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Override PartName="/word/document.xml" ContentType="application/vnd.openxmlformats-officedocument.wordprocessingml.document.main+xml"/>
  <Override PartName="/word/footer18.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header35.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36.xml" ContentType="application/vnd.openxmlformats-officedocument.wordprocessingml.header+xml"/>
  <Override PartName="/word/header31.xml" ContentType="application/vnd.openxmlformats-officedocument.wordprocessingml.header+xml"/>
  <Override PartName="/word/footer17.xml" ContentType="application/vnd.openxmlformats-officedocument.wordprocessingml.footer+xml"/>
  <Override PartName="/word/footer16.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header26.xml" ContentType="application/vnd.openxmlformats-officedocument.wordprocessingml.header+xml"/>
  <Override PartName="/word/footer15.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footer21.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24.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header50.xml" ContentType="application/vnd.openxmlformats-officedocument.wordprocessingml.header+xml"/>
  <Override PartName="/word/header51.xml" ContentType="application/vnd.openxmlformats-officedocument.wordprocessingml.header+xml"/>
  <Override PartName="/word/header47.xml" ContentType="application/vnd.openxmlformats-officedocument.wordprocessingml.header+xml"/>
  <Override PartName="/word/footer23.xml" ContentType="application/vnd.openxmlformats-officedocument.wordprocessingml.footer+xml"/>
  <Override PartName="/word/footer22.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header41.xml" ContentType="application/vnd.openxmlformats-officedocument.wordprocessingml.header+xml"/>
  <Override PartName="/word/header42.xml" ContentType="application/vnd.openxmlformats-officedocument.wordprocessingml.header+xml"/>
  <Override PartName="/word/header43.xml" ContentType="application/vnd.openxmlformats-officedocument.wordprocessingml.header+xml"/>
  <Override PartName="/word/header44.xml" ContentType="application/vnd.openxmlformats-officedocument.wordprocessingml.header+xml"/>
  <Override PartName="/word/header45.xml" ContentType="application/vnd.openxmlformats-officedocument.wordprocessingml.header+xml"/>
  <Override PartName="/word/header46.xml" ContentType="application/vnd.openxmlformats-officedocument.wordprocessingml.header+xml"/>
  <Override PartName="/word/header25.xml" ContentType="application/vnd.openxmlformats-officedocument.wordprocessingml.header+xml"/>
  <Override PartName="/word/header2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header2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10.xml" ContentType="application/vnd.openxmlformats-officedocument.wordprocessingml.header+xml"/>
  <Override PartName="/word/header9.xml" ContentType="application/vnd.openxmlformats-officedocument.wordprocessingml.header+xml"/>
  <Override PartName="/word/header22.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21.xml" ContentType="application/vnd.openxmlformats-officedocument.wordprocessingml.header+xml"/>
  <Override PartName="/word/footer12.xml" ContentType="application/vnd.openxmlformats-officedocument.wordprocessingml.footer+xml"/>
  <Override PartName="/word/header11.xml" ContentType="application/vnd.openxmlformats-officedocument.wordprocessingml.header+xml"/>
  <Override PartName="/word/header17.xml" ContentType="application/vnd.openxmlformats-officedocument.wordprocessingml.header+xml"/>
  <Override PartName="/word/header12.xml" ContentType="application/vnd.openxmlformats-officedocument.wordprocessingml.header+xml"/>
  <Override PartName="/word/header16.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13.xml" ContentType="application/vnd.openxmlformats-officedocument.wordprocessingml.header+xml"/>
  <Override PartName="/word/footer9.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charts/chart1.xml" ContentType="application/vnd.openxmlformats-officedocument.drawingml.chart+xml"/>
  <Override PartName="/word/charts/chart2.xml" ContentType="application/vnd.openxmlformats-officedocument.drawingml.chart+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numbering.xml" ContentType="application/vnd.openxmlformats-officedocument.wordprocessingml.numbering+xml"/>
  <Override PartName="/customXml/itemProps6.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2F5464" w:rsidRDefault="00925127" w:rsidP="00B80C1A">
      <w:pPr>
        <w:pStyle w:val="Prophuvudrubrik"/>
      </w:pPr>
      <w:r>
        <w:t>Regeringens skrivelse</w:t>
      </w:r>
    </w:p>
    <w:p w:rsidR="002F5464" w:rsidRDefault="00925127" w:rsidP="002F5464">
      <w:pPr>
        <w:pStyle w:val="Prophuvudrubrik"/>
      </w:pPr>
      <w:r>
        <w:t>2012/13:103</w:t>
      </w:r>
    </w:p>
    <w:p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tc>
          <w:tcPr>
            <w:tcW w:w="5965" w:type="dxa"/>
          </w:tcPr>
          <w:p w:rsidR="002F5464" w:rsidRDefault="0079547D" w:rsidP="000A13AE">
            <w:pPr>
              <w:pStyle w:val="Proprubrik"/>
            </w:pPr>
            <w:r>
              <w:t>Kommittéberättelse 2013</w:t>
            </w:r>
          </w:p>
        </w:tc>
        <w:tc>
          <w:tcPr>
            <w:tcW w:w="1571" w:type="dxa"/>
          </w:tcPr>
          <w:p w:rsidR="002F5464" w:rsidRDefault="00925127" w:rsidP="002F5464">
            <w:pPr>
              <w:pStyle w:val="Proprubrik"/>
            </w:pPr>
            <w:r>
              <w:t>Skr.</w:t>
            </w:r>
          </w:p>
          <w:p w:rsidR="002F5464" w:rsidRPr="00141F91" w:rsidRDefault="00925127" w:rsidP="00141F91">
            <w:pPr>
              <w:pStyle w:val="Proprubrik"/>
              <w:rPr>
                <w:szCs w:val="26"/>
              </w:rPr>
            </w:pPr>
            <w:r>
              <w:rPr>
                <w:szCs w:val="26"/>
              </w:rPr>
              <w:t>2012/13:103</w:t>
            </w:r>
          </w:p>
        </w:tc>
      </w:tr>
    </w:tbl>
    <w:p w:rsidR="002F5464" w:rsidRDefault="002F5464" w:rsidP="006E5DCA">
      <w:pPr>
        <w:pStyle w:val="Brdtext"/>
        <w:spacing w:before="80"/>
      </w:pPr>
    </w:p>
    <w:p w:rsidR="002F5464" w:rsidRDefault="00925127" w:rsidP="006E5DCA">
      <w:pPr>
        <w:pStyle w:val="Brdtext"/>
      </w:pPr>
      <w:r>
        <w:t>Regeringen överlämnar denna skrivelse till riksdagen.</w:t>
      </w:r>
    </w:p>
    <w:p w:rsidR="002F5464" w:rsidRDefault="002F5464" w:rsidP="006E5DCA">
      <w:pPr>
        <w:pStyle w:val="Brdtext"/>
      </w:pPr>
    </w:p>
    <w:p w:rsidR="002F5464" w:rsidRDefault="002F5464" w:rsidP="006E5DCA">
      <w:pPr>
        <w:pStyle w:val="Brdtext"/>
      </w:pPr>
      <w:r>
        <w:t xml:space="preserve">Stockholm den </w:t>
      </w:r>
      <w:r w:rsidR="0079547D">
        <w:t>21 februari 2013</w:t>
      </w:r>
    </w:p>
    <w:p w:rsidR="002F5464" w:rsidRDefault="002F5464" w:rsidP="006E5DCA">
      <w:pPr>
        <w:pStyle w:val="Brdtextmedindrag"/>
      </w:pPr>
    </w:p>
    <w:p w:rsidR="002F5464" w:rsidRDefault="0014349D" w:rsidP="00BE2545">
      <w:pPr>
        <w:pStyle w:val="Propnamnunderskrift1"/>
      </w:pPr>
      <w:r>
        <w:t>Fredrik Reinfeldt</w:t>
      </w:r>
    </w:p>
    <w:p w:rsidR="002F5464" w:rsidRDefault="002F5464" w:rsidP="0002470B">
      <w:pPr>
        <w:pStyle w:val="Propnamnunderskrift2"/>
        <w:tabs>
          <w:tab w:val="clear" w:pos="2693"/>
          <w:tab w:val="clear" w:pos="7474"/>
          <w:tab w:val="left" w:pos="2126"/>
        </w:tabs>
      </w:pPr>
      <w:r>
        <w:tab/>
      </w:r>
      <w:r w:rsidR="0014349D">
        <w:t>Birgitta Ohlsson</w:t>
      </w:r>
    </w:p>
    <w:p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925127">
        <w:rPr>
          <w:i w:val="0"/>
        </w:rPr>
        <w:t>Statsrådsberedningen</w:t>
      </w:r>
      <w:r w:rsidRPr="008624B2">
        <w:rPr>
          <w:i w:val="0"/>
        </w:rPr>
        <w:t>)</w:t>
      </w:r>
    </w:p>
    <w:p w:rsidR="002F5464" w:rsidRDefault="002F5464" w:rsidP="006E5DCA">
      <w:pPr>
        <w:pStyle w:val="Brdtextmedindrag"/>
      </w:pPr>
    </w:p>
    <w:p w:rsidR="002F5464" w:rsidRDefault="002F5464" w:rsidP="006E5DCA">
      <w:pPr>
        <w:pStyle w:val="Brdtextmedindrag"/>
      </w:pPr>
    </w:p>
    <w:p w:rsidR="002F5464" w:rsidRDefault="002F5464" w:rsidP="006E5DCA">
      <w:pPr>
        <w:pStyle w:val="Brdtextmedindrag"/>
      </w:pPr>
    </w:p>
    <w:p w:rsidR="002F5464" w:rsidRDefault="00925127" w:rsidP="00F94C00">
      <w:pPr>
        <w:pStyle w:val="Proprubrik"/>
        <w:spacing w:before="80" w:after="400"/>
      </w:pPr>
      <w:r>
        <w:t>Skrivelsens huvudsakliga innehåll</w:t>
      </w:r>
    </w:p>
    <w:p w:rsidR="002F5464" w:rsidRDefault="006862A1" w:rsidP="006E5DCA">
      <w:pPr>
        <w:pStyle w:val="Brdtext"/>
      </w:pPr>
      <w:r>
        <w:t>I skrivelsen lämnar regeringen en redogörelse för verksamheten i de kommittéer som har tillsatts efter beslut av regeringen.</w:t>
      </w:r>
    </w:p>
    <w:p w:rsidR="00714DFD" w:rsidRPr="00714DFD" w:rsidRDefault="00714DFD" w:rsidP="00714DFD">
      <w:pPr>
        <w:pStyle w:val="Brdtext"/>
      </w:pPr>
    </w:p>
    <w:p w:rsidR="00714DFD" w:rsidRDefault="00714DFD" w:rsidP="006E5DCA">
      <w:pPr>
        <w:pStyle w:val="Brdtext"/>
        <w:sectPr w:rsidR="00714DFD" w:rsidSect="00925127">
          <w:headerReference w:type="even" r:id="rId9"/>
          <w:headerReference w:type="default" r:id="rId10"/>
          <w:footerReference w:type="even" r:id="rId11"/>
          <w:footerReference w:type="default" r:id="rId12"/>
          <w:headerReference w:type="first" r:id="rId13"/>
          <w:footerReference w:type="first" r:id="rId14"/>
          <w:type w:val="continuous"/>
          <w:pgSz w:w="9356" w:h="13721" w:code="9"/>
          <w:pgMar w:top="794" w:right="2438" w:bottom="1191" w:left="737" w:header="0" w:footer="709" w:gutter="283"/>
          <w:cols w:space="720"/>
          <w:titlePg/>
          <w:docGrid w:linePitch="245"/>
        </w:sectPr>
      </w:pPr>
    </w:p>
    <w:p w:rsidR="002F5464" w:rsidRDefault="002F5464" w:rsidP="006E5DCA">
      <w:pPr>
        <w:pStyle w:val="Brdtext"/>
        <w:rPr>
          <w:sz w:val="2"/>
        </w:rPr>
      </w:pPr>
      <w:r>
        <w:lastRenderedPageBreak/>
        <w:br w:type="page"/>
      </w:r>
    </w:p>
    <w:p w:rsidR="0079547D" w:rsidRDefault="0079547D">
      <w:pPr>
        <w:overflowPunct/>
        <w:autoSpaceDE/>
        <w:autoSpaceDN/>
        <w:adjustRightInd/>
        <w:textAlignment w:val="auto"/>
        <w:rPr>
          <w:sz w:val="30"/>
          <w:szCs w:val="30"/>
        </w:rPr>
        <w:sectPr w:rsidR="0079547D" w:rsidSect="00925127">
          <w:headerReference w:type="default" r:id="rId15"/>
          <w:type w:val="continuous"/>
          <w:pgSz w:w="9356" w:h="13721" w:code="9"/>
          <w:pgMar w:top="794" w:right="2438" w:bottom="1191" w:left="737" w:header="0" w:footer="709" w:gutter="283"/>
          <w:cols w:space="720"/>
          <w:docGrid w:linePitch="245"/>
        </w:sectPr>
      </w:pPr>
      <w:bookmarkStart w:id="2" w:name="innfört"/>
      <w:bookmarkEnd w:id="2"/>
    </w:p>
    <w:p w:rsidR="002B4746" w:rsidRDefault="002F5464" w:rsidP="002B4746">
      <w:pPr>
        <w:pStyle w:val="Innehllsfrteckning"/>
        <w:tabs>
          <w:tab w:val="left" w:pos="510"/>
          <w:tab w:val="right" w:leader="dot" w:pos="5880"/>
        </w:tabs>
        <w:ind w:right="510"/>
        <w:rPr>
          <w:noProof/>
        </w:rPr>
      </w:pPr>
      <w:r w:rsidRPr="00242B3E">
        <w:rPr>
          <w:sz w:val="30"/>
          <w:szCs w:val="30"/>
        </w:rPr>
        <w:lastRenderedPageBreak/>
        <w:t>Innehållsförteckning</w:t>
      </w:r>
      <w:r w:rsidR="002B4746">
        <w:rPr>
          <w:sz w:val="30"/>
          <w:szCs w:val="30"/>
        </w:rPr>
        <w:fldChar w:fldCharType="begin"/>
      </w:r>
      <w:r w:rsidR="002B4746">
        <w:rPr>
          <w:sz w:val="30"/>
          <w:szCs w:val="30"/>
        </w:rPr>
        <w:instrText xml:space="preserve"> TOC \o "1-3" \z \t "Prop. bilaga;4;Prop. rdatablad;6;Prop. utdrag;5" </w:instrText>
      </w:r>
      <w:r w:rsidR="002B4746">
        <w:rPr>
          <w:sz w:val="30"/>
          <w:szCs w:val="30"/>
        </w:rPr>
        <w:fldChar w:fldCharType="separate"/>
      </w:r>
    </w:p>
    <w:p w:rsidR="002B4746" w:rsidRDefault="002B4746" w:rsidP="002B4746">
      <w:pPr>
        <w:pStyle w:val="Innehll1"/>
        <w:ind w:right="510"/>
        <w:rPr>
          <w:webHidden/>
        </w:rPr>
      </w:pPr>
      <w:r>
        <w:t>Förord</w:t>
      </w:r>
      <w:r>
        <w:rPr>
          <w:webHidden/>
        </w:rPr>
        <w:tab/>
        <w:t>11</w:t>
      </w:r>
    </w:p>
    <w:p w:rsidR="002B4746" w:rsidRDefault="002B4746" w:rsidP="002B4746">
      <w:pPr>
        <w:pStyle w:val="Innehll1"/>
        <w:ind w:right="510"/>
        <w:rPr>
          <w:webHidden/>
        </w:rPr>
      </w:pPr>
      <w:r>
        <w:t>Antalet tillsatta respektive avslutade kommittéer under år 2012</w:t>
      </w:r>
      <w:r>
        <w:rPr>
          <w:webHidden/>
        </w:rPr>
        <w:tab/>
        <w:t>14</w:t>
      </w:r>
    </w:p>
    <w:p w:rsidR="002B4746" w:rsidRDefault="002B4746" w:rsidP="002B4746">
      <w:pPr>
        <w:pStyle w:val="Innehll1"/>
        <w:ind w:right="510"/>
        <w:rPr>
          <w:webHidden/>
        </w:rPr>
      </w:pPr>
      <w:r>
        <w:t>1</w:t>
      </w:r>
      <w:r>
        <w:rPr>
          <w:rFonts w:asciiTheme="minorHAnsi" w:eastAsiaTheme="minorEastAsia" w:hAnsiTheme="minorHAnsi" w:cstheme="minorBidi"/>
          <w:sz w:val="22"/>
          <w:szCs w:val="22"/>
          <w:lang w:eastAsia="sv-SE"/>
        </w:rPr>
        <w:tab/>
      </w:r>
      <w:r>
        <w:t>Statsrådsberedningen</w:t>
      </w:r>
      <w:r>
        <w:rPr>
          <w:webHidden/>
        </w:rPr>
        <w:tab/>
      </w:r>
      <w:r>
        <w:rPr>
          <w:webHidden/>
        </w:rPr>
        <w:fldChar w:fldCharType="begin"/>
      </w:r>
      <w:r>
        <w:rPr>
          <w:webHidden/>
        </w:rPr>
        <w:instrText xml:space="preserve"> PAGEREF _Toc349138210 \h </w:instrText>
      </w:r>
      <w:r>
        <w:rPr>
          <w:webHidden/>
        </w:rPr>
      </w:r>
      <w:r>
        <w:rPr>
          <w:webHidden/>
        </w:rPr>
        <w:fldChar w:fldCharType="separate"/>
      </w:r>
      <w:r w:rsidR="005B70EA">
        <w:rPr>
          <w:webHidden/>
        </w:rPr>
        <w:t>15</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Justitiedepartementet</w:t>
      </w:r>
      <w:r>
        <w:rPr>
          <w:webHidden/>
        </w:rPr>
        <w:tab/>
      </w:r>
      <w:r>
        <w:rPr>
          <w:webHidden/>
        </w:rPr>
        <w:fldChar w:fldCharType="begin"/>
      </w:r>
      <w:r>
        <w:rPr>
          <w:webHidden/>
        </w:rPr>
        <w:instrText xml:space="preserve"> PAGEREF _Toc349138211 \h </w:instrText>
      </w:r>
      <w:r>
        <w:rPr>
          <w:webHidden/>
        </w:rPr>
      </w:r>
      <w:r>
        <w:rPr>
          <w:webHidden/>
        </w:rPr>
        <w:fldChar w:fldCharType="separate"/>
      </w:r>
      <w:r w:rsidR="005B70EA">
        <w:rPr>
          <w:webHidden/>
        </w:rPr>
        <w:t>16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Ekobrottsberedningen (Ju 1995:A)</w:t>
      </w:r>
      <w:r>
        <w:rPr>
          <w:webHidden/>
        </w:rPr>
        <w:tab/>
      </w:r>
      <w:r>
        <w:rPr>
          <w:webHidden/>
        </w:rPr>
        <w:fldChar w:fldCharType="begin"/>
      </w:r>
      <w:r>
        <w:rPr>
          <w:webHidden/>
        </w:rPr>
        <w:instrText xml:space="preserve"> PAGEREF _Toc349138212 \h </w:instrText>
      </w:r>
      <w:r>
        <w:rPr>
          <w:webHidden/>
        </w:rPr>
      </w:r>
      <w:r>
        <w:rPr>
          <w:webHidden/>
        </w:rPr>
        <w:fldChar w:fldCharType="separate"/>
      </w:r>
      <w:r w:rsidR="005B70EA">
        <w:rPr>
          <w:webHidden/>
        </w:rPr>
        <w:t>16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Yttrandefrihetskommittén (Ju 2003:04)</w:t>
      </w:r>
      <w:r>
        <w:rPr>
          <w:webHidden/>
        </w:rPr>
        <w:tab/>
      </w:r>
      <w:r>
        <w:rPr>
          <w:webHidden/>
        </w:rPr>
        <w:fldChar w:fldCharType="begin"/>
      </w:r>
      <w:r>
        <w:rPr>
          <w:webHidden/>
        </w:rPr>
        <w:instrText xml:space="preserve"> PAGEREF _Toc349138213 \h </w:instrText>
      </w:r>
      <w:r>
        <w:rPr>
          <w:webHidden/>
        </w:rPr>
      </w:r>
      <w:r>
        <w:rPr>
          <w:webHidden/>
        </w:rPr>
        <w:fldChar w:fldCharType="separate"/>
      </w:r>
      <w:r w:rsidR="005B70EA">
        <w:rPr>
          <w:webHidden/>
        </w:rPr>
        <w:t>16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Råd för migrations- och asylpolitiska barnfrågor    (UD 2003:B)</w:t>
      </w:r>
      <w:r>
        <w:rPr>
          <w:webHidden/>
        </w:rPr>
        <w:tab/>
      </w:r>
      <w:r>
        <w:rPr>
          <w:webHidden/>
        </w:rPr>
        <w:fldChar w:fldCharType="begin"/>
      </w:r>
      <w:r>
        <w:rPr>
          <w:webHidden/>
        </w:rPr>
        <w:instrText xml:space="preserve"> PAGEREF _Toc349138214 \h </w:instrText>
      </w:r>
      <w:r>
        <w:rPr>
          <w:webHidden/>
        </w:rPr>
      </w:r>
      <w:r>
        <w:rPr>
          <w:webHidden/>
        </w:rPr>
        <w:fldChar w:fldCharType="separate"/>
      </w:r>
      <w:r w:rsidR="005B70EA">
        <w:rPr>
          <w:webHidden/>
        </w:rPr>
        <w:t>20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2.4</w:t>
      </w:r>
      <w:r>
        <w:rPr>
          <w:rFonts w:asciiTheme="minorHAnsi" w:eastAsiaTheme="minorEastAsia" w:hAnsiTheme="minorHAnsi" w:cstheme="minorBidi"/>
          <w:sz w:val="22"/>
          <w:szCs w:val="22"/>
          <w:lang w:eastAsia="sv-SE"/>
        </w:rPr>
        <w:tab/>
      </w:r>
      <w:r>
        <w:t>Påföljdsutredningen  (Ju 2009:11)</w:t>
      </w:r>
      <w:r>
        <w:rPr>
          <w:webHidden/>
        </w:rPr>
        <w:tab/>
      </w:r>
      <w:r>
        <w:rPr>
          <w:webHidden/>
        </w:rPr>
        <w:fldChar w:fldCharType="begin"/>
      </w:r>
      <w:r>
        <w:rPr>
          <w:webHidden/>
        </w:rPr>
        <w:instrText xml:space="preserve"> PAGEREF _Toc349138215 \h </w:instrText>
      </w:r>
      <w:r>
        <w:rPr>
          <w:webHidden/>
        </w:rPr>
      </w:r>
      <w:r>
        <w:rPr>
          <w:webHidden/>
        </w:rPr>
        <w:fldChar w:fldCharType="separate"/>
      </w:r>
      <w:r w:rsidR="005B70EA">
        <w:rPr>
          <w:webHidden/>
        </w:rPr>
        <w:t>21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2.5</w:t>
      </w:r>
      <w:r>
        <w:rPr>
          <w:rFonts w:asciiTheme="minorHAnsi" w:eastAsiaTheme="minorEastAsia" w:hAnsiTheme="minorHAnsi" w:cstheme="minorBidi"/>
          <w:sz w:val="22"/>
          <w:szCs w:val="22"/>
          <w:lang w:eastAsia="sv-SE"/>
        </w:rPr>
        <w:tab/>
      </w:r>
      <w:r>
        <w:t>Utredningen om utvärdering av vissa lagändringar angående skyddet av immateriella rättigheter på Internet (Ju 2009:14)</w:t>
      </w:r>
      <w:r>
        <w:rPr>
          <w:webHidden/>
        </w:rPr>
        <w:tab/>
      </w:r>
      <w:r>
        <w:rPr>
          <w:webHidden/>
        </w:rPr>
        <w:fldChar w:fldCharType="begin"/>
      </w:r>
      <w:r>
        <w:rPr>
          <w:webHidden/>
        </w:rPr>
        <w:instrText xml:space="preserve"> PAGEREF _Toc349138216 \h </w:instrText>
      </w:r>
      <w:r>
        <w:rPr>
          <w:webHidden/>
        </w:rPr>
      </w:r>
      <w:r>
        <w:rPr>
          <w:webHidden/>
        </w:rPr>
        <w:fldChar w:fldCharType="separate"/>
      </w:r>
      <w:r w:rsidR="005B70EA">
        <w:rPr>
          <w:webHidden/>
        </w:rPr>
        <w:t>23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2.6</w:t>
      </w:r>
      <w:r>
        <w:rPr>
          <w:rFonts w:asciiTheme="minorHAnsi" w:eastAsiaTheme="minorEastAsia" w:hAnsiTheme="minorHAnsi" w:cstheme="minorBidi"/>
          <w:sz w:val="22"/>
          <w:szCs w:val="22"/>
          <w:lang w:eastAsia="sv-SE"/>
        </w:rPr>
        <w:tab/>
      </w:r>
      <w:r>
        <w:t>Namnlagskommittén (Ju 2009:17)</w:t>
      </w:r>
      <w:r>
        <w:rPr>
          <w:webHidden/>
        </w:rPr>
        <w:tab/>
      </w:r>
      <w:r>
        <w:rPr>
          <w:webHidden/>
        </w:rPr>
        <w:fldChar w:fldCharType="begin"/>
      </w:r>
      <w:r>
        <w:rPr>
          <w:webHidden/>
        </w:rPr>
        <w:instrText xml:space="preserve"> PAGEREF _Toc349138217 \h </w:instrText>
      </w:r>
      <w:r>
        <w:rPr>
          <w:webHidden/>
        </w:rPr>
      </w:r>
      <w:r>
        <w:rPr>
          <w:webHidden/>
        </w:rPr>
        <w:fldChar w:fldCharType="separate"/>
      </w:r>
      <w:r w:rsidR="005B70EA">
        <w:rPr>
          <w:webHidden/>
        </w:rPr>
        <w:t>23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2.7</w:t>
      </w:r>
      <w:r>
        <w:rPr>
          <w:rFonts w:asciiTheme="minorHAnsi" w:eastAsiaTheme="minorEastAsia" w:hAnsiTheme="minorHAnsi" w:cstheme="minorBidi"/>
          <w:sz w:val="22"/>
          <w:szCs w:val="22"/>
          <w:lang w:eastAsia="sv-SE"/>
        </w:rPr>
        <w:tab/>
      </w:r>
      <w:r>
        <w:t>Utredningen om förstärkt skydd mot främmande makts underrättelseverksamhet (Ju 2010:03)</w:t>
      </w:r>
      <w:r>
        <w:rPr>
          <w:webHidden/>
        </w:rPr>
        <w:tab/>
      </w:r>
      <w:r>
        <w:rPr>
          <w:webHidden/>
        </w:rPr>
        <w:fldChar w:fldCharType="begin"/>
      </w:r>
      <w:r>
        <w:rPr>
          <w:webHidden/>
        </w:rPr>
        <w:instrText xml:space="preserve"> PAGEREF _Toc349138218 \h </w:instrText>
      </w:r>
      <w:r>
        <w:rPr>
          <w:webHidden/>
        </w:rPr>
      </w:r>
      <w:r>
        <w:rPr>
          <w:webHidden/>
        </w:rPr>
        <w:fldChar w:fldCharType="separate"/>
      </w:r>
      <w:r w:rsidR="005B70EA">
        <w:rPr>
          <w:webHidden/>
        </w:rPr>
        <w:t>24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2.8</w:t>
      </w:r>
      <w:r>
        <w:rPr>
          <w:rFonts w:asciiTheme="minorHAnsi" w:eastAsiaTheme="minorEastAsia" w:hAnsiTheme="minorHAnsi" w:cstheme="minorBidi"/>
          <w:sz w:val="22"/>
          <w:szCs w:val="22"/>
          <w:lang w:eastAsia="sv-SE"/>
        </w:rPr>
        <w:tab/>
      </w:r>
      <w:r>
        <w:t>Fridskränkningsutredningen (Ju 2010:05)</w:t>
      </w:r>
      <w:r>
        <w:rPr>
          <w:webHidden/>
        </w:rPr>
        <w:tab/>
      </w:r>
      <w:r>
        <w:rPr>
          <w:webHidden/>
        </w:rPr>
        <w:fldChar w:fldCharType="begin"/>
      </w:r>
      <w:r>
        <w:rPr>
          <w:webHidden/>
        </w:rPr>
        <w:instrText xml:space="preserve"> PAGEREF _Toc349138219 \h </w:instrText>
      </w:r>
      <w:r>
        <w:rPr>
          <w:webHidden/>
        </w:rPr>
      </w:r>
      <w:r>
        <w:rPr>
          <w:webHidden/>
        </w:rPr>
        <w:fldChar w:fldCharType="separate"/>
      </w:r>
      <w:r w:rsidR="005B70EA">
        <w:rPr>
          <w:webHidden/>
        </w:rPr>
        <w:t>25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2.9</w:t>
      </w:r>
      <w:r>
        <w:rPr>
          <w:rFonts w:asciiTheme="minorHAnsi" w:eastAsiaTheme="minorEastAsia" w:hAnsiTheme="minorHAnsi" w:cstheme="minorBidi"/>
          <w:sz w:val="22"/>
          <w:szCs w:val="22"/>
          <w:lang w:eastAsia="sv-SE"/>
        </w:rPr>
        <w:tab/>
      </w:r>
      <w:r>
        <w:t>Utredningen om stärkt skydd mot tvångsäktenskap och barnäktenskap (Ju 2010:06)</w:t>
      </w:r>
      <w:r>
        <w:rPr>
          <w:webHidden/>
        </w:rPr>
        <w:tab/>
      </w:r>
      <w:r>
        <w:rPr>
          <w:webHidden/>
        </w:rPr>
        <w:fldChar w:fldCharType="begin"/>
      </w:r>
      <w:r>
        <w:rPr>
          <w:webHidden/>
        </w:rPr>
        <w:instrText xml:space="preserve"> PAGEREF _Toc349138220 \h </w:instrText>
      </w:r>
      <w:r>
        <w:rPr>
          <w:webHidden/>
        </w:rPr>
      </w:r>
      <w:r>
        <w:rPr>
          <w:webHidden/>
        </w:rPr>
        <w:fldChar w:fldCharType="separate"/>
      </w:r>
      <w:r w:rsidR="005B70EA">
        <w:rPr>
          <w:webHidden/>
        </w:rPr>
        <w:t>26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2.10</w:t>
      </w:r>
      <w:r>
        <w:rPr>
          <w:rFonts w:asciiTheme="minorHAnsi" w:eastAsiaTheme="minorEastAsia" w:hAnsiTheme="minorHAnsi" w:cstheme="minorBidi"/>
          <w:sz w:val="22"/>
          <w:szCs w:val="22"/>
          <w:lang w:eastAsia="sv-SE"/>
        </w:rPr>
        <w:tab/>
      </w:r>
      <w:r>
        <w:t>Utredningen om vissa hemliga tvångsmedel              (Ju 2010:08)</w:t>
      </w:r>
      <w:r>
        <w:rPr>
          <w:webHidden/>
        </w:rPr>
        <w:tab/>
      </w:r>
      <w:r>
        <w:rPr>
          <w:webHidden/>
        </w:rPr>
        <w:fldChar w:fldCharType="begin"/>
      </w:r>
      <w:r>
        <w:rPr>
          <w:webHidden/>
        </w:rPr>
        <w:instrText xml:space="preserve"> PAGEREF _Toc349138221 \h </w:instrText>
      </w:r>
      <w:r>
        <w:rPr>
          <w:webHidden/>
        </w:rPr>
      </w:r>
      <w:r>
        <w:rPr>
          <w:webHidden/>
        </w:rPr>
        <w:fldChar w:fldCharType="separate"/>
      </w:r>
      <w:r w:rsidR="005B70EA">
        <w:rPr>
          <w:webHidden/>
        </w:rPr>
        <w:t>27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2.11</w:t>
      </w:r>
      <w:r>
        <w:rPr>
          <w:rFonts w:asciiTheme="minorHAnsi" w:eastAsiaTheme="minorEastAsia" w:hAnsiTheme="minorHAnsi" w:cstheme="minorBidi"/>
          <w:sz w:val="22"/>
          <w:szCs w:val="22"/>
          <w:lang w:eastAsia="sv-SE"/>
        </w:rPr>
        <w:tab/>
      </w:r>
      <w:r>
        <w:t>Polisorganisationskommittén (Ju 2010:09)</w:t>
      </w:r>
      <w:r>
        <w:rPr>
          <w:webHidden/>
        </w:rPr>
        <w:tab/>
      </w:r>
      <w:r>
        <w:rPr>
          <w:webHidden/>
        </w:rPr>
        <w:fldChar w:fldCharType="begin"/>
      </w:r>
      <w:r>
        <w:rPr>
          <w:webHidden/>
        </w:rPr>
        <w:instrText xml:space="preserve"> PAGEREF _Toc349138222 \h </w:instrText>
      </w:r>
      <w:r>
        <w:rPr>
          <w:webHidden/>
        </w:rPr>
      </w:r>
      <w:r>
        <w:rPr>
          <w:webHidden/>
        </w:rPr>
        <w:fldChar w:fldCharType="separate"/>
      </w:r>
      <w:r w:rsidR="005B70EA">
        <w:rPr>
          <w:webHidden/>
        </w:rPr>
        <w:t>28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2.12</w:t>
      </w:r>
      <w:r>
        <w:rPr>
          <w:rFonts w:asciiTheme="minorHAnsi" w:eastAsiaTheme="minorEastAsia" w:hAnsiTheme="minorHAnsi" w:cstheme="minorBidi"/>
          <w:sz w:val="22"/>
          <w:szCs w:val="22"/>
          <w:lang w:eastAsia="sv-SE"/>
        </w:rPr>
        <w:tab/>
      </w:r>
      <w:r>
        <w:t>Straffprocessutredningen (Ju 2010:10)</w:t>
      </w:r>
      <w:r>
        <w:rPr>
          <w:webHidden/>
        </w:rPr>
        <w:tab/>
      </w:r>
      <w:r>
        <w:rPr>
          <w:webHidden/>
        </w:rPr>
        <w:fldChar w:fldCharType="begin"/>
      </w:r>
      <w:r>
        <w:rPr>
          <w:webHidden/>
        </w:rPr>
        <w:instrText xml:space="preserve"> PAGEREF _Toc349138223 \h </w:instrText>
      </w:r>
      <w:r>
        <w:rPr>
          <w:webHidden/>
        </w:rPr>
      </w:r>
      <w:r>
        <w:rPr>
          <w:webHidden/>
        </w:rPr>
        <w:fldChar w:fldCharType="separate"/>
      </w:r>
      <w:r w:rsidR="005B70EA">
        <w:rPr>
          <w:webHidden/>
        </w:rPr>
        <w:t>30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2.13</w:t>
      </w:r>
      <w:r>
        <w:rPr>
          <w:rFonts w:asciiTheme="minorHAnsi" w:eastAsiaTheme="minorEastAsia" w:hAnsiTheme="minorHAnsi" w:cstheme="minorBidi"/>
          <w:sz w:val="22"/>
          <w:szCs w:val="22"/>
          <w:lang w:eastAsia="sv-SE"/>
        </w:rPr>
        <w:tab/>
      </w:r>
      <w:r>
        <w:t>2010 års penningtvättsutredning (Ju 2010:11)</w:t>
      </w:r>
      <w:r>
        <w:rPr>
          <w:webHidden/>
        </w:rPr>
        <w:tab/>
      </w:r>
      <w:r>
        <w:rPr>
          <w:webHidden/>
        </w:rPr>
        <w:fldChar w:fldCharType="begin"/>
      </w:r>
      <w:r>
        <w:rPr>
          <w:webHidden/>
        </w:rPr>
        <w:instrText xml:space="preserve"> PAGEREF _Toc349138224 \h </w:instrText>
      </w:r>
      <w:r>
        <w:rPr>
          <w:webHidden/>
        </w:rPr>
      </w:r>
      <w:r>
        <w:rPr>
          <w:webHidden/>
        </w:rPr>
        <w:fldChar w:fldCharType="separate"/>
      </w:r>
      <w:r w:rsidR="005B70EA">
        <w:rPr>
          <w:webHidden/>
        </w:rPr>
        <w:t>31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2.14</w:t>
      </w:r>
      <w:r>
        <w:rPr>
          <w:rFonts w:asciiTheme="minorHAnsi" w:eastAsiaTheme="minorEastAsia" w:hAnsiTheme="minorHAnsi" w:cstheme="minorBidi"/>
          <w:sz w:val="22"/>
          <w:szCs w:val="22"/>
          <w:lang w:eastAsia="sv-SE"/>
        </w:rPr>
        <w:tab/>
      </w:r>
      <w:r>
        <w:t>Brottsskadelagsutredningen (Ju 2010:12)</w:t>
      </w:r>
      <w:r>
        <w:rPr>
          <w:webHidden/>
        </w:rPr>
        <w:tab/>
      </w:r>
      <w:r>
        <w:rPr>
          <w:webHidden/>
        </w:rPr>
        <w:fldChar w:fldCharType="begin"/>
      </w:r>
      <w:r>
        <w:rPr>
          <w:webHidden/>
        </w:rPr>
        <w:instrText xml:space="preserve"> PAGEREF _Toc349138225 \h </w:instrText>
      </w:r>
      <w:r>
        <w:rPr>
          <w:webHidden/>
        </w:rPr>
      </w:r>
      <w:r>
        <w:rPr>
          <w:webHidden/>
        </w:rPr>
        <w:fldChar w:fldCharType="separate"/>
      </w:r>
      <w:r w:rsidR="005B70EA">
        <w:rPr>
          <w:webHidden/>
        </w:rPr>
        <w:t>32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2.15</w:t>
      </w:r>
      <w:r>
        <w:rPr>
          <w:rFonts w:asciiTheme="minorHAnsi" w:eastAsiaTheme="minorEastAsia" w:hAnsiTheme="minorHAnsi" w:cstheme="minorBidi"/>
          <w:sz w:val="22"/>
          <w:szCs w:val="22"/>
          <w:lang w:eastAsia="sv-SE"/>
        </w:rPr>
        <w:tab/>
      </w:r>
      <w:r>
        <w:t>Utredningen om skadeståndsansvar och försäkringsplikt vid sjötransporter (Ju 2010:13)</w:t>
      </w:r>
      <w:r>
        <w:rPr>
          <w:webHidden/>
        </w:rPr>
        <w:tab/>
      </w:r>
      <w:r>
        <w:rPr>
          <w:webHidden/>
        </w:rPr>
        <w:fldChar w:fldCharType="begin"/>
      </w:r>
      <w:r>
        <w:rPr>
          <w:webHidden/>
        </w:rPr>
        <w:instrText xml:space="preserve"> PAGEREF _Toc349138226 \h </w:instrText>
      </w:r>
      <w:r>
        <w:rPr>
          <w:webHidden/>
        </w:rPr>
      </w:r>
      <w:r>
        <w:rPr>
          <w:webHidden/>
        </w:rPr>
        <w:fldChar w:fldCharType="separate"/>
      </w:r>
      <w:r w:rsidR="005B70EA">
        <w:rPr>
          <w:webHidden/>
        </w:rPr>
        <w:t>33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2.16</w:t>
      </w:r>
      <w:r>
        <w:rPr>
          <w:rFonts w:asciiTheme="minorHAnsi" w:eastAsiaTheme="minorEastAsia" w:hAnsiTheme="minorHAnsi" w:cstheme="minorBidi"/>
          <w:sz w:val="22"/>
          <w:szCs w:val="22"/>
          <w:lang w:eastAsia="sv-SE"/>
        </w:rPr>
        <w:tab/>
      </w:r>
      <w:r>
        <w:t>Vinstfördelningsutredningen (Ju 2011:02)</w:t>
      </w:r>
      <w:r>
        <w:rPr>
          <w:webHidden/>
        </w:rPr>
        <w:tab/>
      </w:r>
      <w:r>
        <w:rPr>
          <w:webHidden/>
        </w:rPr>
        <w:fldChar w:fldCharType="begin"/>
      </w:r>
      <w:r>
        <w:rPr>
          <w:webHidden/>
        </w:rPr>
        <w:instrText xml:space="preserve"> PAGEREF _Toc349138227 \h </w:instrText>
      </w:r>
      <w:r>
        <w:rPr>
          <w:webHidden/>
        </w:rPr>
      </w:r>
      <w:r>
        <w:rPr>
          <w:webHidden/>
        </w:rPr>
        <w:fldChar w:fldCharType="separate"/>
      </w:r>
      <w:r w:rsidR="005B70EA">
        <w:rPr>
          <w:webHidden/>
        </w:rPr>
        <w:t>34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2.17</w:t>
      </w:r>
      <w:r>
        <w:rPr>
          <w:rFonts w:asciiTheme="minorHAnsi" w:eastAsiaTheme="minorEastAsia" w:hAnsiTheme="minorHAnsi" w:cstheme="minorBidi"/>
          <w:sz w:val="22"/>
          <w:szCs w:val="22"/>
          <w:lang w:eastAsia="sv-SE"/>
        </w:rPr>
        <w:tab/>
      </w:r>
      <w:r>
        <w:t>Utredningen om internationell straffverkställighet    (Ju 2011:03)</w:t>
      </w:r>
      <w:r>
        <w:rPr>
          <w:webHidden/>
        </w:rPr>
        <w:tab/>
      </w:r>
      <w:r>
        <w:rPr>
          <w:webHidden/>
        </w:rPr>
        <w:fldChar w:fldCharType="begin"/>
      </w:r>
      <w:r>
        <w:rPr>
          <w:webHidden/>
        </w:rPr>
        <w:instrText xml:space="preserve"> PAGEREF _Toc349138228 \h </w:instrText>
      </w:r>
      <w:r>
        <w:rPr>
          <w:webHidden/>
        </w:rPr>
      </w:r>
      <w:r>
        <w:rPr>
          <w:webHidden/>
        </w:rPr>
        <w:fldChar w:fldCharType="separate"/>
      </w:r>
      <w:r w:rsidR="005B70EA">
        <w:rPr>
          <w:webHidden/>
        </w:rPr>
        <w:t>35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2.18</w:t>
      </w:r>
      <w:r>
        <w:rPr>
          <w:rFonts w:asciiTheme="minorHAnsi" w:eastAsiaTheme="minorEastAsia" w:hAnsiTheme="minorHAnsi" w:cstheme="minorBidi"/>
          <w:sz w:val="22"/>
          <w:szCs w:val="22"/>
          <w:lang w:eastAsia="sv-SE"/>
        </w:rPr>
        <w:tab/>
      </w:r>
      <w:r>
        <w:t>Utredningen om genomförande av EU-direktiv om sena betalningar (Ju 2011:04)</w:t>
      </w:r>
      <w:r>
        <w:rPr>
          <w:webHidden/>
        </w:rPr>
        <w:tab/>
      </w:r>
      <w:r>
        <w:rPr>
          <w:webHidden/>
        </w:rPr>
        <w:fldChar w:fldCharType="begin"/>
      </w:r>
      <w:r>
        <w:rPr>
          <w:webHidden/>
        </w:rPr>
        <w:instrText xml:space="preserve"> PAGEREF _Toc349138229 \h </w:instrText>
      </w:r>
      <w:r>
        <w:rPr>
          <w:webHidden/>
        </w:rPr>
      </w:r>
      <w:r>
        <w:rPr>
          <w:webHidden/>
        </w:rPr>
        <w:fldChar w:fldCharType="separate"/>
      </w:r>
      <w:r w:rsidR="005B70EA">
        <w:rPr>
          <w:webHidden/>
        </w:rPr>
        <w:t>36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2.19</w:t>
      </w:r>
      <w:r>
        <w:rPr>
          <w:rFonts w:asciiTheme="minorHAnsi" w:eastAsiaTheme="minorEastAsia" w:hAnsiTheme="minorHAnsi" w:cstheme="minorBidi"/>
          <w:sz w:val="22"/>
          <w:szCs w:val="22"/>
          <w:lang w:eastAsia="sv-SE"/>
        </w:rPr>
        <w:tab/>
      </w:r>
      <w:r>
        <w:t>Straffrättsanvändningsutredningen (Ju 2011:05)</w:t>
      </w:r>
      <w:r>
        <w:rPr>
          <w:webHidden/>
        </w:rPr>
        <w:tab/>
      </w:r>
      <w:r>
        <w:rPr>
          <w:webHidden/>
        </w:rPr>
        <w:fldChar w:fldCharType="begin"/>
      </w:r>
      <w:r>
        <w:rPr>
          <w:webHidden/>
        </w:rPr>
        <w:instrText xml:space="preserve"> PAGEREF _Toc349138230 \h </w:instrText>
      </w:r>
      <w:r>
        <w:rPr>
          <w:webHidden/>
        </w:rPr>
      </w:r>
      <w:r>
        <w:rPr>
          <w:webHidden/>
        </w:rPr>
        <w:fldChar w:fldCharType="separate"/>
      </w:r>
      <w:r w:rsidR="005B70EA">
        <w:rPr>
          <w:webHidden/>
        </w:rPr>
        <w:t>37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2.20</w:t>
      </w:r>
      <w:r>
        <w:rPr>
          <w:rFonts w:asciiTheme="minorHAnsi" w:eastAsiaTheme="minorEastAsia" w:hAnsiTheme="minorHAnsi" w:cstheme="minorBidi"/>
          <w:sz w:val="22"/>
          <w:szCs w:val="22"/>
          <w:lang w:eastAsia="sv-SE"/>
        </w:rPr>
        <w:tab/>
      </w:r>
      <w:r>
        <w:t>Utredningen om framtidens stöd till konsumenter    (Ju</w:t>
      </w:r>
      <w:r w:rsidR="00C86822">
        <w:t> </w:t>
      </w:r>
      <w:r>
        <w:t>2011:06)</w:t>
      </w:r>
      <w:r>
        <w:rPr>
          <w:webHidden/>
        </w:rPr>
        <w:tab/>
      </w:r>
      <w:r>
        <w:rPr>
          <w:webHidden/>
        </w:rPr>
        <w:fldChar w:fldCharType="begin"/>
      </w:r>
      <w:r>
        <w:rPr>
          <w:webHidden/>
        </w:rPr>
        <w:instrText xml:space="preserve"> PAGEREF _Toc349138231 \h </w:instrText>
      </w:r>
      <w:r>
        <w:rPr>
          <w:webHidden/>
        </w:rPr>
      </w:r>
      <w:r>
        <w:rPr>
          <w:webHidden/>
        </w:rPr>
        <w:fldChar w:fldCharType="separate"/>
      </w:r>
      <w:r w:rsidR="005B70EA">
        <w:rPr>
          <w:webHidden/>
        </w:rPr>
        <w:t>38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2.21</w:t>
      </w:r>
      <w:r>
        <w:rPr>
          <w:rFonts w:asciiTheme="minorHAnsi" w:eastAsiaTheme="minorEastAsia" w:hAnsiTheme="minorHAnsi" w:cstheme="minorBidi"/>
          <w:sz w:val="22"/>
          <w:szCs w:val="22"/>
          <w:lang w:eastAsia="sv-SE"/>
        </w:rPr>
        <w:tab/>
      </w:r>
      <w:r>
        <w:t>Utredningen om utlänningslagen och EES-medborgare (Ju 2011:07)</w:t>
      </w:r>
      <w:r>
        <w:rPr>
          <w:webHidden/>
        </w:rPr>
        <w:tab/>
      </w:r>
      <w:r>
        <w:rPr>
          <w:webHidden/>
        </w:rPr>
        <w:fldChar w:fldCharType="begin"/>
      </w:r>
      <w:r>
        <w:rPr>
          <w:webHidden/>
        </w:rPr>
        <w:instrText xml:space="preserve"> PAGEREF _Toc349138232 \h </w:instrText>
      </w:r>
      <w:r>
        <w:rPr>
          <w:webHidden/>
        </w:rPr>
      </w:r>
      <w:r>
        <w:rPr>
          <w:webHidden/>
        </w:rPr>
        <w:fldChar w:fldCharType="separate"/>
      </w:r>
      <w:r w:rsidR="005B70EA">
        <w:rPr>
          <w:webHidden/>
        </w:rPr>
        <w:t>39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2.22</w:t>
      </w:r>
      <w:r>
        <w:rPr>
          <w:rFonts w:asciiTheme="minorHAnsi" w:eastAsiaTheme="minorEastAsia" w:hAnsiTheme="minorHAnsi" w:cstheme="minorBidi"/>
          <w:sz w:val="22"/>
          <w:szCs w:val="22"/>
          <w:lang w:eastAsia="sv-SE"/>
        </w:rPr>
        <w:tab/>
      </w:r>
      <w:r>
        <w:t>Tomträtts- och arrendeutredningen (Ju 2011:08)</w:t>
      </w:r>
      <w:r>
        <w:rPr>
          <w:webHidden/>
        </w:rPr>
        <w:tab/>
      </w:r>
      <w:r>
        <w:rPr>
          <w:webHidden/>
        </w:rPr>
        <w:fldChar w:fldCharType="begin"/>
      </w:r>
      <w:r>
        <w:rPr>
          <w:webHidden/>
        </w:rPr>
        <w:instrText xml:space="preserve"> PAGEREF _Toc349138233 \h </w:instrText>
      </w:r>
      <w:r>
        <w:rPr>
          <w:webHidden/>
        </w:rPr>
      </w:r>
      <w:r>
        <w:rPr>
          <w:webHidden/>
        </w:rPr>
        <w:fldChar w:fldCharType="separate"/>
      </w:r>
      <w:r w:rsidR="005B70EA">
        <w:rPr>
          <w:webHidden/>
        </w:rPr>
        <w:t>40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2.23</w:t>
      </w:r>
      <w:r>
        <w:rPr>
          <w:rFonts w:asciiTheme="minorHAnsi" w:eastAsiaTheme="minorEastAsia" w:hAnsiTheme="minorHAnsi" w:cstheme="minorBidi"/>
          <w:sz w:val="22"/>
          <w:szCs w:val="22"/>
          <w:lang w:eastAsia="sv-SE"/>
        </w:rPr>
        <w:tab/>
      </w:r>
      <w:r>
        <w:t>Utredningen om hyres- och arrendetvister                 (Ju 2011:09)</w:t>
      </w:r>
      <w:r>
        <w:rPr>
          <w:webHidden/>
        </w:rPr>
        <w:tab/>
      </w:r>
      <w:r>
        <w:rPr>
          <w:webHidden/>
        </w:rPr>
        <w:fldChar w:fldCharType="begin"/>
      </w:r>
      <w:r>
        <w:rPr>
          <w:webHidden/>
        </w:rPr>
        <w:instrText xml:space="preserve"> PAGEREF _Toc349138234 \h </w:instrText>
      </w:r>
      <w:r>
        <w:rPr>
          <w:webHidden/>
        </w:rPr>
      </w:r>
      <w:r>
        <w:rPr>
          <w:webHidden/>
        </w:rPr>
        <w:fldChar w:fldCharType="separate"/>
      </w:r>
      <w:r w:rsidR="005B70EA">
        <w:rPr>
          <w:webHidden/>
        </w:rPr>
        <w:t>41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2.24</w:t>
      </w:r>
      <w:r>
        <w:rPr>
          <w:rFonts w:asciiTheme="minorHAnsi" w:eastAsiaTheme="minorEastAsia" w:hAnsiTheme="minorHAnsi" w:cstheme="minorBidi"/>
          <w:sz w:val="22"/>
          <w:szCs w:val="22"/>
          <w:lang w:eastAsia="sv-SE"/>
        </w:rPr>
        <w:tab/>
      </w:r>
      <w:r>
        <w:t>EMR-utredningen (Ju 2011:10)</w:t>
      </w:r>
      <w:r>
        <w:rPr>
          <w:webHidden/>
        </w:rPr>
        <w:tab/>
      </w:r>
      <w:r>
        <w:rPr>
          <w:webHidden/>
        </w:rPr>
        <w:fldChar w:fldCharType="begin"/>
      </w:r>
      <w:r>
        <w:rPr>
          <w:webHidden/>
        </w:rPr>
        <w:instrText xml:space="preserve"> PAGEREF _Toc349138235 \h </w:instrText>
      </w:r>
      <w:r>
        <w:rPr>
          <w:webHidden/>
        </w:rPr>
      </w:r>
      <w:r>
        <w:rPr>
          <w:webHidden/>
        </w:rPr>
        <w:fldChar w:fldCharType="separate"/>
      </w:r>
      <w:r w:rsidR="005B70EA">
        <w:rPr>
          <w:webHidden/>
        </w:rPr>
        <w:t>42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2.25</w:t>
      </w:r>
      <w:r>
        <w:rPr>
          <w:rFonts w:asciiTheme="minorHAnsi" w:eastAsiaTheme="minorEastAsia" w:hAnsiTheme="minorHAnsi" w:cstheme="minorBidi"/>
          <w:sz w:val="22"/>
          <w:szCs w:val="22"/>
          <w:lang w:eastAsia="sv-SE"/>
        </w:rPr>
        <w:tab/>
      </w:r>
      <w:r>
        <w:t>Informationshanteringsutredningen                           (Ju</w:t>
      </w:r>
      <w:r w:rsidR="00C86822">
        <w:t> </w:t>
      </w:r>
      <w:r>
        <w:t>2011:11)</w:t>
      </w:r>
      <w:r>
        <w:rPr>
          <w:webHidden/>
        </w:rPr>
        <w:tab/>
      </w:r>
      <w:r>
        <w:rPr>
          <w:webHidden/>
        </w:rPr>
        <w:fldChar w:fldCharType="begin"/>
      </w:r>
      <w:r>
        <w:rPr>
          <w:webHidden/>
        </w:rPr>
        <w:instrText xml:space="preserve"> PAGEREF _Toc349138236 \h </w:instrText>
      </w:r>
      <w:r>
        <w:rPr>
          <w:webHidden/>
        </w:rPr>
      </w:r>
      <w:r>
        <w:rPr>
          <w:webHidden/>
        </w:rPr>
        <w:fldChar w:fldCharType="separate"/>
      </w:r>
      <w:r w:rsidR="005B70EA">
        <w:rPr>
          <w:webHidden/>
        </w:rPr>
        <w:t>43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2.26</w:t>
      </w:r>
      <w:r>
        <w:rPr>
          <w:rFonts w:asciiTheme="minorHAnsi" w:eastAsiaTheme="minorEastAsia" w:hAnsiTheme="minorHAnsi" w:cstheme="minorBidi"/>
          <w:sz w:val="22"/>
          <w:szCs w:val="22"/>
          <w:lang w:eastAsia="sv-SE"/>
        </w:rPr>
        <w:tab/>
      </w:r>
      <w:r>
        <w:t>Utredningen om it-brottskonventionen                      (Ju</w:t>
      </w:r>
      <w:r w:rsidR="00C86822">
        <w:t> </w:t>
      </w:r>
      <w:r>
        <w:t>2011:12)</w:t>
      </w:r>
      <w:r>
        <w:rPr>
          <w:webHidden/>
        </w:rPr>
        <w:tab/>
      </w:r>
      <w:r>
        <w:rPr>
          <w:webHidden/>
        </w:rPr>
        <w:fldChar w:fldCharType="begin"/>
      </w:r>
      <w:r>
        <w:rPr>
          <w:webHidden/>
        </w:rPr>
        <w:instrText xml:space="preserve"> PAGEREF _Toc349138237 \h </w:instrText>
      </w:r>
      <w:r>
        <w:rPr>
          <w:webHidden/>
        </w:rPr>
      </w:r>
      <w:r>
        <w:rPr>
          <w:webHidden/>
        </w:rPr>
        <w:fldChar w:fldCharType="separate"/>
      </w:r>
      <w:r w:rsidR="005B70EA">
        <w:rPr>
          <w:webHidden/>
        </w:rPr>
        <w:t>44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2.27</w:t>
      </w:r>
      <w:r>
        <w:rPr>
          <w:rFonts w:asciiTheme="minorHAnsi" w:eastAsiaTheme="minorEastAsia" w:hAnsiTheme="minorHAnsi" w:cstheme="minorBidi"/>
          <w:sz w:val="22"/>
          <w:szCs w:val="22"/>
          <w:lang w:eastAsia="sv-SE"/>
        </w:rPr>
        <w:tab/>
      </w:r>
      <w:r>
        <w:t>2011 års vallagskommitté (Ju 2011:13)</w:t>
      </w:r>
      <w:r>
        <w:rPr>
          <w:webHidden/>
        </w:rPr>
        <w:tab/>
      </w:r>
      <w:r>
        <w:rPr>
          <w:webHidden/>
        </w:rPr>
        <w:fldChar w:fldCharType="begin"/>
      </w:r>
      <w:r>
        <w:rPr>
          <w:webHidden/>
        </w:rPr>
        <w:instrText xml:space="preserve"> PAGEREF _Toc349138238 \h </w:instrText>
      </w:r>
      <w:r>
        <w:rPr>
          <w:webHidden/>
        </w:rPr>
      </w:r>
      <w:r>
        <w:rPr>
          <w:webHidden/>
        </w:rPr>
        <w:fldChar w:fldCharType="separate"/>
      </w:r>
      <w:r w:rsidR="005B70EA">
        <w:rPr>
          <w:webHidden/>
        </w:rPr>
        <w:t>45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2.28</w:t>
      </w:r>
      <w:r>
        <w:rPr>
          <w:rFonts w:asciiTheme="minorHAnsi" w:eastAsiaTheme="minorEastAsia" w:hAnsiTheme="minorHAnsi" w:cstheme="minorBidi"/>
          <w:sz w:val="22"/>
          <w:szCs w:val="22"/>
          <w:lang w:eastAsia="sv-SE"/>
        </w:rPr>
        <w:tab/>
      </w:r>
      <w:r>
        <w:t>Utredningen om en modern säkerhetsskyddslag       (Ju</w:t>
      </w:r>
      <w:r w:rsidR="00C86822">
        <w:t> </w:t>
      </w:r>
      <w:r>
        <w:t>2011:14)</w:t>
      </w:r>
      <w:r>
        <w:rPr>
          <w:webHidden/>
        </w:rPr>
        <w:tab/>
      </w:r>
      <w:r>
        <w:rPr>
          <w:webHidden/>
        </w:rPr>
        <w:fldChar w:fldCharType="begin"/>
      </w:r>
      <w:r>
        <w:rPr>
          <w:webHidden/>
        </w:rPr>
        <w:instrText xml:space="preserve"> PAGEREF _Toc349138239 \h </w:instrText>
      </w:r>
      <w:r>
        <w:rPr>
          <w:webHidden/>
        </w:rPr>
      </w:r>
      <w:r>
        <w:rPr>
          <w:webHidden/>
        </w:rPr>
        <w:fldChar w:fldCharType="separate"/>
      </w:r>
      <w:r w:rsidR="005B70EA">
        <w:rPr>
          <w:webHidden/>
        </w:rPr>
        <w:t>46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2.29</w:t>
      </w:r>
      <w:r>
        <w:rPr>
          <w:rFonts w:asciiTheme="minorHAnsi" w:eastAsiaTheme="minorEastAsia" w:hAnsiTheme="minorHAnsi" w:cstheme="minorBidi"/>
          <w:sz w:val="22"/>
          <w:szCs w:val="22"/>
          <w:lang w:eastAsia="sv-SE"/>
        </w:rPr>
        <w:tab/>
      </w:r>
      <w:r>
        <w:t>Utredningen om vissa civilrättsliga förvaltningsärenden (Ju 2011:15)</w:t>
      </w:r>
      <w:r>
        <w:rPr>
          <w:webHidden/>
        </w:rPr>
        <w:tab/>
      </w:r>
      <w:r>
        <w:rPr>
          <w:webHidden/>
        </w:rPr>
        <w:fldChar w:fldCharType="begin"/>
      </w:r>
      <w:r>
        <w:rPr>
          <w:webHidden/>
        </w:rPr>
        <w:instrText xml:space="preserve"> PAGEREF _Toc349138240 \h </w:instrText>
      </w:r>
      <w:r>
        <w:rPr>
          <w:webHidden/>
        </w:rPr>
      </w:r>
      <w:r>
        <w:rPr>
          <w:webHidden/>
        </w:rPr>
        <w:fldChar w:fldCharType="separate"/>
      </w:r>
      <w:r w:rsidR="005B70EA">
        <w:rPr>
          <w:webHidden/>
        </w:rPr>
        <w:t>47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2.30</w:t>
      </w:r>
      <w:r>
        <w:rPr>
          <w:rFonts w:asciiTheme="minorHAnsi" w:eastAsiaTheme="minorEastAsia" w:hAnsiTheme="minorHAnsi" w:cstheme="minorBidi"/>
          <w:sz w:val="22"/>
          <w:szCs w:val="22"/>
          <w:lang w:eastAsia="sv-SE"/>
        </w:rPr>
        <w:tab/>
      </w:r>
      <w:r>
        <w:t>Utredningen om genomförande av EU-direktivet om rätt till tolkning och översättning vid straffrättsliga förfaranden (Ju 2011:16)</w:t>
      </w:r>
      <w:r>
        <w:rPr>
          <w:webHidden/>
        </w:rPr>
        <w:tab/>
      </w:r>
      <w:r>
        <w:rPr>
          <w:webHidden/>
        </w:rPr>
        <w:fldChar w:fldCharType="begin"/>
      </w:r>
      <w:r>
        <w:rPr>
          <w:webHidden/>
        </w:rPr>
        <w:instrText xml:space="preserve"> PAGEREF _Toc349138241 \h </w:instrText>
      </w:r>
      <w:r>
        <w:rPr>
          <w:webHidden/>
        </w:rPr>
      </w:r>
      <w:r>
        <w:rPr>
          <w:webHidden/>
        </w:rPr>
        <w:fldChar w:fldCharType="separate"/>
      </w:r>
      <w:r w:rsidR="005B70EA">
        <w:rPr>
          <w:webHidden/>
        </w:rPr>
        <w:t>48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2.31</w:t>
      </w:r>
      <w:r>
        <w:rPr>
          <w:rFonts w:asciiTheme="minorHAnsi" w:eastAsiaTheme="minorEastAsia" w:hAnsiTheme="minorHAnsi" w:cstheme="minorBidi"/>
          <w:sz w:val="22"/>
          <w:szCs w:val="22"/>
          <w:lang w:eastAsia="sv-SE"/>
        </w:rPr>
        <w:tab/>
      </w:r>
      <w:r>
        <w:t>Utredningen om bättre förutsättningar för gode män och förvaltare (Ju 2012:01)</w:t>
      </w:r>
      <w:r>
        <w:rPr>
          <w:webHidden/>
        </w:rPr>
        <w:tab/>
      </w:r>
      <w:r>
        <w:rPr>
          <w:webHidden/>
        </w:rPr>
        <w:fldChar w:fldCharType="begin"/>
      </w:r>
      <w:r>
        <w:rPr>
          <w:webHidden/>
        </w:rPr>
        <w:instrText xml:space="preserve"> PAGEREF _Toc349138242 \h </w:instrText>
      </w:r>
      <w:r>
        <w:rPr>
          <w:webHidden/>
        </w:rPr>
      </w:r>
      <w:r>
        <w:rPr>
          <w:webHidden/>
        </w:rPr>
        <w:fldChar w:fldCharType="separate"/>
      </w:r>
      <w:r w:rsidR="005B70EA">
        <w:rPr>
          <w:webHidden/>
        </w:rPr>
        <w:t>48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2.32</w:t>
      </w:r>
      <w:r>
        <w:rPr>
          <w:rFonts w:asciiTheme="minorHAnsi" w:eastAsiaTheme="minorEastAsia" w:hAnsiTheme="minorHAnsi" w:cstheme="minorBidi"/>
          <w:sz w:val="22"/>
          <w:szCs w:val="22"/>
          <w:lang w:eastAsia="sv-SE"/>
        </w:rPr>
        <w:tab/>
      </w:r>
      <w:r w:rsidR="000D6151">
        <w:t>Migrationsspråkutredningen</w:t>
      </w:r>
      <w:r>
        <w:t xml:space="preserve"> (Ju 2012:02)</w:t>
      </w:r>
      <w:r>
        <w:rPr>
          <w:webHidden/>
        </w:rPr>
        <w:tab/>
      </w:r>
      <w:r>
        <w:rPr>
          <w:webHidden/>
        </w:rPr>
        <w:fldChar w:fldCharType="begin"/>
      </w:r>
      <w:r>
        <w:rPr>
          <w:webHidden/>
        </w:rPr>
        <w:instrText xml:space="preserve"> PAGEREF _Toc349138243 \h </w:instrText>
      </w:r>
      <w:r>
        <w:rPr>
          <w:webHidden/>
        </w:rPr>
      </w:r>
      <w:r>
        <w:rPr>
          <w:webHidden/>
        </w:rPr>
        <w:fldChar w:fldCharType="separate"/>
      </w:r>
      <w:r w:rsidR="005B70EA">
        <w:rPr>
          <w:webHidden/>
        </w:rPr>
        <w:t>49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2.33</w:t>
      </w:r>
      <w:r>
        <w:rPr>
          <w:rFonts w:asciiTheme="minorHAnsi" w:eastAsiaTheme="minorEastAsia" w:hAnsiTheme="minorHAnsi" w:cstheme="minorBidi"/>
          <w:sz w:val="22"/>
          <w:szCs w:val="22"/>
          <w:lang w:eastAsia="sv-SE"/>
        </w:rPr>
        <w:tab/>
      </w:r>
      <w:r>
        <w:t>Utredningen om skärpningar i vapenlagstiftningen    (Ju 2012:03)</w:t>
      </w:r>
      <w:r>
        <w:rPr>
          <w:webHidden/>
        </w:rPr>
        <w:tab/>
      </w:r>
      <w:r>
        <w:rPr>
          <w:webHidden/>
        </w:rPr>
        <w:fldChar w:fldCharType="begin"/>
      </w:r>
      <w:r>
        <w:rPr>
          <w:webHidden/>
        </w:rPr>
        <w:instrText xml:space="preserve"> PAGEREF _Toc349138244 \h </w:instrText>
      </w:r>
      <w:r>
        <w:rPr>
          <w:webHidden/>
        </w:rPr>
      </w:r>
      <w:r>
        <w:rPr>
          <w:webHidden/>
        </w:rPr>
        <w:fldChar w:fldCharType="separate"/>
      </w:r>
      <w:r w:rsidR="005B70EA">
        <w:rPr>
          <w:webHidden/>
        </w:rPr>
        <w:t>49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2.34</w:t>
      </w:r>
      <w:r>
        <w:rPr>
          <w:rFonts w:asciiTheme="minorHAnsi" w:eastAsiaTheme="minorEastAsia" w:hAnsiTheme="minorHAnsi" w:cstheme="minorBidi"/>
          <w:sz w:val="22"/>
          <w:szCs w:val="22"/>
          <w:lang w:eastAsia="sv-SE"/>
        </w:rPr>
        <w:tab/>
      </w:r>
      <w:r>
        <w:t>2012 års skuldsaneringsutredning (Ju 2012:04)</w:t>
      </w:r>
      <w:r>
        <w:rPr>
          <w:webHidden/>
        </w:rPr>
        <w:tab/>
      </w:r>
      <w:r>
        <w:rPr>
          <w:webHidden/>
        </w:rPr>
        <w:fldChar w:fldCharType="begin"/>
      </w:r>
      <w:r>
        <w:rPr>
          <w:webHidden/>
        </w:rPr>
        <w:instrText xml:space="preserve"> PAGEREF _Toc349138245 \h </w:instrText>
      </w:r>
      <w:r>
        <w:rPr>
          <w:webHidden/>
        </w:rPr>
      </w:r>
      <w:r>
        <w:rPr>
          <w:webHidden/>
        </w:rPr>
        <w:fldChar w:fldCharType="separate"/>
      </w:r>
      <w:r w:rsidR="005B70EA">
        <w:rPr>
          <w:webHidden/>
        </w:rPr>
        <w:t>50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2.35</w:t>
      </w:r>
      <w:r>
        <w:rPr>
          <w:rFonts w:asciiTheme="minorHAnsi" w:eastAsiaTheme="minorEastAsia" w:hAnsiTheme="minorHAnsi" w:cstheme="minorBidi"/>
          <w:sz w:val="22"/>
          <w:szCs w:val="22"/>
          <w:lang w:eastAsia="sv-SE"/>
        </w:rPr>
        <w:tab/>
      </w:r>
      <w:r>
        <w:t>Utredningen En nationell samordnare mot våld i nära relationer (Ju 2012:05)</w:t>
      </w:r>
      <w:r>
        <w:rPr>
          <w:webHidden/>
        </w:rPr>
        <w:tab/>
      </w:r>
      <w:r>
        <w:rPr>
          <w:webHidden/>
        </w:rPr>
        <w:fldChar w:fldCharType="begin"/>
      </w:r>
      <w:r>
        <w:rPr>
          <w:webHidden/>
        </w:rPr>
        <w:instrText xml:space="preserve"> PAGEREF _Toc349138246 \h </w:instrText>
      </w:r>
      <w:r>
        <w:rPr>
          <w:webHidden/>
        </w:rPr>
      </w:r>
      <w:r>
        <w:rPr>
          <w:webHidden/>
        </w:rPr>
        <w:fldChar w:fldCharType="separate"/>
      </w:r>
      <w:r w:rsidR="005B70EA">
        <w:rPr>
          <w:webHidden/>
        </w:rPr>
        <w:t>51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2.36</w:t>
      </w:r>
      <w:r>
        <w:rPr>
          <w:rFonts w:asciiTheme="minorHAnsi" w:eastAsiaTheme="minorEastAsia" w:hAnsiTheme="minorHAnsi" w:cstheme="minorBidi"/>
          <w:sz w:val="22"/>
          <w:szCs w:val="22"/>
          <w:lang w:eastAsia="sv-SE"/>
        </w:rPr>
        <w:tab/>
      </w:r>
      <w:r>
        <w:t>Utredningen om överskuldsättning (Ju 2012:06)</w:t>
      </w:r>
      <w:r>
        <w:rPr>
          <w:webHidden/>
        </w:rPr>
        <w:tab/>
      </w:r>
      <w:r>
        <w:rPr>
          <w:webHidden/>
        </w:rPr>
        <w:fldChar w:fldCharType="begin"/>
      </w:r>
      <w:r>
        <w:rPr>
          <w:webHidden/>
        </w:rPr>
        <w:instrText xml:space="preserve"> PAGEREF _Toc349138247 \h </w:instrText>
      </w:r>
      <w:r>
        <w:rPr>
          <w:webHidden/>
        </w:rPr>
      </w:r>
      <w:r>
        <w:rPr>
          <w:webHidden/>
        </w:rPr>
        <w:fldChar w:fldCharType="separate"/>
      </w:r>
      <w:r w:rsidR="005B70EA">
        <w:rPr>
          <w:webHidden/>
        </w:rPr>
        <w:t>52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2.37</w:t>
      </w:r>
      <w:r>
        <w:rPr>
          <w:rFonts w:asciiTheme="minorHAnsi" w:eastAsiaTheme="minorEastAsia" w:hAnsiTheme="minorHAnsi" w:cstheme="minorBidi"/>
          <w:sz w:val="22"/>
          <w:szCs w:val="22"/>
          <w:lang w:eastAsia="sv-SE"/>
        </w:rPr>
        <w:tab/>
      </w:r>
      <w:r>
        <w:t>2012 års ägarlägenhetsutredning (Ju 2012:07)</w:t>
      </w:r>
      <w:r>
        <w:rPr>
          <w:webHidden/>
        </w:rPr>
        <w:tab/>
      </w:r>
      <w:r>
        <w:rPr>
          <w:webHidden/>
        </w:rPr>
        <w:fldChar w:fldCharType="begin"/>
      </w:r>
      <w:r>
        <w:rPr>
          <w:webHidden/>
        </w:rPr>
        <w:instrText xml:space="preserve"> PAGEREF _Toc349138248 \h </w:instrText>
      </w:r>
      <w:r>
        <w:rPr>
          <w:webHidden/>
        </w:rPr>
      </w:r>
      <w:r>
        <w:rPr>
          <w:webHidden/>
        </w:rPr>
        <w:fldChar w:fldCharType="separate"/>
      </w:r>
      <w:r w:rsidR="005B70EA">
        <w:rPr>
          <w:webHidden/>
        </w:rPr>
        <w:t>52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2.38</w:t>
      </w:r>
      <w:r>
        <w:rPr>
          <w:rFonts w:asciiTheme="minorHAnsi" w:eastAsiaTheme="minorEastAsia" w:hAnsiTheme="minorHAnsi" w:cstheme="minorBidi"/>
          <w:sz w:val="22"/>
          <w:szCs w:val="22"/>
          <w:lang w:eastAsia="sv-SE"/>
        </w:rPr>
        <w:tab/>
      </w:r>
      <w:r>
        <w:t>Nämndemannautredningen  (Ju 2012:08)</w:t>
      </w:r>
      <w:r>
        <w:rPr>
          <w:webHidden/>
        </w:rPr>
        <w:tab/>
      </w:r>
      <w:r>
        <w:rPr>
          <w:webHidden/>
        </w:rPr>
        <w:fldChar w:fldCharType="begin"/>
      </w:r>
      <w:r>
        <w:rPr>
          <w:webHidden/>
        </w:rPr>
        <w:instrText xml:space="preserve"> PAGEREF _Toc349138249 \h </w:instrText>
      </w:r>
      <w:r>
        <w:rPr>
          <w:webHidden/>
        </w:rPr>
      </w:r>
      <w:r>
        <w:rPr>
          <w:webHidden/>
        </w:rPr>
        <w:fldChar w:fldCharType="separate"/>
      </w:r>
      <w:r w:rsidR="005B70EA">
        <w:rPr>
          <w:webHidden/>
        </w:rPr>
        <w:t>53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2.39</w:t>
      </w:r>
      <w:r>
        <w:rPr>
          <w:rFonts w:asciiTheme="minorHAnsi" w:eastAsiaTheme="minorEastAsia" w:hAnsiTheme="minorHAnsi" w:cstheme="minorBidi"/>
          <w:sz w:val="22"/>
          <w:szCs w:val="22"/>
          <w:lang w:eastAsia="sv-SE"/>
        </w:rPr>
        <w:tab/>
      </w:r>
      <w:r>
        <w:t xml:space="preserve">Utredningen om ett effektivare arbete för att förebygga våldsbejakande </w:t>
      </w:r>
      <w:r w:rsidR="00C86822">
        <w:t>extremism</w:t>
      </w:r>
      <w:r>
        <w:t xml:space="preserve"> (Ju 2012:09)</w:t>
      </w:r>
      <w:r>
        <w:rPr>
          <w:webHidden/>
        </w:rPr>
        <w:tab/>
      </w:r>
      <w:r>
        <w:rPr>
          <w:webHidden/>
        </w:rPr>
        <w:fldChar w:fldCharType="begin"/>
      </w:r>
      <w:r>
        <w:rPr>
          <w:webHidden/>
        </w:rPr>
        <w:instrText xml:space="preserve"> PAGEREF _Toc349138250 \h </w:instrText>
      </w:r>
      <w:r>
        <w:rPr>
          <w:webHidden/>
        </w:rPr>
      </w:r>
      <w:r>
        <w:rPr>
          <w:webHidden/>
        </w:rPr>
        <w:fldChar w:fldCharType="separate"/>
      </w:r>
      <w:r w:rsidR="005B70EA">
        <w:rPr>
          <w:webHidden/>
        </w:rPr>
        <w:t>54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2.40</w:t>
      </w:r>
      <w:r>
        <w:rPr>
          <w:rFonts w:asciiTheme="minorHAnsi" w:eastAsiaTheme="minorEastAsia" w:hAnsiTheme="minorHAnsi" w:cstheme="minorBidi"/>
          <w:sz w:val="22"/>
          <w:szCs w:val="22"/>
          <w:lang w:eastAsia="sv-SE"/>
        </w:rPr>
        <w:tab/>
      </w:r>
      <w:r>
        <w:t>Egendomsskyddstredningen (Ju 2012:10)</w:t>
      </w:r>
      <w:r>
        <w:rPr>
          <w:webHidden/>
        </w:rPr>
        <w:tab/>
      </w:r>
      <w:r>
        <w:rPr>
          <w:webHidden/>
        </w:rPr>
        <w:fldChar w:fldCharType="begin"/>
      </w:r>
      <w:r>
        <w:rPr>
          <w:webHidden/>
        </w:rPr>
        <w:instrText xml:space="preserve"> PAGEREF _Toc349138251 \h </w:instrText>
      </w:r>
      <w:r>
        <w:rPr>
          <w:webHidden/>
        </w:rPr>
      </w:r>
      <w:r>
        <w:rPr>
          <w:webHidden/>
        </w:rPr>
        <w:fldChar w:fldCharType="separate"/>
      </w:r>
      <w:r w:rsidR="005B70EA">
        <w:rPr>
          <w:webHidden/>
        </w:rPr>
        <w:t>55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2.41</w:t>
      </w:r>
      <w:r>
        <w:rPr>
          <w:rFonts w:asciiTheme="minorHAnsi" w:eastAsiaTheme="minorEastAsia" w:hAnsiTheme="minorHAnsi" w:cstheme="minorBidi"/>
          <w:sz w:val="22"/>
          <w:szCs w:val="22"/>
          <w:lang w:eastAsia="sv-SE"/>
        </w:rPr>
        <w:tab/>
      </w:r>
      <w:r>
        <w:t>Utredningen om meddelarskydd för privatanställda i offentligt finansierad verksamhet (Ju 2012:11)</w:t>
      </w:r>
      <w:r>
        <w:rPr>
          <w:webHidden/>
        </w:rPr>
        <w:tab/>
      </w:r>
      <w:r>
        <w:rPr>
          <w:webHidden/>
        </w:rPr>
        <w:fldChar w:fldCharType="begin"/>
      </w:r>
      <w:r>
        <w:rPr>
          <w:webHidden/>
        </w:rPr>
        <w:instrText xml:space="preserve"> PAGEREF _Toc349138252 \h </w:instrText>
      </w:r>
      <w:r>
        <w:rPr>
          <w:webHidden/>
        </w:rPr>
      </w:r>
      <w:r>
        <w:rPr>
          <w:webHidden/>
        </w:rPr>
        <w:fldChar w:fldCharType="separate"/>
      </w:r>
      <w:r w:rsidR="005B70EA">
        <w:rPr>
          <w:webHidden/>
        </w:rPr>
        <w:t>56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2.42</w:t>
      </w:r>
      <w:r>
        <w:rPr>
          <w:rFonts w:asciiTheme="minorHAnsi" w:eastAsiaTheme="minorEastAsia" w:hAnsiTheme="minorHAnsi" w:cstheme="minorBidi"/>
          <w:sz w:val="22"/>
          <w:szCs w:val="22"/>
          <w:lang w:eastAsia="sv-SE"/>
        </w:rPr>
        <w:tab/>
      </w:r>
      <w:r>
        <w:t>Patentlagsutredningen (Ju 2012:12)</w:t>
      </w:r>
      <w:r>
        <w:rPr>
          <w:webHidden/>
        </w:rPr>
        <w:tab/>
      </w:r>
      <w:r>
        <w:rPr>
          <w:webHidden/>
        </w:rPr>
        <w:fldChar w:fldCharType="begin"/>
      </w:r>
      <w:r>
        <w:rPr>
          <w:webHidden/>
        </w:rPr>
        <w:instrText xml:space="preserve"> PAGEREF _Toc349138253 \h </w:instrText>
      </w:r>
      <w:r>
        <w:rPr>
          <w:webHidden/>
        </w:rPr>
      </w:r>
      <w:r>
        <w:rPr>
          <w:webHidden/>
        </w:rPr>
        <w:fldChar w:fldCharType="separate"/>
      </w:r>
      <w:r w:rsidR="005B70EA">
        <w:rPr>
          <w:webHidden/>
        </w:rPr>
        <w:t>57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2.43</w:t>
      </w:r>
      <w:r>
        <w:rPr>
          <w:rFonts w:asciiTheme="minorHAnsi" w:eastAsiaTheme="minorEastAsia" w:hAnsiTheme="minorHAnsi" w:cstheme="minorBidi"/>
          <w:sz w:val="22"/>
          <w:szCs w:val="22"/>
          <w:lang w:eastAsia="sv-SE"/>
        </w:rPr>
        <w:tab/>
      </w:r>
      <w:r>
        <w:t>Utredningen om arvsfrågor i internationella situationer (Ju 2012:13)</w:t>
      </w:r>
      <w:r>
        <w:rPr>
          <w:webHidden/>
        </w:rPr>
        <w:tab/>
      </w:r>
      <w:r>
        <w:rPr>
          <w:webHidden/>
        </w:rPr>
        <w:fldChar w:fldCharType="begin"/>
      </w:r>
      <w:r>
        <w:rPr>
          <w:webHidden/>
        </w:rPr>
        <w:instrText xml:space="preserve"> PAGEREF _Toc349138254 \h </w:instrText>
      </w:r>
      <w:r>
        <w:rPr>
          <w:webHidden/>
        </w:rPr>
      </w:r>
      <w:r>
        <w:rPr>
          <w:webHidden/>
        </w:rPr>
        <w:fldChar w:fldCharType="separate"/>
      </w:r>
      <w:r w:rsidR="005B70EA">
        <w:rPr>
          <w:webHidden/>
        </w:rPr>
        <w:t>58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2.44</w:t>
      </w:r>
      <w:r>
        <w:rPr>
          <w:rFonts w:asciiTheme="minorHAnsi" w:eastAsiaTheme="minorEastAsia" w:hAnsiTheme="minorHAnsi" w:cstheme="minorBidi"/>
          <w:sz w:val="22"/>
          <w:szCs w:val="22"/>
          <w:lang w:eastAsia="sv-SE"/>
        </w:rPr>
        <w:tab/>
      </w:r>
      <w:r>
        <w:t>Utredningen om konsumentskydd vid finansiell rådgivning (Ju 2012:14)</w:t>
      </w:r>
      <w:r>
        <w:rPr>
          <w:webHidden/>
        </w:rPr>
        <w:tab/>
      </w:r>
      <w:r>
        <w:rPr>
          <w:webHidden/>
        </w:rPr>
        <w:fldChar w:fldCharType="begin"/>
      </w:r>
      <w:r>
        <w:rPr>
          <w:webHidden/>
        </w:rPr>
        <w:instrText xml:space="preserve"> PAGEREF _Toc349138255 \h </w:instrText>
      </w:r>
      <w:r>
        <w:rPr>
          <w:webHidden/>
        </w:rPr>
      </w:r>
      <w:r>
        <w:rPr>
          <w:webHidden/>
        </w:rPr>
        <w:fldChar w:fldCharType="separate"/>
      </w:r>
      <w:r w:rsidR="005B70EA">
        <w:rPr>
          <w:webHidden/>
        </w:rPr>
        <w:t>58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2.45</w:t>
      </w:r>
      <w:r>
        <w:rPr>
          <w:rFonts w:asciiTheme="minorHAnsi" w:eastAsiaTheme="minorEastAsia" w:hAnsiTheme="minorHAnsi" w:cstheme="minorBidi"/>
          <w:sz w:val="22"/>
          <w:szCs w:val="22"/>
          <w:lang w:eastAsia="sv-SE"/>
        </w:rPr>
        <w:tab/>
      </w:r>
      <w:r>
        <w:t>Utredningen om en ny Bryssel I-förordning               (Ju 2012:15)</w:t>
      </w:r>
      <w:r>
        <w:rPr>
          <w:webHidden/>
        </w:rPr>
        <w:tab/>
      </w:r>
      <w:r>
        <w:rPr>
          <w:webHidden/>
        </w:rPr>
        <w:fldChar w:fldCharType="begin"/>
      </w:r>
      <w:r>
        <w:rPr>
          <w:webHidden/>
        </w:rPr>
        <w:instrText xml:space="preserve"> PAGEREF _Toc349138256 \h </w:instrText>
      </w:r>
      <w:r>
        <w:rPr>
          <w:webHidden/>
        </w:rPr>
      </w:r>
      <w:r>
        <w:rPr>
          <w:webHidden/>
        </w:rPr>
        <w:fldChar w:fldCharType="separate"/>
      </w:r>
      <w:r w:rsidR="005B70EA">
        <w:rPr>
          <w:webHidden/>
        </w:rPr>
        <w:t>59</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Utrikesdepartementet</w:t>
      </w:r>
      <w:r>
        <w:rPr>
          <w:webHidden/>
        </w:rPr>
        <w:tab/>
      </w:r>
      <w:r>
        <w:rPr>
          <w:webHidden/>
        </w:rPr>
        <w:fldChar w:fldCharType="begin"/>
      </w:r>
      <w:r>
        <w:rPr>
          <w:webHidden/>
        </w:rPr>
        <w:instrText xml:space="preserve"> PAGEREF _Toc349138257 \h </w:instrText>
      </w:r>
      <w:r>
        <w:rPr>
          <w:webHidden/>
        </w:rPr>
      </w:r>
      <w:r>
        <w:rPr>
          <w:webHidden/>
        </w:rPr>
        <w:fldChar w:fldCharType="separate"/>
      </w:r>
      <w:r w:rsidR="005B70EA">
        <w:rPr>
          <w:webHidden/>
        </w:rPr>
        <w:t>60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3.1</w:t>
      </w:r>
      <w:r>
        <w:rPr>
          <w:rFonts w:asciiTheme="minorHAnsi" w:eastAsiaTheme="minorEastAsia" w:hAnsiTheme="minorHAnsi" w:cstheme="minorBidi"/>
          <w:sz w:val="22"/>
          <w:szCs w:val="22"/>
          <w:lang w:eastAsia="sv-SE"/>
        </w:rPr>
        <w:tab/>
      </w:r>
      <w:r>
        <w:t>Arbetsgrupp för efterforskning av i Östersjön förlista och försvunna fartyg och deras besättningar            (UD 1993:E)</w:t>
      </w:r>
      <w:r>
        <w:rPr>
          <w:webHidden/>
        </w:rPr>
        <w:tab/>
      </w:r>
      <w:r>
        <w:rPr>
          <w:webHidden/>
        </w:rPr>
        <w:fldChar w:fldCharType="begin"/>
      </w:r>
      <w:r>
        <w:rPr>
          <w:webHidden/>
        </w:rPr>
        <w:instrText xml:space="preserve"> PAGEREF _Toc349138258 \h </w:instrText>
      </w:r>
      <w:r>
        <w:rPr>
          <w:webHidden/>
        </w:rPr>
      </w:r>
      <w:r>
        <w:rPr>
          <w:webHidden/>
        </w:rPr>
        <w:fldChar w:fldCharType="separate"/>
      </w:r>
      <w:r w:rsidR="005B70EA">
        <w:rPr>
          <w:webHidden/>
        </w:rPr>
        <w:t>60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3.2</w:t>
      </w:r>
      <w:r>
        <w:rPr>
          <w:rFonts w:asciiTheme="minorHAnsi" w:eastAsiaTheme="minorEastAsia" w:hAnsiTheme="minorHAnsi" w:cstheme="minorBidi"/>
          <w:sz w:val="22"/>
          <w:szCs w:val="22"/>
          <w:lang w:eastAsia="sv-SE"/>
        </w:rPr>
        <w:tab/>
      </w:r>
      <w:r>
        <w:t>Rådet för freds- och säkerhetsfrämjande insatser     (UD 1995:C)</w:t>
      </w:r>
      <w:r>
        <w:rPr>
          <w:webHidden/>
        </w:rPr>
        <w:tab/>
      </w:r>
      <w:r>
        <w:rPr>
          <w:webHidden/>
        </w:rPr>
        <w:fldChar w:fldCharType="begin"/>
      </w:r>
      <w:r>
        <w:rPr>
          <w:webHidden/>
        </w:rPr>
        <w:instrText xml:space="preserve"> PAGEREF _Toc349138259 \h </w:instrText>
      </w:r>
      <w:r>
        <w:rPr>
          <w:webHidden/>
        </w:rPr>
      </w:r>
      <w:r>
        <w:rPr>
          <w:webHidden/>
        </w:rPr>
        <w:fldChar w:fldCharType="separate"/>
      </w:r>
      <w:r w:rsidR="005B70EA">
        <w:rPr>
          <w:webHidden/>
        </w:rPr>
        <w:t>60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3.3</w:t>
      </w:r>
      <w:r>
        <w:rPr>
          <w:rFonts w:asciiTheme="minorHAnsi" w:eastAsiaTheme="minorEastAsia" w:hAnsiTheme="minorHAnsi" w:cstheme="minorBidi"/>
          <w:sz w:val="22"/>
          <w:szCs w:val="22"/>
          <w:lang w:eastAsia="sv-SE"/>
        </w:rPr>
        <w:tab/>
      </w:r>
      <w:r>
        <w:t>Referensgrupp för oberoende forskningsprojekt om Raoul Wallenberg (UD 2002:A)</w:t>
      </w:r>
      <w:r>
        <w:rPr>
          <w:webHidden/>
        </w:rPr>
        <w:tab/>
      </w:r>
      <w:r>
        <w:rPr>
          <w:webHidden/>
        </w:rPr>
        <w:fldChar w:fldCharType="begin"/>
      </w:r>
      <w:r>
        <w:rPr>
          <w:webHidden/>
        </w:rPr>
        <w:instrText xml:space="preserve"> PAGEREF _Toc349138260 \h </w:instrText>
      </w:r>
      <w:r>
        <w:rPr>
          <w:webHidden/>
        </w:rPr>
      </w:r>
      <w:r>
        <w:rPr>
          <w:webHidden/>
        </w:rPr>
        <w:fldChar w:fldCharType="separate"/>
      </w:r>
      <w:r w:rsidR="005B70EA">
        <w:rPr>
          <w:webHidden/>
        </w:rPr>
        <w:t>62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3.4</w:t>
      </w:r>
      <w:r>
        <w:rPr>
          <w:rFonts w:asciiTheme="minorHAnsi" w:eastAsiaTheme="minorEastAsia" w:hAnsiTheme="minorHAnsi" w:cstheme="minorBidi"/>
          <w:sz w:val="22"/>
          <w:szCs w:val="22"/>
          <w:lang w:eastAsia="sv-SE"/>
        </w:rPr>
        <w:tab/>
      </w:r>
      <w:r>
        <w:t>Folkrättsdelegationen (UD 2002:B)</w:t>
      </w:r>
      <w:r>
        <w:rPr>
          <w:webHidden/>
        </w:rPr>
        <w:tab/>
      </w:r>
      <w:r>
        <w:rPr>
          <w:webHidden/>
        </w:rPr>
        <w:fldChar w:fldCharType="begin"/>
      </w:r>
      <w:r>
        <w:rPr>
          <w:webHidden/>
        </w:rPr>
        <w:instrText xml:space="preserve"> PAGEREF _Toc349138261 \h </w:instrText>
      </w:r>
      <w:r>
        <w:rPr>
          <w:webHidden/>
        </w:rPr>
      </w:r>
      <w:r>
        <w:rPr>
          <w:webHidden/>
        </w:rPr>
        <w:fldChar w:fldCharType="separate"/>
      </w:r>
      <w:r w:rsidR="005B70EA">
        <w:rPr>
          <w:webHidden/>
        </w:rPr>
        <w:t>62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3.5</w:t>
      </w:r>
      <w:r>
        <w:rPr>
          <w:rFonts w:asciiTheme="minorHAnsi" w:eastAsiaTheme="minorEastAsia" w:hAnsiTheme="minorHAnsi" w:cstheme="minorBidi"/>
          <w:sz w:val="22"/>
          <w:szCs w:val="22"/>
          <w:lang w:eastAsia="sv-SE"/>
        </w:rPr>
        <w:tab/>
      </w:r>
      <w:r>
        <w:t>Arbetsgrupp att bevaka, identifiera och rapportera faktorer som kan hämma utländska investeringar i Sverige (UD 2003:A)</w:t>
      </w:r>
      <w:r>
        <w:rPr>
          <w:webHidden/>
        </w:rPr>
        <w:tab/>
      </w:r>
      <w:r>
        <w:rPr>
          <w:webHidden/>
        </w:rPr>
        <w:fldChar w:fldCharType="begin"/>
      </w:r>
      <w:r>
        <w:rPr>
          <w:webHidden/>
        </w:rPr>
        <w:instrText xml:space="preserve"> PAGEREF _Toc349138262 \h </w:instrText>
      </w:r>
      <w:r>
        <w:rPr>
          <w:webHidden/>
        </w:rPr>
      </w:r>
      <w:r>
        <w:rPr>
          <w:webHidden/>
        </w:rPr>
        <w:fldChar w:fldCharType="separate"/>
      </w:r>
      <w:r w:rsidR="005B70EA">
        <w:rPr>
          <w:webHidden/>
        </w:rPr>
        <w:t>65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3.6</w:t>
      </w:r>
      <w:r>
        <w:rPr>
          <w:rFonts w:asciiTheme="minorHAnsi" w:eastAsiaTheme="minorEastAsia" w:hAnsiTheme="minorHAnsi" w:cstheme="minorBidi"/>
          <w:sz w:val="22"/>
          <w:szCs w:val="22"/>
          <w:lang w:eastAsia="sv-SE"/>
        </w:rPr>
        <w:tab/>
      </w:r>
      <w:r>
        <w:t>Kommittén för Översyn av Sveriges havsgränser   (UD</w:t>
      </w:r>
      <w:r w:rsidR="001D60F1">
        <w:t> </w:t>
      </w:r>
      <w:r>
        <w:t>2011:01)</w:t>
      </w:r>
      <w:r>
        <w:rPr>
          <w:webHidden/>
        </w:rPr>
        <w:tab/>
      </w:r>
      <w:r>
        <w:rPr>
          <w:webHidden/>
        </w:rPr>
        <w:fldChar w:fldCharType="begin"/>
      </w:r>
      <w:r>
        <w:rPr>
          <w:webHidden/>
        </w:rPr>
        <w:instrText xml:space="preserve"> PAGEREF _Toc349138263 \h </w:instrText>
      </w:r>
      <w:r>
        <w:rPr>
          <w:webHidden/>
        </w:rPr>
      </w:r>
      <w:r>
        <w:rPr>
          <w:webHidden/>
        </w:rPr>
        <w:fldChar w:fldCharType="separate"/>
      </w:r>
      <w:r w:rsidR="005B70EA">
        <w:rPr>
          <w:webHidden/>
        </w:rPr>
        <w:t>65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3.7</w:t>
      </w:r>
      <w:r>
        <w:rPr>
          <w:rFonts w:asciiTheme="minorHAnsi" w:eastAsiaTheme="minorEastAsia" w:hAnsiTheme="minorHAnsi" w:cstheme="minorBidi"/>
          <w:sz w:val="22"/>
          <w:szCs w:val="22"/>
          <w:lang w:eastAsia="sv-SE"/>
        </w:rPr>
        <w:tab/>
      </w:r>
      <w:r>
        <w:t>Översyn av exportkontrollen av krigsmateriel        (UD</w:t>
      </w:r>
      <w:r w:rsidR="001D60F1">
        <w:t> </w:t>
      </w:r>
      <w:r>
        <w:t>2012:01)</w:t>
      </w:r>
      <w:r>
        <w:rPr>
          <w:webHidden/>
        </w:rPr>
        <w:tab/>
      </w:r>
      <w:r>
        <w:rPr>
          <w:webHidden/>
        </w:rPr>
        <w:fldChar w:fldCharType="begin"/>
      </w:r>
      <w:r>
        <w:rPr>
          <w:webHidden/>
        </w:rPr>
        <w:instrText xml:space="preserve"> PAGEREF _Toc349138264 \h </w:instrText>
      </w:r>
      <w:r>
        <w:rPr>
          <w:webHidden/>
        </w:rPr>
      </w:r>
      <w:r>
        <w:rPr>
          <w:webHidden/>
        </w:rPr>
        <w:fldChar w:fldCharType="separate"/>
      </w:r>
      <w:r w:rsidR="005B70EA">
        <w:rPr>
          <w:webHidden/>
        </w:rPr>
        <w:t>66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3.8</w:t>
      </w:r>
      <w:r>
        <w:rPr>
          <w:rFonts w:asciiTheme="minorHAnsi" w:eastAsiaTheme="minorEastAsia" w:hAnsiTheme="minorHAnsi" w:cstheme="minorBidi"/>
          <w:sz w:val="22"/>
          <w:szCs w:val="22"/>
          <w:lang w:eastAsia="sv-SE"/>
        </w:rPr>
        <w:tab/>
      </w:r>
      <w:r>
        <w:t>Avveckling av Myndigheten för utländska investeringar i Sverige (Invest in Sweden Agency, ISA) (UD 2012:02)</w:t>
      </w:r>
      <w:r>
        <w:rPr>
          <w:webHidden/>
        </w:rPr>
        <w:tab/>
      </w:r>
      <w:r>
        <w:rPr>
          <w:webHidden/>
        </w:rPr>
        <w:fldChar w:fldCharType="begin"/>
      </w:r>
      <w:r>
        <w:rPr>
          <w:webHidden/>
        </w:rPr>
        <w:instrText xml:space="preserve"> PAGEREF _Toc349138265 \h </w:instrText>
      </w:r>
      <w:r>
        <w:rPr>
          <w:webHidden/>
        </w:rPr>
      </w:r>
      <w:r>
        <w:rPr>
          <w:webHidden/>
        </w:rPr>
        <w:fldChar w:fldCharType="separate"/>
      </w:r>
      <w:r w:rsidR="005B70EA">
        <w:rPr>
          <w:webHidden/>
        </w:rPr>
        <w:t>67</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Försvarsdepartementet</w:t>
      </w:r>
      <w:r>
        <w:rPr>
          <w:webHidden/>
        </w:rPr>
        <w:tab/>
      </w:r>
      <w:r>
        <w:rPr>
          <w:webHidden/>
        </w:rPr>
        <w:fldChar w:fldCharType="begin"/>
      </w:r>
      <w:r>
        <w:rPr>
          <w:webHidden/>
        </w:rPr>
        <w:instrText xml:space="preserve"> PAGEREF _Toc349138266 \h </w:instrText>
      </w:r>
      <w:r>
        <w:rPr>
          <w:webHidden/>
        </w:rPr>
      </w:r>
      <w:r>
        <w:rPr>
          <w:webHidden/>
        </w:rPr>
        <w:fldChar w:fldCharType="separate"/>
      </w:r>
      <w:r w:rsidR="005B70EA">
        <w:rPr>
          <w:webHidden/>
        </w:rPr>
        <w:t>68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Totalförsvarets folkrättsråd (Fö 1991:A)</w:t>
      </w:r>
      <w:r>
        <w:rPr>
          <w:webHidden/>
        </w:rPr>
        <w:tab/>
      </w:r>
      <w:r>
        <w:rPr>
          <w:webHidden/>
        </w:rPr>
        <w:fldChar w:fldCharType="begin"/>
      </w:r>
      <w:r>
        <w:rPr>
          <w:webHidden/>
        </w:rPr>
        <w:instrText xml:space="preserve"> PAGEREF _Toc349138267 \h </w:instrText>
      </w:r>
      <w:r>
        <w:rPr>
          <w:webHidden/>
        </w:rPr>
      </w:r>
      <w:r>
        <w:rPr>
          <w:webHidden/>
        </w:rPr>
        <w:fldChar w:fldCharType="separate"/>
      </w:r>
      <w:r w:rsidR="005B70EA">
        <w:rPr>
          <w:webHidden/>
        </w:rPr>
        <w:t>68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Försvarsberedningen (Fö 1992:B)</w:t>
      </w:r>
      <w:r>
        <w:rPr>
          <w:webHidden/>
        </w:rPr>
        <w:tab/>
      </w:r>
      <w:r>
        <w:rPr>
          <w:webHidden/>
        </w:rPr>
        <w:fldChar w:fldCharType="begin"/>
      </w:r>
      <w:r>
        <w:rPr>
          <w:webHidden/>
        </w:rPr>
        <w:instrText xml:space="preserve"> PAGEREF _Toc349138268 \h </w:instrText>
      </w:r>
      <w:r>
        <w:rPr>
          <w:webHidden/>
        </w:rPr>
      </w:r>
      <w:r>
        <w:rPr>
          <w:webHidden/>
        </w:rPr>
        <w:fldChar w:fldCharType="separate"/>
      </w:r>
      <w:r w:rsidR="005B70EA">
        <w:rPr>
          <w:webHidden/>
        </w:rPr>
        <w:t>70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Exekutivkommitté (Fö 2001:B) under ramavtalet mellan Frankrike, Italien, Spanien, Storbritannien, Sverige och Tyskland</w:t>
      </w:r>
      <w:r>
        <w:rPr>
          <w:webHidden/>
        </w:rPr>
        <w:tab/>
      </w:r>
      <w:r>
        <w:rPr>
          <w:webHidden/>
        </w:rPr>
        <w:fldChar w:fldCharType="begin"/>
      </w:r>
      <w:r>
        <w:rPr>
          <w:webHidden/>
        </w:rPr>
        <w:instrText xml:space="preserve"> PAGEREF _Toc349138269 \h </w:instrText>
      </w:r>
      <w:r>
        <w:rPr>
          <w:webHidden/>
        </w:rPr>
      </w:r>
      <w:r>
        <w:rPr>
          <w:webHidden/>
        </w:rPr>
        <w:fldChar w:fldCharType="separate"/>
      </w:r>
      <w:r w:rsidR="005B70EA">
        <w:rPr>
          <w:webHidden/>
        </w:rPr>
        <w:t>75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Utredningen (Fö 2010:03) Internationellt stöd vid kriser</w:t>
      </w:r>
      <w:r>
        <w:rPr>
          <w:webHidden/>
        </w:rPr>
        <w:tab/>
      </w:r>
      <w:r>
        <w:rPr>
          <w:webHidden/>
        </w:rPr>
        <w:fldChar w:fldCharType="begin"/>
      </w:r>
      <w:r>
        <w:rPr>
          <w:webHidden/>
        </w:rPr>
        <w:instrText xml:space="preserve"> PAGEREF _Toc349138270 \h </w:instrText>
      </w:r>
      <w:r>
        <w:rPr>
          <w:webHidden/>
        </w:rPr>
      </w:r>
      <w:r>
        <w:rPr>
          <w:webHidden/>
        </w:rPr>
        <w:fldChar w:fldCharType="separate"/>
      </w:r>
      <w:r w:rsidR="005B70EA">
        <w:rPr>
          <w:webHidden/>
        </w:rPr>
        <w:t>76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4.5</w:t>
      </w:r>
      <w:r>
        <w:rPr>
          <w:rFonts w:asciiTheme="minorHAnsi" w:eastAsiaTheme="minorEastAsia" w:hAnsiTheme="minorHAnsi" w:cstheme="minorBidi"/>
          <w:sz w:val="22"/>
          <w:szCs w:val="22"/>
          <w:lang w:eastAsia="sv-SE"/>
        </w:rPr>
        <w:tab/>
      </w:r>
      <w:r>
        <w:t>Maritimutredningen (Fö 2011:01)</w:t>
      </w:r>
      <w:r>
        <w:rPr>
          <w:webHidden/>
        </w:rPr>
        <w:tab/>
      </w:r>
      <w:r>
        <w:rPr>
          <w:webHidden/>
        </w:rPr>
        <w:fldChar w:fldCharType="begin"/>
      </w:r>
      <w:r>
        <w:rPr>
          <w:webHidden/>
        </w:rPr>
        <w:instrText xml:space="preserve"> PAGEREF _Toc349138271 \h </w:instrText>
      </w:r>
      <w:r>
        <w:rPr>
          <w:webHidden/>
        </w:rPr>
      </w:r>
      <w:r>
        <w:rPr>
          <w:webHidden/>
        </w:rPr>
        <w:fldChar w:fldCharType="separate"/>
      </w:r>
      <w:r w:rsidR="005B70EA">
        <w:rPr>
          <w:webHidden/>
        </w:rPr>
        <w:t>77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4.6</w:t>
      </w:r>
      <w:r>
        <w:rPr>
          <w:rFonts w:asciiTheme="minorHAnsi" w:eastAsiaTheme="minorEastAsia" w:hAnsiTheme="minorHAnsi" w:cstheme="minorBidi"/>
          <w:sz w:val="22"/>
          <w:szCs w:val="22"/>
          <w:lang w:eastAsia="sv-SE"/>
        </w:rPr>
        <w:tab/>
      </w:r>
      <w:r>
        <w:t>Utredningen (Fö 2011:02) En effektiv Sevesolagstiftning</w:t>
      </w:r>
      <w:r>
        <w:rPr>
          <w:webHidden/>
        </w:rPr>
        <w:tab/>
      </w:r>
      <w:r>
        <w:rPr>
          <w:webHidden/>
        </w:rPr>
        <w:fldChar w:fldCharType="begin"/>
      </w:r>
      <w:r>
        <w:rPr>
          <w:webHidden/>
        </w:rPr>
        <w:instrText xml:space="preserve"> PAGEREF _Toc349138272 \h </w:instrText>
      </w:r>
      <w:r>
        <w:rPr>
          <w:webHidden/>
        </w:rPr>
      </w:r>
      <w:r>
        <w:rPr>
          <w:webHidden/>
        </w:rPr>
        <w:fldChar w:fldCharType="separate"/>
      </w:r>
      <w:r w:rsidR="005B70EA">
        <w:rPr>
          <w:webHidden/>
        </w:rPr>
        <w:t>78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4.7</w:t>
      </w:r>
      <w:r>
        <w:rPr>
          <w:rFonts w:asciiTheme="minorHAnsi" w:eastAsiaTheme="minorEastAsia" w:hAnsiTheme="minorHAnsi" w:cstheme="minorBidi"/>
          <w:sz w:val="22"/>
          <w:szCs w:val="22"/>
          <w:lang w:eastAsia="sv-SE"/>
        </w:rPr>
        <w:tab/>
      </w:r>
      <w:r>
        <w:t>Veteransoldatutredningen (Fö 2011:03)</w:t>
      </w:r>
      <w:r>
        <w:rPr>
          <w:webHidden/>
        </w:rPr>
        <w:tab/>
      </w:r>
      <w:r>
        <w:rPr>
          <w:webHidden/>
        </w:rPr>
        <w:fldChar w:fldCharType="begin"/>
      </w:r>
      <w:r>
        <w:rPr>
          <w:webHidden/>
        </w:rPr>
        <w:instrText xml:space="preserve"> PAGEREF _Toc349138273 \h </w:instrText>
      </w:r>
      <w:r>
        <w:rPr>
          <w:webHidden/>
        </w:rPr>
      </w:r>
      <w:r>
        <w:rPr>
          <w:webHidden/>
        </w:rPr>
        <w:fldChar w:fldCharType="separate"/>
      </w:r>
      <w:r w:rsidR="005B70EA">
        <w:rPr>
          <w:webHidden/>
        </w:rPr>
        <w:t>78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4.8</w:t>
      </w:r>
      <w:r>
        <w:rPr>
          <w:rFonts w:asciiTheme="minorHAnsi" w:eastAsiaTheme="minorEastAsia" w:hAnsiTheme="minorHAnsi" w:cstheme="minorBidi"/>
          <w:sz w:val="22"/>
          <w:szCs w:val="22"/>
          <w:lang w:eastAsia="sv-SE"/>
        </w:rPr>
        <w:tab/>
      </w:r>
      <w:r>
        <w:t>Alarmeringstjänstutredningen (Fö 2011:04)</w:t>
      </w:r>
      <w:r>
        <w:rPr>
          <w:webHidden/>
        </w:rPr>
        <w:tab/>
      </w:r>
      <w:r>
        <w:rPr>
          <w:webHidden/>
        </w:rPr>
        <w:fldChar w:fldCharType="begin"/>
      </w:r>
      <w:r>
        <w:rPr>
          <w:webHidden/>
        </w:rPr>
        <w:instrText xml:space="preserve"> PAGEREF _Toc349138274 \h </w:instrText>
      </w:r>
      <w:r>
        <w:rPr>
          <w:webHidden/>
        </w:rPr>
      </w:r>
      <w:r>
        <w:rPr>
          <w:webHidden/>
        </w:rPr>
        <w:fldChar w:fldCharType="separate"/>
      </w:r>
      <w:r w:rsidR="005B70EA">
        <w:rPr>
          <w:webHidden/>
        </w:rPr>
        <w:t>79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4.9</w:t>
      </w:r>
      <w:r>
        <w:rPr>
          <w:rFonts w:asciiTheme="minorHAnsi" w:eastAsiaTheme="minorEastAsia" w:hAnsiTheme="minorHAnsi" w:cstheme="minorBidi"/>
          <w:sz w:val="22"/>
          <w:szCs w:val="22"/>
          <w:lang w:eastAsia="sv-SE"/>
        </w:rPr>
        <w:tab/>
      </w:r>
      <w:r>
        <w:t>Disciplinansvarsutredningen (Fö 2012:01)</w:t>
      </w:r>
      <w:r>
        <w:rPr>
          <w:webHidden/>
        </w:rPr>
        <w:tab/>
      </w:r>
      <w:r>
        <w:rPr>
          <w:webHidden/>
        </w:rPr>
        <w:fldChar w:fldCharType="begin"/>
      </w:r>
      <w:r>
        <w:rPr>
          <w:webHidden/>
        </w:rPr>
        <w:instrText xml:space="preserve"> PAGEREF _Toc349138275 \h </w:instrText>
      </w:r>
      <w:r>
        <w:rPr>
          <w:webHidden/>
        </w:rPr>
      </w:r>
      <w:r>
        <w:rPr>
          <w:webHidden/>
        </w:rPr>
        <w:fldChar w:fldCharType="separate"/>
      </w:r>
      <w:r w:rsidR="005B70EA">
        <w:rPr>
          <w:webHidden/>
        </w:rPr>
        <w:t>79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4.10</w:t>
      </w:r>
      <w:r>
        <w:rPr>
          <w:rFonts w:asciiTheme="minorHAnsi" w:eastAsiaTheme="minorEastAsia" w:hAnsiTheme="minorHAnsi" w:cstheme="minorBidi"/>
          <w:sz w:val="22"/>
          <w:szCs w:val="22"/>
          <w:lang w:eastAsia="sv-SE"/>
        </w:rPr>
        <w:tab/>
      </w:r>
      <w:r>
        <w:t>Utredningen (Fö 2012:02) om skydd för grafisk information</w:t>
      </w:r>
      <w:r>
        <w:rPr>
          <w:webHidden/>
        </w:rPr>
        <w:tab/>
      </w:r>
      <w:r>
        <w:rPr>
          <w:webHidden/>
        </w:rPr>
        <w:fldChar w:fldCharType="begin"/>
      </w:r>
      <w:r>
        <w:rPr>
          <w:webHidden/>
        </w:rPr>
        <w:instrText xml:space="preserve"> PAGEREF _Toc349138276 \h </w:instrText>
      </w:r>
      <w:r>
        <w:rPr>
          <w:webHidden/>
        </w:rPr>
      </w:r>
      <w:r>
        <w:rPr>
          <w:webHidden/>
        </w:rPr>
        <w:fldChar w:fldCharType="separate"/>
      </w:r>
      <w:r w:rsidR="005B70EA">
        <w:rPr>
          <w:webHidden/>
        </w:rPr>
        <w:t>80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4.11</w:t>
      </w:r>
      <w:r>
        <w:rPr>
          <w:rFonts w:asciiTheme="minorHAnsi" w:eastAsiaTheme="minorEastAsia" w:hAnsiTheme="minorHAnsi" w:cstheme="minorBidi"/>
          <w:sz w:val="22"/>
          <w:szCs w:val="22"/>
          <w:lang w:eastAsia="sv-SE"/>
        </w:rPr>
        <w:tab/>
      </w:r>
      <w:r>
        <w:t>Utredningen (Fö 2012:03) Översyn av lagen om särskilda regeringsärenden</w:t>
      </w:r>
      <w:r>
        <w:rPr>
          <w:webHidden/>
        </w:rPr>
        <w:tab/>
      </w:r>
      <w:r>
        <w:rPr>
          <w:webHidden/>
        </w:rPr>
        <w:fldChar w:fldCharType="begin"/>
      </w:r>
      <w:r>
        <w:rPr>
          <w:webHidden/>
        </w:rPr>
        <w:instrText xml:space="preserve"> PAGEREF _Toc349138277 \h </w:instrText>
      </w:r>
      <w:r>
        <w:rPr>
          <w:webHidden/>
        </w:rPr>
      </w:r>
      <w:r>
        <w:rPr>
          <w:webHidden/>
        </w:rPr>
        <w:fldChar w:fldCharType="separate"/>
      </w:r>
      <w:r w:rsidR="005B70EA">
        <w:rPr>
          <w:webHidden/>
        </w:rPr>
        <w:t>81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4.12</w:t>
      </w:r>
      <w:r>
        <w:rPr>
          <w:rFonts w:asciiTheme="minorHAnsi" w:eastAsiaTheme="minorEastAsia" w:hAnsiTheme="minorHAnsi" w:cstheme="minorBidi"/>
          <w:sz w:val="22"/>
          <w:szCs w:val="22"/>
          <w:lang w:eastAsia="sv-SE"/>
        </w:rPr>
        <w:tab/>
      </w:r>
      <w:r>
        <w:t>Kommittén (Fö 2012:04) Luftförsvaret efter 2040</w:t>
      </w:r>
      <w:r>
        <w:rPr>
          <w:webHidden/>
        </w:rPr>
        <w:tab/>
      </w:r>
      <w:r>
        <w:rPr>
          <w:webHidden/>
        </w:rPr>
        <w:fldChar w:fldCharType="begin"/>
      </w:r>
      <w:r>
        <w:rPr>
          <w:webHidden/>
        </w:rPr>
        <w:instrText xml:space="preserve"> PAGEREF _Toc349138278 \h </w:instrText>
      </w:r>
      <w:r>
        <w:rPr>
          <w:webHidden/>
        </w:rPr>
      </w:r>
      <w:r>
        <w:rPr>
          <w:webHidden/>
        </w:rPr>
        <w:fldChar w:fldCharType="separate"/>
      </w:r>
      <w:r w:rsidR="005B70EA">
        <w:rPr>
          <w:webHidden/>
        </w:rPr>
        <w:t>81</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Socialdepartementet</w:t>
      </w:r>
      <w:r>
        <w:rPr>
          <w:webHidden/>
        </w:rPr>
        <w:tab/>
      </w:r>
      <w:r>
        <w:rPr>
          <w:webHidden/>
        </w:rPr>
        <w:fldChar w:fldCharType="begin"/>
      </w:r>
      <w:r>
        <w:rPr>
          <w:webHidden/>
        </w:rPr>
        <w:instrText xml:space="preserve"> PAGEREF _Toc349138279 \h </w:instrText>
      </w:r>
      <w:r>
        <w:rPr>
          <w:webHidden/>
        </w:rPr>
      </w:r>
      <w:r>
        <w:rPr>
          <w:webHidden/>
        </w:rPr>
        <w:fldChar w:fldCharType="separate"/>
      </w:r>
      <w:r w:rsidR="005B70EA">
        <w:rPr>
          <w:webHidden/>
        </w:rPr>
        <w:t>83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Pensionärskommittén (S 1991:08)</w:t>
      </w:r>
      <w:r>
        <w:rPr>
          <w:webHidden/>
        </w:rPr>
        <w:tab/>
      </w:r>
      <w:r>
        <w:rPr>
          <w:webHidden/>
        </w:rPr>
        <w:fldChar w:fldCharType="begin"/>
      </w:r>
      <w:r>
        <w:rPr>
          <w:webHidden/>
        </w:rPr>
        <w:instrText xml:space="preserve"> PAGEREF _Toc349138280 \h </w:instrText>
      </w:r>
      <w:r>
        <w:rPr>
          <w:webHidden/>
        </w:rPr>
      </w:r>
      <w:r>
        <w:rPr>
          <w:webHidden/>
        </w:rPr>
        <w:fldChar w:fldCharType="separate"/>
      </w:r>
      <w:r w:rsidR="005B70EA">
        <w:rPr>
          <w:webHidden/>
        </w:rPr>
        <w:t>83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Funktionshinderdelegationen (S 1998:B)</w:t>
      </w:r>
      <w:r>
        <w:rPr>
          <w:webHidden/>
        </w:rPr>
        <w:tab/>
      </w:r>
      <w:r>
        <w:rPr>
          <w:webHidden/>
        </w:rPr>
        <w:fldChar w:fldCharType="begin"/>
      </w:r>
      <w:r>
        <w:rPr>
          <w:webHidden/>
        </w:rPr>
        <w:instrText xml:space="preserve"> PAGEREF _Toc349138281 \h </w:instrText>
      </w:r>
      <w:r>
        <w:rPr>
          <w:webHidden/>
        </w:rPr>
      </w:r>
      <w:r>
        <w:rPr>
          <w:webHidden/>
        </w:rPr>
        <w:fldChar w:fldCharType="separate"/>
      </w:r>
      <w:r w:rsidR="005B70EA">
        <w:rPr>
          <w:webHidden/>
        </w:rPr>
        <w:t>86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w:t>
      </w:r>
      <w:r>
        <w:rPr>
          <w:rFonts w:asciiTheme="minorHAnsi" w:eastAsiaTheme="minorEastAsia" w:hAnsiTheme="minorHAnsi" w:cstheme="minorBidi"/>
          <w:sz w:val="22"/>
          <w:szCs w:val="22"/>
          <w:lang w:eastAsia="sv-SE"/>
        </w:rPr>
        <w:tab/>
      </w:r>
      <w:r>
        <w:t>Delegationen för brukarinflytande i sociala utvecklingsfrågor (S 2003:C)</w:t>
      </w:r>
      <w:r>
        <w:rPr>
          <w:webHidden/>
        </w:rPr>
        <w:tab/>
      </w:r>
      <w:r>
        <w:rPr>
          <w:webHidden/>
        </w:rPr>
        <w:fldChar w:fldCharType="begin"/>
      </w:r>
      <w:r>
        <w:rPr>
          <w:webHidden/>
        </w:rPr>
        <w:instrText xml:space="preserve"> PAGEREF _Toc349138282 \h </w:instrText>
      </w:r>
      <w:r>
        <w:rPr>
          <w:webHidden/>
        </w:rPr>
      </w:r>
      <w:r>
        <w:rPr>
          <w:webHidden/>
        </w:rPr>
        <w:fldChar w:fldCharType="separate"/>
      </w:r>
      <w:r w:rsidR="005B70EA">
        <w:rPr>
          <w:webHidden/>
        </w:rPr>
        <w:t>90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5.4</w:t>
      </w:r>
      <w:r>
        <w:rPr>
          <w:rFonts w:asciiTheme="minorHAnsi" w:eastAsiaTheme="minorEastAsia" w:hAnsiTheme="minorHAnsi" w:cstheme="minorBidi"/>
          <w:sz w:val="22"/>
          <w:szCs w:val="22"/>
          <w:lang w:eastAsia="sv-SE"/>
        </w:rPr>
        <w:tab/>
      </w:r>
      <w:r>
        <w:t>Nationella ledningsgruppen för folkhälsofrågor         (S</w:t>
      </w:r>
      <w:r w:rsidR="001D60F1">
        <w:t> </w:t>
      </w:r>
      <w:r>
        <w:t>2003:D)</w:t>
      </w:r>
      <w:r>
        <w:rPr>
          <w:webHidden/>
        </w:rPr>
        <w:tab/>
      </w:r>
      <w:r>
        <w:rPr>
          <w:webHidden/>
        </w:rPr>
        <w:fldChar w:fldCharType="begin"/>
      </w:r>
      <w:r>
        <w:rPr>
          <w:webHidden/>
        </w:rPr>
        <w:instrText xml:space="preserve"> PAGEREF _Toc349138283 \h </w:instrText>
      </w:r>
      <w:r>
        <w:rPr>
          <w:webHidden/>
        </w:rPr>
      </w:r>
      <w:r>
        <w:rPr>
          <w:webHidden/>
        </w:rPr>
        <w:fldChar w:fldCharType="separate"/>
      </w:r>
      <w:r w:rsidR="005B70EA">
        <w:rPr>
          <w:webHidden/>
        </w:rPr>
        <w:t>92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5.5</w:t>
      </w:r>
      <w:r>
        <w:rPr>
          <w:rFonts w:asciiTheme="minorHAnsi" w:eastAsiaTheme="minorEastAsia" w:hAnsiTheme="minorHAnsi" w:cstheme="minorBidi"/>
          <w:sz w:val="22"/>
          <w:szCs w:val="22"/>
          <w:lang w:eastAsia="sv-SE"/>
        </w:rPr>
        <w:tab/>
      </w:r>
      <w:r>
        <w:t>Barnrättsforum (S 2005:E)</w:t>
      </w:r>
      <w:r>
        <w:rPr>
          <w:webHidden/>
        </w:rPr>
        <w:tab/>
      </w:r>
      <w:r>
        <w:rPr>
          <w:webHidden/>
        </w:rPr>
        <w:fldChar w:fldCharType="begin"/>
      </w:r>
      <w:r>
        <w:rPr>
          <w:webHidden/>
        </w:rPr>
        <w:instrText xml:space="preserve"> PAGEREF _Toc349138284 \h </w:instrText>
      </w:r>
      <w:r>
        <w:rPr>
          <w:webHidden/>
        </w:rPr>
      </w:r>
      <w:r>
        <w:rPr>
          <w:webHidden/>
        </w:rPr>
        <w:fldChar w:fldCharType="separate"/>
      </w:r>
      <w:r w:rsidR="005B70EA">
        <w:rPr>
          <w:webHidden/>
        </w:rPr>
        <w:t>94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5.6</w:t>
      </w:r>
      <w:r>
        <w:rPr>
          <w:rFonts w:asciiTheme="minorHAnsi" w:eastAsiaTheme="minorEastAsia" w:hAnsiTheme="minorHAnsi" w:cstheme="minorBidi"/>
          <w:sz w:val="22"/>
          <w:szCs w:val="22"/>
          <w:lang w:eastAsia="sv-SE"/>
        </w:rPr>
        <w:tab/>
      </w:r>
      <w:r>
        <w:t>Utredningen om ett register för utövare av alternativ- eller komplementärmedicin (S 2006:04)</w:t>
      </w:r>
      <w:r>
        <w:rPr>
          <w:webHidden/>
        </w:rPr>
        <w:tab/>
      </w:r>
      <w:r>
        <w:rPr>
          <w:webHidden/>
        </w:rPr>
        <w:fldChar w:fldCharType="begin"/>
      </w:r>
      <w:r>
        <w:rPr>
          <w:webHidden/>
        </w:rPr>
        <w:instrText xml:space="preserve"> PAGEREF _Toc349138285 \h </w:instrText>
      </w:r>
      <w:r>
        <w:rPr>
          <w:webHidden/>
        </w:rPr>
      </w:r>
      <w:r>
        <w:rPr>
          <w:webHidden/>
        </w:rPr>
        <w:fldChar w:fldCharType="separate"/>
      </w:r>
      <w:r w:rsidR="005B70EA">
        <w:rPr>
          <w:webHidden/>
        </w:rPr>
        <w:t>95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5.7</w:t>
      </w:r>
      <w:r>
        <w:rPr>
          <w:rFonts w:asciiTheme="minorHAnsi" w:eastAsiaTheme="minorEastAsia" w:hAnsiTheme="minorHAnsi" w:cstheme="minorBidi"/>
          <w:sz w:val="22"/>
          <w:szCs w:val="22"/>
          <w:lang w:eastAsia="sv-SE"/>
        </w:rPr>
        <w:tab/>
      </w:r>
      <w:r>
        <w:t>Samordningsfunktion för regeringens alkohol-, narkotika-, dopnings- och tobaksförebyggande politik (SAMANT) (S 2007:E)</w:t>
      </w:r>
      <w:r>
        <w:rPr>
          <w:webHidden/>
        </w:rPr>
        <w:tab/>
      </w:r>
      <w:r>
        <w:rPr>
          <w:webHidden/>
        </w:rPr>
        <w:fldChar w:fldCharType="begin"/>
      </w:r>
      <w:r>
        <w:rPr>
          <w:webHidden/>
        </w:rPr>
        <w:instrText xml:space="preserve"> PAGEREF _Toc349138286 \h </w:instrText>
      </w:r>
      <w:r>
        <w:rPr>
          <w:webHidden/>
        </w:rPr>
      </w:r>
      <w:r>
        <w:rPr>
          <w:webHidden/>
        </w:rPr>
        <w:fldChar w:fldCharType="separate"/>
      </w:r>
      <w:r w:rsidR="005B70EA">
        <w:rPr>
          <w:webHidden/>
        </w:rPr>
        <w:t>95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5.8</w:t>
      </w:r>
      <w:r>
        <w:rPr>
          <w:rFonts w:asciiTheme="minorHAnsi" w:eastAsiaTheme="minorEastAsia" w:hAnsiTheme="minorHAnsi" w:cstheme="minorBidi"/>
          <w:sz w:val="22"/>
          <w:szCs w:val="22"/>
          <w:lang w:eastAsia="sv-SE"/>
        </w:rPr>
        <w:tab/>
      </w:r>
      <w:r>
        <w:t>Arbetsgrupp för vårdande av pensionsöverenskommelsen (Pensionsgruppen)         (S</w:t>
      </w:r>
      <w:r w:rsidR="001D60F1">
        <w:t> </w:t>
      </w:r>
      <w:r>
        <w:t>2007:F)</w:t>
      </w:r>
      <w:r>
        <w:rPr>
          <w:webHidden/>
        </w:rPr>
        <w:tab/>
      </w:r>
      <w:r>
        <w:rPr>
          <w:webHidden/>
        </w:rPr>
        <w:fldChar w:fldCharType="begin"/>
      </w:r>
      <w:r>
        <w:rPr>
          <w:webHidden/>
        </w:rPr>
        <w:instrText xml:space="preserve"> PAGEREF _Toc349138287 \h </w:instrText>
      </w:r>
      <w:r>
        <w:rPr>
          <w:webHidden/>
        </w:rPr>
      </w:r>
      <w:r>
        <w:rPr>
          <w:webHidden/>
        </w:rPr>
        <w:fldChar w:fldCharType="separate"/>
      </w:r>
      <w:r w:rsidR="005B70EA">
        <w:rPr>
          <w:webHidden/>
        </w:rPr>
        <w:t>96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5.9</w:t>
      </w:r>
      <w:r>
        <w:rPr>
          <w:rFonts w:asciiTheme="minorHAnsi" w:eastAsiaTheme="minorEastAsia" w:hAnsiTheme="minorHAnsi" w:cstheme="minorBidi"/>
          <w:sz w:val="22"/>
          <w:szCs w:val="22"/>
          <w:lang w:eastAsia="sv-SE"/>
        </w:rPr>
        <w:tab/>
      </w:r>
      <w:r>
        <w:t>Psykiatrilagsutredningen (S 2008:09)</w:t>
      </w:r>
      <w:r>
        <w:rPr>
          <w:webHidden/>
        </w:rPr>
        <w:tab/>
      </w:r>
      <w:r>
        <w:rPr>
          <w:webHidden/>
        </w:rPr>
        <w:fldChar w:fldCharType="begin"/>
      </w:r>
      <w:r>
        <w:rPr>
          <w:webHidden/>
        </w:rPr>
        <w:instrText xml:space="preserve"> PAGEREF _Toc349138288 \h </w:instrText>
      </w:r>
      <w:r>
        <w:rPr>
          <w:webHidden/>
        </w:rPr>
      </w:r>
      <w:r>
        <w:rPr>
          <w:webHidden/>
        </w:rPr>
        <w:fldChar w:fldCharType="separate"/>
      </w:r>
      <w:r w:rsidR="005B70EA">
        <w:rPr>
          <w:webHidden/>
        </w:rPr>
        <w:t>97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5.10</w:t>
      </w:r>
      <w:r>
        <w:rPr>
          <w:rFonts w:asciiTheme="minorHAnsi" w:eastAsiaTheme="minorEastAsia" w:hAnsiTheme="minorHAnsi" w:cstheme="minorBidi"/>
          <w:sz w:val="22"/>
          <w:szCs w:val="22"/>
          <w:lang w:eastAsia="sv-SE"/>
        </w:rPr>
        <w:tab/>
      </w:r>
      <w:r>
        <w:t>Utredningen om den statliga regionala förvaltningen (Fi 2009:07)</w:t>
      </w:r>
      <w:r>
        <w:rPr>
          <w:webHidden/>
        </w:rPr>
        <w:tab/>
      </w:r>
      <w:r>
        <w:rPr>
          <w:webHidden/>
        </w:rPr>
        <w:fldChar w:fldCharType="begin"/>
      </w:r>
      <w:r>
        <w:rPr>
          <w:webHidden/>
        </w:rPr>
        <w:instrText xml:space="preserve"> PAGEREF _Toc349138289 \h </w:instrText>
      </w:r>
      <w:r>
        <w:rPr>
          <w:webHidden/>
        </w:rPr>
      </w:r>
      <w:r>
        <w:rPr>
          <w:webHidden/>
        </w:rPr>
        <w:fldChar w:fldCharType="separate"/>
      </w:r>
      <w:r w:rsidR="005B70EA">
        <w:rPr>
          <w:webHidden/>
        </w:rPr>
        <w:t>99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5.11</w:t>
      </w:r>
      <w:r>
        <w:rPr>
          <w:rFonts w:asciiTheme="minorHAnsi" w:eastAsiaTheme="minorEastAsia" w:hAnsiTheme="minorHAnsi" w:cstheme="minorBidi"/>
          <w:sz w:val="22"/>
          <w:szCs w:val="22"/>
          <w:lang w:eastAsia="sv-SE"/>
        </w:rPr>
        <w:tab/>
      </w:r>
      <w:r>
        <w:t>Utredningsuppdrag att göra en lagteknisk översyn av läkemedelslagstiftningen (S 2009:A)</w:t>
      </w:r>
      <w:r>
        <w:rPr>
          <w:webHidden/>
        </w:rPr>
        <w:tab/>
      </w:r>
      <w:r>
        <w:rPr>
          <w:webHidden/>
        </w:rPr>
        <w:fldChar w:fldCharType="begin"/>
      </w:r>
      <w:r>
        <w:rPr>
          <w:webHidden/>
        </w:rPr>
        <w:instrText xml:space="preserve"> PAGEREF _Toc349138290 \h </w:instrText>
      </w:r>
      <w:r>
        <w:rPr>
          <w:webHidden/>
        </w:rPr>
      </w:r>
      <w:r>
        <w:rPr>
          <w:webHidden/>
        </w:rPr>
        <w:fldChar w:fldCharType="separate"/>
      </w:r>
      <w:r w:rsidR="005B70EA">
        <w:rPr>
          <w:webHidden/>
        </w:rPr>
        <w:t>100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5.12</w:t>
      </w:r>
      <w:r>
        <w:rPr>
          <w:rFonts w:asciiTheme="minorHAnsi" w:eastAsiaTheme="minorEastAsia" w:hAnsiTheme="minorHAnsi" w:cstheme="minorBidi"/>
          <w:sz w:val="22"/>
          <w:szCs w:val="22"/>
          <w:lang w:eastAsia="sv-SE"/>
        </w:rPr>
        <w:tab/>
      </w:r>
      <w:r>
        <w:t>Utredningen Kompetensinsatser gällande ny plan- och bygglag (M 2010:01)</w:t>
      </w:r>
      <w:r>
        <w:rPr>
          <w:webHidden/>
        </w:rPr>
        <w:tab/>
      </w:r>
      <w:r>
        <w:rPr>
          <w:webHidden/>
        </w:rPr>
        <w:fldChar w:fldCharType="begin"/>
      </w:r>
      <w:r>
        <w:rPr>
          <w:webHidden/>
        </w:rPr>
        <w:instrText xml:space="preserve"> PAGEREF _Toc349138291 \h </w:instrText>
      </w:r>
      <w:r>
        <w:rPr>
          <w:webHidden/>
        </w:rPr>
      </w:r>
      <w:r>
        <w:rPr>
          <w:webHidden/>
        </w:rPr>
        <w:fldChar w:fldCharType="separate"/>
      </w:r>
      <w:r w:rsidR="005B70EA">
        <w:rPr>
          <w:webHidden/>
        </w:rPr>
        <w:t>100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5.13</w:t>
      </w:r>
      <w:r>
        <w:rPr>
          <w:rFonts w:asciiTheme="minorHAnsi" w:eastAsiaTheme="minorEastAsia" w:hAnsiTheme="minorHAnsi" w:cstheme="minorBidi"/>
          <w:sz w:val="22"/>
          <w:szCs w:val="22"/>
          <w:lang w:eastAsia="sv-SE"/>
        </w:rPr>
        <w:tab/>
      </w:r>
      <w:r>
        <w:t>Parlamentariska socialförsäkringsutredningen             (S 2010:04)</w:t>
      </w:r>
      <w:r>
        <w:rPr>
          <w:webHidden/>
        </w:rPr>
        <w:tab/>
      </w:r>
      <w:r>
        <w:rPr>
          <w:webHidden/>
        </w:rPr>
        <w:fldChar w:fldCharType="begin"/>
      </w:r>
      <w:r>
        <w:rPr>
          <w:webHidden/>
        </w:rPr>
        <w:instrText xml:space="preserve"> PAGEREF _Toc349138292 \h </w:instrText>
      </w:r>
      <w:r>
        <w:rPr>
          <w:webHidden/>
        </w:rPr>
      </w:r>
      <w:r>
        <w:rPr>
          <w:webHidden/>
        </w:rPr>
        <w:fldChar w:fldCharType="separate"/>
      </w:r>
      <w:r w:rsidR="005B70EA">
        <w:rPr>
          <w:webHidden/>
        </w:rPr>
        <w:t>101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5.14</w:t>
      </w:r>
      <w:r>
        <w:rPr>
          <w:rFonts w:asciiTheme="minorHAnsi" w:eastAsiaTheme="minorEastAsia" w:hAnsiTheme="minorHAnsi" w:cstheme="minorBidi"/>
          <w:sz w:val="22"/>
          <w:szCs w:val="22"/>
          <w:lang w:eastAsia="sv-SE"/>
        </w:rPr>
        <w:tab/>
      </w:r>
      <w:r>
        <w:t>Upphandlingsutredningen 2010 (Fi 2010:06)</w:t>
      </w:r>
      <w:r>
        <w:rPr>
          <w:webHidden/>
        </w:rPr>
        <w:tab/>
      </w:r>
      <w:r>
        <w:rPr>
          <w:webHidden/>
        </w:rPr>
        <w:fldChar w:fldCharType="begin"/>
      </w:r>
      <w:r>
        <w:rPr>
          <w:webHidden/>
        </w:rPr>
        <w:instrText xml:space="preserve"> PAGEREF _Toc349138293 \h </w:instrText>
      </w:r>
      <w:r>
        <w:rPr>
          <w:webHidden/>
        </w:rPr>
      </w:r>
      <w:r>
        <w:rPr>
          <w:webHidden/>
        </w:rPr>
        <w:fldChar w:fldCharType="separate"/>
      </w:r>
      <w:r w:rsidR="005B70EA">
        <w:rPr>
          <w:webHidden/>
        </w:rPr>
        <w:t>104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5.15</w:t>
      </w:r>
      <w:r>
        <w:rPr>
          <w:rFonts w:asciiTheme="minorHAnsi" w:eastAsiaTheme="minorEastAsia" w:hAnsiTheme="minorHAnsi" w:cstheme="minorBidi"/>
          <w:sz w:val="22"/>
          <w:szCs w:val="22"/>
          <w:lang w:eastAsia="sv-SE"/>
        </w:rPr>
        <w:tab/>
      </w:r>
      <w:r>
        <w:t>Servicecenterutredningen (Fi 2010:08)</w:t>
      </w:r>
      <w:r>
        <w:rPr>
          <w:webHidden/>
        </w:rPr>
        <w:tab/>
      </w:r>
      <w:r>
        <w:rPr>
          <w:webHidden/>
        </w:rPr>
        <w:fldChar w:fldCharType="begin"/>
      </w:r>
      <w:r>
        <w:rPr>
          <w:webHidden/>
        </w:rPr>
        <w:instrText xml:space="preserve"> PAGEREF _Toc349138294 \h </w:instrText>
      </w:r>
      <w:r>
        <w:rPr>
          <w:webHidden/>
        </w:rPr>
      </w:r>
      <w:r>
        <w:rPr>
          <w:webHidden/>
        </w:rPr>
        <w:fldChar w:fldCharType="separate"/>
      </w:r>
      <w:r w:rsidR="005B70EA">
        <w:rPr>
          <w:webHidden/>
        </w:rPr>
        <w:t>105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5.16</w:t>
      </w:r>
      <w:r>
        <w:rPr>
          <w:rFonts w:asciiTheme="minorHAnsi" w:eastAsiaTheme="minorEastAsia" w:hAnsiTheme="minorHAnsi" w:cstheme="minorBidi"/>
          <w:sz w:val="22"/>
          <w:szCs w:val="22"/>
          <w:lang w:eastAsia="sv-SE"/>
        </w:rPr>
        <w:tab/>
      </w:r>
      <w:r>
        <w:t>Statens vård- och omsorgsutredning (S 2011:01)</w:t>
      </w:r>
      <w:r>
        <w:rPr>
          <w:webHidden/>
        </w:rPr>
        <w:tab/>
      </w:r>
      <w:r>
        <w:rPr>
          <w:webHidden/>
        </w:rPr>
        <w:fldChar w:fldCharType="begin"/>
      </w:r>
      <w:r>
        <w:rPr>
          <w:webHidden/>
        </w:rPr>
        <w:instrText xml:space="preserve"> PAGEREF _Toc349138295 \h </w:instrText>
      </w:r>
      <w:r>
        <w:rPr>
          <w:webHidden/>
        </w:rPr>
      </w:r>
      <w:r>
        <w:rPr>
          <w:webHidden/>
        </w:rPr>
        <w:fldChar w:fldCharType="separate"/>
      </w:r>
      <w:r w:rsidR="005B70EA">
        <w:rPr>
          <w:webHidden/>
        </w:rPr>
        <w:t>106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5.17</w:t>
      </w:r>
      <w:r>
        <w:rPr>
          <w:rFonts w:asciiTheme="minorHAnsi" w:eastAsiaTheme="minorEastAsia" w:hAnsiTheme="minorHAnsi" w:cstheme="minorBidi"/>
          <w:sz w:val="22"/>
          <w:szCs w:val="22"/>
          <w:lang w:eastAsia="sv-SE"/>
        </w:rPr>
        <w:tab/>
      </w:r>
      <w:r>
        <w:t>Utredningen om stärkt ställning för patienten genom en ny patientlagstiftning (S 2011:03)</w:t>
      </w:r>
      <w:r>
        <w:rPr>
          <w:webHidden/>
        </w:rPr>
        <w:tab/>
      </w:r>
      <w:r>
        <w:rPr>
          <w:webHidden/>
        </w:rPr>
        <w:fldChar w:fldCharType="begin"/>
      </w:r>
      <w:r>
        <w:rPr>
          <w:webHidden/>
        </w:rPr>
        <w:instrText xml:space="preserve"> PAGEREF _Toc349138296 \h </w:instrText>
      </w:r>
      <w:r>
        <w:rPr>
          <w:webHidden/>
        </w:rPr>
      </w:r>
      <w:r>
        <w:rPr>
          <w:webHidden/>
        </w:rPr>
        <w:fldChar w:fldCharType="separate"/>
      </w:r>
      <w:r w:rsidR="005B70EA">
        <w:rPr>
          <w:webHidden/>
        </w:rPr>
        <w:t>106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5.18</w:t>
      </w:r>
      <w:r>
        <w:rPr>
          <w:rFonts w:asciiTheme="minorHAnsi" w:eastAsiaTheme="minorEastAsia" w:hAnsiTheme="minorHAnsi" w:cstheme="minorBidi"/>
          <w:sz w:val="22"/>
          <w:szCs w:val="22"/>
          <w:lang w:eastAsia="sv-SE"/>
        </w:rPr>
        <w:tab/>
      </w:r>
      <w:r>
        <w:t>Utredningen om åtgärder mot fusk, oegentligheter och överutnyttjande av den statliga assistansersättningen (S</w:t>
      </w:r>
      <w:r w:rsidR="001D60F1">
        <w:t> </w:t>
      </w:r>
      <w:r>
        <w:t>2011:04)</w:t>
      </w:r>
      <w:r>
        <w:rPr>
          <w:webHidden/>
        </w:rPr>
        <w:tab/>
      </w:r>
      <w:r>
        <w:rPr>
          <w:webHidden/>
        </w:rPr>
        <w:fldChar w:fldCharType="begin"/>
      </w:r>
      <w:r>
        <w:rPr>
          <w:webHidden/>
        </w:rPr>
        <w:instrText xml:space="preserve"> PAGEREF _Toc349138297 \h </w:instrText>
      </w:r>
      <w:r>
        <w:rPr>
          <w:webHidden/>
        </w:rPr>
      </w:r>
      <w:r>
        <w:rPr>
          <w:webHidden/>
        </w:rPr>
        <w:fldChar w:fldCharType="separate"/>
      </w:r>
      <w:r w:rsidR="005B70EA">
        <w:rPr>
          <w:webHidden/>
        </w:rPr>
        <w:t>108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5.19</w:t>
      </w:r>
      <w:r>
        <w:rPr>
          <w:rFonts w:asciiTheme="minorHAnsi" w:eastAsiaTheme="minorEastAsia" w:hAnsiTheme="minorHAnsi" w:cstheme="minorBidi"/>
          <w:sz w:val="22"/>
          <w:szCs w:val="22"/>
          <w:lang w:eastAsia="sv-SE"/>
        </w:rPr>
        <w:tab/>
      </w:r>
      <w:r>
        <w:t>Utredningen om översyn av pensionsrelaterade åldersgränser och möjligheter för ett längre arbetsliv (S 2011:05)</w:t>
      </w:r>
      <w:r>
        <w:rPr>
          <w:webHidden/>
        </w:rPr>
        <w:tab/>
      </w:r>
      <w:r>
        <w:rPr>
          <w:webHidden/>
        </w:rPr>
        <w:fldChar w:fldCharType="begin"/>
      </w:r>
      <w:r>
        <w:rPr>
          <w:webHidden/>
        </w:rPr>
        <w:instrText xml:space="preserve"> PAGEREF _Toc349138298 \h </w:instrText>
      </w:r>
      <w:r>
        <w:rPr>
          <w:webHidden/>
        </w:rPr>
      </w:r>
      <w:r>
        <w:rPr>
          <w:webHidden/>
        </w:rPr>
        <w:fldChar w:fldCharType="separate"/>
      </w:r>
      <w:r w:rsidR="005B70EA">
        <w:rPr>
          <w:webHidden/>
        </w:rPr>
        <w:t>108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5.20</w:t>
      </w:r>
      <w:r>
        <w:rPr>
          <w:rFonts w:asciiTheme="minorHAnsi" w:eastAsiaTheme="minorEastAsia" w:hAnsiTheme="minorHAnsi" w:cstheme="minorBidi"/>
          <w:sz w:val="22"/>
          <w:szCs w:val="22"/>
          <w:lang w:eastAsia="sv-SE"/>
        </w:rPr>
        <w:tab/>
      </w:r>
      <w:r>
        <w:t>Kommittén om ett nationellt råd för innovation och kvalitet i offentlig verksamhet (S 2011:06)</w:t>
      </w:r>
      <w:r>
        <w:rPr>
          <w:webHidden/>
        </w:rPr>
        <w:tab/>
      </w:r>
      <w:r>
        <w:rPr>
          <w:webHidden/>
        </w:rPr>
        <w:fldChar w:fldCharType="begin"/>
      </w:r>
      <w:r>
        <w:rPr>
          <w:webHidden/>
        </w:rPr>
        <w:instrText xml:space="preserve"> PAGEREF _Toc349138299 \h </w:instrText>
      </w:r>
      <w:r>
        <w:rPr>
          <w:webHidden/>
        </w:rPr>
      </w:r>
      <w:r>
        <w:rPr>
          <w:webHidden/>
        </w:rPr>
        <w:fldChar w:fldCharType="separate"/>
      </w:r>
      <w:r w:rsidR="005B70EA">
        <w:rPr>
          <w:webHidden/>
        </w:rPr>
        <w:t>109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5.21</w:t>
      </w:r>
      <w:r>
        <w:rPr>
          <w:rFonts w:asciiTheme="minorHAnsi" w:eastAsiaTheme="minorEastAsia" w:hAnsiTheme="minorHAnsi" w:cstheme="minorBidi"/>
          <w:sz w:val="22"/>
          <w:szCs w:val="22"/>
          <w:lang w:eastAsia="sv-SE"/>
        </w:rPr>
        <w:tab/>
      </w:r>
      <w:r>
        <w:t>Läkemedels- och apoteksutredningen (S 2011:07)</w:t>
      </w:r>
      <w:r>
        <w:rPr>
          <w:webHidden/>
        </w:rPr>
        <w:tab/>
      </w:r>
      <w:r>
        <w:rPr>
          <w:webHidden/>
        </w:rPr>
        <w:fldChar w:fldCharType="begin"/>
      </w:r>
      <w:r>
        <w:rPr>
          <w:webHidden/>
        </w:rPr>
        <w:instrText xml:space="preserve"> PAGEREF _Toc349138300 \h </w:instrText>
      </w:r>
      <w:r>
        <w:rPr>
          <w:webHidden/>
        </w:rPr>
      </w:r>
      <w:r>
        <w:rPr>
          <w:webHidden/>
        </w:rPr>
        <w:fldChar w:fldCharType="separate"/>
      </w:r>
      <w:r w:rsidR="005B70EA">
        <w:rPr>
          <w:webHidden/>
        </w:rPr>
        <w:t>110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5.22</w:t>
      </w:r>
      <w:r>
        <w:rPr>
          <w:rFonts w:asciiTheme="minorHAnsi" w:eastAsiaTheme="minorEastAsia" w:hAnsiTheme="minorHAnsi" w:cstheme="minorBidi"/>
          <w:sz w:val="22"/>
          <w:szCs w:val="22"/>
          <w:lang w:eastAsia="sv-SE"/>
        </w:rPr>
        <w:tab/>
      </w:r>
      <w:r>
        <w:t>Vårdavgiftsutredningen (S 2011:08)</w:t>
      </w:r>
      <w:r>
        <w:rPr>
          <w:webHidden/>
        </w:rPr>
        <w:tab/>
      </w:r>
      <w:r>
        <w:rPr>
          <w:webHidden/>
        </w:rPr>
        <w:fldChar w:fldCharType="begin"/>
      </w:r>
      <w:r>
        <w:rPr>
          <w:webHidden/>
        </w:rPr>
        <w:instrText xml:space="preserve"> PAGEREF _Toc349138301 \h </w:instrText>
      </w:r>
      <w:r>
        <w:rPr>
          <w:webHidden/>
        </w:rPr>
      </w:r>
      <w:r>
        <w:rPr>
          <w:webHidden/>
        </w:rPr>
        <w:fldChar w:fldCharType="separate"/>
      </w:r>
      <w:r w:rsidR="005B70EA">
        <w:rPr>
          <w:webHidden/>
        </w:rPr>
        <w:t>112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5.23</w:t>
      </w:r>
      <w:r>
        <w:rPr>
          <w:rFonts w:asciiTheme="minorHAnsi" w:eastAsiaTheme="minorEastAsia" w:hAnsiTheme="minorHAnsi" w:cstheme="minorBidi"/>
          <w:sz w:val="22"/>
          <w:szCs w:val="22"/>
          <w:lang w:eastAsia="sv-SE"/>
        </w:rPr>
        <w:tab/>
      </w:r>
      <w:r>
        <w:t>Utredningen om ett samordnat och effektivare statligt upphandlingsstöd (S 2011:09)</w:t>
      </w:r>
      <w:r>
        <w:rPr>
          <w:webHidden/>
        </w:rPr>
        <w:tab/>
      </w:r>
      <w:r>
        <w:rPr>
          <w:webHidden/>
        </w:rPr>
        <w:fldChar w:fldCharType="begin"/>
      </w:r>
      <w:r>
        <w:rPr>
          <w:webHidden/>
        </w:rPr>
        <w:instrText xml:space="preserve"> PAGEREF _Toc349138302 \h </w:instrText>
      </w:r>
      <w:r>
        <w:rPr>
          <w:webHidden/>
        </w:rPr>
      </w:r>
      <w:r>
        <w:rPr>
          <w:webHidden/>
        </w:rPr>
        <w:fldChar w:fldCharType="separate"/>
      </w:r>
      <w:r w:rsidR="005B70EA">
        <w:rPr>
          <w:webHidden/>
        </w:rPr>
        <w:t>112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5.24</w:t>
      </w:r>
      <w:r>
        <w:rPr>
          <w:rFonts w:asciiTheme="minorHAnsi" w:eastAsiaTheme="minorEastAsia" w:hAnsiTheme="minorHAnsi" w:cstheme="minorBidi"/>
          <w:sz w:val="22"/>
          <w:szCs w:val="22"/>
          <w:lang w:eastAsia="sv-SE"/>
        </w:rPr>
        <w:tab/>
      </w:r>
      <w:r>
        <w:t>Byggkravsutredningen (S 2011:10)</w:t>
      </w:r>
      <w:r>
        <w:rPr>
          <w:webHidden/>
        </w:rPr>
        <w:tab/>
      </w:r>
      <w:r>
        <w:rPr>
          <w:webHidden/>
        </w:rPr>
        <w:fldChar w:fldCharType="begin"/>
      </w:r>
      <w:r>
        <w:rPr>
          <w:webHidden/>
        </w:rPr>
        <w:instrText xml:space="preserve"> PAGEREF _Toc349138303 \h </w:instrText>
      </w:r>
      <w:r>
        <w:rPr>
          <w:webHidden/>
        </w:rPr>
      </w:r>
      <w:r>
        <w:rPr>
          <w:webHidden/>
        </w:rPr>
        <w:fldChar w:fldCharType="separate"/>
      </w:r>
      <w:r w:rsidR="005B70EA">
        <w:rPr>
          <w:webHidden/>
        </w:rPr>
        <w:t>113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5.25</w:t>
      </w:r>
      <w:r>
        <w:rPr>
          <w:rFonts w:asciiTheme="minorHAnsi" w:eastAsiaTheme="minorEastAsia" w:hAnsiTheme="minorHAnsi" w:cstheme="minorBidi"/>
          <w:sz w:val="22"/>
          <w:szCs w:val="22"/>
          <w:lang w:eastAsia="sv-SE"/>
        </w:rPr>
        <w:tab/>
      </w:r>
      <w:r>
        <w:t>Utredningen om översyn av bestämmelserna om genomförande av detaljplan (S 2011:11)</w:t>
      </w:r>
      <w:r>
        <w:rPr>
          <w:webHidden/>
        </w:rPr>
        <w:tab/>
      </w:r>
      <w:r>
        <w:rPr>
          <w:webHidden/>
        </w:rPr>
        <w:fldChar w:fldCharType="begin"/>
      </w:r>
      <w:r>
        <w:rPr>
          <w:webHidden/>
        </w:rPr>
        <w:instrText xml:space="preserve"> PAGEREF _Toc349138304 \h </w:instrText>
      </w:r>
      <w:r>
        <w:rPr>
          <w:webHidden/>
        </w:rPr>
      </w:r>
      <w:r>
        <w:rPr>
          <w:webHidden/>
        </w:rPr>
        <w:fldChar w:fldCharType="separate"/>
      </w:r>
      <w:r w:rsidR="005B70EA">
        <w:rPr>
          <w:webHidden/>
        </w:rPr>
        <w:t>114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5.26</w:t>
      </w:r>
      <w:r>
        <w:rPr>
          <w:rFonts w:asciiTheme="minorHAnsi" w:eastAsiaTheme="minorEastAsia" w:hAnsiTheme="minorHAnsi" w:cstheme="minorBidi"/>
          <w:sz w:val="22"/>
          <w:szCs w:val="22"/>
          <w:lang w:eastAsia="sv-SE"/>
        </w:rPr>
        <w:tab/>
      </w:r>
      <w:r>
        <w:t>Hyresbostadsutredningen (S 2011:12)</w:t>
      </w:r>
      <w:r>
        <w:rPr>
          <w:webHidden/>
        </w:rPr>
        <w:tab/>
      </w:r>
      <w:r>
        <w:rPr>
          <w:webHidden/>
        </w:rPr>
        <w:fldChar w:fldCharType="begin"/>
      </w:r>
      <w:r>
        <w:rPr>
          <w:webHidden/>
        </w:rPr>
        <w:instrText xml:space="preserve"> PAGEREF _Toc349138305 \h </w:instrText>
      </w:r>
      <w:r>
        <w:rPr>
          <w:webHidden/>
        </w:rPr>
      </w:r>
      <w:r>
        <w:rPr>
          <w:webHidden/>
        </w:rPr>
        <w:fldChar w:fldCharType="separate"/>
      </w:r>
      <w:r w:rsidR="005B70EA">
        <w:rPr>
          <w:webHidden/>
        </w:rPr>
        <w:t>115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5.27</w:t>
      </w:r>
      <w:r>
        <w:rPr>
          <w:rFonts w:asciiTheme="minorHAnsi" w:eastAsiaTheme="minorEastAsia" w:hAnsiTheme="minorHAnsi" w:cstheme="minorBidi"/>
          <w:sz w:val="22"/>
          <w:szCs w:val="22"/>
          <w:lang w:eastAsia="sv-SE"/>
        </w:rPr>
        <w:tab/>
      </w:r>
      <w:r>
        <w:t>Utredningen om rätt information i vård och omsorg   (S 2011:13)</w:t>
      </w:r>
      <w:r>
        <w:rPr>
          <w:webHidden/>
        </w:rPr>
        <w:tab/>
      </w:r>
      <w:r>
        <w:rPr>
          <w:webHidden/>
        </w:rPr>
        <w:fldChar w:fldCharType="begin"/>
      </w:r>
      <w:r>
        <w:rPr>
          <w:webHidden/>
        </w:rPr>
        <w:instrText xml:space="preserve"> PAGEREF _Toc349138306 \h </w:instrText>
      </w:r>
      <w:r>
        <w:rPr>
          <w:webHidden/>
        </w:rPr>
      </w:r>
      <w:r>
        <w:rPr>
          <w:webHidden/>
        </w:rPr>
        <w:fldChar w:fldCharType="separate"/>
      </w:r>
      <w:r w:rsidR="005B70EA">
        <w:rPr>
          <w:webHidden/>
        </w:rPr>
        <w:t>115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5.28</w:t>
      </w:r>
      <w:r>
        <w:rPr>
          <w:rFonts w:asciiTheme="minorHAnsi" w:eastAsiaTheme="minorEastAsia" w:hAnsiTheme="minorHAnsi" w:cstheme="minorBidi"/>
          <w:sz w:val="22"/>
          <w:szCs w:val="22"/>
          <w:lang w:eastAsia="sv-SE"/>
        </w:rPr>
        <w:tab/>
      </w:r>
      <w:r>
        <w:t>Utredningen om tillgång till läkemedel och annan hälso- och sjukvårdsmateriel vid allvarliga händelser och kriser m.m. (S 2011:14)</w:t>
      </w:r>
      <w:r>
        <w:rPr>
          <w:webHidden/>
        </w:rPr>
        <w:tab/>
      </w:r>
      <w:r>
        <w:rPr>
          <w:webHidden/>
        </w:rPr>
        <w:fldChar w:fldCharType="begin"/>
      </w:r>
      <w:r>
        <w:rPr>
          <w:webHidden/>
        </w:rPr>
        <w:instrText xml:space="preserve"> PAGEREF _Toc349138307 \h </w:instrText>
      </w:r>
      <w:r>
        <w:rPr>
          <w:webHidden/>
        </w:rPr>
      </w:r>
      <w:r>
        <w:rPr>
          <w:webHidden/>
        </w:rPr>
        <w:fldChar w:fldCharType="separate"/>
      </w:r>
      <w:r w:rsidR="005B70EA">
        <w:rPr>
          <w:webHidden/>
        </w:rPr>
        <w:t>117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5.29</w:t>
      </w:r>
      <w:r>
        <w:rPr>
          <w:rFonts w:asciiTheme="minorHAnsi" w:eastAsiaTheme="minorEastAsia" w:hAnsiTheme="minorHAnsi" w:cstheme="minorBidi"/>
          <w:sz w:val="22"/>
          <w:szCs w:val="22"/>
          <w:lang w:eastAsia="sv-SE"/>
        </w:rPr>
        <w:tab/>
      </w:r>
      <w:r>
        <w:t>Uppdrag som hemlöshetssamordnare (S 2011:I)</w:t>
      </w:r>
      <w:r>
        <w:rPr>
          <w:webHidden/>
        </w:rPr>
        <w:tab/>
      </w:r>
      <w:r>
        <w:rPr>
          <w:webHidden/>
        </w:rPr>
        <w:fldChar w:fldCharType="begin"/>
      </w:r>
      <w:r>
        <w:rPr>
          <w:webHidden/>
        </w:rPr>
        <w:instrText xml:space="preserve"> PAGEREF _Toc349138308 \h </w:instrText>
      </w:r>
      <w:r>
        <w:rPr>
          <w:webHidden/>
        </w:rPr>
      </w:r>
      <w:r>
        <w:rPr>
          <w:webHidden/>
        </w:rPr>
        <w:fldChar w:fldCharType="separate"/>
      </w:r>
      <w:r w:rsidR="005B70EA">
        <w:rPr>
          <w:webHidden/>
        </w:rPr>
        <w:t>118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5.30</w:t>
      </w:r>
      <w:r>
        <w:rPr>
          <w:rFonts w:asciiTheme="minorHAnsi" w:eastAsiaTheme="minorEastAsia" w:hAnsiTheme="minorHAnsi" w:cstheme="minorBidi"/>
          <w:sz w:val="22"/>
          <w:szCs w:val="22"/>
          <w:lang w:eastAsia="sv-SE"/>
        </w:rPr>
        <w:tab/>
      </w:r>
      <w:r>
        <w:t>Utredningen om omstrukturering av statens bestånd av försvarsfastigheter (S 2012:01)</w:t>
      </w:r>
      <w:r>
        <w:rPr>
          <w:webHidden/>
        </w:rPr>
        <w:tab/>
      </w:r>
      <w:r>
        <w:rPr>
          <w:webHidden/>
        </w:rPr>
        <w:fldChar w:fldCharType="begin"/>
      </w:r>
      <w:r>
        <w:rPr>
          <w:webHidden/>
        </w:rPr>
        <w:instrText xml:space="preserve"> PAGEREF _Toc349138309 \h </w:instrText>
      </w:r>
      <w:r>
        <w:rPr>
          <w:webHidden/>
        </w:rPr>
      </w:r>
      <w:r>
        <w:rPr>
          <w:webHidden/>
        </w:rPr>
        <w:fldChar w:fldCharType="separate"/>
      </w:r>
      <w:r w:rsidR="005B70EA">
        <w:rPr>
          <w:webHidden/>
        </w:rPr>
        <w:t>118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5.31</w:t>
      </w:r>
      <w:r>
        <w:rPr>
          <w:rFonts w:asciiTheme="minorHAnsi" w:eastAsiaTheme="minorEastAsia" w:hAnsiTheme="minorHAnsi" w:cstheme="minorBidi"/>
          <w:sz w:val="22"/>
          <w:szCs w:val="22"/>
          <w:lang w:eastAsia="sv-SE"/>
        </w:rPr>
        <w:tab/>
      </w:r>
      <w:r>
        <w:t>Utredningen om omstrukturering av statens bestånd av vissa kulturfastigheter (S 2012:02)</w:t>
      </w:r>
      <w:r>
        <w:rPr>
          <w:webHidden/>
        </w:rPr>
        <w:tab/>
      </w:r>
      <w:r>
        <w:rPr>
          <w:webHidden/>
        </w:rPr>
        <w:fldChar w:fldCharType="begin"/>
      </w:r>
      <w:r>
        <w:rPr>
          <w:webHidden/>
        </w:rPr>
        <w:instrText xml:space="preserve"> PAGEREF _Toc349138310 \h </w:instrText>
      </w:r>
      <w:r>
        <w:rPr>
          <w:webHidden/>
        </w:rPr>
      </w:r>
      <w:r>
        <w:rPr>
          <w:webHidden/>
        </w:rPr>
        <w:fldChar w:fldCharType="separate"/>
      </w:r>
      <w:r w:rsidR="005B70EA">
        <w:rPr>
          <w:webHidden/>
        </w:rPr>
        <w:t>119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5.32</w:t>
      </w:r>
      <w:r>
        <w:rPr>
          <w:rFonts w:asciiTheme="minorHAnsi" w:eastAsiaTheme="minorEastAsia" w:hAnsiTheme="minorHAnsi" w:cstheme="minorBidi"/>
          <w:sz w:val="22"/>
          <w:szCs w:val="22"/>
          <w:lang w:eastAsia="sv-SE"/>
        </w:rPr>
        <w:tab/>
      </w:r>
      <w:r>
        <w:t>Utredningen om inrättande av nämndmyndighet med uppgift att pröva ansökningar och fatta beslut om utbetalning av ersättning till personer som utsatts för övergrepp eller försummelser i vissa fall (S 2012:03)</w:t>
      </w:r>
      <w:r>
        <w:rPr>
          <w:webHidden/>
        </w:rPr>
        <w:tab/>
      </w:r>
      <w:r>
        <w:rPr>
          <w:webHidden/>
        </w:rPr>
        <w:fldChar w:fldCharType="begin"/>
      </w:r>
      <w:r>
        <w:rPr>
          <w:webHidden/>
        </w:rPr>
        <w:instrText xml:space="preserve"> PAGEREF _Toc349138311 \h </w:instrText>
      </w:r>
      <w:r>
        <w:rPr>
          <w:webHidden/>
        </w:rPr>
      </w:r>
      <w:r>
        <w:rPr>
          <w:webHidden/>
        </w:rPr>
        <w:fldChar w:fldCharType="separate"/>
      </w:r>
      <w:r w:rsidR="005B70EA">
        <w:rPr>
          <w:webHidden/>
        </w:rPr>
        <w:t>119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5.33</w:t>
      </w:r>
      <w:r>
        <w:rPr>
          <w:rFonts w:asciiTheme="minorHAnsi" w:eastAsiaTheme="minorEastAsia" w:hAnsiTheme="minorHAnsi" w:cstheme="minorBidi"/>
          <w:sz w:val="22"/>
          <w:szCs w:val="22"/>
          <w:lang w:eastAsia="sv-SE"/>
        </w:rPr>
        <w:tab/>
      </w:r>
      <w:r>
        <w:t>Utredningen om tillsyn av marknadsföring och e-handel med alkoholdrycker m.m. (S 2012:04)</w:t>
      </w:r>
      <w:r>
        <w:rPr>
          <w:webHidden/>
        </w:rPr>
        <w:tab/>
      </w:r>
      <w:r>
        <w:rPr>
          <w:webHidden/>
        </w:rPr>
        <w:fldChar w:fldCharType="begin"/>
      </w:r>
      <w:r>
        <w:rPr>
          <w:webHidden/>
        </w:rPr>
        <w:instrText xml:space="preserve"> PAGEREF _Toc349138312 \h </w:instrText>
      </w:r>
      <w:r>
        <w:rPr>
          <w:webHidden/>
        </w:rPr>
      </w:r>
      <w:r>
        <w:rPr>
          <w:webHidden/>
        </w:rPr>
        <w:fldChar w:fldCharType="separate"/>
      </w:r>
      <w:r w:rsidR="005B70EA">
        <w:rPr>
          <w:webHidden/>
        </w:rPr>
        <w:t>120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5.34</w:t>
      </w:r>
      <w:r>
        <w:rPr>
          <w:rFonts w:asciiTheme="minorHAnsi" w:eastAsiaTheme="minorEastAsia" w:hAnsiTheme="minorHAnsi" w:cstheme="minorBidi"/>
          <w:sz w:val="22"/>
          <w:szCs w:val="22"/>
          <w:lang w:eastAsia="sv-SE"/>
        </w:rPr>
        <w:tab/>
      </w:r>
      <w:r>
        <w:t>Utredningen om inrättande av en tillsynsmyndighet för hälso- och sjukvård och socialtjänst - Inspektionen för vård och omsorg (S 2012:05)</w:t>
      </w:r>
      <w:r>
        <w:rPr>
          <w:webHidden/>
        </w:rPr>
        <w:tab/>
      </w:r>
      <w:r>
        <w:rPr>
          <w:webHidden/>
        </w:rPr>
        <w:fldChar w:fldCharType="begin"/>
      </w:r>
      <w:r>
        <w:rPr>
          <w:webHidden/>
        </w:rPr>
        <w:instrText xml:space="preserve"> PAGEREF _Toc349138313 \h </w:instrText>
      </w:r>
      <w:r>
        <w:rPr>
          <w:webHidden/>
        </w:rPr>
      </w:r>
      <w:r>
        <w:rPr>
          <w:webHidden/>
        </w:rPr>
        <w:fldChar w:fldCharType="separate"/>
      </w:r>
      <w:r w:rsidR="005B70EA">
        <w:rPr>
          <w:webHidden/>
        </w:rPr>
        <w:t>121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5.35</w:t>
      </w:r>
      <w:r>
        <w:rPr>
          <w:rFonts w:asciiTheme="minorHAnsi" w:eastAsiaTheme="minorEastAsia" w:hAnsiTheme="minorHAnsi" w:cstheme="minorBidi"/>
          <w:sz w:val="22"/>
          <w:szCs w:val="22"/>
          <w:lang w:eastAsia="sv-SE"/>
        </w:rPr>
        <w:tab/>
      </w:r>
      <w:r>
        <w:t>Utredningen om beslutsoförmögna personers ställning i hälso- och sjukvård, tandvård, socialtjänst och forskning (S 2012:06)</w:t>
      </w:r>
      <w:r>
        <w:rPr>
          <w:webHidden/>
        </w:rPr>
        <w:tab/>
      </w:r>
      <w:r>
        <w:rPr>
          <w:webHidden/>
        </w:rPr>
        <w:fldChar w:fldCharType="begin"/>
      </w:r>
      <w:r>
        <w:rPr>
          <w:webHidden/>
        </w:rPr>
        <w:instrText xml:space="preserve"> PAGEREF _Toc349138314 \h </w:instrText>
      </w:r>
      <w:r>
        <w:rPr>
          <w:webHidden/>
        </w:rPr>
      </w:r>
      <w:r>
        <w:rPr>
          <w:webHidden/>
        </w:rPr>
        <w:fldChar w:fldCharType="separate"/>
      </w:r>
      <w:r w:rsidR="005B70EA">
        <w:rPr>
          <w:webHidden/>
        </w:rPr>
        <w:t>121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5.36</w:t>
      </w:r>
      <w:r>
        <w:rPr>
          <w:rFonts w:asciiTheme="minorHAnsi" w:eastAsiaTheme="minorEastAsia" w:hAnsiTheme="minorHAnsi" w:cstheme="minorBidi"/>
          <w:sz w:val="22"/>
          <w:szCs w:val="22"/>
          <w:lang w:eastAsia="sv-SE"/>
        </w:rPr>
        <w:tab/>
      </w:r>
      <w:r>
        <w:t>Utredningen om tvångsvård för barn och unga           (S 2012:07)</w:t>
      </w:r>
      <w:r>
        <w:rPr>
          <w:webHidden/>
        </w:rPr>
        <w:tab/>
      </w:r>
      <w:r>
        <w:rPr>
          <w:webHidden/>
        </w:rPr>
        <w:fldChar w:fldCharType="begin"/>
      </w:r>
      <w:r>
        <w:rPr>
          <w:webHidden/>
        </w:rPr>
        <w:instrText xml:space="preserve"> PAGEREF _Toc349138315 \h </w:instrText>
      </w:r>
      <w:r>
        <w:rPr>
          <w:webHidden/>
        </w:rPr>
      </w:r>
      <w:r>
        <w:rPr>
          <w:webHidden/>
        </w:rPr>
        <w:fldChar w:fldCharType="separate"/>
      </w:r>
      <w:r w:rsidR="005B70EA">
        <w:rPr>
          <w:webHidden/>
        </w:rPr>
        <w:t>122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5.37</w:t>
      </w:r>
      <w:r>
        <w:rPr>
          <w:rFonts w:asciiTheme="minorHAnsi" w:eastAsiaTheme="minorEastAsia" w:hAnsiTheme="minorHAnsi" w:cstheme="minorBidi"/>
          <w:sz w:val="22"/>
          <w:szCs w:val="22"/>
          <w:lang w:eastAsia="sv-SE"/>
        </w:rPr>
        <w:tab/>
      </w:r>
      <w:r>
        <w:t>Utredningen om framtida valfrihetssystem inom socialtjänsten (S 2012:08)</w:t>
      </w:r>
      <w:r>
        <w:rPr>
          <w:webHidden/>
        </w:rPr>
        <w:tab/>
      </w:r>
      <w:r>
        <w:rPr>
          <w:webHidden/>
        </w:rPr>
        <w:fldChar w:fldCharType="begin"/>
      </w:r>
      <w:r>
        <w:rPr>
          <w:webHidden/>
        </w:rPr>
        <w:instrText xml:space="preserve"> PAGEREF _Toc349138316 \h </w:instrText>
      </w:r>
      <w:r>
        <w:rPr>
          <w:webHidden/>
        </w:rPr>
      </w:r>
      <w:r>
        <w:rPr>
          <w:webHidden/>
        </w:rPr>
        <w:fldChar w:fldCharType="separate"/>
      </w:r>
      <w:r w:rsidR="005B70EA">
        <w:rPr>
          <w:webHidden/>
        </w:rPr>
        <w:t>122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5.38</w:t>
      </w:r>
      <w:r>
        <w:rPr>
          <w:rFonts w:asciiTheme="minorHAnsi" w:eastAsiaTheme="minorEastAsia" w:hAnsiTheme="minorHAnsi" w:cstheme="minorBidi"/>
          <w:sz w:val="22"/>
          <w:szCs w:val="22"/>
          <w:lang w:eastAsia="sv-SE"/>
        </w:rPr>
        <w:tab/>
      </w:r>
      <w:r>
        <w:t>Utredningen om genomförande av EU:s direktiv om offentlig upphandling, upphandling inom områdena vatten, energi, transporter och posttjänster samt tilldelning av koncessioner (S 2012:09)</w:t>
      </w:r>
      <w:r>
        <w:rPr>
          <w:webHidden/>
        </w:rPr>
        <w:tab/>
      </w:r>
      <w:r>
        <w:rPr>
          <w:webHidden/>
        </w:rPr>
        <w:fldChar w:fldCharType="begin"/>
      </w:r>
      <w:r>
        <w:rPr>
          <w:webHidden/>
        </w:rPr>
        <w:instrText xml:space="preserve"> PAGEREF _Toc349138317 \h </w:instrText>
      </w:r>
      <w:r>
        <w:rPr>
          <w:webHidden/>
        </w:rPr>
      </w:r>
      <w:r>
        <w:rPr>
          <w:webHidden/>
        </w:rPr>
        <w:fldChar w:fldCharType="separate"/>
      </w:r>
      <w:r w:rsidR="005B70EA">
        <w:rPr>
          <w:webHidden/>
        </w:rPr>
        <w:t>123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5.39</w:t>
      </w:r>
      <w:r>
        <w:rPr>
          <w:rFonts w:asciiTheme="minorHAnsi" w:eastAsiaTheme="minorEastAsia" w:hAnsiTheme="minorHAnsi" w:cstheme="minorBidi"/>
          <w:sz w:val="22"/>
          <w:szCs w:val="22"/>
          <w:lang w:eastAsia="sv-SE"/>
        </w:rPr>
        <w:tab/>
      </w:r>
      <w:r>
        <w:t>Utredningen Begravningsfrågor (S 2012:10)</w:t>
      </w:r>
      <w:r>
        <w:rPr>
          <w:webHidden/>
        </w:rPr>
        <w:tab/>
      </w:r>
      <w:r>
        <w:rPr>
          <w:webHidden/>
        </w:rPr>
        <w:fldChar w:fldCharType="begin"/>
      </w:r>
      <w:r>
        <w:rPr>
          <w:webHidden/>
        </w:rPr>
        <w:instrText xml:space="preserve"> PAGEREF _Toc349138318 \h </w:instrText>
      </w:r>
      <w:r>
        <w:rPr>
          <w:webHidden/>
        </w:rPr>
      </w:r>
      <w:r>
        <w:rPr>
          <w:webHidden/>
        </w:rPr>
        <w:fldChar w:fldCharType="separate"/>
      </w:r>
      <w:r w:rsidR="005B70EA">
        <w:rPr>
          <w:webHidden/>
        </w:rPr>
        <w:t>124</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6</w:t>
      </w:r>
      <w:r>
        <w:rPr>
          <w:rFonts w:asciiTheme="minorHAnsi" w:eastAsiaTheme="minorEastAsia" w:hAnsiTheme="minorHAnsi" w:cstheme="minorBidi"/>
          <w:sz w:val="22"/>
          <w:szCs w:val="22"/>
          <w:lang w:eastAsia="sv-SE"/>
        </w:rPr>
        <w:tab/>
      </w:r>
      <w:r>
        <w:t>Finansdepartementet</w:t>
      </w:r>
      <w:r>
        <w:rPr>
          <w:webHidden/>
        </w:rPr>
        <w:tab/>
      </w:r>
      <w:r>
        <w:rPr>
          <w:webHidden/>
        </w:rPr>
        <w:fldChar w:fldCharType="begin"/>
      </w:r>
      <w:r>
        <w:rPr>
          <w:webHidden/>
        </w:rPr>
        <w:instrText xml:space="preserve"> PAGEREF _Toc349138319 \h </w:instrText>
      </w:r>
      <w:r>
        <w:rPr>
          <w:webHidden/>
        </w:rPr>
      </w:r>
      <w:r>
        <w:rPr>
          <w:webHidden/>
        </w:rPr>
        <w:fldChar w:fldCharType="separate"/>
      </w:r>
      <w:r w:rsidR="005B70EA">
        <w:rPr>
          <w:webHidden/>
        </w:rPr>
        <w:t>125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w:t>
      </w:r>
      <w:r>
        <w:rPr>
          <w:rFonts w:asciiTheme="minorHAnsi" w:eastAsiaTheme="minorEastAsia" w:hAnsiTheme="minorHAnsi" w:cstheme="minorBidi"/>
          <w:sz w:val="22"/>
          <w:szCs w:val="22"/>
          <w:lang w:eastAsia="sv-SE"/>
        </w:rPr>
        <w:tab/>
      </w:r>
      <w:r>
        <w:t>Expertgruppen för miljöstudier (EMS) (Fi 2004:18)</w:t>
      </w:r>
      <w:r>
        <w:rPr>
          <w:webHidden/>
        </w:rPr>
        <w:tab/>
      </w:r>
      <w:r>
        <w:rPr>
          <w:webHidden/>
        </w:rPr>
        <w:fldChar w:fldCharType="begin"/>
      </w:r>
      <w:r>
        <w:rPr>
          <w:webHidden/>
        </w:rPr>
        <w:instrText xml:space="preserve"> PAGEREF _Toc349138320 \h </w:instrText>
      </w:r>
      <w:r>
        <w:rPr>
          <w:webHidden/>
        </w:rPr>
      </w:r>
      <w:r>
        <w:rPr>
          <w:webHidden/>
        </w:rPr>
        <w:fldChar w:fldCharType="separate"/>
      </w:r>
      <w:r w:rsidR="005B70EA">
        <w:rPr>
          <w:webHidden/>
        </w:rPr>
        <w:t>125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w:t>
      </w:r>
      <w:r>
        <w:rPr>
          <w:rFonts w:asciiTheme="minorHAnsi" w:eastAsiaTheme="minorEastAsia" w:hAnsiTheme="minorHAnsi" w:cstheme="minorBidi"/>
          <w:sz w:val="22"/>
          <w:szCs w:val="22"/>
          <w:lang w:eastAsia="sv-SE"/>
        </w:rPr>
        <w:tab/>
      </w:r>
      <w:r>
        <w:t>Expertgruppen för studier i offentlig ekonomi, ESO (Fi</w:t>
      </w:r>
      <w:r w:rsidR="001D60F1">
        <w:t> </w:t>
      </w:r>
      <w:r>
        <w:t>2007:03)</w:t>
      </w:r>
      <w:r>
        <w:rPr>
          <w:webHidden/>
        </w:rPr>
        <w:tab/>
      </w:r>
      <w:r>
        <w:rPr>
          <w:webHidden/>
        </w:rPr>
        <w:fldChar w:fldCharType="begin"/>
      </w:r>
      <w:r>
        <w:rPr>
          <w:webHidden/>
        </w:rPr>
        <w:instrText xml:space="preserve"> PAGEREF _Toc349138321 \h </w:instrText>
      </w:r>
      <w:r>
        <w:rPr>
          <w:webHidden/>
        </w:rPr>
      </w:r>
      <w:r>
        <w:rPr>
          <w:webHidden/>
        </w:rPr>
        <w:fldChar w:fldCharType="separate"/>
      </w:r>
      <w:r w:rsidR="005B70EA">
        <w:rPr>
          <w:webHidden/>
        </w:rPr>
        <w:t>127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6.3</w:t>
      </w:r>
      <w:r>
        <w:rPr>
          <w:rFonts w:asciiTheme="minorHAnsi" w:eastAsiaTheme="minorEastAsia" w:hAnsiTheme="minorHAnsi" w:cstheme="minorBidi"/>
          <w:sz w:val="22"/>
          <w:szCs w:val="22"/>
          <w:lang w:eastAsia="sv-SE"/>
        </w:rPr>
        <w:tab/>
      </w:r>
      <w:r>
        <w:t>Finansmarknadskommittén (Fi 2009:03)</w:t>
      </w:r>
      <w:r>
        <w:rPr>
          <w:webHidden/>
        </w:rPr>
        <w:tab/>
      </w:r>
      <w:r>
        <w:rPr>
          <w:webHidden/>
        </w:rPr>
        <w:fldChar w:fldCharType="begin"/>
      </w:r>
      <w:r>
        <w:rPr>
          <w:webHidden/>
        </w:rPr>
        <w:instrText xml:space="preserve"> PAGEREF _Toc349138322 \h </w:instrText>
      </w:r>
      <w:r>
        <w:rPr>
          <w:webHidden/>
        </w:rPr>
      </w:r>
      <w:r>
        <w:rPr>
          <w:webHidden/>
        </w:rPr>
        <w:fldChar w:fldCharType="separate"/>
      </w:r>
      <w:r w:rsidR="005B70EA">
        <w:rPr>
          <w:webHidden/>
        </w:rPr>
        <w:t>129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6.4</w:t>
      </w:r>
      <w:r>
        <w:rPr>
          <w:rFonts w:asciiTheme="minorHAnsi" w:eastAsiaTheme="minorEastAsia" w:hAnsiTheme="minorHAnsi" w:cstheme="minorBidi"/>
          <w:sz w:val="22"/>
          <w:szCs w:val="22"/>
          <w:lang w:eastAsia="sv-SE"/>
        </w:rPr>
        <w:tab/>
      </w:r>
      <w:r>
        <w:t>Livförsäkringsutredningen (Fi 2010:03)</w:t>
      </w:r>
      <w:r>
        <w:rPr>
          <w:webHidden/>
        </w:rPr>
        <w:tab/>
      </w:r>
      <w:r>
        <w:rPr>
          <w:webHidden/>
        </w:rPr>
        <w:fldChar w:fldCharType="begin"/>
      </w:r>
      <w:r>
        <w:rPr>
          <w:webHidden/>
        </w:rPr>
        <w:instrText xml:space="preserve"> PAGEREF _Toc349138323 \h </w:instrText>
      </w:r>
      <w:r>
        <w:rPr>
          <w:webHidden/>
        </w:rPr>
      </w:r>
      <w:r>
        <w:rPr>
          <w:webHidden/>
        </w:rPr>
        <w:fldChar w:fldCharType="separate"/>
      </w:r>
      <w:r w:rsidR="005B70EA">
        <w:rPr>
          <w:webHidden/>
        </w:rPr>
        <w:t>130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6.5</w:t>
      </w:r>
      <w:r>
        <w:rPr>
          <w:rFonts w:asciiTheme="minorHAnsi" w:eastAsiaTheme="minorEastAsia" w:hAnsiTheme="minorHAnsi" w:cstheme="minorBidi"/>
          <w:sz w:val="22"/>
          <w:szCs w:val="22"/>
          <w:lang w:eastAsia="sv-SE"/>
        </w:rPr>
        <w:tab/>
      </w:r>
      <w:r>
        <w:t>Kommittén för förstärkning av den kommunala demokratins funktionssätt (Fi 2010:04)</w:t>
      </w:r>
      <w:r>
        <w:rPr>
          <w:webHidden/>
        </w:rPr>
        <w:tab/>
      </w:r>
      <w:r>
        <w:rPr>
          <w:webHidden/>
        </w:rPr>
        <w:fldChar w:fldCharType="begin"/>
      </w:r>
      <w:r>
        <w:rPr>
          <w:webHidden/>
        </w:rPr>
        <w:instrText xml:space="preserve"> PAGEREF _Toc349138324 \h </w:instrText>
      </w:r>
      <w:r>
        <w:rPr>
          <w:webHidden/>
        </w:rPr>
      </w:r>
      <w:r>
        <w:rPr>
          <w:webHidden/>
        </w:rPr>
        <w:fldChar w:fldCharType="separate"/>
      </w:r>
      <w:r w:rsidR="005B70EA">
        <w:rPr>
          <w:webHidden/>
        </w:rPr>
        <w:t>131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6.6</w:t>
      </w:r>
      <w:r>
        <w:rPr>
          <w:rFonts w:asciiTheme="minorHAnsi" w:eastAsiaTheme="minorEastAsia" w:hAnsiTheme="minorHAnsi" w:cstheme="minorBidi"/>
          <w:sz w:val="22"/>
          <w:szCs w:val="22"/>
          <w:lang w:eastAsia="sv-SE"/>
        </w:rPr>
        <w:tab/>
      </w:r>
      <w:r>
        <w:t>Företagsskattekommittén (Fi 2011:01)</w:t>
      </w:r>
      <w:r>
        <w:rPr>
          <w:webHidden/>
        </w:rPr>
        <w:tab/>
      </w:r>
      <w:r>
        <w:rPr>
          <w:webHidden/>
        </w:rPr>
        <w:fldChar w:fldCharType="begin"/>
      </w:r>
      <w:r>
        <w:rPr>
          <w:webHidden/>
        </w:rPr>
        <w:instrText xml:space="preserve"> PAGEREF _Toc349138325 \h </w:instrText>
      </w:r>
      <w:r>
        <w:rPr>
          <w:webHidden/>
        </w:rPr>
      </w:r>
      <w:r>
        <w:rPr>
          <w:webHidden/>
        </w:rPr>
        <w:fldChar w:fldCharType="separate"/>
      </w:r>
      <w:r w:rsidR="005B70EA">
        <w:rPr>
          <w:webHidden/>
        </w:rPr>
        <w:t>132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6.7</w:t>
      </w:r>
      <w:r>
        <w:rPr>
          <w:rFonts w:asciiTheme="minorHAnsi" w:eastAsiaTheme="minorEastAsia" w:hAnsiTheme="minorHAnsi" w:cstheme="minorBidi"/>
          <w:sz w:val="22"/>
          <w:szCs w:val="22"/>
          <w:lang w:eastAsia="sv-SE"/>
        </w:rPr>
        <w:tab/>
      </w:r>
      <w:r>
        <w:t>Finanskriskommittén (Fi 2011:02)</w:t>
      </w:r>
      <w:r>
        <w:rPr>
          <w:webHidden/>
        </w:rPr>
        <w:tab/>
      </w:r>
      <w:r>
        <w:rPr>
          <w:webHidden/>
        </w:rPr>
        <w:fldChar w:fldCharType="begin"/>
      </w:r>
      <w:r>
        <w:rPr>
          <w:webHidden/>
        </w:rPr>
        <w:instrText xml:space="preserve"> PAGEREF _Toc349138326 \h </w:instrText>
      </w:r>
      <w:r>
        <w:rPr>
          <w:webHidden/>
        </w:rPr>
      </w:r>
      <w:r>
        <w:rPr>
          <w:webHidden/>
        </w:rPr>
        <w:fldChar w:fldCharType="separate"/>
      </w:r>
      <w:r w:rsidR="005B70EA">
        <w:rPr>
          <w:webHidden/>
        </w:rPr>
        <w:t>133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6.8</w:t>
      </w:r>
      <w:r>
        <w:rPr>
          <w:rFonts w:asciiTheme="minorHAnsi" w:eastAsiaTheme="minorEastAsia" w:hAnsiTheme="minorHAnsi" w:cstheme="minorBidi"/>
          <w:sz w:val="22"/>
          <w:szCs w:val="22"/>
          <w:lang w:eastAsia="sv-SE"/>
        </w:rPr>
        <w:tab/>
      </w:r>
      <w:r>
        <w:t>Bostadstaxeringsutredningen (Fi 2011:03)</w:t>
      </w:r>
      <w:r>
        <w:rPr>
          <w:webHidden/>
        </w:rPr>
        <w:tab/>
      </w:r>
      <w:r>
        <w:rPr>
          <w:webHidden/>
        </w:rPr>
        <w:fldChar w:fldCharType="begin"/>
      </w:r>
      <w:r>
        <w:rPr>
          <w:webHidden/>
        </w:rPr>
        <w:instrText xml:space="preserve"> PAGEREF _Toc349138327 \h </w:instrText>
      </w:r>
      <w:r>
        <w:rPr>
          <w:webHidden/>
        </w:rPr>
      </w:r>
      <w:r>
        <w:rPr>
          <w:webHidden/>
        </w:rPr>
        <w:fldChar w:fldCharType="separate"/>
      </w:r>
      <w:r w:rsidR="005B70EA">
        <w:rPr>
          <w:webHidden/>
        </w:rPr>
        <w:t>134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6.9</w:t>
      </w:r>
      <w:r>
        <w:rPr>
          <w:rFonts w:asciiTheme="minorHAnsi" w:eastAsiaTheme="minorEastAsia" w:hAnsiTheme="minorHAnsi" w:cstheme="minorBidi"/>
          <w:sz w:val="22"/>
          <w:szCs w:val="22"/>
          <w:lang w:eastAsia="sv-SE"/>
        </w:rPr>
        <w:tab/>
      </w:r>
      <w:r>
        <w:t>Utredningen om nystartzoner (Fi 2011:04)</w:t>
      </w:r>
      <w:r>
        <w:rPr>
          <w:webHidden/>
        </w:rPr>
        <w:tab/>
      </w:r>
      <w:r>
        <w:rPr>
          <w:webHidden/>
        </w:rPr>
        <w:fldChar w:fldCharType="begin"/>
      </w:r>
      <w:r>
        <w:rPr>
          <w:webHidden/>
        </w:rPr>
        <w:instrText xml:space="preserve"> PAGEREF _Toc349138328 \h </w:instrText>
      </w:r>
      <w:r>
        <w:rPr>
          <w:webHidden/>
        </w:rPr>
      </w:r>
      <w:r>
        <w:rPr>
          <w:webHidden/>
        </w:rPr>
        <w:fldChar w:fldCharType="separate"/>
      </w:r>
      <w:r w:rsidR="005B70EA">
        <w:rPr>
          <w:webHidden/>
        </w:rPr>
        <w:t>135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6.10</w:t>
      </w:r>
      <w:r>
        <w:rPr>
          <w:rFonts w:asciiTheme="minorHAnsi" w:eastAsiaTheme="minorEastAsia" w:hAnsiTheme="minorHAnsi" w:cstheme="minorBidi"/>
          <w:sz w:val="22"/>
          <w:szCs w:val="22"/>
          <w:lang w:eastAsia="sv-SE"/>
        </w:rPr>
        <w:tab/>
      </w:r>
      <w:r>
        <w:t>Statistikutredningen 2012 (Fi 2011:05)</w:t>
      </w:r>
      <w:r>
        <w:rPr>
          <w:webHidden/>
        </w:rPr>
        <w:tab/>
      </w:r>
      <w:r>
        <w:rPr>
          <w:webHidden/>
        </w:rPr>
        <w:fldChar w:fldCharType="begin"/>
      </w:r>
      <w:r>
        <w:rPr>
          <w:webHidden/>
        </w:rPr>
        <w:instrText xml:space="preserve"> PAGEREF _Toc349138329 \h </w:instrText>
      </w:r>
      <w:r>
        <w:rPr>
          <w:webHidden/>
        </w:rPr>
      </w:r>
      <w:r>
        <w:rPr>
          <w:webHidden/>
        </w:rPr>
        <w:fldChar w:fldCharType="separate"/>
      </w:r>
      <w:r w:rsidR="005B70EA">
        <w:rPr>
          <w:webHidden/>
        </w:rPr>
        <w:t>136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6.11</w:t>
      </w:r>
      <w:r>
        <w:rPr>
          <w:rFonts w:asciiTheme="minorHAnsi" w:eastAsiaTheme="minorEastAsia" w:hAnsiTheme="minorHAnsi" w:cstheme="minorBidi"/>
          <w:sz w:val="22"/>
          <w:szCs w:val="22"/>
          <w:lang w:eastAsia="sv-SE"/>
        </w:rPr>
        <w:tab/>
      </w:r>
      <w:r>
        <w:t>Ägarutredningen (Fi 2011:06)</w:t>
      </w:r>
      <w:r>
        <w:rPr>
          <w:webHidden/>
        </w:rPr>
        <w:tab/>
      </w:r>
      <w:r>
        <w:rPr>
          <w:webHidden/>
        </w:rPr>
        <w:fldChar w:fldCharType="begin"/>
      </w:r>
      <w:r>
        <w:rPr>
          <w:webHidden/>
        </w:rPr>
        <w:instrText xml:space="preserve"> PAGEREF _Toc349138330 \h </w:instrText>
      </w:r>
      <w:r>
        <w:rPr>
          <w:webHidden/>
        </w:rPr>
      </w:r>
      <w:r>
        <w:rPr>
          <w:webHidden/>
        </w:rPr>
        <w:fldChar w:fldCharType="separate"/>
      </w:r>
      <w:r w:rsidR="005B70EA">
        <w:rPr>
          <w:webHidden/>
        </w:rPr>
        <w:t>136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6.12</w:t>
      </w:r>
      <w:r>
        <w:rPr>
          <w:rFonts w:asciiTheme="minorHAnsi" w:eastAsiaTheme="minorEastAsia" w:hAnsiTheme="minorHAnsi" w:cstheme="minorBidi"/>
          <w:sz w:val="22"/>
          <w:szCs w:val="22"/>
          <w:lang w:eastAsia="sv-SE"/>
        </w:rPr>
        <w:tab/>
      </w:r>
      <w:r>
        <w:t>2011 års utredning om finansmarknadsstatistiken     (Fi</w:t>
      </w:r>
      <w:r w:rsidR="001D60F1">
        <w:t> </w:t>
      </w:r>
      <w:r>
        <w:t>2011:07)</w:t>
      </w:r>
      <w:r>
        <w:rPr>
          <w:webHidden/>
        </w:rPr>
        <w:tab/>
      </w:r>
      <w:r>
        <w:rPr>
          <w:webHidden/>
        </w:rPr>
        <w:fldChar w:fldCharType="begin"/>
      </w:r>
      <w:r>
        <w:rPr>
          <w:webHidden/>
        </w:rPr>
        <w:instrText xml:space="preserve"> PAGEREF _Toc349138331 \h </w:instrText>
      </w:r>
      <w:r>
        <w:rPr>
          <w:webHidden/>
        </w:rPr>
      </w:r>
      <w:r>
        <w:rPr>
          <w:webHidden/>
        </w:rPr>
        <w:fldChar w:fldCharType="separate"/>
      </w:r>
      <w:r w:rsidR="005B70EA">
        <w:rPr>
          <w:webHidden/>
        </w:rPr>
        <w:t>137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6.13</w:t>
      </w:r>
      <w:r>
        <w:rPr>
          <w:rFonts w:asciiTheme="minorHAnsi" w:eastAsiaTheme="minorEastAsia" w:hAnsiTheme="minorHAnsi" w:cstheme="minorBidi"/>
          <w:sz w:val="22"/>
          <w:szCs w:val="22"/>
          <w:lang w:eastAsia="sv-SE"/>
        </w:rPr>
        <w:tab/>
      </w:r>
      <w:r>
        <w:t>2011 års vägtullsutredning (Fi 2011:08)</w:t>
      </w:r>
      <w:r>
        <w:rPr>
          <w:webHidden/>
        </w:rPr>
        <w:tab/>
      </w:r>
      <w:r>
        <w:rPr>
          <w:webHidden/>
        </w:rPr>
        <w:fldChar w:fldCharType="begin"/>
      </w:r>
      <w:r>
        <w:rPr>
          <w:webHidden/>
        </w:rPr>
        <w:instrText xml:space="preserve"> PAGEREF _Toc349138332 \h </w:instrText>
      </w:r>
      <w:r>
        <w:rPr>
          <w:webHidden/>
        </w:rPr>
      </w:r>
      <w:r>
        <w:rPr>
          <w:webHidden/>
        </w:rPr>
        <w:fldChar w:fldCharType="separate"/>
      </w:r>
      <w:r w:rsidR="005B70EA">
        <w:rPr>
          <w:webHidden/>
        </w:rPr>
        <w:t>138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6.14</w:t>
      </w:r>
      <w:r>
        <w:rPr>
          <w:rFonts w:asciiTheme="minorHAnsi" w:eastAsiaTheme="minorEastAsia" w:hAnsiTheme="minorHAnsi" w:cstheme="minorBidi"/>
          <w:sz w:val="22"/>
          <w:szCs w:val="22"/>
          <w:lang w:eastAsia="sv-SE"/>
        </w:rPr>
        <w:tab/>
      </w:r>
      <w:r>
        <w:t>AIF-förvaltarutredningen (Fi 2011:10)</w:t>
      </w:r>
      <w:r>
        <w:rPr>
          <w:webHidden/>
        </w:rPr>
        <w:tab/>
      </w:r>
      <w:r>
        <w:rPr>
          <w:webHidden/>
        </w:rPr>
        <w:fldChar w:fldCharType="begin"/>
      </w:r>
      <w:r>
        <w:rPr>
          <w:webHidden/>
        </w:rPr>
        <w:instrText xml:space="preserve"> PAGEREF _Toc349138333 \h </w:instrText>
      </w:r>
      <w:r>
        <w:rPr>
          <w:webHidden/>
        </w:rPr>
      </w:r>
      <w:r>
        <w:rPr>
          <w:webHidden/>
        </w:rPr>
        <w:fldChar w:fldCharType="separate"/>
      </w:r>
      <w:r w:rsidR="005B70EA">
        <w:rPr>
          <w:webHidden/>
        </w:rPr>
        <w:t>139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6.15</w:t>
      </w:r>
      <w:r>
        <w:rPr>
          <w:rFonts w:asciiTheme="minorHAnsi" w:eastAsiaTheme="minorEastAsia" w:hAnsiTheme="minorHAnsi" w:cstheme="minorBidi"/>
          <w:sz w:val="22"/>
          <w:szCs w:val="22"/>
          <w:lang w:eastAsia="sv-SE"/>
        </w:rPr>
        <w:tab/>
      </w:r>
      <w:r>
        <w:t>Buffertkapitalsutredningen (Fi 2011:11)</w:t>
      </w:r>
      <w:r>
        <w:rPr>
          <w:webHidden/>
        </w:rPr>
        <w:tab/>
      </w:r>
      <w:r>
        <w:rPr>
          <w:webHidden/>
        </w:rPr>
        <w:fldChar w:fldCharType="begin"/>
      </w:r>
      <w:r>
        <w:rPr>
          <w:webHidden/>
        </w:rPr>
        <w:instrText xml:space="preserve"> PAGEREF _Toc349138334 \h </w:instrText>
      </w:r>
      <w:r>
        <w:rPr>
          <w:webHidden/>
        </w:rPr>
      </w:r>
      <w:r>
        <w:rPr>
          <w:webHidden/>
        </w:rPr>
        <w:fldChar w:fldCharType="separate"/>
      </w:r>
      <w:r w:rsidR="005B70EA">
        <w:rPr>
          <w:webHidden/>
        </w:rPr>
        <w:t>139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6.16</w:t>
      </w:r>
      <w:r>
        <w:rPr>
          <w:rFonts w:asciiTheme="minorHAnsi" w:eastAsiaTheme="minorEastAsia" w:hAnsiTheme="minorHAnsi" w:cstheme="minorBidi"/>
          <w:sz w:val="22"/>
          <w:szCs w:val="22"/>
          <w:lang w:eastAsia="sv-SE"/>
        </w:rPr>
        <w:tab/>
      </w:r>
      <w:r>
        <w:t>Utredningen om Riksbankens balansräkning             (Fi 2011:12)</w:t>
      </w:r>
      <w:r>
        <w:rPr>
          <w:webHidden/>
        </w:rPr>
        <w:tab/>
      </w:r>
      <w:r>
        <w:rPr>
          <w:webHidden/>
        </w:rPr>
        <w:fldChar w:fldCharType="begin"/>
      </w:r>
      <w:r>
        <w:rPr>
          <w:webHidden/>
        </w:rPr>
        <w:instrText xml:space="preserve"> PAGEREF _Toc349138335 \h </w:instrText>
      </w:r>
      <w:r>
        <w:rPr>
          <w:webHidden/>
        </w:rPr>
      </w:r>
      <w:r>
        <w:rPr>
          <w:webHidden/>
        </w:rPr>
        <w:fldChar w:fldCharType="separate"/>
      </w:r>
      <w:r w:rsidR="005B70EA">
        <w:rPr>
          <w:webHidden/>
        </w:rPr>
        <w:t>140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6.17</w:t>
      </w:r>
      <w:r>
        <w:rPr>
          <w:rFonts w:asciiTheme="minorHAnsi" w:eastAsiaTheme="minorEastAsia" w:hAnsiTheme="minorHAnsi" w:cstheme="minorBidi"/>
          <w:sz w:val="22"/>
          <w:szCs w:val="22"/>
          <w:lang w:eastAsia="sv-SE"/>
        </w:rPr>
        <w:tab/>
      </w:r>
      <w:r>
        <w:t>Importmomsutredningen (Fi 2011:13)</w:t>
      </w:r>
      <w:r>
        <w:rPr>
          <w:webHidden/>
        </w:rPr>
        <w:tab/>
      </w:r>
      <w:r>
        <w:rPr>
          <w:webHidden/>
        </w:rPr>
        <w:fldChar w:fldCharType="begin"/>
      </w:r>
      <w:r>
        <w:rPr>
          <w:webHidden/>
        </w:rPr>
        <w:instrText xml:space="preserve"> PAGEREF _Toc349138336 \h </w:instrText>
      </w:r>
      <w:r>
        <w:rPr>
          <w:webHidden/>
        </w:rPr>
      </w:r>
      <w:r>
        <w:rPr>
          <w:webHidden/>
        </w:rPr>
        <w:fldChar w:fldCharType="separate"/>
      </w:r>
      <w:r w:rsidR="005B70EA">
        <w:rPr>
          <w:webHidden/>
        </w:rPr>
        <w:t>141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6.18</w:t>
      </w:r>
      <w:r>
        <w:rPr>
          <w:rFonts w:asciiTheme="minorHAnsi" w:eastAsiaTheme="minorEastAsia" w:hAnsiTheme="minorHAnsi" w:cstheme="minorBidi"/>
          <w:sz w:val="22"/>
          <w:szCs w:val="22"/>
          <w:lang w:eastAsia="sv-SE"/>
        </w:rPr>
        <w:tab/>
      </w:r>
      <w:r>
        <w:t>2012 års krigsförsäkringsutredning (Fi 2012:01)</w:t>
      </w:r>
      <w:r>
        <w:rPr>
          <w:webHidden/>
        </w:rPr>
        <w:tab/>
      </w:r>
      <w:r>
        <w:rPr>
          <w:webHidden/>
        </w:rPr>
        <w:fldChar w:fldCharType="begin"/>
      </w:r>
      <w:r>
        <w:rPr>
          <w:webHidden/>
        </w:rPr>
        <w:instrText xml:space="preserve"> PAGEREF _Toc349138337 \h </w:instrText>
      </w:r>
      <w:r>
        <w:rPr>
          <w:webHidden/>
        </w:rPr>
      </w:r>
      <w:r>
        <w:rPr>
          <w:webHidden/>
        </w:rPr>
        <w:fldChar w:fldCharType="separate"/>
      </w:r>
      <w:r w:rsidR="005B70EA">
        <w:rPr>
          <w:webHidden/>
        </w:rPr>
        <w:t>141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6.19</w:t>
      </w:r>
      <w:r>
        <w:rPr>
          <w:rFonts w:asciiTheme="minorHAnsi" w:eastAsiaTheme="minorEastAsia" w:hAnsiTheme="minorHAnsi" w:cstheme="minorBidi"/>
          <w:sz w:val="22"/>
          <w:szCs w:val="22"/>
          <w:lang w:eastAsia="sv-SE"/>
        </w:rPr>
        <w:tab/>
      </w:r>
      <w:r>
        <w:t>Utredningen om stärkt rättssäkerhet i skatteförfarandet (Fi 2012:02)</w:t>
      </w:r>
      <w:r>
        <w:rPr>
          <w:webHidden/>
        </w:rPr>
        <w:tab/>
      </w:r>
      <w:r>
        <w:rPr>
          <w:webHidden/>
        </w:rPr>
        <w:fldChar w:fldCharType="begin"/>
      </w:r>
      <w:r>
        <w:rPr>
          <w:webHidden/>
        </w:rPr>
        <w:instrText xml:space="preserve"> PAGEREF _Toc349138338 \h </w:instrText>
      </w:r>
      <w:r>
        <w:rPr>
          <w:webHidden/>
        </w:rPr>
      </w:r>
      <w:r>
        <w:rPr>
          <w:webHidden/>
        </w:rPr>
        <w:fldChar w:fldCharType="separate"/>
      </w:r>
      <w:r w:rsidR="005B70EA">
        <w:rPr>
          <w:webHidden/>
        </w:rPr>
        <w:t>142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6.20</w:t>
      </w:r>
      <w:r>
        <w:rPr>
          <w:rFonts w:asciiTheme="minorHAnsi" w:eastAsiaTheme="minorEastAsia" w:hAnsiTheme="minorHAnsi" w:cstheme="minorBidi"/>
          <w:sz w:val="22"/>
          <w:szCs w:val="22"/>
          <w:lang w:eastAsia="sv-SE"/>
        </w:rPr>
        <w:tab/>
      </w:r>
      <w:r>
        <w:t>Utredningen om översyn av regleringen av tjänstepension samt beskattning av livförsäkringsföretag (Fi 2012:03)</w:t>
      </w:r>
      <w:r>
        <w:rPr>
          <w:webHidden/>
        </w:rPr>
        <w:tab/>
      </w:r>
      <w:r>
        <w:rPr>
          <w:webHidden/>
        </w:rPr>
        <w:fldChar w:fldCharType="begin"/>
      </w:r>
      <w:r>
        <w:rPr>
          <w:webHidden/>
        </w:rPr>
        <w:instrText xml:space="preserve"> PAGEREF _Toc349138339 \h </w:instrText>
      </w:r>
      <w:r>
        <w:rPr>
          <w:webHidden/>
        </w:rPr>
      </w:r>
      <w:r>
        <w:rPr>
          <w:webHidden/>
        </w:rPr>
        <w:fldChar w:fldCharType="separate"/>
      </w:r>
      <w:r w:rsidR="005B70EA">
        <w:rPr>
          <w:webHidden/>
        </w:rPr>
        <w:t>143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6.21</w:t>
      </w:r>
      <w:r>
        <w:rPr>
          <w:rFonts w:asciiTheme="minorHAnsi" w:eastAsiaTheme="minorEastAsia" w:hAnsiTheme="minorHAnsi" w:cstheme="minorBidi"/>
          <w:sz w:val="22"/>
          <w:szCs w:val="22"/>
          <w:lang w:eastAsia="sv-SE"/>
        </w:rPr>
        <w:tab/>
      </w:r>
      <w:r>
        <w:t>Bostadsbeskattningskommittén (Fi 2012:04)</w:t>
      </w:r>
      <w:r>
        <w:rPr>
          <w:webHidden/>
        </w:rPr>
        <w:tab/>
      </w:r>
      <w:r>
        <w:rPr>
          <w:webHidden/>
        </w:rPr>
        <w:fldChar w:fldCharType="begin"/>
      </w:r>
      <w:r>
        <w:rPr>
          <w:webHidden/>
        </w:rPr>
        <w:instrText xml:space="preserve"> PAGEREF _Toc349138340 \h </w:instrText>
      </w:r>
      <w:r>
        <w:rPr>
          <w:webHidden/>
        </w:rPr>
      </w:r>
      <w:r>
        <w:rPr>
          <w:webHidden/>
        </w:rPr>
        <w:fldChar w:fldCharType="separate"/>
      </w:r>
      <w:r w:rsidR="005B70EA">
        <w:rPr>
          <w:webHidden/>
        </w:rPr>
        <w:t>143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6.22</w:t>
      </w:r>
      <w:r>
        <w:rPr>
          <w:rFonts w:asciiTheme="minorHAnsi" w:eastAsiaTheme="minorEastAsia" w:hAnsiTheme="minorHAnsi" w:cstheme="minorBidi"/>
          <w:sz w:val="22"/>
          <w:szCs w:val="22"/>
          <w:lang w:eastAsia="sv-SE"/>
        </w:rPr>
        <w:tab/>
      </w:r>
      <w:r>
        <w:t>Utredningen om nya kapitaltäckningsregler              (Fi</w:t>
      </w:r>
      <w:r w:rsidR="001D60F1">
        <w:t> </w:t>
      </w:r>
      <w:r>
        <w:t xml:space="preserve"> 2012:05)</w:t>
      </w:r>
      <w:r>
        <w:rPr>
          <w:webHidden/>
        </w:rPr>
        <w:tab/>
      </w:r>
      <w:r>
        <w:rPr>
          <w:webHidden/>
        </w:rPr>
        <w:fldChar w:fldCharType="begin"/>
      </w:r>
      <w:r>
        <w:rPr>
          <w:webHidden/>
        </w:rPr>
        <w:instrText xml:space="preserve"> PAGEREF _Toc349138341 \h </w:instrText>
      </w:r>
      <w:r>
        <w:rPr>
          <w:webHidden/>
        </w:rPr>
      </w:r>
      <w:r>
        <w:rPr>
          <w:webHidden/>
        </w:rPr>
        <w:fldChar w:fldCharType="separate"/>
      </w:r>
      <w:r w:rsidR="005B70EA">
        <w:rPr>
          <w:webHidden/>
        </w:rPr>
        <w:t>144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6.23</w:t>
      </w:r>
      <w:r>
        <w:rPr>
          <w:rFonts w:asciiTheme="minorHAnsi" w:eastAsiaTheme="minorEastAsia" w:hAnsiTheme="minorHAnsi" w:cstheme="minorBidi"/>
          <w:sz w:val="22"/>
          <w:szCs w:val="22"/>
          <w:lang w:eastAsia="sv-SE"/>
        </w:rPr>
        <w:tab/>
      </w:r>
      <w:r>
        <w:t>Utredningen om nettodebitering av el och skattskyldighet för energiskatt på el (Fi 2012:06)</w:t>
      </w:r>
      <w:r>
        <w:rPr>
          <w:webHidden/>
        </w:rPr>
        <w:tab/>
      </w:r>
      <w:r>
        <w:rPr>
          <w:webHidden/>
        </w:rPr>
        <w:fldChar w:fldCharType="begin"/>
      </w:r>
      <w:r>
        <w:rPr>
          <w:webHidden/>
        </w:rPr>
        <w:instrText xml:space="preserve"> PAGEREF _Toc349138342 \h </w:instrText>
      </w:r>
      <w:r>
        <w:rPr>
          <w:webHidden/>
        </w:rPr>
      </w:r>
      <w:r>
        <w:rPr>
          <w:webHidden/>
        </w:rPr>
        <w:fldChar w:fldCharType="separate"/>
      </w:r>
      <w:r w:rsidR="005B70EA">
        <w:rPr>
          <w:webHidden/>
        </w:rPr>
        <w:t>145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6.24</w:t>
      </w:r>
      <w:r>
        <w:rPr>
          <w:rFonts w:asciiTheme="minorHAnsi" w:eastAsiaTheme="minorEastAsia" w:hAnsiTheme="minorHAnsi" w:cstheme="minorBidi"/>
          <w:sz w:val="22"/>
          <w:szCs w:val="22"/>
          <w:lang w:eastAsia="sv-SE"/>
        </w:rPr>
        <w:tab/>
      </w:r>
      <w:r>
        <w:t>Utredningen om en kommunallag för framtiden        (Fi 2012:07)</w:t>
      </w:r>
      <w:r>
        <w:rPr>
          <w:webHidden/>
        </w:rPr>
        <w:tab/>
      </w:r>
      <w:r>
        <w:rPr>
          <w:webHidden/>
        </w:rPr>
        <w:fldChar w:fldCharType="begin"/>
      </w:r>
      <w:r>
        <w:rPr>
          <w:webHidden/>
        </w:rPr>
        <w:instrText xml:space="preserve"> PAGEREF _Toc349138343 \h </w:instrText>
      </w:r>
      <w:r>
        <w:rPr>
          <w:webHidden/>
        </w:rPr>
      </w:r>
      <w:r>
        <w:rPr>
          <w:webHidden/>
        </w:rPr>
        <w:fldChar w:fldCharType="separate"/>
      </w:r>
      <w:r w:rsidR="005B70EA">
        <w:rPr>
          <w:webHidden/>
        </w:rPr>
        <w:t>145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6.25</w:t>
      </w:r>
      <w:r>
        <w:rPr>
          <w:rFonts w:asciiTheme="minorHAnsi" w:eastAsiaTheme="minorEastAsia" w:hAnsiTheme="minorHAnsi" w:cstheme="minorBidi"/>
          <w:sz w:val="22"/>
          <w:szCs w:val="22"/>
          <w:lang w:eastAsia="sv-SE"/>
        </w:rPr>
        <w:tab/>
      </w:r>
      <w:r>
        <w:t>2012 års marknadsmissbruksutredning                      (Fi</w:t>
      </w:r>
      <w:r w:rsidR="001D60F1">
        <w:t> </w:t>
      </w:r>
      <w:r>
        <w:t>2012:08)</w:t>
      </w:r>
      <w:r>
        <w:rPr>
          <w:webHidden/>
        </w:rPr>
        <w:tab/>
      </w:r>
      <w:r>
        <w:rPr>
          <w:webHidden/>
        </w:rPr>
        <w:fldChar w:fldCharType="begin"/>
      </w:r>
      <w:r>
        <w:rPr>
          <w:webHidden/>
        </w:rPr>
        <w:instrText xml:space="preserve"> PAGEREF _Toc349138344 \h </w:instrText>
      </w:r>
      <w:r>
        <w:rPr>
          <w:webHidden/>
        </w:rPr>
      </w:r>
      <w:r>
        <w:rPr>
          <w:webHidden/>
        </w:rPr>
        <w:fldChar w:fldCharType="separate"/>
      </w:r>
      <w:r w:rsidR="005B70EA">
        <w:rPr>
          <w:webHidden/>
        </w:rPr>
        <w:t>147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6.26</w:t>
      </w:r>
      <w:r>
        <w:rPr>
          <w:rFonts w:asciiTheme="minorHAnsi" w:eastAsiaTheme="minorEastAsia" w:hAnsiTheme="minorHAnsi" w:cstheme="minorBidi"/>
          <w:sz w:val="22"/>
          <w:szCs w:val="22"/>
          <w:lang w:eastAsia="sv-SE"/>
        </w:rPr>
        <w:tab/>
      </w:r>
      <w:r>
        <w:t>Utredningen om förenklad beskattning för enskilda näringsidkare och fysiska personer som är delägare i handelsbolag (Fi 2012:09)</w:t>
      </w:r>
      <w:r>
        <w:rPr>
          <w:webHidden/>
        </w:rPr>
        <w:tab/>
      </w:r>
      <w:r>
        <w:rPr>
          <w:webHidden/>
        </w:rPr>
        <w:fldChar w:fldCharType="begin"/>
      </w:r>
      <w:r>
        <w:rPr>
          <w:webHidden/>
        </w:rPr>
        <w:instrText xml:space="preserve"> PAGEREF _Toc349138345 \h </w:instrText>
      </w:r>
      <w:r>
        <w:rPr>
          <w:webHidden/>
        </w:rPr>
      </w:r>
      <w:r>
        <w:rPr>
          <w:webHidden/>
        </w:rPr>
        <w:fldChar w:fldCharType="separate"/>
      </w:r>
      <w:r w:rsidR="005B70EA">
        <w:rPr>
          <w:webHidden/>
        </w:rPr>
        <w:t>147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6.27</w:t>
      </w:r>
      <w:r>
        <w:rPr>
          <w:rFonts w:asciiTheme="minorHAnsi" w:eastAsiaTheme="minorEastAsia" w:hAnsiTheme="minorHAnsi" w:cstheme="minorBidi"/>
          <w:sz w:val="22"/>
          <w:szCs w:val="22"/>
          <w:lang w:eastAsia="sv-SE"/>
        </w:rPr>
        <w:tab/>
      </w:r>
      <w:r>
        <w:t>Kommittén om en förstärkt budgetprocess                (Fi</w:t>
      </w:r>
      <w:r w:rsidR="001D60F1">
        <w:t> </w:t>
      </w:r>
      <w:r>
        <w:t>2012:10)</w:t>
      </w:r>
      <w:r>
        <w:rPr>
          <w:webHidden/>
        </w:rPr>
        <w:tab/>
      </w:r>
      <w:r>
        <w:rPr>
          <w:webHidden/>
        </w:rPr>
        <w:fldChar w:fldCharType="begin"/>
      </w:r>
      <w:r>
        <w:rPr>
          <w:webHidden/>
        </w:rPr>
        <w:instrText xml:space="preserve"> PAGEREF _Toc349138346 \h </w:instrText>
      </w:r>
      <w:r>
        <w:rPr>
          <w:webHidden/>
        </w:rPr>
      </w:r>
      <w:r>
        <w:rPr>
          <w:webHidden/>
        </w:rPr>
        <w:fldChar w:fldCharType="separate"/>
      </w:r>
      <w:r w:rsidR="005B70EA">
        <w:rPr>
          <w:webHidden/>
        </w:rPr>
        <w:t>147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6.28</w:t>
      </w:r>
      <w:r>
        <w:rPr>
          <w:rFonts w:asciiTheme="minorHAnsi" w:eastAsiaTheme="minorEastAsia" w:hAnsiTheme="minorHAnsi" w:cstheme="minorBidi"/>
          <w:sz w:val="22"/>
          <w:szCs w:val="22"/>
          <w:lang w:eastAsia="sv-SE"/>
        </w:rPr>
        <w:tab/>
      </w:r>
      <w:r>
        <w:t>Utredningen om ägarprövning och mångfald vid offentligt finansierade välfärdstjänster                       (Fi 2012:11)</w:t>
      </w:r>
      <w:r>
        <w:rPr>
          <w:webHidden/>
        </w:rPr>
        <w:tab/>
      </w:r>
      <w:r>
        <w:rPr>
          <w:webHidden/>
        </w:rPr>
        <w:fldChar w:fldCharType="begin"/>
      </w:r>
      <w:r>
        <w:rPr>
          <w:webHidden/>
        </w:rPr>
        <w:instrText xml:space="preserve"> PAGEREF _Toc349138347 \h </w:instrText>
      </w:r>
      <w:r>
        <w:rPr>
          <w:webHidden/>
        </w:rPr>
      </w:r>
      <w:r>
        <w:rPr>
          <w:webHidden/>
        </w:rPr>
        <w:fldChar w:fldCharType="separate"/>
      </w:r>
      <w:r w:rsidR="005B70EA">
        <w:rPr>
          <w:webHidden/>
        </w:rPr>
        <w:t>148</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7</w:t>
      </w:r>
      <w:r>
        <w:rPr>
          <w:rFonts w:asciiTheme="minorHAnsi" w:eastAsiaTheme="minorEastAsia" w:hAnsiTheme="minorHAnsi" w:cstheme="minorBidi"/>
          <w:sz w:val="22"/>
          <w:szCs w:val="22"/>
          <w:lang w:eastAsia="sv-SE"/>
        </w:rPr>
        <w:tab/>
      </w:r>
      <w:r>
        <w:t>Utbildningsdepartementet</w:t>
      </w:r>
      <w:r>
        <w:rPr>
          <w:webHidden/>
        </w:rPr>
        <w:tab/>
      </w:r>
      <w:r>
        <w:rPr>
          <w:webHidden/>
        </w:rPr>
        <w:fldChar w:fldCharType="begin"/>
      </w:r>
      <w:r>
        <w:rPr>
          <w:webHidden/>
        </w:rPr>
        <w:instrText xml:space="preserve"> PAGEREF _Toc349138348 \h </w:instrText>
      </w:r>
      <w:r>
        <w:rPr>
          <w:webHidden/>
        </w:rPr>
      </w:r>
      <w:r>
        <w:rPr>
          <w:webHidden/>
        </w:rPr>
        <w:fldChar w:fldCharType="separate"/>
      </w:r>
      <w:r w:rsidR="005B70EA">
        <w:rPr>
          <w:webHidden/>
        </w:rPr>
        <w:t>149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w:t>
      </w:r>
      <w:r>
        <w:rPr>
          <w:rFonts w:asciiTheme="minorHAnsi" w:eastAsiaTheme="minorEastAsia" w:hAnsiTheme="minorHAnsi" w:cstheme="minorBidi"/>
          <w:sz w:val="22"/>
          <w:szCs w:val="22"/>
          <w:lang w:eastAsia="sv-SE"/>
        </w:rPr>
        <w:tab/>
      </w:r>
      <w:r>
        <w:t>Svenska delegationen av finsk-svenska utbildningsrådet (U 1976:11)</w:t>
      </w:r>
      <w:r>
        <w:rPr>
          <w:webHidden/>
        </w:rPr>
        <w:tab/>
      </w:r>
      <w:r>
        <w:rPr>
          <w:webHidden/>
        </w:rPr>
        <w:fldChar w:fldCharType="begin"/>
      </w:r>
      <w:r>
        <w:rPr>
          <w:webHidden/>
        </w:rPr>
        <w:instrText xml:space="preserve"> PAGEREF _Toc349138349 \h </w:instrText>
      </w:r>
      <w:r>
        <w:rPr>
          <w:webHidden/>
        </w:rPr>
      </w:r>
      <w:r>
        <w:rPr>
          <w:webHidden/>
        </w:rPr>
        <w:fldChar w:fldCharType="separate"/>
      </w:r>
      <w:r w:rsidR="005B70EA">
        <w:rPr>
          <w:webHidden/>
        </w:rPr>
        <w:t>149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7.2</w:t>
      </w:r>
      <w:r>
        <w:rPr>
          <w:rFonts w:asciiTheme="minorHAnsi" w:eastAsiaTheme="minorEastAsia" w:hAnsiTheme="minorHAnsi" w:cstheme="minorBidi"/>
          <w:sz w:val="22"/>
          <w:szCs w:val="22"/>
          <w:lang w:eastAsia="sv-SE"/>
        </w:rPr>
        <w:tab/>
      </w:r>
      <w:r>
        <w:t>Forskningsberedningen (Ju 1983:B)</w:t>
      </w:r>
      <w:r>
        <w:rPr>
          <w:webHidden/>
        </w:rPr>
        <w:tab/>
      </w:r>
      <w:r>
        <w:rPr>
          <w:webHidden/>
        </w:rPr>
        <w:fldChar w:fldCharType="begin"/>
      </w:r>
      <w:r>
        <w:rPr>
          <w:webHidden/>
        </w:rPr>
        <w:instrText xml:space="preserve"> PAGEREF _Toc349138350 \h </w:instrText>
      </w:r>
      <w:r>
        <w:rPr>
          <w:webHidden/>
        </w:rPr>
      </w:r>
      <w:r>
        <w:rPr>
          <w:webHidden/>
        </w:rPr>
        <w:fldChar w:fldCharType="separate"/>
      </w:r>
      <w:r w:rsidR="005B70EA">
        <w:rPr>
          <w:webHidden/>
        </w:rPr>
        <w:t>149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7.3</w:t>
      </w:r>
      <w:r>
        <w:rPr>
          <w:rFonts w:asciiTheme="minorHAnsi" w:eastAsiaTheme="minorEastAsia" w:hAnsiTheme="minorHAnsi" w:cstheme="minorBidi"/>
          <w:sz w:val="22"/>
          <w:szCs w:val="22"/>
          <w:lang w:eastAsia="sv-SE"/>
        </w:rPr>
        <w:tab/>
      </w:r>
      <w:r>
        <w:t>Utredningen om flexibel utbildning för elever som tillhör specialskolans målgrupp (U 2010:04)</w:t>
      </w:r>
      <w:r>
        <w:rPr>
          <w:webHidden/>
        </w:rPr>
        <w:tab/>
      </w:r>
      <w:r>
        <w:rPr>
          <w:webHidden/>
        </w:rPr>
        <w:fldChar w:fldCharType="begin"/>
      </w:r>
      <w:r>
        <w:rPr>
          <w:webHidden/>
        </w:rPr>
        <w:instrText xml:space="preserve"> PAGEREF _Toc349138351 \h </w:instrText>
      </w:r>
      <w:r>
        <w:rPr>
          <w:webHidden/>
        </w:rPr>
      </w:r>
      <w:r>
        <w:rPr>
          <w:webHidden/>
        </w:rPr>
        <w:fldChar w:fldCharType="separate"/>
      </w:r>
      <w:r w:rsidR="005B70EA">
        <w:rPr>
          <w:webHidden/>
        </w:rPr>
        <w:t>154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7.4</w:t>
      </w:r>
      <w:r>
        <w:rPr>
          <w:rFonts w:asciiTheme="minorHAnsi" w:eastAsiaTheme="minorEastAsia" w:hAnsiTheme="minorHAnsi" w:cstheme="minorBidi"/>
          <w:sz w:val="22"/>
          <w:szCs w:val="22"/>
          <w:lang w:eastAsia="sv-SE"/>
        </w:rPr>
        <w:tab/>
      </w:r>
      <w:r>
        <w:t>Utredningen om högskolors föreskrifter (U 2011:01)</w:t>
      </w:r>
      <w:r>
        <w:rPr>
          <w:webHidden/>
        </w:rPr>
        <w:tab/>
      </w:r>
      <w:r>
        <w:rPr>
          <w:webHidden/>
        </w:rPr>
        <w:fldChar w:fldCharType="begin"/>
      </w:r>
      <w:r>
        <w:rPr>
          <w:webHidden/>
        </w:rPr>
        <w:instrText xml:space="preserve"> PAGEREF _Toc349138352 \h </w:instrText>
      </w:r>
      <w:r>
        <w:rPr>
          <w:webHidden/>
        </w:rPr>
      </w:r>
      <w:r>
        <w:rPr>
          <w:webHidden/>
        </w:rPr>
        <w:fldChar w:fldCharType="separate"/>
      </w:r>
      <w:r w:rsidR="005B70EA">
        <w:rPr>
          <w:webHidden/>
        </w:rPr>
        <w:t>155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7.5</w:t>
      </w:r>
      <w:r>
        <w:rPr>
          <w:rFonts w:asciiTheme="minorHAnsi" w:eastAsiaTheme="minorEastAsia" w:hAnsiTheme="minorHAnsi" w:cstheme="minorBidi"/>
          <w:sz w:val="22"/>
          <w:szCs w:val="22"/>
          <w:lang w:eastAsia="sv-SE"/>
        </w:rPr>
        <w:tab/>
      </w:r>
      <w:r>
        <w:t>Utredningen om kvinnor som utsätts för våld efter att ha beviljats uppehållstillstånd i Sverige på grund av anknytning (U 2011:02)</w:t>
      </w:r>
      <w:r>
        <w:rPr>
          <w:webHidden/>
        </w:rPr>
        <w:tab/>
      </w:r>
      <w:r>
        <w:rPr>
          <w:webHidden/>
        </w:rPr>
        <w:fldChar w:fldCharType="begin"/>
      </w:r>
      <w:r>
        <w:rPr>
          <w:webHidden/>
        </w:rPr>
        <w:instrText xml:space="preserve"> PAGEREF _Toc349138353 \h </w:instrText>
      </w:r>
      <w:r>
        <w:rPr>
          <w:webHidden/>
        </w:rPr>
      </w:r>
      <w:r>
        <w:rPr>
          <w:webHidden/>
        </w:rPr>
        <w:fldChar w:fldCharType="separate"/>
      </w:r>
      <w:r w:rsidR="005B70EA">
        <w:rPr>
          <w:webHidden/>
        </w:rPr>
        <w:t>156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7.6</w:t>
      </w:r>
      <w:r>
        <w:rPr>
          <w:rFonts w:asciiTheme="minorHAnsi" w:eastAsiaTheme="minorEastAsia" w:hAnsiTheme="minorHAnsi" w:cstheme="minorBidi"/>
          <w:sz w:val="22"/>
          <w:szCs w:val="22"/>
          <w:lang w:eastAsia="sv-SE"/>
        </w:rPr>
        <w:tab/>
      </w:r>
      <w:r>
        <w:t>Utredningen om en effektiv myndighetsstruktur i fråga om Högskoleverket, Verket för högskoleservice och Internationella programkontoret för utbildningsområdet (U 2011:03)</w:t>
      </w:r>
      <w:r>
        <w:rPr>
          <w:webHidden/>
        </w:rPr>
        <w:tab/>
      </w:r>
      <w:r>
        <w:rPr>
          <w:webHidden/>
        </w:rPr>
        <w:fldChar w:fldCharType="begin"/>
      </w:r>
      <w:r>
        <w:rPr>
          <w:webHidden/>
        </w:rPr>
        <w:instrText xml:space="preserve"> PAGEREF _Toc349138354 \h </w:instrText>
      </w:r>
      <w:r>
        <w:rPr>
          <w:webHidden/>
        </w:rPr>
      </w:r>
      <w:r>
        <w:rPr>
          <w:webHidden/>
        </w:rPr>
        <w:fldChar w:fldCharType="separate"/>
      </w:r>
      <w:r w:rsidR="005B70EA">
        <w:rPr>
          <w:webHidden/>
        </w:rPr>
        <w:t>156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7.7</w:t>
      </w:r>
      <w:r>
        <w:rPr>
          <w:rFonts w:asciiTheme="minorHAnsi" w:eastAsiaTheme="minorEastAsia" w:hAnsiTheme="minorHAnsi" w:cstheme="minorBidi"/>
          <w:sz w:val="22"/>
          <w:szCs w:val="22"/>
          <w:lang w:eastAsia="sv-SE"/>
        </w:rPr>
        <w:tab/>
      </w:r>
      <w:r>
        <w:t>Kommittén om regler och villkor för fristående skolor m.m. (U 2011:04)</w:t>
      </w:r>
      <w:r>
        <w:rPr>
          <w:webHidden/>
        </w:rPr>
        <w:tab/>
      </w:r>
      <w:r>
        <w:rPr>
          <w:webHidden/>
        </w:rPr>
        <w:fldChar w:fldCharType="begin"/>
      </w:r>
      <w:r>
        <w:rPr>
          <w:webHidden/>
        </w:rPr>
        <w:instrText xml:space="preserve"> PAGEREF _Toc349138355 \h </w:instrText>
      </w:r>
      <w:r>
        <w:rPr>
          <w:webHidden/>
        </w:rPr>
      </w:r>
      <w:r>
        <w:rPr>
          <w:webHidden/>
        </w:rPr>
        <w:fldChar w:fldCharType="separate"/>
      </w:r>
      <w:r w:rsidR="005B70EA">
        <w:rPr>
          <w:webHidden/>
        </w:rPr>
        <w:t>157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7.8</w:t>
      </w:r>
      <w:r>
        <w:rPr>
          <w:rFonts w:asciiTheme="minorHAnsi" w:eastAsiaTheme="minorEastAsia" w:hAnsiTheme="minorHAnsi" w:cstheme="minorBidi"/>
          <w:sz w:val="22"/>
          <w:szCs w:val="22"/>
          <w:lang w:eastAsia="sv-SE"/>
        </w:rPr>
        <w:tab/>
      </w:r>
      <w:r>
        <w:t>Utredningen om ökad valfrihet och individuell anpassning av utbildning i svenska för invandrare     (U 2011:05)</w:t>
      </w:r>
      <w:r>
        <w:rPr>
          <w:webHidden/>
        </w:rPr>
        <w:tab/>
      </w:r>
      <w:r>
        <w:rPr>
          <w:webHidden/>
        </w:rPr>
        <w:fldChar w:fldCharType="begin"/>
      </w:r>
      <w:r>
        <w:rPr>
          <w:webHidden/>
        </w:rPr>
        <w:instrText xml:space="preserve"> PAGEREF _Toc349138356 \h </w:instrText>
      </w:r>
      <w:r>
        <w:rPr>
          <w:webHidden/>
        </w:rPr>
      </w:r>
      <w:r>
        <w:rPr>
          <w:webHidden/>
        </w:rPr>
        <w:fldChar w:fldCharType="separate"/>
      </w:r>
      <w:r w:rsidR="005B70EA">
        <w:rPr>
          <w:webHidden/>
        </w:rPr>
        <w:t>159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7.9</w:t>
      </w:r>
      <w:r>
        <w:rPr>
          <w:rFonts w:asciiTheme="minorHAnsi" w:eastAsiaTheme="minorEastAsia" w:hAnsiTheme="minorHAnsi" w:cstheme="minorBidi"/>
          <w:sz w:val="22"/>
          <w:szCs w:val="22"/>
          <w:lang w:eastAsia="sv-SE"/>
        </w:rPr>
        <w:tab/>
      </w:r>
      <w:r>
        <w:t>Utredningen om kvalitetssäkring av forskning och utveckling vid statliga myndigheter (U 2011:06)</w:t>
      </w:r>
      <w:r>
        <w:rPr>
          <w:webHidden/>
        </w:rPr>
        <w:tab/>
      </w:r>
      <w:r>
        <w:rPr>
          <w:webHidden/>
        </w:rPr>
        <w:fldChar w:fldCharType="begin"/>
      </w:r>
      <w:r>
        <w:rPr>
          <w:webHidden/>
        </w:rPr>
        <w:instrText xml:space="preserve"> PAGEREF _Toc349138357 \h </w:instrText>
      </w:r>
      <w:r>
        <w:rPr>
          <w:webHidden/>
        </w:rPr>
      </w:r>
      <w:r>
        <w:rPr>
          <w:webHidden/>
        </w:rPr>
        <w:fldChar w:fldCharType="separate"/>
      </w:r>
      <w:r w:rsidR="005B70EA">
        <w:rPr>
          <w:webHidden/>
        </w:rPr>
        <w:t>160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7.10</w:t>
      </w:r>
      <w:r>
        <w:rPr>
          <w:rFonts w:asciiTheme="minorHAnsi" w:eastAsiaTheme="minorEastAsia" w:hAnsiTheme="minorHAnsi" w:cstheme="minorBidi"/>
          <w:sz w:val="22"/>
          <w:szCs w:val="22"/>
          <w:lang w:eastAsia="sv-SE"/>
        </w:rPr>
        <w:tab/>
      </w:r>
      <w:r>
        <w:t>Utredningen om översyn av den kommunala vuxenutbildningen på grundläggande nivå                 (U 2011:07)</w:t>
      </w:r>
      <w:r>
        <w:rPr>
          <w:webHidden/>
        </w:rPr>
        <w:tab/>
      </w:r>
      <w:r>
        <w:rPr>
          <w:webHidden/>
        </w:rPr>
        <w:fldChar w:fldCharType="begin"/>
      </w:r>
      <w:r>
        <w:rPr>
          <w:webHidden/>
        </w:rPr>
        <w:instrText xml:space="preserve"> PAGEREF _Toc349138358 \h </w:instrText>
      </w:r>
      <w:r>
        <w:rPr>
          <w:webHidden/>
        </w:rPr>
      </w:r>
      <w:r>
        <w:rPr>
          <w:webHidden/>
        </w:rPr>
        <w:fldChar w:fldCharType="separate"/>
      </w:r>
      <w:r w:rsidR="005B70EA">
        <w:rPr>
          <w:webHidden/>
        </w:rPr>
        <w:t>161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7.11</w:t>
      </w:r>
      <w:r>
        <w:rPr>
          <w:rFonts w:asciiTheme="minorHAnsi" w:eastAsiaTheme="minorEastAsia" w:hAnsiTheme="minorHAnsi" w:cstheme="minorBidi"/>
          <w:sz w:val="22"/>
          <w:szCs w:val="22"/>
          <w:lang w:eastAsia="sv-SE"/>
        </w:rPr>
        <w:tab/>
      </w:r>
      <w:r>
        <w:t>Utredningen om utbildning för barn och ungdomar i samhällsvård samt distansundervisning (U 2011:08)</w:t>
      </w:r>
      <w:r>
        <w:rPr>
          <w:webHidden/>
        </w:rPr>
        <w:tab/>
      </w:r>
      <w:r>
        <w:rPr>
          <w:webHidden/>
        </w:rPr>
        <w:fldChar w:fldCharType="begin"/>
      </w:r>
      <w:r>
        <w:rPr>
          <w:webHidden/>
        </w:rPr>
        <w:instrText xml:space="preserve"> PAGEREF _Toc349138359 \h </w:instrText>
      </w:r>
      <w:r>
        <w:rPr>
          <w:webHidden/>
        </w:rPr>
      </w:r>
      <w:r>
        <w:rPr>
          <w:webHidden/>
        </w:rPr>
        <w:fldChar w:fldCharType="separate"/>
      </w:r>
      <w:r w:rsidR="005B70EA">
        <w:rPr>
          <w:webHidden/>
        </w:rPr>
        <w:t>162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7.12</w:t>
      </w:r>
      <w:r>
        <w:rPr>
          <w:rFonts w:asciiTheme="minorHAnsi" w:eastAsiaTheme="minorEastAsia" w:hAnsiTheme="minorHAnsi" w:cstheme="minorBidi"/>
          <w:sz w:val="22"/>
          <w:szCs w:val="22"/>
          <w:lang w:eastAsia="sv-SE"/>
        </w:rPr>
        <w:tab/>
      </w:r>
      <w:r>
        <w:t>Utredningen om utvärdering av det statliga stödet till folkbildningen (U 2011:09)</w:t>
      </w:r>
      <w:r>
        <w:rPr>
          <w:webHidden/>
        </w:rPr>
        <w:tab/>
      </w:r>
      <w:r>
        <w:rPr>
          <w:webHidden/>
        </w:rPr>
        <w:fldChar w:fldCharType="begin"/>
      </w:r>
      <w:r>
        <w:rPr>
          <w:webHidden/>
        </w:rPr>
        <w:instrText xml:space="preserve"> PAGEREF _Toc349138360 \h </w:instrText>
      </w:r>
      <w:r>
        <w:rPr>
          <w:webHidden/>
        </w:rPr>
      </w:r>
      <w:r>
        <w:rPr>
          <w:webHidden/>
        </w:rPr>
        <w:fldChar w:fldCharType="separate"/>
      </w:r>
      <w:r w:rsidR="005B70EA">
        <w:rPr>
          <w:webHidden/>
        </w:rPr>
        <w:t>162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7.13</w:t>
      </w:r>
      <w:r>
        <w:rPr>
          <w:rFonts w:asciiTheme="minorHAnsi" w:eastAsiaTheme="minorEastAsia" w:hAnsiTheme="minorHAnsi" w:cstheme="minorBidi"/>
          <w:sz w:val="22"/>
          <w:szCs w:val="22"/>
          <w:lang w:eastAsia="sv-SE"/>
        </w:rPr>
        <w:tab/>
      </w:r>
      <w:r>
        <w:t>Utredningen om en förändrad läkarutbildning           (U</w:t>
      </w:r>
      <w:r w:rsidR="001D60F1">
        <w:t> </w:t>
      </w:r>
      <w:r>
        <w:t>2011:10)</w:t>
      </w:r>
      <w:r>
        <w:rPr>
          <w:webHidden/>
        </w:rPr>
        <w:tab/>
      </w:r>
      <w:r>
        <w:rPr>
          <w:webHidden/>
        </w:rPr>
        <w:fldChar w:fldCharType="begin"/>
      </w:r>
      <w:r>
        <w:rPr>
          <w:webHidden/>
        </w:rPr>
        <w:instrText xml:space="preserve"> PAGEREF _Toc349138361 \h </w:instrText>
      </w:r>
      <w:r>
        <w:rPr>
          <w:webHidden/>
        </w:rPr>
      </w:r>
      <w:r>
        <w:rPr>
          <w:webHidden/>
        </w:rPr>
        <w:fldChar w:fldCharType="separate"/>
      </w:r>
      <w:r w:rsidR="005B70EA">
        <w:rPr>
          <w:webHidden/>
        </w:rPr>
        <w:t>163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7.14</w:t>
      </w:r>
      <w:r>
        <w:rPr>
          <w:rFonts w:asciiTheme="minorHAnsi" w:eastAsiaTheme="minorEastAsia" w:hAnsiTheme="minorHAnsi" w:cstheme="minorBidi"/>
          <w:sz w:val="22"/>
          <w:szCs w:val="22"/>
          <w:lang w:eastAsia="sv-SE"/>
        </w:rPr>
        <w:tab/>
      </w:r>
      <w:r>
        <w:t>Utredningen om stödsystem för hantering av innovationer och immatriella tillgångar vid universitet och högskolor (U 2011:11)</w:t>
      </w:r>
      <w:r>
        <w:rPr>
          <w:webHidden/>
        </w:rPr>
        <w:tab/>
      </w:r>
      <w:r>
        <w:rPr>
          <w:webHidden/>
        </w:rPr>
        <w:fldChar w:fldCharType="begin"/>
      </w:r>
      <w:r>
        <w:rPr>
          <w:webHidden/>
        </w:rPr>
        <w:instrText xml:space="preserve"> PAGEREF _Toc349138362 \h </w:instrText>
      </w:r>
      <w:r>
        <w:rPr>
          <w:webHidden/>
        </w:rPr>
      </w:r>
      <w:r>
        <w:rPr>
          <w:webHidden/>
        </w:rPr>
        <w:fldChar w:fldCharType="separate"/>
      </w:r>
      <w:r w:rsidR="005B70EA">
        <w:rPr>
          <w:webHidden/>
        </w:rPr>
        <w:t>164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7.15</w:t>
      </w:r>
      <w:r>
        <w:rPr>
          <w:rFonts w:asciiTheme="minorHAnsi" w:eastAsiaTheme="minorEastAsia" w:hAnsiTheme="minorHAnsi" w:cstheme="minorBidi"/>
          <w:sz w:val="22"/>
          <w:szCs w:val="22"/>
          <w:lang w:eastAsia="sv-SE"/>
        </w:rPr>
        <w:tab/>
      </w:r>
      <w:r>
        <w:t>Kommittén Svenska Unescorådet (U 2012:01)</w:t>
      </w:r>
      <w:r>
        <w:rPr>
          <w:webHidden/>
        </w:rPr>
        <w:tab/>
      </w:r>
      <w:r>
        <w:rPr>
          <w:webHidden/>
        </w:rPr>
        <w:fldChar w:fldCharType="begin"/>
      </w:r>
      <w:r>
        <w:rPr>
          <w:webHidden/>
        </w:rPr>
        <w:instrText xml:space="preserve"> PAGEREF _Toc349138363 \h </w:instrText>
      </w:r>
      <w:r>
        <w:rPr>
          <w:webHidden/>
        </w:rPr>
      </w:r>
      <w:r>
        <w:rPr>
          <w:webHidden/>
        </w:rPr>
        <w:fldChar w:fldCharType="separate"/>
      </w:r>
      <w:r w:rsidR="005B70EA">
        <w:rPr>
          <w:webHidden/>
        </w:rPr>
        <w:t>165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7.16</w:t>
      </w:r>
      <w:r>
        <w:rPr>
          <w:rFonts w:asciiTheme="minorHAnsi" w:eastAsiaTheme="minorEastAsia" w:hAnsiTheme="minorHAnsi" w:cstheme="minorBidi"/>
          <w:sz w:val="22"/>
          <w:szCs w:val="22"/>
          <w:lang w:eastAsia="sv-SE"/>
        </w:rPr>
        <w:tab/>
      </w:r>
      <w:r>
        <w:t>Utredningen om modernisering av studiehjälpen och anpassning av studiestödet till nya studerandegrupper (U 2012:02)</w:t>
      </w:r>
      <w:r>
        <w:rPr>
          <w:webHidden/>
        </w:rPr>
        <w:tab/>
      </w:r>
      <w:r>
        <w:rPr>
          <w:webHidden/>
        </w:rPr>
        <w:fldChar w:fldCharType="begin"/>
      </w:r>
      <w:r>
        <w:rPr>
          <w:webHidden/>
        </w:rPr>
        <w:instrText xml:space="preserve"> PAGEREF _Toc349138364 \h </w:instrText>
      </w:r>
      <w:r>
        <w:rPr>
          <w:webHidden/>
        </w:rPr>
      </w:r>
      <w:r>
        <w:rPr>
          <w:webHidden/>
        </w:rPr>
        <w:fldChar w:fldCharType="separate"/>
      </w:r>
      <w:r w:rsidR="005B70EA">
        <w:rPr>
          <w:webHidden/>
        </w:rPr>
        <w:t>166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7.17</w:t>
      </w:r>
      <w:r>
        <w:rPr>
          <w:rFonts w:asciiTheme="minorHAnsi" w:eastAsiaTheme="minorEastAsia" w:hAnsiTheme="minorHAnsi" w:cstheme="minorBidi"/>
          <w:sz w:val="22"/>
          <w:szCs w:val="22"/>
          <w:lang w:eastAsia="sv-SE"/>
        </w:rPr>
        <w:tab/>
      </w:r>
      <w:r>
        <w:t>Utredningen om barns säkerhet i förskolan                (U 2012:03)</w:t>
      </w:r>
      <w:r>
        <w:rPr>
          <w:webHidden/>
        </w:rPr>
        <w:tab/>
      </w:r>
      <w:r>
        <w:rPr>
          <w:webHidden/>
        </w:rPr>
        <w:fldChar w:fldCharType="begin"/>
      </w:r>
      <w:r>
        <w:rPr>
          <w:webHidden/>
        </w:rPr>
        <w:instrText xml:space="preserve"> PAGEREF _Toc349138365 \h </w:instrText>
      </w:r>
      <w:r>
        <w:rPr>
          <w:webHidden/>
        </w:rPr>
      </w:r>
      <w:r>
        <w:rPr>
          <w:webHidden/>
        </w:rPr>
        <w:fldChar w:fldCharType="separate"/>
      </w:r>
      <w:r w:rsidR="005B70EA">
        <w:rPr>
          <w:webHidden/>
        </w:rPr>
        <w:t>168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7.18</w:t>
      </w:r>
      <w:r>
        <w:rPr>
          <w:rFonts w:asciiTheme="minorHAnsi" w:eastAsiaTheme="minorEastAsia" w:hAnsiTheme="minorHAnsi" w:cstheme="minorBidi"/>
          <w:sz w:val="22"/>
          <w:szCs w:val="22"/>
          <w:lang w:eastAsia="sv-SE"/>
        </w:rPr>
        <w:tab/>
      </w:r>
      <w:r>
        <w:t>Utredningen om förbättrade resultat i grundskolan     (U 2012:04)</w:t>
      </w:r>
      <w:r>
        <w:rPr>
          <w:webHidden/>
        </w:rPr>
        <w:tab/>
      </w:r>
      <w:r>
        <w:rPr>
          <w:webHidden/>
        </w:rPr>
        <w:fldChar w:fldCharType="begin"/>
      </w:r>
      <w:r>
        <w:rPr>
          <w:webHidden/>
        </w:rPr>
        <w:instrText xml:space="preserve"> PAGEREF _Toc349138366 \h </w:instrText>
      </w:r>
      <w:r>
        <w:rPr>
          <w:webHidden/>
        </w:rPr>
      </w:r>
      <w:r>
        <w:rPr>
          <w:webHidden/>
        </w:rPr>
        <w:fldChar w:fldCharType="separate"/>
      </w:r>
      <w:r w:rsidR="005B70EA">
        <w:rPr>
          <w:webHidden/>
        </w:rPr>
        <w:t>168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7.19</w:t>
      </w:r>
      <w:r>
        <w:rPr>
          <w:rFonts w:asciiTheme="minorHAnsi" w:eastAsiaTheme="minorEastAsia" w:hAnsiTheme="minorHAnsi" w:cstheme="minorBidi"/>
          <w:sz w:val="22"/>
          <w:szCs w:val="22"/>
          <w:lang w:eastAsia="sv-SE"/>
        </w:rPr>
        <w:tab/>
      </w:r>
      <w:r>
        <w:t>Utredningen om förskoleplats i tid (U 2012:05)</w:t>
      </w:r>
      <w:r>
        <w:rPr>
          <w:webHidden/>
        </w:rPr>
        <w:tab/>
      </w:r>
      <w:r>
        <w:rPr>
          <w:webHidden/>
        </w:rPr>
        <w:fldChar w:fldCharType="begin"/>
      </w:r>
      <w:r>
        <w:rPr>
          <w:webHidden/>
        </w:rPr>
        <w:instrText xml:space="preserve"> PAGEREF _Toc349138367 \h </w:instrText>
      </w:r>
      <w:r>
        <w:rPr>
          <w:webHidden/>
        </w:rPr>
      </w:r>
      <w:r>
        <w:rPr>
          <w:webHidden/>
        </w:rPr>
        <w:fldChar w:fldCharType="separate"/>
      </w:r>
      <w:r w:rsidR="005B70EA">
        <w:rPr>
          <w:webHidden/>
        </w:rPr>
        <w:t>169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7.20</w:t>
      </w:r>
      <w:r>
        <w:rPr>
          <w:rFonts w:asciiTheme="minorHAnsi" w:eastAsiaTheme="minorEastAsia" w:hAnsiTheme="minorHAnsi" w:cstheme="minorBidi"/>
          <w:sz w:val="22"/>
          <w:szCs w:val="22"/>
          <w:lang w:eastAsia="sv-SE"/>
        </w:rPr>
        <w:tab/>
      </w:r>
      <w:r>
        <w:t>Utredningen om inrättandet av Universitetskanslersämbetet (U 2012:06)</w:t>
      </w:r>
      <w:r>
        <w:rPr>
          <w:webHidden/>
        </w:rPr>
        <w:tab/>
      </w:r>
      <w:r>
        <w:rPr>
          <w:webHidden/>
        </w:rPr>
        <w:fldChar w:fldCharType="begin"/>
      </w:r>
      <w:r>
        <w:rPr>
          <w:webHidden/>
        </w:rPr>
        <w:instrText xml:space="preserve"> PAGEREF _Toc349138368 \h </w:instrText>
      </w:r>
      <w:r>
        <w:rPr>
          <w:webHidden/>
        </w:rPr>
      </w:r>
      <w:r>
        <w:rPr>
          <w:webHidden/>
        </w:rPr>
        <w:fldChar w:fldCharType="separate"/>
      </w:r>
      <w:r w:rsidR="005B70EA">
        <w:rPr>
          <w:webHidden/>
        </w:rPr>
        <w:t>170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7.21</w:t>
      </w:r>
      <w:r>
        <w:rPr>
          <w:rFonts w:asciiTheme="minorHAnsi" w:eastAsiaTheme="minorEastAsia" w:hAnsiTheme="minorHAnsi" w:cstheme="minorBidi"/>
          <w:sz w:val="22"/>
          <w:szCs w:val="22"/>
          <w:lang w:eastAsia="sv-SE"/>
        </w:rPr>
        <w:tab/>
      </w:r>
      <w:r>
        <w:t>Utredningen om inrättandet av Universitets- och högskolerådet (U 2012:07)</w:t>
      </w:r>
      <w:r>
        <w:rPr>
          <w:webHidden/>
        </w:rPr>
        <w:tab/>
      </w:r>
      <w:r>
        <w:rPr>
          <w:webHidden/>
        </w:rPr>
        <w:fldChar w:fldCharType="begin"/>
      </w:r>
      <w:r>
        <w:rPr>
          <w:webHidden/>
        </w:rPr>
        <w:instrText xml:space="preserve"> PAGEREF _Toc349138369 \h </w:instrText>
      </w:r>
      <w:r>
        <w:rPr>
          <w:webHidden/>
        </w:rPr>
      </w:r>
      <w:r>
        <w:rPr>
          <w:webHidden/>
        </w:rPr>
        <w:fldChar w:fldCharType="separate"/>
      </w:r>
      <w:r w:rsidR="005B70EA">
        <w:rPr>
          <w:webHidden/>
        </w:rPr>
        <w:t>170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7.22</w:t>
      </w:r>
      <w:r>
        <w:rPr>
          <w:rFonts w:asciiTheme="minorHAnsi" w:eastAsiaTheme="minorEastAsia" w:hAnsiTheme="minorHAnsi" w:cstheme="minorBidi"/>
          <w:sz w:val="22"/>
          <w:szCs w:val="22"/>
          <w:lang w:eastAsia="sv-SE"/>
        </w:rPr>
        <w:tab/>
      </w:r>
      <w:r>
        <w:t>Utredningen om unga som varken arbetar eller studerar (U 2012:08)</w:t>
      </w:r>
      <w:r>
        <w:rPr>
          <w:webHidden/>
        </w:rPr>
        <w:tab/>
      </w:r>
      <w:r>
        <w:rPr>
          <w:webHidden/>
        </w:rPr>
        <w:fldChar w:fldCharType="begin"/>
      </w:r>
      <w:r>
        <w:rPr>
          <w:webHidden/>
        </w:rPr>
        <w:instrText xml:space="preserve"> PAGEREF _Toc349138370 \h </w:instrText>
      </w:r>
      <w:r>
        <w:rPr>
          <w:webHidden/>
        </w:rPr>
      </w:r>
      <w:r>
        <w:rPr>
          <w:webHidden/>
        </w:rPr>
        <w:fldChar w:fldCharType="separate"/>
      </w:r>
      <w:r w:rsidR="005B70EA">
        <w:rPr>
          <w:webHidden/>
        </w:rPr>
        <w:t>171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7.23</w:t>
      </w:r>
      <w:r>
        <w:rPr>
          <w:rFonts w:asciiTheme="minorHAnsi" w:eastAsiaTheme="minorEastAsia" w:hAnsiTheme="minorHAnsi" w:cstheme="minorBidi"/>
          <w:sz w:val="22"/>
          <w:szCs w:val="22"/>
          <w:lang w:eastAsia="sv-SE"/>
        </w:rPr>
        <w:tab/>
      </w:r>
      <w:r>
        <w:t>Utredningen om utvärdering av effekterna av kommunaliseringen av skolväsendet (U 2012:09)</w:t>
      </w:r>
      <w:r>
        <w:rPr>
          <w:webHidden/>
        </w:rPr>
        <w:tab/>
      </w:r>
      <w:r>
        <w:rPr>
          <w:webHidden/>
        </w:rPr>
        <w:fldChar w:fldCharType="begin"/>
      </w:r>
      <w:r>
        <w:rPr>
          <w:webHidden/>
        </w:rPr>
        <w:instrText xml:space="preserve"> PAGEREF _Toc349138371 \h </w:instrText>
      </w:r>
      <w:r>
        <w:rPr>
          <w:webHidden/>
        </w:rPr>
      </w:r>
      <w:r>
        <w:rPr>
          <w:webHidden/>
        </w:rPr>
        <w:fldChar w:fldCharType="separate"/>
      </w:r>
      <w:r w:rsidR="005B70EA">
        <w:rPr>
          <w:webHidden/>
        </w:rPr>
        <w:t>172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7.24</w:t>
      </w:r>
      <w:r>
        <w:rPr>
          <w:rFonts w:asciiTheme="minorHAnsi" w:eastAsiaTheme="minorEastAsia" w:hAnsiTheme="minorHAnsi" w:cstheme="minorBidi"/>
          <w:sz w:val="22"/>
          <w:szCs w:val="22"/>
          <w:lang w:eastAsia="sv-SE"/>
        </w:rPr>
        <w:tab/>
      </w:r>
      <w:r>
        <w:t>Utredningen om män och jämställdhet (U 2012:10)</w:t>
      </w:r>
      <w:r>
        <w:rPr>
          <w:webHidden/>
        </w:rPr>
        <w:tab/>
      </w:r>
      <w:r>
        <w:rPr>
          <w:webHidden/>
        </w:rPr>
        <w:fldChar w:fldCharType="begin"/>
      </w:r>
      <w:r>
        <w:rPr>
          <w:webHidden/>
        </w:rPr>
        <w:instrText xml:space="preserve"> PAGEREF _Toc349138372 \h </w:instrText>
      </w:r>
      <w:r>
        <w:rPr>
          <w:webHidden/>
        </w:rPr>
      </w:r>
      <w:r>
        <w:rPr>
          <w:webHidden/>
        </w:rPr>
        <w:fldChar w:fldCharType="separate"/>
      </w:r>
      <w:r w:rsidR="005B70EA">
        <w:rPr>
          <w:webHidden/>
        </w:rPr>
        <w:t>173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7.25</w:t>
      </w:r>
      <w:r>
        <w:rPr>
          <w:rFonts w:asciiTheme="minorHAnsi" w:eastAsiaTheme="minorEastAsia" w:hAnsiTheme="minorHAnsi" w:cstheme="minorBidi"/>
          <w:sz w:val="22"/>
          <w:szCs w:val="22"/>
          <w:lang w:eastAsia="sv-SE"/>
        </w:rPr>
        <w:tab/>
      </w:r>
      <w:r>
        <w:t>Utredningen för avveckling av myndigheter inom utbildningsområdet m.m. (U 2012:11)</w:t>
      </w:r>
      <w:r>
        <w:rPr>
          <w:webHidden/>
        </w:rPr>
        <w:tab/>
      </w:r>
      <w:r>
        <w:rPr>
          <w:webHidden/>
        </w:rPr>
        <w:fldChar w:fldCharType="begin"/>
      </w:r>
      <w:r>
        <w:rPr>
          <w:webHidden/>
        </w:rPr>
        <w:instrText xml:space="preserve"> PAGEREF _Toc349138373 \h </w:instrText>
      </w:r>
      <w:r>
        <w:rPr>
          <w:webHidden/>
        </w:rPr>
      </w:r>
      <w:r>
        <w:rPr>
          <w:webHidden/>
        </w:rPr>
        <w:fldChar w:fldCharType="separate"/>
      </w:r>
      <w:r w:rsidR="005B70EA">
        <w:rPr>
          <w:webHidden/>
        </w:rPr>
        <w:t>173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7.26</w:t>
      </w:r>
      <w:r>
        <w:rPr>
          <w:rFonts w:asciiTheme="minorHAnsi" w:eastAsiaTheme="minorEastAsia" w:hAnsiTheme="minorHAnsi" w:cstheme="minorBidi"/>
          <w:sz w:val="22"/>
          <w:szCs w:val="22"/>
          <w:lang w:eastAsia="sv-SE"/>
        </w:rPr>
        <w:tab/>
      </w:r>
      <w:r>
        <w:t>Organisationskommittén för inrättandet av en ny högskola som omfattar verksamheterna vid tre konstnärliga högskolor i Stockholm (U 2012:12)</w:t>
      </w:r>
      <w:r>
        <w:rPr>
          <w:webHidden/>
        </w:rPr>
        <w:tab/>
      </w:r>
      <w:r>
        <w:rPr>
          <w:webHidden/>
        </w:rPr>
        <w:fldChar w:fldCharType="begin"/>
      </w:r>
      <w:r>
        <w:rPr>
          <w:webHidden/>
        </w:rPr>
        <w:instrText xml:space="preserve"> PAGEREF _Toc349138374 \h </w:instrText>
      </w:r>
      <w:r>
        <w:rPr>
          <w:webHidden/>
        </w:rPr>
      </w:r>
      <w:r>
        <w:rPr>
          <w:webHidden/>
        </w:rPr>
        <w:fldChar w:fldCharType="separate"/>
      </w:r>
      <w:r w:rsidR="005B70EA">
        <w:rPr>
          <w:webHidden/>
        </w:rPr>
        <w:t>174</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8</w:t>
      </w:r>
      <w:r>
        <w:rPr>
          <w:rFonts w:asciiTheme="minorHAnsi" w:eastAsiaTheme="minorEastAsia" w:hAnsiTheme="minorHAnsi" w:cstheme="minorBidi"/>
          <w:sz w:val="22"/>
          <w:szCs w:val="22"/>
          <w:lang w:eastAsia="sv-SE"/>
        </w:rPr>
        <w:tab/>
      </w:r>
      <w:r>
        <w:t>Landsbygdsdepartementet</w:t>
      </w:r>
      <w:r>
        <w:rPr>
          <w:webHidden/>
        </w:rPr>
        <w:tab/>
      </w:r>
      <w:r>
        <w:rPr>
          <w:webHidden/>
        </w:rPr>
        <w:fldChar w:fldCharType="begin"/>
      </w:r>
      <w:r>
        <w:rPr>
          <w:webHidden/>
        </w:rPr>
        <w:instrText xml:space="preserve"> PAGEREF _Toc349138375 \h </w:instrText>
      </w:r>
      <w:r>
        <w:rPr>
          <w:webHidden/>
        </w:rPr>
      </w:r>
      <w:r>
        <w:rPr>
          <w:webHidden/>
        </w:rPr>
        <w:fldChar w:fldCharType="separate"/>
      </w:r>
      <w:r w:rsidR="005B70EA">
        <w:rPr>
          <w:webHidden/>
        </w:rPr>
        <w:t>175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8.1</w:t>
      </w:r>
      <w:r>
        <w:rPr>
          <w:rFonts w:asciiTheme="minorHAnsi" w:eastAsiaTheme="minorEastAsia" w:hAnsiTheme="minorHAnsi" w:cstheme="minorBidi"/>
          <w:sz w:val="22"/>
          <w:szCs w:val="22"/>
          <w:lang w:eastAsia="sv-SE"/>
        </w:rPr>
        <w:tab/>
      </w:r>
      <w:r>
        <w:t>Utredningen Avveckling av Fiskeriverket                  (L</w:t>
      </w:r>
      <w:r w:rsidR="001D60F1">
        <w:t> </w:t>
      </w:r>
      <w:r>
        <w:t>2011:01)</w:t>
      </w:r>
      <w:r>
        <w:rPr>
          <w:webHidden/>
        </w:rPr>
        <w:tab/>
      </w:r>
      <w:r>
        <w:rPr>
          <w:webHidden/>
        </w:rPr>
        <w:fldChar w:fldCharType="begin"/>
      </w:r>
      <w:r>
        <w:rPr>
          <w:webHidden/>
        </w:rPr>
        <w:instrText xml:space="preserve"> PAGEREF _Toc349138376 \h </w:instrText>
      </w:r>
      <w:r>
        <w:rPr>
          <w:webHidden/>
        </w:rPr>
      </w:r>
      <w:r>
        <w:rPr>
          <w:webHidden/>
        </w:rPr>
        <w:fldChar w:fldCharType="separate"/>
      </w:r>
      <w:r w:rsidR="005B70EA">
        <w:rPr>
          <w:webHidden/>
        </w:rPr>
        <w:t>175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8.2</w:t>
      </w:r>
      <w:r>
        <w:rPr>
          <w:rFonts w:asciiTheme="minorHAnsi" w:eastAsiaTheme="minorEastAsia" w:hAnsiTheme="minorHAnsi" w:cstheme="minorBidi"/>
          <w:sz w:val="22"/>
          <w:szCs w:val="22"/>
          <w:lang w:eastAsia="sv-SE"/>
        </w:rPr>
        <w:tab/>
      </w:r>
      <w:r>
        <w:t>Utredningen om miljöbestämmelser för jordbruksföretag och djurhållning (L 2011:02)</w:t>
      </w:r>
      <w:r>
        <w:rPr>
          <w:webHidden/>
        </w:rPr>
        <w:tab/>
      </w:r>
      <w:r>
        <w:rPr>
          <w:webHidden/>
        </w:rPr>
        <w:fldChar w:fldCharType="begin"/>
      </w:r>
      <w:r>
        <w:rPr>
          <w:webHidden/>
        </w:rPr>
        <w:instrText xml:space="preserve"> PAGEREF _Toc349138377 \h </w:instrText>
      </w:r>
      <w:r>
        <w:rPr>
          <w:webHidden/>
        </w:rPr>
      </w:r>
      <w:r>
        <w:rPr>
          <w:webHidden/>
        </w:rPr>
        <w:fldChar w:fldCharType="separate"/>
      </w:r>
      <w:r w:rsidR="005B70EA">
        <w:rPr>
          <w:webHidden/>
        </w:rPr>
        <w:t>175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8.3</w:t>
      </w:r>
      <w:r>
        <w:rPr>
          <w:rFonts w:asciiTheme="minorHAnsi" w:eastAsiaTheme="minorEastAsia" w:hAnsiTheme="minorHAnsi" w:cstheme="minorBidi"/>
          <w:sz w:val="22"/>
          <w:szCs w:val="22"/>
          <w:lang w:eastAsia="sv-SE"/>
        </w:rPr>
        <w:tab/>
      </w:r>
      <w:r>
        <w:t>Översyn av jaktlagstiftningen m.m. (L 2012:01)</w:t>
      </w:r>
      <w:r>
        <w:rPr>
          <w:webHidden/>
        </w:rPr>
        <w:tab/>
      </w:r>
      <w:r>
        <w:rPr>
          <w:webHidden/>
        </w:rPr>
        <w:fldChar w:fldCharType="begin"/>
      </w:r>
      <w:r>
        <w:rPr>
          <w:webHidden/>
        </w:rPr>
        <w:instrText xml:space="preserve"> PAGEREF _Toc349138378 \h </w:instrText>
      </w:r>
      <w:r>
        <w:rPr>
          <w:webHidden/>
        </w:rPr>
      </w:r>
      <w:r>
        <w:rPr>
          <w:webHidden/>
        </w:rPr>
        <w:fldChar w:fldCharType="separate"/>
      </w:r>
      <w:r w:rsidR="005B70EA">
        <w:rPr>
          <w:webHidden/>
        </w:rPr>
        <w:t>176</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9</w:t>
      </w:r>
      <w:r>
        <w:rPr>
          <w:rFonts w:asciiTheme="minorHAnsi" w:eastAsiaTheme="minorEastAsia" w:hAnsiTheme="minorHAnsi" w:cstheme="minorBidi"/>
          <w:sz w:val="22"/>
          <w:szCs w:val="22"/>
          <w:lang w:eastAsia="sv-SE"/>
        </w:rPr>
        <w:tab/>
      </w:r>
      <w:r>
        <w:t>Miljödepartementet</w:t>
      </w:r>
      <w:r>
        <w:rPr>
          <w:webHidden/>
        </w:rPr>
        <w:tab/>
      </w:r>
      <w:r>
        <w:rPr>
          <w:webHidden/>
        </w:rPr>
        <w:fldChar w:fldCharType="begin"/>
      </w:r>
      <w:r>
        <w:rPr>
          <w:webHidden/>
        </w:rPr>
        <w:instrText xml:space="preserve"> PAGEREF _Toc349138379 \h </w:instrText>
      </w:r>
      <w:r>
        <w:rPr>
          <w:webHidden/>
        </w:rPr>
      </w:r>
      <w:r>
        <w:rPr>
          <w:webHidden/>
        </w:rPr>
        <w:fldChar w:fldCharType="separate"/>
      </w:r>
      <w:r w:rsidR="005B70EA">
        <w:rPr>
          <w:webHidden/>
        </w:rPr>
        <w:t>177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9.1</w:t>
      </w:r>
      <w:r>
        <w:rPr>
          <w:rFonts w:asciiTheme="minorHAnsi" w:eastAsiaTheme="minorEastAsia" w:hAnsiTheme="minorHAnsi" w:cstheme="minorBidi"/>
          <w:sz w:val="22"/>
          <w:szCs w:val="22"/>
          <w:lang w:eastAsia="sv-SE"/>
        </w:rPr>
        <w:tab/>
      </w:r>
      <w:r>
        <w:t>Miljövårdsberedningen (Jo 1968:A)</w:t>
      </w:r>
      <w:r>
        <w:rPr>
          <w:webHidden/>
        </w:rPr>
        <w:tab/>
      </w:r>
      <w:r>
        <w:rPr>
          <w:webHidden/>
        </w:rPr>
        <w:fldChar w:fldCharType="begin"/>
      </w:r>
      <w:r>
        <w:rPr>
          <w:webHidden/>
        </w:rPr>
        <w:instrText xml:space="preserve"> PAGEREF _Toc349138380 \h </w:instrText>
      </w:r>
      <w:r>
        <w:rPr>
          <w:webHidden/>
        </w:rPr>
      </w:r>
      <w:r>
        <w:rPr>
          <w:webHidden/>
        </w:rPr>
        <w:fldChar w:fldCharType="separate"/>
      </w:r>
      <w:r w:rsidR="005B70EA">
        <w:rPr>
          <w:webHidden/>
        </w:rPr>
        <w:t>177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9.2</w:t>
      </w:r>
      <w:r>
        <w:rPr>
          <w:rFonts w:asciiTheme="minorHAnsi" w:eastAsiaTheme="minorEastAsia" w:hAnsiTheme="minorHAnsi" w:cstheme="minorBidi"/>
          <w:sz w:val="22"/>
          <w:szCs w:val="22"/>
          <w:lang w:eastAsia="sv-SE"/>
        </w:rPr>
        <w:tab/>
      </w:r>
      <w:r>
        <w:t>Statens råd för kärnavfallsfrågor - Kärnavfallsrådet   (M 1992:A)</w:t>
      </w:r>
      <w:r>
        <w:rPr>
          <w:webHidden/>
        </w:rPr>
        <w:tab/>
      </w:r>
      <w:r>
        <w:rPr>
          <w:webHidden/>
        </w:rPr>
        <w:fldChar w:fldCharType="begin"/>
      </w:r>
      <w:r>
        <w:rPr>
          <w:webHidden/>
        </w:rPr>
        <w:instrText xml:space="preserve"> PAGEREF _Toc349138381 \h </w:instrText>
      </w:r>
      <w:r>
        <w:rPr>
          <w:webHidden/>
        </w:rPr>
      </w:r>
      <w:r>
        <w:rPr>
          <w:webHidden/>
        </w:rPr>
        <w:fldChar w:fldCharType="separate"/>
      </w:r>
      <w:r w:rsidR="005B70EA">
        <w:rPr>
          <w:webHidden/>
        </w:rPr>
        <w:t>185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9.3</w:t>
      </w:r>
      <w:r>
        <w:rPr>
          <w:rFonts w:asciiTheme="minorHAnsi" w:eastAsiaTheme="minorEastAsia" w:hAnsiTheme="minorHAnsi" w:cstheme="minorBidi"/>
          <w:sz w:val="22"/>
          <w:szCs w:val="22"/>
          <w:lang w:eastAsia="sv-SE"/>
        </w:rPr>
        <w:tab/>
      </w:r>
      <w:r>
        <w:t>Rovdjursutredningen (M 2010:02)</w:t>
      </w:r>
      <w:r>
        <w:rPr>
          <w:webHidden/>
        </w:rPr>
        <w:tab/>
      </w:r>
      <w:r>
        <w:rPr>
          <w:webHidden/>
        </w:rPr>
        <w:fldChar w:fldCharType="begin"/>
      </w:r>
      <w:r>
        <w:rPr>
          <w:webHidden/>
        </w:rPr>
        <w:instrText xml:space="preserve"> PAGEREF _Toc349138382 \h </w:instrText>
      </w:r>
      <w:r>
        <w:rPr>
          <w:webHidden/>
        </w:rPr>
      </w:r>
      <w:r>
        <w:rPr>
          <w:webHidden/>
        </w:rPr>
        <w:fldChar w:fldCharType="separate"/>
      </w:r>
      <w:r w:rsidR="005B70EA">
        <w:rPr>
          <w:webHidden/>
        </w:rPr>
        <w:t>190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9.4</w:t>
      </w:r>
      <w:r>
        <w:rPr>
          <w:rFonts w:asciiTheme="minorHAnsi" w:eastAsiaTheme="minorEastAsia" w:hAnsiTheme="minorHAnsi" w:cstheme="minorBidi"/>
          <w:sz w:val="22"/>
          <w:szCs w:val="22"/>
          <w:lang w:eastAsia="sv-SE"/>
        </w:rPr>
        <w:tab/>
      </w:r>
      <w:r>
        <w:t>Miljömålsberedningen (M 2010:04)</w:t>
      </w:r>
      <w:r>
        <w:rPr>
          <w:webHidden/>
        </w:rPr>
        <w:tab/>
      </w:r>
      <w:r>
        <w:rPr>
          <w:webHidden/>
        </w:rPr>
        <w:fldChar w:fldCharType="begin"/>
      </w:r>
      <w:r>
        <w:rPr>
          <w:webHidden/>
        </w:rPr>
        <w:instrText xml:space="preserve"> PAGEREF _Toc349138383 \h </w:instrText>
      </w:r>
      <w:r>
        <w:rPr>
          <w:webHidden/>
        </w:rPr>
      </w:r>
      <w:r>
        <w:rPr>
          <w:webHidden/>
        </w:rPr>
        <w:fldChar w:fldCharType="separate"/>
      </w:r>
      <w:r w:rsidR="005B70EA">
        <w:rPr>
          <w:webHidden/>
        </w:rPr>
        <w:t>192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9.5</w:t>
      </w:r>
      <w:r>
        <w:rPr>
          <w:rFonts w:asciiTheme="minorHAnsi" w:eastAsiaTheme="minorEastAsia" w:hAnsiTheme="minorHAnsi" w:cstheme="minorBidi"/>
          <w:sz w:val="22"/>
          <w:szCs w:val="22"/>
          <w:lang w:eastAsia="sv-SE"/>
        </w:rPr>
        <w:tab/>
      </w:r>
      <w:r>
        <w:t>Utredningen om reglering av industriutsläpp            (M</w:t>
      </w:r>
      <w:r w:rsidR="001D60F1">
        <w:t> </w:t>
      </w:r>
      <w:r>
        <w:t>2010:07)</w:t>
      </w:r>
      <w:r>
        <w:rPr>
          <w:webHidden/>
        </w:rPr>
        <w:tab/>
      </w:r>
      <w:r>
        <w:rPr>
          <w:webHidden/>
        </w:rPr>
        <w:fldChar w:fldCharType="begin"/>
      </w:r>
      <w:r>
        <w:rPr>
          <w:webHidden/>
        </w:rPr>
        <w:instrText xml:space="preserve"> PAGEREF _Toc349138384 \h </w:instrText>
      </w:r>
      <w:r>
        <w:rPr>
          <w:webHidden/>
        </w:rPr>
      </w:r>
      <w:r>
        <w:rPr>
          <w:webHidden/>
        </w:rPr>
        <w:fldChar w:fldCharType="separate"/>
      </w:r>
      <w:r w:rsidR="005B70EA">
        <w:rPr>
          <w:webHidden/>
        </w:rPr>
        <w:t>197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9.6</w:t>
      </w:r>
      <w:r>
        <w:rPr>
          <w:rFonts w:asciiTheme="minorHAnsi" w:eastAsiaTheme="minorEastAsia" w:hAnsiTheme="minorHAnsi" w:cstheme="minorBidi"/>
          <w:sz w:val="22"/>
          <w:szCs w:val="22"/>
          <w:lang w:eastAsia="sv-SE"/>
        </w:rPr>
        <w:tab/>
      </w:r>
      <w:r>
        <w:t>Delegationen för hållbara städer (M 2011:01)</w:t>
      </w:r>
      <w:r>
        <w:rPr>
          <w:webHidden/>
        </w:rPr>
        <w:tab/>
      </w:r>
      <w:r>
        <w:rPr>
          <w:webHidden/>
        </w:rPr>
        <w:fldChar w:fldCharType="begin"/>
      </w:r>
      <w:r>
        <w:rPr>
          <w:webHidden/>
        </w:rPr>
        <w:instrText xml:space="preserve"> PAGEREF _Toc349138385 \h </w:instrText>
      </w:r>
      <w:r>
        <w:rPr>
          <w:webHidden/>
        </w:rPr>
      </w:r>
      <w:r>
        <w:rPr>
          <w:webHidden/>
        </w:rPr>
        <w:fldChar w:fldCharType="separate"/>
      </w:r>
      <w:r w:rsidR="005B70EA">
        <w:rPr>
          <w:webHidden/>
        </w:rPr>
        <w:t>199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9.7</w:t>
      </w:r>
      <w:r>
        <w:rPr>
          <w:rFonts w:asciiTheme="minorHAnsi" w:eastAsiaTheme="minorEastAsia" w:hAnsiTheme="minorHAnsi" w:cstheme="minorBidi"/>
          <w:sz w:val="22"/>
          <w:szCs w:val="22"/>
          <w:lang w:eastAsia="sv-SE"/>
        </w:rPr>
        <w:tab/>
      </w:r>
      <w:r>
        <w:t>Avfallsutredningen (M 2011:02)</w:t>
      </w:r>
      <w:r>
        <w:rPr>
          <w:webHidden/>
        </w:rPr>
        <w:tab/>
      </w:r>
      <w:r>
        <w:rPr>
          <w:webHidden/>
        </w:rPr>
        <w:fldChar w:fldCharType="begin"/>
      </w:r>
      <w:r>
        <w:rPr>
          <w:webHidden/>
        </w:rPr>
        <w:instrText xml:space="preserve"> PAGEREF _Toc349138386 \h </w:instrText>
      </w:r>
      <w:r>
        <w:rPr>
          <w:webHidden/>
        </w:rPr>
      </w:r>
      <w:r>
        <w:rPr>
          <w:webHidden/>
        </w:rPr>
        <w:fldChar w:fldCharType="separate"/>
      </w:r>
      <w:r w:rsidR="005B70EA">
        <w:rPr>
          <w:webHidden/>
        </w:rPr>
        <w:t>201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9.8</w:t>
      </w:r>
      <w:r>
        <w:rPr>
          <w:rFonts w:asciiTheme="minorHAnsi" w:eastAsiaTheme="minorEastAsia" w:hAnsiTheme="minorHAnsi" w:cstheme="minorBidi"/>
          <w:sz w:val="22"/>
          <w:szCs w:val="22"/>
          <w:lang w:eastAsia="sv-SE"/>
        </w:rPr>
        <w:tab/>
      </w:r>
      <w:r>
        <w:t>Nationella kommittén för hållbar rovdjurspolitik för varg (M 2011:03)</w:t>
      </w:r>
      <w:r>
        <w:rPr>
          <w:webHidden/>
        </w:rPr>
        <w:tab/>
      </w:r>
      <w:r>
        <w:rPr>
          <w:webHidden/>
        </w:rPr>
        <w:fldChar w:fldCharType="begin"/>
      </w:r>
      <w:r>
        <w:rPr>
          <w:webHidden/>
        </w:rPr>
        <w:instrText xml:space="preserve"> PAGEREF _Toc349138387 \h </w:instrText>
      </w:r>
      <w:r>
        <w:rPr>
          <w:webHidden/>
        </w:rPr>
      </w:r>
      <w:r>
        <w:rPr>
          <w:webHidden/>
        </w:rPr>
        <w:fldChar w:fldCharType="separate"/>
      </w:r>
      <w:r w:rsidR="005B70EA">
        <w:rPr>
          <w:webHidden/>
        </w:rPr>
        <w:t>202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9.9</w:t>
      </w:r>
      <w:r>
        <w:rPr>
          <w:rFonts w:asciiTheme="minorHAnsi" w:eastAsiaTheme="minorEastAsia" w:hAnsiTheme="minorHAnsi" w:cstheme="minorBidi"/>
          <w:sz w:val="22"/>
          <w:szCs w:val="22"/>
          <w:lang w:eastAsia="sv-SE"/>
        </w:rPr>
        <w:tab/>
      </w:r>
      <w:r>
        <w:t>Utredningen om vattenverksamheter (M 2012:01)</w:t>
      </w:r>
      <w:r>
        <w:rPr>
          <w:webHidden/>
        </w:rPr>
        <w:tab/>
      </w:r>
      <w:r>
        <w:rPr>
          <w:webHidden/>
        </w:rPr>
        <w:fldChar w:fldCharType="begin"/>
      </w:r>
      <w:r>
        <w:rPr>
          <w:webHidden/>
        </w:rPr>
        <w:instrText xml:space="preserve"> PAGEREF _Toc349138388 \h </w:instrText>
      </w:r>
      <w:r>
        <w:rPr>
          <w:webHidden/>
        </w:rPr>
      </w:r>
      <w:r>
        <w:rPr>
          <w:webHidden/>
        </w:rPr>
        <w:fldChar w:fldCharType="separate"/>
      </w:r>
      <w:r w:rsidR="005B70EA">
        <w:rPr>
          <w:webHidden/>
        </w:rPr>
        <w:t>202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9.10</w:t>
      </w:r>
      <w:r>
        <w:rPr>
          <w:rFonts w:asciiTheme="minorHAnsi" w:eastAsiaTheme="minorEastAsia" w:hAnsiTheme="minorHAnsi" w:cstheme="minorBidi"/>
          <w:sz w:val="22"/>
          <w:szCs w:val="22"/>
          <w:lang w:eastAsia="sv-SE"/>
        </w:rPr>
        <w:tab/>
      </w:r>
      <w:r>
        <w:t>Utredningen om ersättning vid vissa fall av rådighetsinskränkningar (M 2012:02)</w:t>
      </w:r>
      <w:r>
        <w:rPr>
          <w:webHidden/>
        </w:rPr>
        <w:tab/>
      </w:r>
      <w:r>
        <w:rPr>
          <w:webHidden/>
        </w:rPr>
        <w:fldChar w:fldCharType="begin"/>
      </w:r>
      <w:r>
        <w:rPr>
          <w:webHidden/>
        </w:rPr>
        <w:instrText xml:space="preserve"> PAGEREF _Toc349138389 \h </w:instrText>
      </w:r>
      <w:r>
        <w:rPr>
          <w:webHidden/>
        </w:rPr>
      </w:r>
      <w:r>
        <w:rPr>
          <w:webHidden/>
        </w:rPr>
        <w:fldChar w:fldCharType="separate"/>
      </w:r>
      <w:r w:rsidR="005B70EA">
        <w:rPr>
          <w:webHidden/>
        </w:rPr>
        <w:t>203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9.11</w:t>
      </w:r>
      <w:r>
        <w:rPr>
          <w:rFonts w:asciiTheme="minorHAnsi" w:eastAsiaTheme="minorEastAsia" w:hAnsiTheme="minorHAnsi" w:cstheme="minorBidi"/>
          <w:sz w:val="22"/>
          <w:szCs w:val="22"/>
          <w:lang w:eastAsia="sv-SE"/>
        </w:rPr>
        <w:tab/>
      </w:r>
      <w:r>
        <w:t>Utredningen för en nationell handlingsplan för säker användning och hantering av nanomaterial               (M</w:t>
      </w:r>
      <w:r w:rsidR="001D60F1">
        <w:t> </w:t>
      </w:r>
      <w:r>
        <w:t>2012:03)</w:t>
      </w:r>
      <w:r>
        <w:rPr>
          <w:webHidden/>
        </w:rPr>
        <w:tab/>
      </w:r>
      <w:r>
        <w:rPr>
          <w:webHidden/>
        </w:rPr>
        <w:fldChar w:fldCharType="begin"/>
      </w:r>
      <w:r>
        <w:rPr>
          <w:webHidden/>
        </w:rPr>
        <w:instrText xml:space="preserve"> PAGEREF _Toc349138390 \h </w:instrText>
      </w:r>
      <w:r>
        <w:rPr>
          <w:webHidden/>
        </w:rPr>
      </w:r>
      <w:r>
        <w:rPr>
          <w:webHidden/>
        </w:rPr>
        <w:fldChar w:fldCharType="separate"/>
      </w:r>
      <w:r w:rsidR="005B70EA">
        <w:rPr>
          <w:webHidden/>
        </w:rPr>
        <w:t>204</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10</w:t>
      </w:r>
      <w:r>
        <w:rPr>
          <w:rFonts w:asciiTheme="minorHAnsi" w:eastAsiaTheme="minorEastAsia" w:hAnsiTheme="minorHAnsi" w:cstheme="minorBidi"/>
          <w:sz w:val="22"/>
          <w:szCs w:val="22"/>
          <w:lang w:eastAsia="sv-SE"/>
        </w:rPr>
        <w:tab/>
      </w:r>
      <w:r>
        <w:t>Näringsdepartementet</w:t>
      </w:r>
      <w:r>
        <w:rPr>
          <w:webHidden/>
        </w:rPr>
        <w:tab/>
      </w:r>
      <w:r>
        <w:rPr>
          <w:webHidden/>
        </w:rPr>
        <w:fldChar w:fldCharType="begin"/>
      </w:r>
      <w:r>
        <w:rPr>
          <w:webHidden/>
        </w:rPr>
        <w:instrText xml:space="preserve"> PAGEREF _Toc349138391 \h </w:instrText>
      </w:r>
      <w:r>
        <w:rPr>
          <w:webHidden/>
        </w:rPr>
      </w:r>
      <w:r>
        <w:rPr>
          <w:webHidden/>
        </w:rPr>
        <w:fldChar w:fldCharType="separate"/>
      </w:r>
      <w:r w:rsidR="005B70EA">
        <w:rPr>
          <w:webHidden/>
        </w:rPr>
        <w:t>205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w:t>
      </w:r>
      <w:r>
        <w:rPr>
          <w:rFonts w:asciiTheme="minorHAnsi" w:eastAsiaTheme="minorEastAsia" w:hAnsiTheme="minorHAnsi" w:cstheme="minorBidi"/>
          <w:sz w:val="22"/>
          <w:szCs w:val="22"/>
          <w:lang w:eastAsia="sv-SE"/>
        </w:rPr>
        <w:tab/>
      </w:r>
      <w:r>
        <w:t>Utredningen (K 1994:02) med uppdrag att ansvara för vissa personalfrågor m.m.vid avvecklingen av Postverket</w:t>
      </w:r>
      <w:r>
        <w:rPr>
          <w:webHidden/>
        </w:rPr>
        <w:tab/>
      </w:r>
      <w:r>
        <w:rPr>
          <w:webHidden/>
        </w:rPr>
        <w:fldChar w:fldCharType="begin"/>
      </w:r>
      <w:r>
        <w:rPr>
          <w:webHidden/>
        </w:rPr>
        <w:instrText xml:space="preserve"> PAGEREF _Toc349138392 \h </w:instrText>
      </w:r>
      <w:r>
        <w:rPr>
          <w:webHidden/>
        </w:rPr>
      </w:r>
      <w:r>
        <w:rPr>
          <w:webHidden/>
        </w:rPr>
        <w:fldChar w:fldCharType="separate"/>
      </w:r>
      <w:r w:rsidR="005B70EA">
        <w:rPr>
          <w:webHidden/>
        </w:rPr>
        <w:t>205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10.2</w:t>
      </w:r>
      <w:r>
        <w:rPr>
          <w:rFonts w:asciiTheme="minorHAnsi" w:eastAsiaTheme="minorEastAsia" w:hAnsiTheme="minorHAnsi" w:cstheme="minorBidi"/>
          <w:sz w:val="22"/>
          <w:szCs w:val="22"/>
          <w:lang w:eastAsia="sv-SE"/>
        </w:rPr>
        <w:tab/>
      </w:r>
      <w:r>
        <w:t>Regelrådet (N 2008:05)</w:t>
      </w:r>
      <w:r>
        <w:rPr>
          <w:webHidden/>
        </w:rPr>
        <w:tab/>
      </w:r>
      <w:r>
        <w:rPr>
          <w:webHidden/>
        </w:rPr>
        <w:fldChar w:fldCharType="begin"/>
      </w:r>
      <w:r>
        <w:rPr>
          <w:webHidden/>
        </w:rPr>
        <w:instrText xml:space="preserve"> PAGEREF _Toc349138393 \h </w:instrText>
      </w:r>
      <w:r>
        <w:rPr>
          <w:webHidden/>
        </w:rPr>
      </w:r>
      <w:r>
        <w:rPr>
          <w:webHidden/>
        </w:rPr>
        <w:fldChar w:fldCharType="separate"/>
      </w:r>
      <w:r w:rsidR="005B70EA">
        <w:rPr>
          <w:webHidden/>
        </w:rPr>
        <w:t>205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10.3</w:t>
      </w:r>
      <w:r>
        <w:rPr>
          <w:rFonts w:asciiTheme="minorHAnsi" w:eastAsiaTheme="minorEastAsia" w:hAnsiTheme="minorHAnsi" w:cstheme="minorBidi"/>
          <w:sz w:val="22"/>
          <w:szCs w:val="22"/>
          <w:lang w:eastAsia="sv-SE"/>
        </w:rPr>
        <w:tab/>
      </w:r>
      <w:r>
        <w:t>E-delegationen (Fi 2009:01)</w:t>
      </w:r>
      <w:r>
        <w:rPr>
          <w:webHidden/>
        </w:rPr>
        <w:tab/>
      </w:r>
      <w:r>
        <w:rPr>
          <w:webHidden/>
        </w:rPr>
        <w:fldChar w:fldCharType="begin"/>
      </w:r>
      <w:r>
        <w:rPr>
          <w:webHidden/>
        </w:rPr>
        <w:instrText xml:space="preserve"> PAGEREF _Toc349138394 \h </w:instrText>
      </w:r>
      <w:r>
        <w:rPr>
          <w:webHidden/>
        </w:rPr>
      </w:r>
      <w:r>
        <w:rPr>
          <w:webHidden/>
        </w:rPr>
        <w:fldChar w:fldCharType="separate"/>
      </w:r>
      <w:r w:rsidR="005B70EA">
        <w:rPr>
          <w:webHidden/>
        </w:rPr>
        <w:t>207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10.4</w:t>
      </w:r>
      <w:r>
        <w:rPr>
          <w:rFonts w:asciiTheme="minorHAnsi" w:eastAsiaTheme="minorEastAsia" w:hAnsiTheme="minorHAnsi" w:cstheme="minorBidi"/>
          <w:sz w:val="22"/>
          <w:szCs w:val="22"/>
          <w:lang w:eastAsia="sv-SE"/>
        </w:rPr>
        <w:tab/>
      </w:r>
      <w:r>
        <w:t>Produktivitetskommittén (N 2009:10)</w:t>
      </w:r>
      <w:r>
        <w:rPr>
          <w:webHidden/>
        </w:rPr>
        <w:tab/>
      </w:r>
      <w:r>
        <w:rPr>
          <w:webHidden/>
        </w:rPr>
        <w:fldChar w:fldCharType="begin"/>
      </w:r>
      <w:r>
        <w:rPr>
          <w:webHidden/>
        </w:rPr>
        <w:instrText xml:space="preserve"> PAGEREF _Toc349138395 \h </w:instrText>
      </w:r>
      <w:r>
        <w:rPr>
          <w:webHidden/>
        </w:rPr>
      </w:r>
      <w:r>
        <w:rPr>
          <w:webHidden/>
        </w:rPr>
        <w:fldChar w:fldCharType="separate"/>
      </w:r>
      <w:r w:rsidR="005B70EA">
        <w:rPr>
          <w:webHidden/>
        </w:rPr>
        <w:t>209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10.5</w:t>
      </w:r>
      <w:r>
        <w:rPr>
          <w:rFonts w:asciiTheme="minorHAnsi" w:eastAsiaTheme="minorEastAsia" w:hAnsiTheme="minorHAnsi" w:cstheme="minorBidi"/>
          <w:sz w:val="22"/>
          <w:szCs w:val="22"/>
          <w:lang w:eastAsia="sv-SE"/>
        </w:rPr>
        <w:tab/>
      </w:r>
      <w:r>
        <w:t>ITS-rådet (N 2010:06)</w:t>
      </w:r>
      <w:r>
        <w:rPr>
          <w:webHidden/>
        </w:rPr>
        <w:tab/>
      </w:r>
      <w:r>
        <w:rPr>
          <w:webHidden/>
        </w:rPr>
        <w:fldChar w:fldCharType="begin"/>
      </w:r>
      <w:r>
        <w:rPr>
          <w:webHidden/>
        </w:rPr>
        <w:instrText xml:space="preserve"> PAGEREF _Toc349138396 \h </w:instrText>
      </w:r>
      <w:r>
        <w:rPr>
          <w:webHidden/>
        </w:rPr>
      </w:r>
      <w:r>
        <w:rPr>
          <w:webHidden/>
        </w:rPr>
        <w:fldChar w:fldCharType="separate"/>
      </w:r>
      <w:r w:rsidR="005B70EA">
        <w:rPr>
          <w:webHidden/>
        </w:rPr>
        <w:t>210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10.6</w:t>
      </w:r>
      <w:r>
        <w:rPr>
          <w:rFonts w:asciiTheme="minorHAnsi" w:eastAsiaTheme="minorEastAsia" w:hAnsiTheme="minorHAnsi" w:cstheme="minorBidi"/>
          <w:sz w:val="22"/>
          <w:szCs w:val="22"/>
          <w:lang w:eastAsia="sv-SE"/>
        </w:rPr>
        <w:tab/>
      </w:r>
      <w:r>
        <w:t>Cyklingsutredningen (N 2010:08)</w:t>
      </w:r>
      <w:r>
        <w:rPr>
          <w:webHidden/>
        </w:rPr>
        <w:tab/>
      </w:r>
      <w:r>
        <w:rPr>
          <w:webHidden/>
        </w:rPr>
        <w:fldChar w:fldCharType="begin"/>
      </w:r>
      <w:r>
        <w:rPr>
          <w:webHidden/>
        </w:rPr>
        <w:instrText xml:space="preserve"> PAGEREF _Toc349138397 \h </w:instrText>
      </w:r>
      <w:r>
        <w:rPr>
          <w:webHidden/>
        </w:rPr>
      </w:r>
      <w:r>
        <w:rPr>
          <w:webHidden/>
        </w:rPr>
        <w:fldChar w:fldCharType="separate"/>
      </w:r>
      <w:r w:rsidR="005B70EA">
        <w:rPr>
          <w:webHidden/>
        </w:rPr>
        <w:t>211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10.7</w:t>
      </w:r>
      <w:r>
        <w:rPr>
          <w:rFonts w:asciiTheme="minorHAnsi" w:eastAsiaTheme="minorEastAsia" w:hAnsiTheme="minorHAnsi" w:cstheme="minorBidi"/>
          <w:sz w:val="22"/>
          <w:szCs w:val="22"/>
          <w:lang w:eastAsia="sv-SE"/>
        </w:rPr>
        <w:tab/>
      </w:r>
      <w:r>
        <w:t>Fartygsåtervinningsutredningen (N 2011:02)</w:t>
      </w:r>
      <w:r>
        <w:rPr>
          <w:webHidden/>
        </w:rPr>
        <w:tab/>
      </w:r>
      <w:r>
        <w:rPr>
          <w:webHidden/>
        </w:rPr>
        <w:fldChar w:fldCharType="begin"/>
      </w:r>
      <w:r>
        <w:rPr>
          <w:webHidden/>
        </w:rPr>
        <w:instrText xml:space="preserve"> PAGEREF _Toc349138398 \h </w:instrText>
      </w:r>
      <w:r>
        <w:rPr>
          <w:webHidden/>
        </w:rPr>
      </w:r>
      <w:r>
        <w:rPr>
          <w:webHidden/>
        </w:rPr>
        <w:fldChar w:fldCharType="separate"/>
      </w:r>
      <w:r w:rsidR="005B70EA">
        <w:rPr>
          <w:webHidden/>
        </w:rPr>
        <w:t>212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10.8</w:t>
      </w:r>
      <w:r>
        <w:rPr>
          <w:rFonts w:asciiTheme="minorHAnsi" w:eastAsiaTheme="minorEastAsia" w:hAnsiTheme="minorHAnsi" w:cstheme="minorBidi"/>
          <w:sz w:val="22"/>
          <w:szCs w:val="22"/>
          <w:lang w:eastAsia="sv-SE"/>
        </w:rPr>
        <w:tab/>
      </w:r>
      <w:r>
        <w:t>Utredningen om ökad IT-användning i småföretag     (N 2011:03)</w:t>
      </w:r>
      <w:r>
        <w:rPr>
          <w:webHidden/>
        </w:rPr>
        <w:tab/>
      </w:r>
      <w:r>
        <w:rPr>
          <w:webHidden/>
        </w:rPr>
        <w:fldChar w:fldCharType="begin"/>
      </w:r>
      <w:r>
        <w:rPr>
          <w:webHidden/>
        </w:rPr>
        <w:instrText xml:space="preserve"> PAGEREF _Toc349138399 \h </w:instrText>
      </w:r>
      <w:r>
        <w:rPr>
          <w:webHidden/>
        </w:rPr>
      </w:r>
      <w:r>
        <w:rPr>
          <w:webHidden/>
        </w:rPr>
        <w:fldChar w:fldCharType="separate"/>
      </w:r>
      <w:r w:rsidR="005B70EA">
        <w:rPr>
          <w:webHidden/>
        </w:rPr>
        <w:t>213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10.9</w:t>
      </w:r>
      <w:r>
        <w:rPr>
          <w:rFonts w:asciiTheme="minorHAnsi" w:eastAsiaTheme="minorEastAsia" w:hAnsiTheme="minorHAnsi" w:cstheme="minorBidi"/>
          <w:sz w:val="22"/>
          <w:szCs w:val="22"/>
          <w:lang w:eastAsia="sv-SE"/>
        </w:rPr>
        <w:tab/>
      </w:r>
      <w:r>
        <w:t>Patentspråksutredningen (N 2011:04)</w:t>
      </w:r>
      <w:r>
        <w:rPr>
          <w:webHidden/>
        </w:rPr>
        <w:tab/>
      </w:r>
      <w:r>
        <w:rPr>
          <w:webHidden/>
        </w:rPr>
        <w:fldChar w:fldCharType="begin"/>
      </w:r>
      <w:r>
        <w:rPr>
          <w:webHidden/>
        </w:rPr>
        <w:instrText xml:space="preserve"> PAGEREF _Toc349138400 \h </w:instrText>
      </w:r>
      <w:r>
        <w:rPr>
          <w:webHidden/>
        </w:rPr>
      </w:r>
      <w:r>
        <w:rPr>
          <w:webHidden/>
        </w:rPr>
        <w:fldChar w:fldCharType="separate"/>
      </w:r>
      <w:r w:rsidR="005B70EA">
        <w:rPr>
          <w:webHidden/>
        </w:rPr>
        <w:t>214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10.10</w:t>
      </w:r>
      <w:r>
        <w:rPr>
          <w:rFonts w:asciiTheme="minorHAnsi" w:eastAsiaTheme="minorEastAsia" w:hAnsiTheme="minorHAnsi" w:cstheme="minorBidi"/>
          <w:sz w:val="22"/>
          <w:szCs w:val="22"/>
          <w:lang w:eastAsia="sv-SE"/>
        </w:rPr>
        <w:tab/>
      </w:r>
      <w:r>
        <w:t>Utredningen om en översyn av de statliga insatserna för dammsäkerhet (N 2011:05)</w:t>
      </w:r>
      <w:r>
        <w:rPr>
          <w:webHidden/>
        </w:rPr>
        <w:tab/>
      </w:r>
      <w:r>
        <w:rPr>
          <w:webHidden/>
        </w:rPr>
        <w:fldChar w:fldCharType="begin"/>
      </w:r>
      <w:r>
        <w:rPr>
          <w:webHidden/>
        </w:rPr>
        <w:instrText xml:space="preserve"> PAGEREF _Toc349138401 \h </w:instrText>
      </w:r>
      <w:r>
        <w:rPr>
          <w:webHidden/>
        </w:rPr>
      </w:r>
      <w:r>
        <w:rPr>
          <w:webHidden/>
        </w:rPr>
        <w:fldChar w:fldCharType="separate"/>
      </w:r>
      <w:r w:rsidR="005B70EA">
        <w:rPr>
          <w:webHidden/>
        </w:rPr>
        <w:t>214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10.11</w:t>
      </w:r>
      <w:r>
        <w:rPr>
          <w:rFonts w:asciiTheme="minorHAnsi" w:eastAsiaTheme="minorEastAsia" w:hAnsiTheme="minorHAnsi" w:cstheme="minorBidi"/>
          <w:sz w:val="22"/>
          <w:szCs w:val="22"/>
          <w:lang w:eastAsia="sv-SE"/>
        </w:rPr>
        <w:tab/>
      </w:r>
      <w:r>
        <w:t>Utredningen Översyn av vissa frågor i minerallagen (N</w:t>
      </w:r>
      <w:r w:rsidR="001D60F1">
        <w:t> </w:t>
      </w:r>
      <w:r>
        <w:t>2011:06)</w:t>
      </w:r>
      <w:r>
        <w:rPr>
          <w:webHidden/>
        </w:rPr>
        <w:tab/>
      </w:r>
      <w:r>
        <w:rPr>
          <w:webHidden/>
        </w:rPr>
        <w:fldChar w:fldCharType="begin"/>
      </w:r>
      <w:r>
        <w:rPr>
          <w:webHidden/>
        </w:rPr>
        <w:instrText xml:space="preserve"> PAGEREF _Toc349138402 \h </w:instrText>
      </w:r>
      <w:r>
        <w:rPr>
          <w:webHidden/>
        </w:rPr>
      </w:r>
      <w:r>
        <w:rPr>
          <w:webHidden/>
        </w:rPr>
        <w:fldChar w:fldCharType="separate"/>
      </w:r>
      <w:r w:rsidR="005B70EA">
        <w:rPr>
          <w:webHidden/>
        </w:rPr>
        <w:t>215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10.12</w:t>
      </w:r>
      <w:r>
        <w:rPr>
          <w:rFonts w:asciiTheme="minorHAnsi" w:eastAsiaTheme="minorEastAsia" w:hAnsiTheme="minorHAnsi" w:cstheme="minorBidi"/>
          <w:sz w:val="22"/>
          <w:szCs w:val="22"/>
          <w:lang w:eastAsia="sv-SE"/>
        </w:rPr>
        <w:tab/>
      </w:r>
      <w:r>
        <w:t>Flygtrafiktjänstutredningen (N 2011:07)</w:t>
      </w:r>
      <w:r>
        <w:rPr>
          <w:webHidden/>
        </w:rPr>
        <w:tab/>
      </w:r>
      <w:r>
        <w:rPr>
          <w:webHidden/>
        </w:rPr>
        <w:fldChar w:fldCharType="begin"/>
      </w:r>
      <w:r>
        <w:rPr>
          <w:webHidden/>
        </w:rPr>
        <w:instrText xml:space="preserve"> PAGEREF _Toc349138403 \h </w:instrText>
      </w:r>
      <w:r>
        <w:rPr>
          <w:webHidden/>
        </w:rPr>
      </w:r>
      <w:r>
        <w:rPr>
          <w:webHidden/>
        </w:rPr>
        <w:fldChar w:fldCharType="separate"/>
      </w:r>
      <w:r w:rsidR="005B70EA">
        <w:rPr>
          <w:webHidden/>
        </w:rPr>
        <w:t>216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10.13</w:t>
      </w:r>
      <w:r>
        <w:rPr>
          <w:rFonts w:asciiTheme="minorHAnsi" w:eastAsiaTheme="minorEastAsia" w:hAnsiTheme="minorHAnsi" w:cstheme="minorBidi"/>
          <w:sz w:val="22"/>
          <w:szCs w:val="22"/>
          <w:lang w:eastAsia="sv-SE"/>
        </w:rPr>
        <w:tab/>
      </w:r>
      <w:r>
        <w:t>Översyn av vissa frågor i anslutning till lagen om näringsförbud (N 2011:08)</w:t>
      </w:r>
      <w:r>
        <w:rPr>
          <w:webHidden/>
        </w:rPr>
        <w:tab/>
      </w:r>
      <w:r>
        <w:rPr>
          <w:webHidden/>
        </w:rPr>
        <w:fldChar w:fldCharType="begin"/>
      </w:r>
      <w:r>
        <w:rPr>
          <w:webHidden/>
        </w:rPr>
        <w:instrText xml:space="preserve"> PAGEREF _Toc349138404 \h </w:instrText>
      </w:r>
      <w:r>
        <w:rPr>
          <w:webHidden/>
        </w:rPr>
      </w:r>
      <w:r>
        <w:rPr>
          <w:webHidden/>
        </w:rPr>
        <w:fldChar w:fldCharType="separate"/>
      </w:r>
      <w:r w:rsidR="005B70EA">
        <w:rPr>
          <w:webHidden/>
        </w:rPr>
        <w:t>217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10.14</w:t>
      </w:r>
      <w:r>
        <w:rPr>
          <w:rFonts w:asciiTheme="minorHAnsi" w:eastAsiaTheme="minorEastAsia" w:hAnsiTheme="minorHAnsi" w:cstheme="minorBidi"/>
          <w:sz w:val="22"/>
          <w:szCs w:val="22"/>
          <w:lang w:eastAsia="sv-SE"/>
        </w:rPr>
        <w:tab/>
      </w:r>
      <w:r>
        <w:t>Uppgiftlämnarutredningen (N 2012:01)</w:t>
      </w:r>
      <w:r>
        <w:rPr>
          <w:webHidden/>
        </w:rPr>
        <w:tab/>
      </w:r>
      <w:r>
        <w:rPr>
          <w:webHidden/>
        </w:rPr>
        <w:fldChar w:fldCharType="begin"/>
      </w:r>
      <w:r>
        <w:rPr>
          <w:webHidden/>
        </w:rPr>
        <w:instrText xml:space="preserve"> PAGEREF _Toc349138405 \h </w:instrText>
      </w:r>
      <w:r>
        <w:rPr>
          <w:webHidden/>
        </w:rPr>
      </w:r>
      <w:r>
        <w:rPr>
          <w:webHidden/>
        </w:rPr>
        <w:fldChar w:fldCharType="separate"/>
      </w:r>
      <w:r w:rsidR="005B70EA">
        <w:rPr>
          <w:webHidden/>
        </w:rPr>
        <w:t>218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10.15</w:t>
      </w:r>
      <w:r>
        <w:rPr>
          <w:rFonts w:asciiTheme="minorHAnsi" w:eastAsiaTheme="minorEastAsia" w:hAnsiTheme="minorHAnsi" w:cstheme="minorBidi"/>
          <w:sz w:val="22"/>
          <w:szCs w:val="22"/>
          <w:lang w:eastAsia="sv-SE"/>
        </w:rPr>
        <w:tab/>
      </w:r>
      <w:r>
        <w:t>Utredningen för en effektivare konkurrenstillsyn       (N 2012:02)</w:t>
      </w:r>
      <w:r>
        <w:rPr>
          <w:webHidden/>
        </w:rPr>
        <w:tab/>
      </w:r>
      <w:r>
        <w:rPr>
          <w:webHidden/>
        </w:rPr>
        <w:fldChar w:fldCharType="begin"/>
      </w:r>
      <w:r>
        <w:rPr>
          <w:webHidden/>
        </w:rPr>
        <w:instrText xml:space="preserve"> PAGEREF _Toc349138406 \h </w:instrText>
      </w:r>
      <w:r>
        <w:rPr>
          <w:webHidden/>
        </w:rPr>
      </w:r>
      <w:r>
        <w:rPr>
          <w:webHidden/>
        </w:rPr>
        <w:fldChar w:fldCharType="separate"/>
      </w:r>
      <w:r w:rsidR="005B70EA">
        <w:rPr>
          <w:webHidden/>
        </w:rPr>
        <w:t>219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10.16</w:t>
      </w:r>
      <w:r>
        <w:rPr>
          <w:rFonts w:asciiTheme="minorHAnsi" w:eastAsiaTheme="minorEastAsia" w:hAnsiTheme="minorHAnsi" w:cstheme="minorBidi"/>
          <w:sz w:val="22"/>
          <w:szCs w:val="22"/>
          <w:lang w:eastAsia="sv-SE"/>
        </w:rPr>
        <w:tab/>
      </w:r>
      <w:r>
        <w:t>Samordningsrådet med kunskapsplattform för smarta elnät (N 2012:03)</w:t>
      </w:r>
      <w:r>
        <w:rPr>
          <w:webHidden/>
        </w:rPr>
        <w:tab/>
      </w:r>
      <w:r>
        <w:rPr>
          <w:webHidden/>
        </w:rPr>
        <w:fldChar w:fldCharType="begin"/>
      </w:r>
      <w:r>
        <w:rPr>
          <w:webHidden/>
        </w:rPr>
        <w:instrText xml:space="preserve"> PAGEREF _Toc349138407 \h </w:instrText>
      </w:r>
      <w:r>
        <w:rPr>
          <w:webHidden/>
        </w:rPr>
      </w:r>
      <w:r>
        <w:rPr>
          <w:webHidden/>
        </w:rPr>
        <w:fldChar w:fldCharType="separate"/>
      </w:r>
      <w:r w:rsidR="005B70EA">
        <w:rPr>
          <w:webHidden/>
        </w:rPr>
        <w:t>219</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10.17</w:t>
      </w:r>
      <w:r>
        <w:rPr>
          <w:rFonts w:asciiTheme="minorHAnsi" w:eastAsiaTheme="minorEastAsia" w:hAnsiTheme="minorHAnsi" w:cstheme="minorBidi"/>
          <w:sz w:val="22"/>
          <w:szCs w:val="22"/>
          <w:lang w:eastAsia="sv-SE"/>
        </w:rPr>
        <w:tab/>
      </w:r>
      <w:r>
        <w:t>Digitaliseringskommissionen (N 2012:04)</w:t>
      </w:r>
      <w:r>
        <w:rPr>
          <w:webHidden/>
        </w:rPr>
        <w:tab/>
      </w:r>
      <w:r>
        <w:rPr>
          <w:webHidden/>
        </w:rPr>
        <w:fldChar w:fldCharType="begin"/>
      </w:r>
      <w:r>
        <w:rPr>
          <w:webHidden/>
        </w:rPr>
        <w:instrText xml:space="preserve"> PAGEREF _Toc349138408 \h </w:instrText>
      </w:r>
      <w:r>
        <w:rPr>
          <w:webHidden/>
        </w:rPr>
      </w:r>
      <w:r>
        <w:rPr>
          <w:webHidden/>
        </w:rPr>
        <w:fldChar w:fldCharType="separate"/>
      </w:r>
      <w:r w:rsidR="005B70EA">
        <w:rPr>
          <w:webHidden/>
        </w:rPr>
        <w:t>220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10.18</w:t>
      </w:r>
      <w:r>
        <w:rPr>
          <w:rFonts w:asciiTheme="minorHAnsi" w:eastAsiaTheme="minorEastAsia" w:hAnsiTheme="minorHAnsi" w:cstheme="minorBidi"/>
          <w:sz w:val="22"/>
          <w:szCs w:val="22"/>
          <w:lang w:eastAsia="sv-SE"/>
        </w:rPr>
        <w:tab/>
      </w:r>
      <w:r>
        <w:t>Utredningen om fossiloberoende fordonsflotta           (N 2012:05)</w:t>
      </w:r>
      <w:r>
        <w:rPr>
          <w:webHidden/>
        </w:rPr>
        <w:tab/>
      </w:r>
      <w:r>
        <w:rPr>
          <w:webHidden/>
        </w:rPr>
        <w:fldChar w:fldCharType="begin"/>
      </w:r>
      <w:r>
        <w:rPr>
          <w:webHidden/>
        </w:rPr>
        <w:instrText xml:space="preserve"> PAGEREF _Toc349138409 \h </w:instrText>
      </w:r>
      <w:r>
        <w:rPr>
          <w:webHidden/>
        </w:rPr>
      </w:r>
      <w:r>
        <w:rPr>
          <w:webHidden/>
        </w:rPr>
        <w:fldChar w:fldCharType="separate"/>
      </w:r>
      <w:r w:rsidR="005B70EA">
        <w:rPr>
          <w:webHidden/>
        </w:rPr>
        <w:t>221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10.19</w:t>
      </w:r>
      <w:r>
        <w:rPr>
          <w:rFonts w:asciiTheme="minorHAnsi" w:eastAsiaTheme="minorEastAsia" w:hAnsiTheme="minorHAnsi" w:cstheme="minorBidi"/>
          <w:sz w:val="22"/>
          <w:szCs w:val="22"/>
          <w:lang w:eastAsia="sv-SE"/>
        </w:rPr>
        <w:tab/>
      </w:r>
      <w:r>
        <w:t>Utredningen om utvärdering av bredbandstrategin    (N</w:t>
      </w:r>
      <w:r w:rsidR="001D60F1">
        <w:t> </w:t>
      </w:r>
      <w:r>
        <w:t>2012:06)</w:t>
      </w:r>
      <w:r>
        <w:rPr>
          <w:webHidden/>
        </w:rPr>
        <w:tab/>
      </w:r>
      <w:r>
        <w:rPr>
          <w:webHidden/>
        </w:rPr>
        <w:fldChar w:fldCharType="begin"/>
      </w:r>
      <w:r>
        <w:rPr>
          <w:webHidden/>
        </w:rPr>
        <w:instrText xml:space="preserve"> PAGEREF _Toc349138410 \h </w:instrText>
      </w:r>
      <w:r>
        <w:rPr>
          <w:webHidden/>
        </w:rPr>
      </w:r>
      <w:r>
        <w:rPr>
          <w:webHidden/>
        </w:rPr>
        <w:fldChar w:fldCharType="separate"/>
      </w:r>
      <w:r w:rsidR="005B70EA">
        <w:rPr>
          <w:webHidden/>
        </w:rPr>
        <w:t>222</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Kulturdepartementet</w:t>
      </w:r>
      <w:r>
        <w:rPr>
          <w:webHidden/>
        </w:rPr>
        <w:tab/>
      </w:r>
      <w:r>
        <w:rPr>
          <w:webHidden/>
        </w:rPr>
        <w:fldChar w:fldCharType="begin"/>
      </w:r>
      <w:r>
        <w:rPr>
          <w:webHidden/>
        </w:rPr>
        <w:instrText xml:space="preserve"> PAGEREF _Toc349138411 \h </w:instrText>
      </w:r>
      <w:r>
        <w:rPr>
          <w:webHidden/>
        </w:rPr>
      </w:r>
      <w:r>
        <w:rPr>
          <w:webHidden/>
        </w:rPr>
        <w:fldChar w:fldCharType="separate"/>
      </w:r>
      <w:r w:rsidR="005B70EA">
        <w:rPr>
          <w:webHidden/>
        </w:rPr>
        <w:t>223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11.1</w:t>
      </w:r>
      <w:r>
        <w:rPr>
          <w:rFonts w:asciiTheme="minorHAnsi" w:eastAsiaTheme="minorEastAsia" w:hAnsiTheme="minorHAnsi" w:cstheme="minorBidi"/>
          <w:sz w:val="22"/>
          <w:szCs w:val="22"/>
          <w:lang w:eastAsia="sv-SE"/>
        </w:rPr>
        <w:tab/>
      </w:r>
      <w:r>
        <w:t>Kommittén Kulturbryggan - en ny form för stöd till förnyelse och utveckling inom kulturområdet           (Ku 2010:04)</w:t>
      </w:r>
      <w:r>
        <w:rPr>
          <w:webHidden/>
        </w:rPr>
        <w:tab/>
      </w:r>
      <w:r>
        <w:rPr>
          <w:webHidden/>
        </w:rPr>
        <w:fldChar w:fldCharType="begin"/>
      </w:r>
      <w:r>
        <w:rPr>
          <w:webHidden/>
        </w:rPr>
        <w:instrText xml:space="preserve"> PAGEREF _Toc349138412 \h </w:instrText>
      </w:r>
      <w:r>
        <w:rPr>
          <w:webHidden/>
        </w:rPr>
      </w:r>
      <w:r>
        <w:rPr>
          <w:webHidden/>
        </w:rPr>
        <w:fldChar w:fldCharType="separate"/>
      </w:r>
      <w:r w:rsidR="005B70EA">
        <w:rPr>
          <w:webHidden/>
        </w:rPr>
        <w:t>223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11.2</w:t>
      </w:r>
      <w:r>
        <w:rPr>
          <w:rFonts w:asciiTheme="minorHAnsi" w:eastAsiaTheme="minorEastAsia" w:hAnsiTheme="minorHAnsi" w:cstheme="minorBidi"/>
          <w:sz w:val="22"/>
          <w:szCs w:val="22"/>
          <w:lang w:eastAsia="sv-SE"/>
        </w:rPr>
        <w:tab/>
      </w:r>
      <w:r>
        <w:t>Utredningen om Ny branschsamverkan för svensk film (Ku 2011:01)</w:t>
      </w:r>
      <w:r>
        <w:rPr>
          <w:webHidden/>
        </w:rPr>
        <w:tab/>
      </w:r>
      <w:r>
        <w:rPr>
          <w:webHidden/>
        </w:rPr>
        <w:fldChar w:fldCharType="begin"/>
      </w:r>
      <w:r>
        <w:rPr>
          <w:webHidden/>
        </w:rPr>
        <w:instrText xml:space="preserve"> PAGEREF _Toc349138413 \h </w:instrText>
      </w:r>
      <w:r>
        <w:rPr>
          <w:webHidden/>
        </w:rPr>
      </w:r>
      <w:r>
        <w:rPr>
          <w:webHidden/>
        </w:rPr>
        <w:fldChar w:fldCharType="separate"/>
      </w:r>
      <w:r w:rsidR="005B70EA">
        <w:rPr>
          <w:webHidden/>
        </w:rPr>
        <w:t>224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11.3</w:t>
      </w:r>
      <w:r>
        <w:rPr>
          <w:rFonts w:asciiTheme="minorHAnsi" w:eastAsiaTheme="minorEastAsia" w:hAnsiTheme="minorHAnsi" w:cstheme="minorBidi"/>
          <w:sz w:val="22"/>
          <w:szCs w:val="22"/>
          <w:lang w:eastAsia="sv-SE"/>
        </w:rPr>
        <w:tab/>
      </w:r>
      <w:r>
        <w:t>Kulturmiljöutredningen (Ku 2011:02)</w:t>
      </w:r>
      <w:r>
        <w:rPr>
          <w:webHidden/>
        </w:rPr>
        <w:tab/>
      </w:r>
      <w:r>
        <w:rPr>
          <w:webHidden/>
        </w:rPr>
        <w:fldChar w:fldCharType="begin"/>
      </w:r>
      <w:r>
        <w:rPr>
          <w:webHidden/>
        </w:rPr>
        <w:instrText xml:space="preserve"> PAGEREF _Toc349138414 \h </w:instrText>
      </w:r>
      <w:r>
        <w:rPr>
          <w:webHidden/>
        </w:rPr>
      </w:r>
      <w:r>
        <w:rPr>
          <w:webHidden/>
        </w:rPr>
        <w:fldChar w:fldCharType="separate"/>
      </w:r>
      <w:r w:rsidR="005B70EA">
        <w:rPr>
          <w:webHidden/>
        </w:rPr>
        <w:t>224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11.4</w:t>
      </w:r>
      <w:r>
        <w:rPr>
          <w:rFonts w:asciiTheme="minorHAnsi" w:eastAsiaTheme="minorEastAsia" w:hAnsiTheme="minorHAnsi" w:cstheme="minorBidi"/>
          <w:sz w:val="22"/>
          <w:szCs w:val="22"/>
          <w:lang w:eastAsia="sv-SE"/>
        </w:rPr>
        <w:tab/>
      </w:r>
      <w:r>
        <w:t>Utredningen Nationell samordning för att motverka brottslighet i samband med idrottsarrangemang        (Ku 2011:03)</w:t>
      </w:r>
      <w:r>
        <w:rPr>
          <w:webHidden/>
        </w:rPr>
        <w:tab/>
      </w:r>
      <w:r>
        <w:rPr>
          <w:webHidden/>
        </w:rPr>
        <w:fldChar w:fldCharType="begin"/>
      </w:r>
      <w:r>
        <w:rPr>
          <w:webHidden/>
        </w:rPr>
        <w:instrText xml:space="preserve"> PAGEREF _Toc349138415 \h </w:instrText>
      </w:r>
      <w:r>
        <w:rPr>
          <w:webHidden/>
        </w:rPr>
      </w:r>
      <w:r>
        <w:rPr>
          <w:webHidden/>
        </w:rPr>
        <w:fldChar w:fldCharType="separate"/>
      </w:r>
      <w:r w:rsidR="005B70EA">
        <w:rPr>
          <w:webHidden/>
        </w:rPr>
        <w:t>225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11.5</w:t>
      </w:r>
      <w:r>
        <w:rPr>
          <w:rFonts w:asciiTheme="minorHAnsi" w:eastAsiaTheme="minorEastAsia" w:hAnsiTheme="minorHAnsi" w:cstheme="minorBidi"/>
          <w:sz w:val="22"/>
          <w:szCs w:val="22"/>
          <w:lang w:eastAsia="sv-SE"/>
        </w:rPr>
        <w:tab/>
      </w:r>
      <w:r>
        <w:t>Litteraturutredningen (Ku 2011:04)</w:t>
      </w:r>
      <w:r>
        <w:rPr>
          <w:webHidden/>
        </w:rPr>
        <w:tab/>
      </w:r>
      <w:r>
        <w:rPr>
          <w:webHidden/>
        </w:rPr>
        <w:fldChar w:fldCharType="begin"/>
      </w:r>
      <w:r>
        <w:rPr>
          <w:webHidden/>
        </w:rPr>
        <w:instrText xml:space="preserve"> PAGEREF _Toc349138416 \h </w:instrText>
      </w:r>
      <w:r>
        <w:rPr>
          <w:webHidden/>
        </w:rPr>
      </w:r>
      <w:r>
        <w:rPr>
          <w:webHidden/>
        </w:rPr>
        <w:fldChar w:fldCharType="separate"/>
      </w:r>
      <w:r w:rsidR="005B70EA">
        <w:rPr>
          <w:webHidden/>
        </w:rPr>
        <w:t>226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11.6</w:t>
      </w:r>
      <w:r>
        <w:rPr>
          <w:rFonts w:asciiTheme="minorHAnsi" w:eastAsiaTheme="minorEastAsia" w:hAnsiTheme="minorHAnsi" w:cstheme="minorBidi"/>
          <w:sz w:val="22"/>
          <w:szCs w:val="22"/>
          <w:lang w:eastAsia="sv-SE"/>
        </w:rPr>
        <w:tab/>
      </w:r>
      <w:r>
        <w:t>Public servicekommittén (Ku 2011:05)</w:t>
      </w:r>
      <w:r>
        <w:rPr>
          <w:webHidden/>
        </w:rPr>
        <w:tab/>
      </w:r>
      <w:r>
        <w:rPr>
          <w:webHidden/>
        </w:rPr>
        <w:fldChar w:fldCharType="begin"/>
      </w:r>
      <w:r>
        <w:rPr>
          <w:webHidden/>
        </w:rPr>
        <w:instrText xml:space="preserve"> PAGEREF _Toc349138417 \h </w:instrText>
      </w:r>
      <w:r>
        <w:rPr>
          <w:webHidden/>
        </w:rPr>
      </w:r>
      <w:r>
        <w:rPr>
          <w:webHidden/>
        </w:rPr>
        <w:fldChar w:fldCharType="separate"/>
      </w:r>
      <w:r w:rsidR="005B70EA">
        <w:rPr>
          <w:webHidden/>
        </w:rPr>
        <w:t>227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11.7</w:t>
      </w:r>
      <w:r>
        <w:rPr>
          <w:rFonts w:asciiTheme="minorHAnsi" w:eastAsiaTheme="minorEastAsia" w:hAnsiTheme="minorHAnsi" w:cstheme="minorBidi"/>
          <w:sz w:val="22"/>
          <w:szCs w:val="22"/>
          <w:lang w:eastAsia="sv-SE"/>
        </w:rPr>
        <w:tab/>
      </w:r>
      <w:r>
        <w:t>Kommittén om översyn av det statliga stödet till dagspressen (Ku 2011:06)</w:t>
      </w:r>
      <w:r>
        <w:rPr>
          <w:webHidden/>
        </w:rPr>
        <w:tab/>
      </w:r>
      <w:r>
        <w:rPr>
          <w:webHidden/>
        </w:rPr>
        <w:fldChar w:fldCharType="begin"/>
      </w:r>
      <w:r>
        <w:rPr>
          <w:webHidden/>
        </w:rPr>
        <w:instrText xml:space="preserve"> PAGEREF _Toc349138418 \h </w:instrText>
      </w:r>
      <w:r>
        <w:rPr>
          <w:webHidden/>
        </w:rPr>
      </w:r>
      <w:r>
        <w:rPr>
          <w:webHidden/>
        </w:rPr>
        <w:fldChar w:fldCharType="separate"/>
      </w:r>
      <w:r w:rsidR="005B70EA">
        <w:rPr>
          <w:webHidden/>
        </w:rPr>
        <w:t>228</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11.8</w:t>
      </w:r>
      <w:r>
        <w:rPr>
          <w:rFonts w:asciiTheme="minorHAnsi" w:eastAsiaTheme="minorEastAsia" w:hAnsiTheme="minorHAnsi" w:cstheme="minorBidi"/>
          <w:sz w:val="22"/>
          <w:szCs w:val="22"/>
          <w:lang w:eastAsia="sv-SE"/>
        </w:rPr>
        <w:tab/>
      </w:r>
      <w:r>
        <w:t>Utredningen om översyn av statens insatser för lättläst (Ku 2012:01)</w:t>
      </w:r>
      <w:r>
        <w:rPr>
          <w:webHidden/>
        </w:rPr>
        <w:tab/>
      </w:r>
      <w:r>
        <w:rPr>
          <w:webHidden/>
        </w:rPr>
        <w:fldChar w:fldCharType="begin"/>
      </w:r>
      <w:r>
        <w:rPr>
          <w:webHidden/>
        </w:rPr>
        <w:instrText xml:space="preserve"> PAGEREF _Toc349138419 \h </w:instrText>
      </w:r>
      <w:r>
        <w:rPr>
          <w:webHidden/>
        </w:rPr>
      </w:r>
      <w:r>
        <w:rPr>
          <w:webHidden/>
        </w:rPr>
        <w:fldChar w:fldCharType="separate"/>
      </w:r>
      <w:r w:rsidR="005B70EA">
        <w:rPr>
          <w:webHidden/>
        </w:rPr>
        <w:t>229</w:t>
      </w:r>
      <w:r>
        <w:rPr>
          <w:webHidden/>
        </w:rPr>
        <w:fldChar w:fldCharType="end"/>
      </w:r>
    </w:p>
    <w:p w:rsidR="002B4746" w:rsidRDefault="002B4746" w:rsidP="002B4746">
      <w:pPr>
        <w:pStyle w:val="Innehll1"/>
        <w:ind w:right="510"/>
        <w:rPr>
          <w:rFonts w:asciiTheme="minorHAnsi" w:eastAsiaTheme="minorEastAsia" w:hAnsiTheme="minorHAnsi" w:cstheme="minorBidi"/>
          <w:sz w:val="22"/>
          <w:szCs w:val="22"/>
          <w:lang w:eastAsia="sv-SE"/>
        </w:rPr>
      </w:pPr>
      <w:r>
        <w:t>12</w:t>
      </w:r>
      <w:r>
        <w:rPr>
          <w:rFonts w:asciiTheme="minorHAnsi" w:eastAsiaTheme="minorEastAsia" w:hAnsiTheme="minorHAnsi" w:cstheme="minorBidi"/>
          <w:sz w:val="22"/>
          <w:szCs w:val="22"/>
          <w:lang w:eastAsia="sv-SE"/>
        </w:rPr>
        <w:tab/>
      </w:r>
      <w:r>
        <w:t>Arbetsmarknadsdepartementet</w:t>
      </w:r>
      <w:r>
        <w:rPr>
          <w:webHidden/>
        </w:rPr>
        <w:tab/>
      </w:r>
      <w:r>
        <w:rPr>
          <w:webHidden/>
        </w:rPr>
        <w:fldChar w:fldCharType="begin"/>
      </w:r>
      <w:r>
        <w:rPr>
          <w:webHidden/>
        </w:rPr>
        <w:instrText xml:space="preserve"> PAGEREF _Toc349138420 \h </w:instrText>
      </w:r>
      <w:r>
        <w:rPr>
          <w:webHidden/>
        </w:rPr>
      </w:r>
      <w:r>
        <w:rPr>
          <w:webHidden/>
        </w:rPr>
        <w:fldChar w:fldCharType="separate"/>
      </w:r>
      <w:r w:rsidR="005B70EA">
        <w:rPr>
          <w:webHidden/>
        </w:rPr>
        <w:t>230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12.1</w:t>
      </w:r>
      <w:r>
        <w:rPr>
          <w:rFonts w:asciiTheme="minorHAnsi" w:eastAsiaTheme="minorEastAsia" w:hAnsiTheme="minorHAnsi" w:cstheme="minorBidi"/>
          <w:sz w:val="22"/>
          <w:szCs w:val="22"/>
          <w:lang w:eastAsia="sv-SE"/>
        </w:rPr>
        <w:tab/>
      </w:r>
      <w:r>
        <w:t>Utredningen om personuppgiftsbehandling inom den arbetsmarknadspolitiska verksamheten och i tillsynsverksamheten över denna (A 2011:01)</w:t>
      </w:r>
      <w:r>
        <w:rPr>
          <w:webHidden/>
        </w:rPr>
        <w:tab/>
      </w:r>
      <w:r>
        <w:rPr>
          <w:webHidden/>
        </w:rPr>
        <w:fldChar w:fldCharType="begin"/>
      </w:r>
      <w:r>
        <w:rPr>
          <w:webHidden/>
        </w:rPr>
        <w:instrText xml:space="preserve"> PAGEREF _Toc349138421 \h </w:instrText>
      </w:r>
      <w:r>
        <w:rPr>
          <w:webHidden/>
        </w:rPr>
      </w:r>
      <w:r>
        <w:rPr>
          <w:webHidden/>
        </w:rPr>
        <w:fldChar w:fldCharType="separate"/>
      </w:r>
      <w:r w:rsidR="005B70EA">
        <w:rPr>
          <w:webHidden/>
        </w:rPr>
        <w:t>230</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12.2</w:t>
      </w:r>
      <w:r>
        <w:rPr>
          <w:rFonts w:asciiTheme="minorHAnsi" w:eastAsiaTheme="minorEastAsia" w:hAnsiTheme="minorHAnsi" w:cstheme="minorBidi"/>
          <w:sz w:val="22"/>
          <w:szCs w:val="22"/>
          <w:lang w:eastAsia="sv-SE"/>
        </w:rPr>
        <w:tab/>
      </w:r>
      <w:r>
        <w:t>Utredningen om ett effektivare arbete mot främlingsfientlighet och l</w:t>
      </w:r>
      <w:r w:rsidR="001D60F1">
        <w:t xml:space="preserve">iknandeintolerans </w:t>
      </w:r>
      <w:r>
        <w:t>(A</w:t>
      </w:r>
      <w:r w:rsidR="001D60F1">
        <w:t> </w:t>
      </w:r>
      <w:r>
        <w:t>2011:02)</w:t>
      </w:r>
      <w:r>
        <w:rPr>
          <w:webHidden/>
        </w:rPr>
        <w:tab/>
      </w:r>
      <w:r>
        <w:rPr>
          <w:webHidden/>
        </w:rPr>
        <w:fldChar w:fldCharType="begin"/>
      </w:r>
      <w:r>
        <w:rPr>
          <w:webHidden/>
        </w:rPr>
        <w:instrText xml:space="preserve"> PAGEREF _Toc349138422 \h </w:instrText>
      </w:r>
      <w:r>
        <w:rPr>
          <w:webHidden/>
        </w:rPr>
      </w:r>
      <w:r>
        <w:rPr>
          <w:webHidden/>
        </w:rPr>
        <w:fldChar w:fldCharType="separate"/>
      </w:r>
      <w:r w:rsidR="005B70EA">
        <w:rPr>
          <w:webHidden/>
        </w:rPr>
        <w:t>231</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12.3</w:t>
      </w:r>
      <w:r>
        <w:rPr>
          <w:rFonts w:asciiTheme="minorHAnsi" w:eastAsiaTheme="minorEastAsia" w:hAnsiTheme="minorHAnsi" w:cstheme="minorBidi"/>
          <w:sz w:val="22"/>
          <w:szCs w:val="22"/>
          <w:lang w:eastAsia="sv-SE"/>
        </w:rPr>
        <w:tab/>
      </w:r>
      <w:r>
        <w:t>FunkA-utredningen (A 2011:03)</w:t>
      </w:r>
      <w:r>
        <w:rPr>
          <w:webHidden/>
        </w:rPr>
        <w:tab/>
      </w:r>
      <w:r>
        <w:rPr>
          <w:webHidden/>
        </w:rPr>
        <w:fldChar w:fldCharType="begin"/>
      </w:r>
      <w:r>
        <w:rPr>
          <w:webHidden/>
        </w:rPr>
        <w:instrText xml:space="preserve"> PAGEREF _Toc349138423 \h </w:instrText>
      </w:r>
      <w:r>
        <w:rPr>
          <w:webHidden/>
        </w:rPr>
      </w:r>
      <w:r>
        <w:rPr>
          <w:webHidden/>
        </w:rPr>
        <w:fldChar w:fldCharType="separate"/>
      </w:r>
      <w:r w:rsidR="005B70EA">
        <w:rPr>
          <w:webHidden/>
        </w:rPr>
        <w:t>232</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12.4</w:t>
      </w:r>
      <w:r>
        <w:rPr>
          <w:rFonts w:asciiTheme="minorHAnsi" w:eastAsiaTheme="minorEastAsia" w:hAnsiTheme="minorHAnsi" w:cstheme="minorBidi"/>
          <w:sz w:val="22"/>
          <w:szCs w:val="22"/>
          <w:lang w:eastAsia="sv-SE"/>
        </w:rPr>
        <w:tab/>
      </w:r>
      <w:r>
        <w:t>Utredningen om översyn av regelverket kring tvister i samband med uppsägning (A 2011:04)</w:t>
      </w:r>
      <w:r>
        <w:rPr>
          <w:webHidden/>
        </w:rPr>
        <w:tab/>
      </w:r>
      <w:r>
        <w:rPr>
          <w:webHidden/>
        </w:rPr>
        <w:fldChar w:fldCharType="begin"/>
      </w:r>
      <w:r>
        <w:rPr>
          <w:webHidden/>
        </w:rPr>
        <w:instrText xml:space="preserve"> PAGEREF _Toc349138424 \h </w:instrText>
      </w:r>
      <w:r>
        <w:rPr>
          <w:webHidden/>
        </w:rPr>
      </w:r>
      <w:r>
        <w:rPr>
          <w:webHidden/>
        </w:rPr>
        <w:fldChar w:fldCharType="separate"/>
      </w:r>
      <w:r w:rsidR="005B70EA">
        <w:rPr>
          <w:webHidden/>
        </w:rPr>
        <w:t>233</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12.5</w:t>
      </w:r>
      <w:r>
        <w:rPr>
          <w:rFonts w:asciiTheme="minorHAnsi" w:eastAsiaTheme="minorEastAsia" w:hAnsiTheme="minorHAnsi" w:cstheme="minorBidi"/>
          <w:sz w:val="22"/>
          <w:szCs w:val="22"/>
          <w:lang w:eastAsia="sv-SE"/>
        </w:rPr>
        <w:tab/>
      </w:r>
      <w:r>
        <w:t>Delegation för jämställdhet i arbetslivet (A 2011:05)</w:t>
      </w:r>
      <w:r>
        <w:rPr>
          <w:webHidden/>
        </w:rPr>
        <w:tab/>
      </w:r>
      <w:r>
        <w:rPr>
          <w:webHidden/>
        </w:rPr>
        <w:fldChar w:fldCharType="begin"/>
      </w:r>
      <w:r>
        <w:rPr>
          <w:webHidden/>
        </w:rPr>
        <w:instrText xml:space="preserve"> PAGEREF _Toc349138425 \h </w:instrText>
      </w:r>
      <w:r>
        <w:rPr>
          <w:webHidden/>
        </w:rPr>
      </w:r>
      <w:r>
        <w:rPr>
          <w:webHidden/>
        </w:rPr>
        <w:fldChar w:fldCharType="separate"/>
      </w:r>
      <w:r w:rsidR="005B70EA">
        <w:rPr>
          <w:webHidden/>
        </w:rPr>
        <w:t>234</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lastRenderedPageBreak/>
        <w:t>12.6</w:t>
      </w:r>
      <w:r>
        <w:rPr>
          <w:rFonts w:asciiTheme="minorHAnsi" w:eastAsiaTheme="minorEastAsia" w:hAnsiTheme="minorHAnsi" w:cstheme="minorBidi"/>
          <w:sz w:val="22"/>
          <w:szCs w:val="22"/>
          <w:lang w:eastAsia="sv-SE"/>
        </w:rPr>
        <w:tab/>
      </w:r>
      <w:r>
        <w:t>Utredningen om ökat arbetskraftsdeltagande bland nyanlända utrikes födda kvinnor och anhöriginvandrare (A 2011:06)</w:t>
      </w:r>
      <w:r>
        <w:rPr>
          <w:webHidden/>
        </w:rPr>
        <w:tab/>
      </w:r>
      <w:r>
        <w:rPr>
          <w:webHidden/>
        </w:rPr>
        <w:fldChar w:fldCharType="begin"/>
      </w:r>
      <w:r>
        <w:rPr>
          <w:webHidden/>
        </w:rPr>
        <w:instrText xml:space="preserve"> PAGEREF _Toc349138426 \h </w:instrText>
      </w:r>
      <w:r>
        <w:rPr>
          <w:webHidden/>
        </w:rPr>
      </w:r>
      <w:r>
        <w:rPr>
          <w:webHidden/>
        </w:rPr>
        <w:fldChar w:fldCharType="separate"/>
      </w:r>
      <w:r w:rsidR="005B70EA">
        <w:rPr>
          <w:webHidden/>
        </w:rPr>
        <w:t>235</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12.7</w:t>
      </w:r>
      <w:r>
        <w:rPr>
          <w:rFonts w:asciiTheme="minorHAnsi" w:eastAsiaTheme="minorEastAsia" w:hAnsiTheme="minorHAnsi" w:cstheme="minorBidi"/>
          <w:sz w:val="22"/>
          <w:szCs w:val="22"/>
          <w:lang w:eastAsia="sv-SE"/>
        </w:rPr>
        <w:tab/>
      </w:r>
      <w:r>
        <w:t>Utredningen om lärlingsprovanställning - en ny anställningsform med utbildningsinnehåll (A 2011:07)</w:t>
      </w:r>
      <w:r>
        <w:rPr>
          <w:webHidden/>
        </w:rPr>
        <w:tab/>
      </w:r>
      <w:r>
        <w:rPr>
          <w:webHidden/>
        </w:rPr>
        <w:fldChar w:fldCharType="begin"/>
      </w:r>
      <w:r>
        <w:rPr>
          <w:webHidden/>
        </w:rPr>
        <w:instrText xml:space="preserve"> PAGEREF _Toc349138427 \h </w:instrText>
      </w:r>
      <w:r>
        <w:rPr>
          <w:webHidden/>
        </w:rPr>
      </w:r>
      <w:r>
        <w:rPr>
          <w:webHidden/>
        </w:rPr>
        <w:fldChar w:fldCharType="separate"/>
      </w:r>
      <w:r w:rsidR="005B70EA">
        <w:rPr>
          <w:webHidden/>
        </w:rPr>
        <w:t>236</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12.8</w:t>
      </w:r>
      <w:r>
        <w:rPr>
          <w:rFonts w:asciiTheme="minorHAnsi" w:eastAsiaTheme="minorEastAsia" w:hAnsiTheme="minorHAnsi" w:cstheme="minorBidi"/>
          <w:sz w:val="22"/>
          <w:szCs w:val="22"/>
          <w:lang w:eastAsia="sv-SE"/>
        </w:rPr>
        <w:tab/>
      </w:r>
      <w:r>
        <w:t>Utredningen om vissa medborgarskapsfrågor             (A 2012:01)</w:t>
      </w:r>
      <w:r>
        <w:rPr>
          <w:webHidden/>
        </w:rPr>
        <w:tab/>
      </w:r>
      <w:r>
        <w:rPr>
          <w:webHidden/>
        </w:rPr>
        <w:fldChar w:fldCharType="begin"/>
      </w:r>
      <w:r>
        <w:rPr>
          <w:webHidden/>
        </w:rPr>
        <w:instrText xml:space="preserve"> PAGEREF _Toc349138428 \h </w:instrText>
      </w:r>
      <w:r>
        <w:rPr>
          <w:webHidden/>
        </w:rPr>
      </w:r>
      <w:r>
        <w:rPr>
          <w:webHidden/>
        </w:rPr>
        <w:fldChar w:fldCharType="separate"/>
      </w:r>
      <w:r w:rsidR="005B70EA">
        <w:rPr>
          <w:webHidden/>
        </w:rPr>
        <w:t>237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12.9</w:t>
      </w:r>
      <w:r>
        <w:rPr>
          <w:rFonts w:asciiTheme="minorHAnsi" w:eastAsiaTheme="minorEastAsia" w:hAnsiTheme="minorHAnsi" w:cstheme="minorBidi"/>
          <w:sz w:val="22"/>
          <w:szCs w:val="22"/>
          <w:lang w:eastAsia="sv-SE"/>
        </w:rPr>
        <w:tab/>
      </w:r>
      <w:r>
        <w:t>Utredningen om aktiva åtgärder mot diskriminering (A</w:t>
      </w:r>
      <w:r w:rsidR="001D60F1">
        <w:t> </w:t>
      </w:r>
      <w:r>
        <w:t>2012:02)</w:t>
      </w:r>
      <w:r>
        <w:rPr>
          <w:webHidden/>
        </w:rPr>
        <w:tab/>
      </w:r>
      <w:r>
        <w:rPr>
          <w:webHidden/>
        </w:rPr>
        <w:fldChar w:fldCharType="begin"/>
      </w:r>
      <w:r>
        <w:rPr>
          <w:webHidden/>
        </w:rPr>
        <w:instrText xml:space="preserve"> PAGEREF _Toc349138429 \h </w:instrText>
      </w:r>
      <w:r>
        <w:rPr>
          <w:webHidden/>
        </w:rPr>
      </w:r>
      <w:r>
        <w:rPr>
          <w:webHidden/>
        </w:rPr>
        <w:fldChar w:fldCharType="separate"/>
      </w:r>
      <w:r w:rsidR="005B70EA">
        <w:rPr>
          <w:webHidden/>
        </w:rPr>
        <w:t>237</w:t>
      </w:r>
      <w:r>
        <w:rPr>
          <w:webHidden/>
        </w:rPr>
        <w:fldChar w:fldCharType="end"/>
      </w:r>
    </w:p>
    <w:p w:rsidR="002B4746" w:rsidRDefault="002B4746" w:rsidP="002B4746">
      <w:pPr>
        <w:pStyle w:val="Innehll2"/>
        <w:tabs>
          <w:tab w:val="left" w:pos="510"/>
        </w:tabs>
        <w:ind w:right="510"/>
        <w:rPr>
          <w:rFonts w:asciiTheme="minorHAnsi" w:eastAsiaTheme="minorEastAsia" w:hAnsiTheme="minorHAnsi" w:cstheme="minorBidi"/>
          <w:sz w:val="22"/>
          <w:szCs w:val="22"/>
          <w:lang w:eastAsia="sv-SE"/>
        </w:rPr>
      </w:pPr>
      <w:r>
        <w:t>12.10</w:t>
      </w:r>
      <w:r>
        <w:rPr>
          <w:rFonts w:asciiTheme="minorHAnsi" w:eastAsiaTheme="minorEastAsia" w:hAnsiTheme="minorHAnsi" w:cstheme="minorBidi"/>
          <w:sz w:val="22"/>
          <w:szCs w:val="22"/>
          <w:lang w:eastAsia="sv-SE"/>
        </w:rPr>
        <w:tab/>
      </w:r>
      <w:r>
        <w:t>Parlamentariska utredningen om utstationering          (A 2012:03)</w:t>
      </w:r>
      <w:r>
        <w:rPr>
          <w:webHidden/>
        </w:rPr>
        <w:tab/>
      </w:r>
      <w:r>
        <w:rPr>
          <w:webHidden/>
        </w:rPr>
        <w:fldChar w:fldCharType="begin"/>
      </w:r>
      <w:r>
        <w:rPr>
          <w:webHidden/>
        </w:rPr>
        <w:instrText xml:space="preserve"> PAGEREF _Toc349138430 \h </w:instrText>
      </w:r>
      <w:r>
        <w:rPr>
          <w:webHidden/>
        </w:rPr>
      </w:r>
      <w:r>
        <w:rPr>
          <w:webHidden/>
        </w:rPr>
        <w:fldChar w:fldCharType="separate"/>
      </w:r>
      <w:r w:rsidR="005B70EA">
        <w:rPr>
          <w:webHidden/>
        </w:rPr>
        <w:t>238</w:t>
      </w:r>
      <w:r>
        <w:rPr>
          <w:webHidden/>
        </w:rPr>
        <w:fldChar w:fldCharType="end"/>
      </w:r>
    </w:p>
    <w:p w:rsidR="002B4746" w:rsidRDefault="002B4746" w:rsidP="003E2982">
      <w:pPr>
        <w:pStyle w:val="Innehll4"/>
        <w:ind w:left="0" w:right="510" w:firstLine="0"/>
        <w:rPr>
          <w:rFonts w:asciiTheme="minorHAnsi" w:eastAsiaTheme="minorEastAsia" w:hAnsiTheme="minorHAnsi" w:cstheme="minorBidi"/>
          <w:noProof/>
          <w:sz w:val="22"/>
          <w:szCs w:val="22"/>
          <w:lang w:eastAsia="sv-SE"/>
        </w:rPr>
      </w:pPr>
      <w:r>
        <w:rPr>
          <w:noProof/>
        </w:rPr>
        <w:t>Bilaga 1 Kommittékostnader</w:t>
      </w:r>
      <w:r>
        <w:rPr>
          <w:noProof/>
          <w:webHidden/>
        </w:rPr>
        <w:tab/>
      </w:r>
      <w:r w:rsidR="00680AE7">
        <w:rPr>
          <w:noProof/>
          <w:webHidden/>
        </w:rPr>
        <w:t>24</w:t>
      </w:r>
      <w:r w:rsidR="00605659">
        <w:rPr>
          <w:noProof/>
          <w:webHidden/>
        </w:rPr>
        <w:t>0</w:t>
      </w:r>
    </w:p>
    <w:p w:rsidR="002B4746" w:rsidRDefault="002B4746" w:rsidP="002B4746">
      <w:pPr>
        <w:pStyle w:val="Innehll4"/>
        <w:ind w:right="510"/>
        <w:rPr>
          <w:rFonts w:asciiTheme="minorHAnsi" w:eastAsiaTheme="minorEastAsia" w:hAnsiTheme="minorHAnsi" w:cstheme="minorBidi"/>
          <w:noProof/>
          <w:sz w:val="22"/>
          <w:szCs w:val="22"/>
          <w:lang w:eastAsia="sv-SE"/>
        </w:rPr>
      </w:pPr>
      <w:r>
        <w:rPr>
          <w:noProof/>
        </w:rPr>
        <w:t>Bilaga 2 Kommittékostnadernas utveckling</w:t>
      </w:r>
      <w:r>
        <w:rPr>
          <w:noProof/>
          <w:webHidden/>
        </w:rPr>
        <w:tab/>
      </w:r>
      <w:r w:rsidR="00680AE7">
        <w:rPr>
          <w:noProof/>
          <w:webHidden/>
        </w:rPr>
        <w:t>28</w:t>
      </w:r>
      <w:r w:rsidR="00605659">
        <w:rPr>
          <w:noProof/>
          <w:webHidden/>
        </w:rPr>
        <w:t>0</w:t>
      </w:r>
    </w:p>
    <w:p w:rsidR="002B4746" w:rsidRDefault="002B4746" w:rsidP="002B4746">
      <w:pPr>
        <w:pStyle w:val="Innehll4"/>
        <w:ind w:right="510"/>
        <w:rPr>
          <w:rFonts w:asciiTheme="minorHAnsi" w:eastAsiaTheme="minorEastAsia" w:hAnsiTheme="minorHAnsi" w:cstheme="minorBidi"/>
          <w:noProof/>
          <w:sz w:val="22"/>
          <w:szCs w:val="22"/>
          <w:lang w:eastAsia="sv-SE"/>
        </w:rPr>
      </w:pPr>
      <w:r>
        <w:rPr>
          <w:noProof/>
        </w:rPr>
        <w:t>Bilaga 3 Könsfördelning i statliga kommittéer</w:t>
      </w:r>
      <w:r>
        <w:rPr>
          <w:noProof/>
          <w:webHidden/>
        </w:rPr>
        <w:tab/>
      </w:r>
      <w:r w:rsidR="00680AE7">
        <w:rPr>
          <w:noProof/>
          <w:webHidden/>
        </w:rPr>
        <w:t>28</w:t>
      </w:r>
      <w:r w:rsidR="00605659">
        <w:rPr>
          <w:noProof/>
          <w:webHidden/>
        </w:rPr>
        <w:t>1</w:t>
      </w:r>
    </w:p>
    <w:p w:rsidR="002B4746" w:rsidRDefault="002B4746" w:rsidP="002B4746">
      <w:pPr>
        <w:pStyle w:val="Innehll1"/>
        <w:ind w:right="510"/>
        <w:rPr>
          <w:rFonts w:asciiTheme="minorHAnsi" w:eastAsiaTheme="minorEastAsia" w:hAnsiTheme="minorHAnsi" w:cstheme="minorBidi"/>
          <w:sz w:val="22"/>
          <w:szCs w:val="22"/>
          <w:lang w:eastAsia="sv-SE"/>
        </w:rPr>
      </w:pPr>
      <w:r>
        <w:t>Statens offentliga utredningar 2012</w:t>
      </w:r>
      <w:r>
        <w:rPr>
          <w:webHidden/>
        </w:rPr>
        <w:tab/>
      </w:r>
      <w:r w:rsidR="00680AE7">
        <w:rPr>
          <w:webHidden/>
        </w:rPr>
        <w:t>29</w:t>
      </w:r>
      <w:r w:rsidR="00605659">
        <w:rPr>
          <w:webHidden/>
        </w:rPr>
        <w:t>0</w:t>
      </w:r>
    </w:p>
    <w:p w:rsidR="002B4746" w:rsidRDefault="002B4746" w:rsidP="002B4746">
      <w:pPr>
        <w:pStyle w:val="Innehll1"/>
        <w:ind w:right="510"/>
        <w:rPr>
          <w:rFonts w:asciiTheme="minorHAnsi" w:eastAsiaTheme="minorEastAsia" w:hAnsiTheme="minorHAnsi" w:cstheme="minorBidi"/>
          <w:sz w:val="22"/>
          <w:szCs w:val="22"/>
          <w:lang w:eastAsia="sv-SE"/>
        </w:rPr>
      </w:pPr>
      <w:r>
        <w:t>Departementsserien 2012</w:t>
      </w:r>
      <w:r>
        <w:rPr>
          <w:webHidden/>
        </w:rPr>
        <w:tab/>
      </w:r>
      <w:r w:rsidR="00605659">
        <w:rPr>
          <w:webHidden/>
        </w:rPr>
        <w:t>297</w:t>
      </w:r>
    </w:p>
    <w:p w:rsidR="00923C87" w:rsidRDefault="00923C87" w:rsidP="00923C87">
      <w:pPr>
        <w:pStyle w:val="Innehll1"/>
        <w:ind w:right="510"/>
        <w:rPr>
          <w:rFonts w:asciiTheme="minorHAnsi" w:eastAsiaTheme="minorEastAsia" w:hAnsiTheme="minorHAnsi" w:cstheme="minorBidi"/>
          <w:sz w:val="22"/>
          <w:szCs w:val="22"/>
          <w:lang w:eastAsia="sv-SE"/>
        </w:rPr>
      </w:pPr>
      <w:r>
        <w:t>Direktivregister 2012</w:t>
      </w:r>
      <w:r>
        <w:rPr>
          <w:webHidden/>
        </w:rPr>
        <w:tab/>
        <w:t>30</w:t>
      </w:r>
      <w:r w:rsidR="00605659">
        <w:rPr>
          <w:webHidden/>
        </w:rPr>
        <w:t>3</w:t>
      </w:r>
    </w:p>
    <w:p w:rsidR="00923C87" w:rsidRDefault="00923C87" w:rsidP="00923C87">
      <w:pPr>
        <w:pStyle w:val="Innehll1"/>
        <w:ind w:right="510"/>
        <w:rPr>
          <w:rFonts w:asciiTheme="minorHAnsi" w:eastAsiaTheme="minorEastAsia" w:hAnsiTheme="minorHAnsi" w:cstheme="minorBidi"/>
          <w:sz w:val="22"/>
          <w:szCs w:val="22"/>
          <w:lang w:eastAsia="sv-SE"/>
        </w:rPr>
      </w:pPr>
      <w:r>
        <w:t>Sakregister till kommittéer</w:t>
      </w:r>
      <w:r>
        <w:rPr>
          <w:webHidden/>
        </w:rPr>
        <w:tab/>
        <w:t>32</w:t>
      </w:r>
      <w:r w:rsidR="00605659">
        <w:rPr>
          <w:webHidden/>
        </w:rPr>
        <w:t>4</w:t>
      </w:r>
    </w:p>
    <w:p w:rsidR="002B4746" w:rsidRDefault="002B4746" w:rsidP="002B4746">
      <w:pPr>
        <w:pStyle w:val="Innehll4"/>
        <w:ind w:right="510"/>
        <w:rPr>
          <w:rFonts w:asciiTheme="minorHAnsi" w:eastAsiaTheme="minorEastAsia" w:hAnsiTheme="minorHAnsi" w:cstheme="minorBidi"/>
          <w:noProof/>
          <w:sz w:val="22"/>
          <w:szCs w:val="22"/>
          <w:lang w:eastAsia="sv-SE"/>
        </w:rPr>
      </w:pPr>
      <w:r w:rsidRPr="002B4746">
        <w:rPr>
          <w:noProof/>
        </w:rPr>
        <w:t>Personregister</w:t>
      </w:r>
      <w:r>
        <w:rPr>
          <w:noProof/>
          <w:webHidden/>
        </w:rPr>
        <w:tab/>
      </w:r>
      <w:r w:rsidR="00680AE7">
        <w:rPr>
          <w:noProof/>
          <w:webHidden/>
        </w:rPr>
        <w:t>3</w:t>
      </w:r>
      <w:r w:rsidR="00605659">
        <w:rPr>
          <w:noProof/>
          <w:webHidden/>
        </w:rPr>
        <w:t>37</w:t>
      </w:r>
    </w:p>
    <w:p w:rsidR="002B4746" w:rsidRDefault="002B4746" w:rsidP="002B4746">
      <w:pPr>
        <w:pStyle w:val="Innehll5"/>
        <w:ind w:right="510"/>
        <w:rPr>
          <w:rFonts w:asciiTheme="minorHAnsi" w:eastAsiaTheme="minorEastAsia" w:hAnsiTheme="minorHAnsi" w:cstheme="minorBidi"/>
          <w:noProof/>
          <w:sz w:val="22"/>
          <w:szCs w:val="22"/>
          <w:lang w:eastAsia="sv-SE"/>
        </w:rPr>
      </w:pPr>
      <w:r>
        <w:rPr>
          <w:noProof/>
        </w:rPr>
        <w:t xml:space="preserve">Utdrag ur protokoll vid regeringssammanträde den 21 februari </w:t>
      </w:r>
      <w:r w:rsidR="00C86822">
        <w:rPr>
          <w:noProof/>
        </w:rPr>
        <w:t>2</w:t>
      </w:r>
      <w:r>
        <w:rPr>
          <w:noProof/>
        </w:rPr>
        <w:t>013</w:t>
      </w:r>
      <w:r>
        <w:rPr>
          <w:noProof/>
          <w:webHidden/>
        </w:rPr>
        <w:tab/>
      </w:r>
      <w:r w:rsidR="00680AE7">
        <w:rPr>
          <w:noProof/>
          <w:webHidden/>
        </w:rPr>
        <w:t>3</w:t>
      </w:r>
      <w:r w:rsidR="00605659">
        <w:rPr>
          <w:noProof/>
          <w:webHidden/>
        </w:rPr>
        <w:t>78</w:t>
      </w:r>
      <w:bookmarkStart w:id="3" w:name="_GoBack"/>
      <w:bookmarkEnd w:id="3"/>
    </w:p>
    <w:p w:rsidR="002F5464" w:rsidRPr="00242B3E" w:rsidRDefault="002B4746" w:rsidP="002B4746">
      <w:pPr>
        <w:pStyle w:val="Innehllsfrteckning"/>
        <w:ind w:right="510"/>
        <w:rPr>
          <w:sz w:val="30"/>
          <w:szCs w:val="30"/>
        </w:rPr>
      </w:pPr>
      <w:r>
        <w:rPr>
          <w:sz w:val="30"/>
          <w:szCs w:val="30"/>
        </w:rPr>
        <w:fldChar w:fldCharType="end"/>
      </w:r>
    </w:p>
    <w:p w:rsidR="002F5464" w:rsidRDefault="002F5464" w:rsidP="00037DCF">
      <w:pPr>
        <w:pStyle w:val="Innehllsfrteckning"/>
        <w:ind w:right="510"/>
      </w:pPr>
    </w:p>
    <w:p w:rsidR="00925127" w:rsidRDefault="00925127" w:rsidP="00925127">
      <w:pPr>
        <w:pStyle w:val="Rubrik1"/>
        <w:spacing w:before="0"/>
        <w:sectPr w:rsidR="00925127" w:rsidSect="00C86822">
          <w:type w:val="continuous"/>
          <w:pgSz w:w="9356" w:h="13721" w:code="9"/>
          <w:pgMar w:top="794" w:right="2268" w:bottom="1191" w:left="737" w:header="0" w:footer="709" w:gutter="283"/>
          <w:cols w:space="720"/>
          <w:docGrid w:linePitch="245"/>
        </w:sectPr>
      </w:pPr>
    </w:p>
    <w:p w:rsidR="00037DCF" w:rsidRDefault="00037DCF">
      <w:pPr>
        <w:overflowPunct/>
        <w:autoSpaceDE/>
        <w:autoSpaceDN/>
        <w:adjustRightInd/>
        <w:textAlignment w:val="auto"/>
        <w:rPr>
          <w:sz w:val="20"/>
        </w:rPr>
      </w:pPr>
      <w:r>
        <w:lastRenderedPageBreak/>
        <w:br w:type="page"/>
      </w:r>
    </w:p>
    <w:p w:rsidR="00AF22BB" w:rsidRDefault="00AF22BB" w:rsidP="002B4746">
      <w:pPr>
        <w:pStyle w:val="Rubrik1utannumrering"/>
      </w:pPr>
      <w:bookmarkStart w:id="4" w:name="_Toc316653732"/>
      <w:bookmarkStart w:id="5" w:name="_Toc316653094"/>
      <w:bookmarkStart w:id="6" w:name="_Toc316652839"/>
      <w:bookmarkStart w:id="7" w:name="_Toc316651986"/>
      <w:bookmarkStart w:id="8" w:name="_Toc316651349"/>
      <w:bookmarkStart w:id="9" w:name="_Toc316637637"/>
      <w:bookmarkStart w:id="10" w:name="_Toc316470452"/>
      <w:r>
        <w:lastRenderedPageBreak/>
        <w:t>Förord</w:t>
      </w:r>
    </w:p>
    <w:p w:rsidR="00AF22BB" w:rsidRDefault="00AF22BB" w:rsidP="00AF22BB">
      <w:pPr>
        <w:pStyle w:val="Brdtext"/>
      </w:pPr>
      <w:r>
        <w:t>Regeringen ska årligen senast den 1 mars lämna en redogörelse till riksdagen för verksamheten inom de kommittéer som har tillsatts på grund av regeringens beslut (kommittéberättelsen). Detta framgår av tilläggsbestämmelsen 3.6.3 till riksdagsordningen.</w:t>
      </w:r>
    </w:p>
    <w:p w:rsidR="00AF22BB" w:rsidRDefault="00AF22BB" w:rsidP="00AF22BB">
      <w:pPr>
        <w:pStyle w:val="Rubrik5utannumrering"/>
      </w:pPr>
      <w:r>
        <w:t>Principer för kommittéredovisningen</w:t>
      </w:r>
    </w:p>
    <w:p w:rsidR="00AF22BB" w:rsidRDefault="00AF22BB" w:rsidP="00AF22BB">
      <w:pPr>
        <w:pStyle w:val="Brdtext"/>
      </w:pPr>
      <w:r>
        <w:t>I årets kommittéberättelse används samma principer för redovisningen som i de senaste årens kommittéberättelser (se skr. 1997/98:103 s. 3).</w:t>
      </w:r>
    </w:p>
    <w:p w:rsidR="00AF22BB" w:rsidRDefault="00AF22BB" w:rsidP="00AF22BB">
      <w:pPr>
        <w:pStyle w:val="Brdtextmedindrag"/>
      </w:pPr>
      <w:r>
        <w:t>Alla tillfälliga organ tillsatta på grund av regeringens beslut redovisas i kommittéberättelsen, såväl traditionella kommittéer med uppgift att utreda en viss fråga som andra organ, oavsett om de är fristående myndigheter eller inte. De som inte är fristående myndigheter anges i kommittéberättelsen som organ inom Regeringskansliet.</w:t>
      </w:r>
    </w:p>
    <w:p w:rsidR="00AF22BB" w:rsidRDefault="00AF22BB" w:rsidP="00AF22BB">
      <w:pPr>
        <w:pStyle w:val="Brdtextmedindrag"/>
      </w:pPr>
      <w:r>
        <w:t>En särskild redovisning av antalet tillsatta respektive avslutade kommittéer under 2012 finns också. I denna redovisning finns även de övriga organ inom Regeringskansliet som tillsatts av regeringen.</w:t>
      </w:r>
    </w:p>
    <w:p w:rsidR="00AF22BB" w:rsidRDefault="00AF22BB" w:rsidP="00AF22BB">
      <w:pPr>
        <w:pStyle w:val="Rubrik5utannumrering"/>
      </w:pPr>
      <w:r>
        <w:t>Kommittéberättelsens innehåll</w:t>
      </w:r>
    </w:p>
    <w:p w:rsidR="00AF22BB" w:rsidRDefault="00AF22BB" w:rsidP="00AF22BB">
      <w:pPr>
        <w:pStyle w:val="Brdtext"/>
      </w:pPr>
      <w:r>
        <w:t>En kommitté är alltid knuten till ett departement (eller till Statsråds</w:t>
      </w:r>
      <w:r>
        <w:softHyphen/>
        <w:t>beredningen). Detta återspeglas i kommittéberättelsen genom att kommittéerna redovisas departementsvis.</w:t>
      </w:r>
    </w:p>
    <w:p w:rsidR="00AF22BB" w:rsidRDefault="00AF22BB" w:rsidP="00AF22BB"/>
    <w:p w:rsidR="00AF22BB" w:rsidRDefault="00AF22BB" w:rsidP="00AF22BB">
      <w:pPr>
        <w:pStyle w:val="Brdtext"/>
      </w:pPr>
      <w:r>
        <w:t>Kommittéberättelsen innehåller</w:t>
      </w:r>
    </w:p>
    <w:p w:rsidR="00AF22BB" w:rsidRDefault="00AF22BB" w:rsidP="00AF22BB">
      <w:pPr>
        <w:pStyle w:val="Punktlista"/>
        <w:numPr>
          <w:ilvl w:val="0"/>
          <w:numId w:val="12"/>
        </w:numPr>
        <w:textAlignment w:val="auto"/>
      </w:pPr>
      <w:r>
        <w:t>uppgifter om kommittéernas sammansättning, adresser och telefonnummer,</w:t>
      </w:r>
    </w:p>
    <w:p w:rsidR="00AF22BB" w:rsidRDefault="00AF22BB" w:rsidP="00AF22BB">
      <w:pPr>
        <w:pStyle w:val="Punktlista"/>
        <w:numPr>
          <w:ilvl w:val="0"/>
          <w:numId w:val="12"/>
        </w:numPr>
        <w:textAlignment w:val="auto"/>
      </w:pPr>
      <w:r>
        <w:t>redogörelser för kommittéernas arbete under den tid berättelsen avser,</w:t>
      </w:r>
    </w:p>
    <w:p w:rsidR="00AF22BB" w:rsidRDefault="00AF22BB" w:rsidP="00AF22BB">
      <w:pPr>
        <w:pStyle w:val="Punktlista"/>
        <w:numPr>
          <w:ilvl w:val="0"/>
          <w:numId w:val="12"/>
        </w:numPr>
        <w:textAlignment w:val="auto"/>
      </w:pPr>
      <w:r>
        <w:t>uppgifter om kostnaderna för kommittéarbetet, fördelningen mellan kvinnor och män och ålderssammansättningen i kommittéerna, och</w:t>
      </w:r>
    </w:p>
    <w:p w:rsidR="00AF22BB" w:rsidRDefault="00AF22BB" w:rsidP="00AF22BB">
      <w:pPr>
        <w:pStyle w:val="Punktlista"/>
        <w:numPr>
          <w:ilvl w:val="0"/>
          <w:numId w:val="12"/>
        </w:numPr>
        <w:textAlignment w:val="auto"/>
      </w:pPr>
      <w:r>
        <w:t>register.</w:t>
      </w:r>
    </w:p>
    <w:p w:rsidR="00AF22BB" w:rsidRDefault="00AF22BB" w:rsidP="00AF22BB">
      <w:pPr>
        <w:pStyle w:val="Rubrik5utannumrering"/>
      </w:pPr>
      <w:r>
        <w:t>Kommittébeteckningen</w:t>
      </w:r>
    </w:p>
    <w:p w:rsidR="00AF22BB" w:rsidRDefault="00AF22BB" w:rsidP="00AF22BB">
      <w:pPr>
        <w:pStyle w:val="Brdtext"/>
      </w:pPr>
      <w:r>
        <w:t>När en kommitté tillsätts får den en beteckning. Denna består i regel av</w:t>
      </w:r>
    </w:p>
    <w:p w:rsidR="00AF22BB" w:rsidRDefault="00AF22BB" w:rsidP="00AF22BB">
      <w:pPr>
        <w:pStyle w:val="Punktlista"/>
        <w:numPr>
          <w:ilvl w:val="0"/>
          <w:numId w:val="12"/>
        </w:numPr>
        <w:textAlignment w:val="auto"/>
      </w:pPr>
      <w:r>
        <w:t>förkortning för departementets namn,</w:t>
      </w:r>
    </w:p>
    <w:p w:rsidR="00AF22BB" w:rsidRDefault="00AF22BB" w:rsidP="00AF22BB">
      <w:pPr>
        <w:pStyle w:val="Punktlista"/>
        <w:numPr>
          <w:ilvl w:val="0"/>
          <w:numId w:val="12"/>
        </w:numPr>
        <w:textAlignment w:val="auto"/>
      </w:pPr>
      <w:r>
        <w:t>årtal som visar när kommittén tillsatts,</w:t>
      </w:r>
    </w:p>
    <w:p w:rsidR="00AF22BB" w:rsidRDefault="00AF22BB" w:rsidP="00AF22BB">
      <w:pPr>
        <w:pStyle w:val="Punktlista"/>
        <w:numPr>
          <w:ilvl w:val="0"/>
          <w:numId w:val="12"/>
        </w:numPr>
        <w:textAlignment w:val="auto"/>
      </w:pPr>
      <w:r>
        <w:t>kolon och två siffror eller en bokstav som ingår i en årsvis löpande serie för varje departement.</w:t>
      </w:r>
    </w:p>
    <w:p w:rsidR="00AF22BB" w:rsidRDefault="00AF22BB" w:rsidP="00AF22BB">
      <w:pPr>
        <w:pStyle w:val="Brdtextmedindrag"/>
      </w:pPr>
      <w:r>
        <w:t>Exempelvis avser beteckningen Ju 2012:01 den första kommitté som tillsattes inom Justitiedepartementets verksamhetsområde 2012. Kommittén behåller beteckningen under hela sin verksamhetstid, även om den flyttas till ett annat departements verksamhetsområde.</w:t>
      </w:r>
    </w:p>
    <w:p w:rsidR="00AF22BB" w:rsidRDefault="00AF22BB" w:rsidP="00AF22BB">
      <w:pPr>
        <w:pStyle w:val="Rubrik5utannumrering"/>
      </w:pPr>
      <w:r>
        <w:t>Rollfördelning inom kommittéerna</w:t>
      </w:r>
    </w:p>
    <w:p w:rsidR="00AF22BB" w:rsidRDefault="00AF22BB" w:rsidP="00AF22BB">
      <w:pPr>
        <w:pStyle w:val="Brdtext"/>
      </w:pPr>
      <w:r>
        <w:t xml:space="preserve">En kommitté som har ett utredningsuppdrag består enligt 2 § kommittéförordningen (1998:1474) av en ordförande och en eller flera andra ledamöter. Kommittén kan biträdas av bl.a. sakkunniga, experter </w:t>
      </w:r>
      <w:r>
        <w:lastRenderedPageBreak/>
        <w:t>och sekreterare. Detta gäller också särskilda utredare. Kommittéförordningen innehåller föreskrifter om de medverkandes uppgifter och befogenheter.</w:t>
      </w:r>
    </w:p>
    <w:p w:rsidR="00AF22BB" w:rsidRDefault="00AF22BB" w:rsidP="00AF22BB">
      <w:pPr>
        <w:pStyle w:val="Rubrik5utannumrering"/>
      </w:pPr>
      <w:r>
        <w:t>Uppgifter om kommittéer i berättelsen</w:t>
      </w:r>
    </w:p>
    <w:p w:rsidR="00AF22BB" w:rsidRDefault="00AF22BB" w:rsidP="00AF22BB">
      <w:pPr>
        <w:pStyle w:val="Brdtext"/>
      </w:pPr>
      <w:r>
        <w:t xml:space="preserve">I kommittéberättelsen 2013 redovisas uppgifter som har rapporterats till Statsrådsberedningen t.o.m. den 31 december 2012. Uppgifterna om kommittéerna avser 2012. </w:t>
      </w:r>
    </w:p>
    <w:p w:rsidR="00AF22BB" w:rsidRDefault="00AF22BB" w:rsidP="00AF22BB">
      <w:pPr>
        <w:pStyle w:val="Rubrik5utannumrering"/>
      </w:pPr>
      <w:r>
        <w:t>Uppgifter om kommittéer under löpande år</w:t>
      </w:r>
    </w:p>
    <w:p w:rsidR="00AF22BB" w:rsidRDefault="00AF22BB" w:rsidP="00AF22BB">
      <w:pPr>
        <w:pStyle w:val="Brdtext"/>
      </w:pPr>
      <w:r>
        <w:t>Uppgifter som ingår i berättelsen registreras fortlöpande i Regerings</w:t>
      </w:r>
      <w:r>
        <w:softHyphen/>
        <w:t xml:space="preserve">kansliets databas över kommittéerna (databasen KOMM). Bestämmelser om databasen finns i rättsinformationsförordningen (1999:175). Databasen finns tillgänglig via </w:t>
      </w:r>
      <w:r w:rsidRPr="00E47023">
        <w:rPr>
          <w:u w:val="single"/>
        </w:rPr>
        <w:t>www.regeringen.se</w:t>
      </w:r>
      <w:r>
        <w:t>. Databasen utgör en del av det offentliga rättsinformationssystemet  (</w:t>
      </w:r>
      <w:r w:rsidRPr="00E47023">
        <w:rPr>
          <w:u w:val="single"/>
        </w:rPr>
        <w:t>www.lagrummet.se</w:t>
      </w:r>
      <w:r>
        <w:t>).</w:t>
      </w:r>
    </w:p>
    <w:p w:rsidR="00AF22BB" w:rsidRDefault="00AF22BB" w:rsidP="00AF22BB">
      <w:pPr>
        <w:pStyle w:val="Rubrik5utannumrering"/>
      </w:pPr>
      <w:r>
        <w:t>Uppgifter om vissa andra organ</w:t>
      </w:r>
    </w:p>
    <w:p w:rsidR="00AF22BB" w:rsidRDefault="00AF22BB" w:rsidP="00AF22BB">
      <w:pPr>
        <w:pStyle w:val="Brdtext"/>
      </w:pPr>
      <w:r>
        <w:t xml:space="preserve">Utöver de utredningar som redovisas i kommittéberättelsen finns ett antal mindre, eller under kortare tid verksamma, utredningar och andra organ som tillsatts på grund av ett beslut i Regeringskansliet och som betalas från anslaget Regeringskansliet m.m. (utgiftsområde 1, anslag 4:1, Regeringskansliet m.m.). Dessa utredningar och organ fanns t.o.m. 1997 års berättelse med bland de organ som redovisades i dåvarande bilaga 4. De är numera enbart registrerade i kommittéregistret i Regeringskansliets databas KOMM, som finns tillgänglig via </w:t>
      </w:r>
      <w:r w:rsidRPr="005B7866">
        <w:rPr>
          <w:u w:val="single"/>
        </w:rPr>
        <w:t>www.lagrummet.se</w:t>
      </w:r>
      <w:r>
        <w:t xml:space="preserve"> och </w:t>
      </w:r>
      <w:r w:rsidRPr="005B7866">
        <w:rPr>
          <w:u w:val="single"/>
        </w:rPr>
        <w:t>www.regeringen.se</w:t>
      </w:r>
      <w:r>
        <w:t>. Dessa organ finns inte heller med i redogörelsen för antalet tillsatta respektive avslutade kommittéer under 2012.</w:t>
      </w:r>
    </w:p>
    <w:p w:rsidR="00AF22BB" w:rsidRDefault="00AF22BB" w:rsidP="00AF22BB">
      <w:pPr>
        <w:pStyle w:val="Rubrik5utannumrering"/>
      </w:pPr>
      <w:r>
        <w:t>Kommittékostnaderna</w:t>
      </w:r>
    </w:p>
    <w:p w:rsidR="00AF22BB" w:rsidRDefault="00AF22BB" w:rsidP="00AF22BB">
      <w:pPr>
        <w:pStyle w:val="Brdtext"/>
      </w:pPr>
      <w:r>
        <w:t xml:space="preserve">Kommittékostnaderna redovisas i </w:t>
      </w:r>
      <w:r>
        <w:rPr>
          <w:i/>
        </w:rPr>
        <w:t>bilaga 1.</w:t>
      </w:r>
      <w:r>
        <w:t xml:space="preserve"> Utvecklingen under senare år redovisas i form av två diagram i </w:t>
      </w:r>
      <w:r>
        <w:rPr>
          <w:i/>
        </w:rPr>
        <w:t>bilaga 2</w:t>
      </w:r>
      <w:r>
        <w:t>. Det första visar hur kostnaderna för samtliga kommittéer har utvecklats under de sex senaste budgetåren. Det andra diagrammet åskådliggör konsultkostnadernas del av kommittékostnaderna under samma tid och i samma prisläge. Kostnaderna för Regeringskansliets kommittéservice redovisas separat under rubriken Förvaltningsavdelningen.</w:t>
      </w:r>
    </w:p>
    <w:p w:rsidR="00AF22BB" w:rsidRDefault="00AF22BB" w:rsidP="00AF22BB">
      <w:pPr>
        <w:pStyle w:val="Rubrik5utannumrering"/>
      </w:pPr>
      <w:r>
        <w:t>Fördelningen mellan kvinnor och män</w:t>
      </w:r>
    </w:p>
    <w:p w:rsidR="00AF22BB" w:rsidRDefault="00AF22BB" w:rsidP="00AF22BB">
      <w:pPr>
        <w:pStyle w:val="Brdtext"/>
      </w:pPr>
      <w:r>
        <w:t xml:space="preserve">Fördelningen mellan kvinnor och män i kommittéerna redovisas i </w:t>
      </w:r>
      <w:r>
        <w:rPr>
          <w:i/>
        </w:rPr>
        <w:t>bilaga 3.</w:t>
      </w:r>
      <w:r>
        <w:t xml:space="preserve"> Uppgifterna lämnas för varje departements område och totalt för kommittéväsendet. Uppgifterna avser fyra grupper, nämligen ordförande och särskilda utredare m.m., ledamöter, sakkunniga m.m. samt sekreterare och övriga. Mätmetoden justeras fr.o.m. årets kommittéberättelse. Den statistik som numera tas fram omfattar bara dem som under redovisat år varit förordnade i en pågående kommitté. Tidigare inkluderades även de som någon gång varit förordnade i en kommitté som fortfarande var pågående. Syftet är att redovisningen </w:t>
      </w:r>
      <w:r>
        <w:lastRenderedPageBreak/>
        <w:t xml:space="preserve">bättre ska kunna jämföras med den årliga sammanställning av statistik i statliga myndigheters styrelser som lämnas till riksdagen i annat sammanhang. Som framgår av bilagan är andelen kvinnor och män bland kommittéordförandena 32 respektive 68 procent samt bland kommittéernas ledamöter 43 respektive 57 procent. </w:t>
      </w:r>
    </w:p>
    <w:p w:rsidR="00AF22BB" w:rsidRDefault="00AF22BB" w:rsidP="00AF22BB">
      <w:pPr>
        <w:pStyle w:val="Rubrik5utannumrering"/>
      </w:pPr>
      <w:r>
        <w:t>Jämställdhetsaspekter i kommittéberättelsen</w:t>
      </w:r>
    </w:p>
    <w:p w:rsidR="00AF22BB" w:rsidRDefault="00AF22BB" w:rsidP="00AF22BB">
      <w:pPr>
        <w:pStyle w:val="Brdtext"/>
      </w:pPr>
      <w:r>
        <w:t>Enligt 15 § kommittéförordningen ska konsekvenserna av sådana förslag som har betydelse bl.a. för jämställdheten mellan kvinnor och män anges i varje betänkande. Enligt 15 a § kommittéförordningen ska konsekvensutredningen utformas på ett sätt som framgår av 6 och 7 §§ förordningen (2007:1244) om konsekvensutredning vid regelgivning. De uppföljningar och utvärderingar som gjorts redovisades senast i kommittéberättelserna 2007 och 2008.</w:t>
      </w:r>
    </w:p>
    <w:p w:rsidR="00AF22BB" w:rsidRDefault="00AF22BB" w:rsidP="00AF22BB">
      <w:pPr>
        <w:pStyle w:val="Rubrik5utannumrering"/>
      </w:pPr>
      <w:r>
        <w:t xml:space="preserve">Ålderssammansättningen i  kommittéväsendet </w:t>
      </w:r>
    </w:p>
    <w:p w:rsidR="00AF22BB" w:rsidRDefault="00AF22BB" w:rsidP="00AF22BB">
      <w:pPr>
        <w:pStyle w:val="Brdtext"/>
      </w:pPr>
      <w:r>
        <w:t xml:space="preserve">Regeringskansliet har sedan mitten av 1990-talet årligen följt upp utvecklingen av ålderssammansättningen i de statliga kommittéerna. De senaste åren har ingen sådan uppföljning gjorts. Det är små förändringar över tiden när det gäller ålderssammansättningen, i synnerhet när det gäller andelen yngre ledamöter i kommittéerna. Uppföljningen kommer därför i fortsättningen att göras med några års intervall. Av den senast redovisade sammanställningen framgår att åldersgruppen 45–64 år är kraftigt överrepresenterad i förhållande till sin befolkningsandel. Andelen ledamöter under 30 år är där 1,1 procent. </w:t>
      </w:r>
    </w:p>
    <w:p w:rsidR="00AF22BB" w:rsidRDefault="00AF22BB" w:rsidP="00AF22BB">
      <w:pPr>
        <w:pStyle w:val="Brdtextmedindrag"/>
      </w:pPr>
      <w:r>
        <w:t>Tre huvudskäl brukar anföras för en breddad ålderssammansättning i kommittéer och myndighetsstyrelser: demokrati och aktivt deltagande, kvalitet i besluten samt säkerställande av framtida kompetensförsörjning inom statsförvaltningen.</w:t>
      </w:r>
    </w:p>
    <w:p w:rsidR="00AF22BB" w:rsidRDefault="00AF22BB" w:rsidP="00AF22BB">
      <w:pPr>
        <w:pStyle w:val="Rubrik5utannumrering"/>
      </w:pPr>
      <w:r>
        <w:t>Uppgifter om kommittédirektiv</w:t>
      </w:r>
    </w:p>
    <w:p w:rsidR="00AF22BB" w:rsidRDefault="00AF22BB" w:rsidP="00AF22BB">
      <w:pPr>
        <w:pStyle w:val="Brdtext"/>
        <w:rPr>
          <w:u w:val="single"/>
        </w:rPr>
      </w:pPr>
      <w:r>
        <w:t xml:space="preserve">Kommittédirektiven ges ut löpande i en särskild serie (dir.). Fram till 2009 gavs också en särskild årsbok med direktiven ut. Kommittédirektiv finns sedan 2006 tillgängliga i pdf-format via </w:t>
      </w:r>
      <w:r w:rsidRPr="002623F7">
        <w:rPr>
          <w:u w:val="single"/>
        </w:rPr>
        <w:t>www.lagrummet.se</w:t>
      </w:r>
      <w:r>
        <w:t xml:space="preserve"> och </w:t>
      </w:r>
      <w:r w:rsidRPr="00E26D7D">
        <w:rPr>
          <w:u w:val="single"/>
        </w:rPr>
        <w:t>www.regeringen.se</w:t>
      </w:r>
    </w:p>
    <w:p w:rsidR="00AF22BB" w:rsidRPr="002623F7" w:rsidRDefault="00AF22BB" w:rsidP="00AF22BB">
      <w:pPr>
        <w:pStyle w:val="Brdtext"/>
        <w:sectPr w:rsidR="00AF22BB" w:rsidRPr="002623F7" w:rsidSect="0007545F">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737" w:header="0" w:footer="709" w:gutter="283"/>
          <w:cols w:space="720"/>
          <w:docGrid w:linePitch="245"/>
        </w:sectPr>
      </w:pPr>
      <w:r>
        <w:t>.</w:t>
      </w:r>
    </w:p>
    <w:p w:rsidR="00AF22BB" w:rsidRDefault="00AF22BB" w:rsidP="00AF22BB">
      <w:pPr>
        <w:pStyle w:val="Brdtext"/>
      </w:pPr>
    </w:p>
    <w:p w:rsidR="00AF22BB" w:rsidRDefault="00AF22BB" w:rsidP="00AF22BB">
      <w:pPr>
        <w:pStyle w:val="Rubrik1utannumrering"/>
        <w:spacing w:before="0"/>
      </w:pPr>
      <w:r>
        <w:rPr>
          <w:szCs w:val="30"/>
        </w:rPr>
        <w:br w:type="page"/>
      </w:r>
      <w:r w:rsidRPr="002B4746">
        <w:lastRenderedPageBreak/>
        <w:t>Antalet tillsatta respektive avslutade kommittéer</w:t>
      </w:r>
      <w:r>
        <w:t xml:space="preserve"> under år  2012</w:t>
      </w:r>
    </w:p>
    <w:p w:rsidR="00AF22BB" w:rsidRDefault="00AF22BB" w:rsidP="00AF22BB">
      <w:pPr>
        <w:pStyle w:val="Brdtext"/>
      </w:pPr>
      <w:r>
        <w:tab/>
        <w:t>Tillsatta</w:t>
      </w:r>
      <w:r>
        <w:tab/>
        <w:t>Avslutade</w:t>
      </w:r>
      <w:r>
        <w:tab/>
      </w:r>
    </w:p>
    <w:p w:rsidR="00AF22BB" w:rsidRDefault="00AF22BB" w:rsidP="00AF22BB">
      <w:pPr>
        <w:pStyle w:val="Brdtext"/>
      </w:pPr>
    </w:p>
    <w:p w:rsidR="00AF22BB" w:rsidRDefault="00AF22BB" w:rsidP="00AF22BB">
      <w:pPr>
        <w:pStyle w:val="Brdtext"/>
      </w:pPr>
      <w:r>
        <w:t>Statsrådsberedningen</w:t>
      </w:r>
      <w:r>
        <w:tab/>
        <w:t>0</w:t>
      </w:r>
      <w:r>
        <w:tab/>
      </w:r>
      <w:r>
        <w:tab/>
        <w:t>0</w:t>
      </w:r>
      <w:r>
        <w:tab/>
      </w:r>
      <w:r>
        <w:tab/>
      </w:r>
    </w:p>
    <w:p w:rsidR="00AF22BB" w:rsidRDefault="00AF22BB" w:rsidP="00AF22BB">
      <w:pPr>
        <w:pStyle w:val="Brdtext"/>
      </w:pPr>
      <w:r>
        <w:t>Justitiedepartementet</w:t>
      </w:r>
      <w:r>
        <w:tab/>
        <w:t>15</w:t>
      </w:r>
      <w:r>
        <w:tab/>
      </w:r>
      <w:r>
        <w:tab/>
        <w:t>14</w:t>
      </w:r>
    </w:p>
    <w:p w:rsidR="00AF22BB" w:rsidRDefault="00AF22BB" w:rsidP="00AF22BB">
      <w:pPr>
        <w:pStyle w:val="Brdtext"/>
      </w:pPr>
    </w:p>
    <w:p w:rsidR="00AF22BB" w:rsidRDefault="00AF22BB" w:rsidP="00AF22BB">
      <w:pPr>
        <w:pStyle w:val="Brdtext"/>
      </w:pPr>
      <w:r>
        <w:t>Utrikesdepartementet</w:t>
      </w:r>
      <w:r>
        <w:tab/>
        <w:t>2</w:t>
      </w:r>
      <w:r>
        <w:tab/>
        <w:t xml:space="preserve"> </w:t>
      </w:r>
      <w:r>
        <w:tab/>
        <w:t>3</w:t>
      </w:r>
    </w:p>
    <w:p w:rsidR="00AF22BB" w:rsidRDefault="00AF22BB" w:rsidP="00AF22BB">
      <w:pPr>
        <w:pStyle w:val="Brdtext"/>
      </w:pPr>
    </w:p>
    <w:p w:rsidR="00AF22BB" w:rsidRDefault="00AF22BB" w:rsidP="00AF22BB">
      <w:pPr>
        <w:pStyle w:val="Brdtext"/>
      </w:pPr>
      <w:r>
        <w:t>Försvarsdepartementet</w:t>
      </w:r>
      <w:r>
        <w:tab/>
        <w:t xml:space="preserve"> 4</w:t>
      </w:r>
      <w:r>
        <w:tab/>
        <w:t xml:space="preserve"> </w:t>
      </w:r>
      <w:r>
        <w:tab/>
        <w:t>2</w:t>
      </w:r>
      <w:r>
        <w:tab/>
      </w:r>
    </w:p>
    <w:p w:rsidR="00AF22BB" w:rsidRDefault="00AF22BB" w:rsidP="00AF22BB">
      <w:pPr>
        <w:pStyle w:val="Brdtext"/>
      </w:pPr>
    </w:p>
    <w:p w:rsidR="00AF22BB" w:rsidRDefault="00AF22BB" w:rsidP="00AF22BB">
      <w:pPr>
        <w:pStyle w:val="Brdtext"/>
      </w:pPr>
      <w:r>
        <w:t>Socialdepartementet</w:t>
      </w:r>
      <w:r>
        <w:tab/>
        <w:t>10</w:t>
      </w:r>
      <w:r>
        <w:tab/>
      </w:r>
      <w:r>
        <w:tab/>
        <w:t>10</w:t>
      </w:r>
      <w:r>
        <w:tab/>
      </w:r>
    </w:p>
    <w:p w:rsidR="00AF22BB" w:rsidRDefault="00AF22BB" w:rsidP="00AF22BB">
      <w:pPr>
        <w:pStyle w:val="Brdtext"/>
      </w:pPr>
    </w:p>
    <w:p w:rsidR="00AF22BB" w:rsidRDefault="00AF22BB" w:rsidP="00AF22BB">
      <w:pPr>
        <w:pStyle w:val="Brdtext"/>
      </w:pPr>
      <w:r>
        <w:t>Finansdepartementet</w:t>
      </w:r>
      <w:r>
        <w:tab/>
        <w:t>9</w:t>
      </w:r>
      <w:r>
        <w:tab/>
      </w:r>
      <w:r>
        <w:tab/>
        <w:t>11</w:t>
      </w:r>
      <w:r>
        <w:tab/>
      </w:r>
    </w:p>
    <w:p w:rsidR="00AF22BB" w:rsidRDefault="00AF22BB" w:rsidP="00AF22BB">
      <w:pPr>
        <w:pStyle w:val="Brdtext"/>
      </w:pPr>
    </w:p>
    <w:p w:rsidR="00AF22BB" w:rsidRDefault="00AF22BB" w:rsidP="00AF22BB">
      <w:pPr>
        <w:pStyle w:val="Brdtext"/>
      </w:pPr>
      <w:r>
        <w:t>Utbildningsdepartementet</w:t>
      </w:r>
      <w:r>
        <w:tab/>
        <w:t>12</w:t>
      </w:r>
      <w:r>
        <w:tab/>
      </w:r>
      <w:r>
        <w:tab/>
        <w:t>10</w:t>
      </w:r>
      <w:r>
        <w:tab/>
      </w:r>
    </w:p>
    <w:p w:rsidR="00AF22BB" w:rsidRDefault="00AF22BB" w:rsidP="00AF22BB">
      <w:pPr>
        <w:pStyle w:val="Brdtext"/>
      </w:pPr>
    </w:p>
    <w:p w:rsidR="00AF22BB" w:rsidRDefault="00AF22BB" w:rsidP="00AF22BB">
      <w:pPr>
        <w:pStyle w:val="Brdtext"/>
      </w:pPr>
      <w:r>
        <w:t>Landsbygdsdepartementet</w:t>
      </w:r>
      <w:r>
        <w:tab/>
        <w:t xml:space="preserve"> 1</w:t>
      </w:r>
      <w:r>
        <w:tab/>
        <w:t xml:space="preserve"> </w:t>
      </w:r>
      <w:r>
        <w:tab/>
        <w:t>1</w:t>
      </w:r>
      <w:r>
        <w:tab/>
      </w:r>
    </w:p>
    <w:p w:rsidR="00AF22BB" w:rsidRDefault="00AF22BB" w:rsidP="00AF22BB">
      <w:pPr>
        <w:pStyle w:val="Brdtext"/>
      </w:pPr>
    </w:p>
    <w:p w:rsidR="00AF22BB" w:rsidRDefault="00AF22BB" w:rsidP="00AF22BB">
      <w:pPr>
        <w:pStyle w:val="Brdtext"/>
      </w:pPr>
      <w:r>
        <w:t>Miljödepartementet</w:t>
      </w:r>
      <w:r>
        <w:tab/>
        <w:t xml:space="preserve"> 3</w:t>
      </w:r>
      <w:r>
        <w:tab/>
        <w:t xml:space="preserve"> </w:t>
      </w:r>
      <w:r>
        <w:tab/>
        <w:t>4</w:t>
      </w:r>
      <w:r>
        <w:tab/>
      </w:r>
    </w:p>
    <w:p w:rsidR="00AF22BB" w:rsidRDefault="00AF22BB" w:rsidP="00AF22BB">
      <w:pPr>
        <w:pStyle w:val="Brdtext"/>
      </w:pPr>
    </w:p>
    <w:p w:rsidR="00AF22BB" w:rsidRDefault="00AF22BB" w:rsidP="00AF22BB">
      <w:pPr>
        <w:pStyle w:val="Brdtext"/>
      </w:pPr>
      <w:r>
        <w:t>Näringsdepartementet</w:t>
      </w:r>
      <w:r>
        <w:tab/>
        <w:t>6</w:t>
      </w:r>
      <w:r>
        <w:tab/>
      </w:r>
      <w:r>
        <w:tab/>
        <w:t>10</w:t>
      </w:r>
      <w:r>
        <w:tab/>
      </w:r>
    </w:p>
    <w:p w:rsidR="00AF22BB" w:rsidRDefault="00AF22BB" w:rsidP="00AF22BB">
      <w:pPr>
        <w:pStyle w:val="Brdtext"/>
      </w:pPr>
    </w:p>
    <w:p w:rsidR="00AF22BB" w:rsidRDefault="00AF22BB" w:rsidP="00AF22BB">
      <w:pPr>
        <w:pStyle w:val="Brdtext"/>
      </w:pPr>
      <w:r>
        <w:t>Kulturdepartementet</w:t>
      </w:r>
      <w:r>
        <w:tab/>
        <w:t xml:space="preserve"> 1</w:t>
      </w:r>
      <w:r>
        <w:tab/>
        <w:t xml:space="preserve"> </w:t>
      </w:r>
      <w:r>
        <w:tab/>
        <w:t>4</w:t>
      </w:r>
      <w:r>
        <w:tab/>
      </w:r>
    </w:p>
    <w:p w:rsidR="00AF22BB" w:rsidRDefault="00AF22BB" w:rsidP="00AF22BB">
      <w:pPr>
        <w:pStyle w:val="Brdtext"/>
      </w:pPr>
    </w:p>
    <w:p w:rsidR="00AF22BB" w:rsidRDefault="00AF22BB" w:rsidP="00AF22BB">
      <w:pPr>
        <w:pStyle w:val="Brdtext"/>
      </w:pPr>
      <w:r>
        <w:t>Arbetsmarknadsdeparte-</w:t>
      </w:r>
      <w:r>
        <w:tab/>
        <w:t xml:space="preserve"> 3</w:t>
      </w:r>
      <w:r>
        <w:tab/>
        <w:t xml:space="preserve"> </w:t>
      </w:r>
      <w:r>
        <w:tab/>
        <w:t>5</w:t>
      </w:r>
    </w:p>
    <w:p w:rsidR="00AF22BB" w:rsidRDefault="00AF22BB" w:rsidP="00AF22BB">
      <w:pPr>
        <w:pStyle w:val="Brdtext"/>
      </w:pPr>
      <w:r>
        <w:t>mentet</w:t>
      </w:r>
      <w:r>
        <w:tab/>
      </w:r>
      <w:r>
        <w:tab/>
      </w:r>
      <w:r>
        <w:tab/>
      </w:r>
    </w:p>
    <w:p w:rsidR="00AF22BB" w:rsidRDefault="00AF22BB" w:rsidP="00AF22BB">
      <w:pPr>
        <w:overflowPunct/>
        <w:autoSpaceDE/>
        <w:autoSpaceDN/>
        <w:adjustRightInd/>
        <w:textAlignment w:val="auto"/>
        <w:rPr>
          <w:kern w:val="28"/>
          <w:sz w:val="30"/>
        </w:rPr>
      </w:pPr>
      <w:r>
        <w:br w:type="page"/>
      </w:r>
    </w:p>
    <w:p w:rsidR="00AF22BB" w:rsidRDefault="00AF22BB" w:rsidP="00AF22BB">
      <w:pPr>
        <w:overflowPunct/>
        <w:autoSpaceDE/>
        <w:autoSpaceDN/>
        <w:adjustRightInd/>
        <w:textAlignment w:val="auto"/>
        <w:rPr>
          <w:sz w:val="30"/>
          <w:szCs w:val="30"/>
        </w:rPr>
        <w:sectPr w:rsidR="00AF22BB" w:rsidSect="00925127">
          <w:headerReference w:type="default" r:id="rId22"/>
          <w:type w:val="continuous"/>
          <w:pgSz w:w="9356" w:h="13721" w:code="9"/>
          <w:pgMar w:top="794" w:right="2438" w:bottom="1191" w:left="737" w:header="0" w:footer="709" w:gutter="283"/>
          <w:cols w:space="720"/>
          <w:docGrid w:linePitch="245"/>
        </w:sectPr>
      </w:pPr>
    </w:p>
    <w:p w:rsidR="007569B4" w:rsidRPr="007569B4" w:rsidRDefault="007569B4" w:rsidP="007569B4">
      <w:pPr>
        <w:pStyle w:val="Rubrik1"/>
        <w:rPr>
          <w:sz w:val="27"/>
        </w:rPr>
      </w:pPr>
      <w:bookmarkStart w:id="11" w:name="_Toc349137870"/>
      <w:bookmarkStart w:id="12" w:name="_Toc349138210"/>
      <w:r w:rsidRPr="007569B4">
        <w:rPr>
          <w:sz w:val="27"/>
        </w:rPr>
        <w:lastRenderedPageBreak/>
        <w:t>Statsrådsberedningen</w:t>
      </w:r>
      <w:bookmarkEnd w:id="4"/>
      <w:bookmarkEnd w:id="5"/>
      <w:bookmarkEnd w:id="6"/>
      <w:bookmarkEnd w:id="7"/>
      <w:bookmarkEnd w:id="8"/>
      <w:bookmarkEnd w:id="9"/>
      <w:bookmarkEnd w:id="10"/>
      <w:bookmarkEnd w:id="11"/>
      <w:bookmarkEnd w:id="12"/>
    </w:p>
    <w:p w:rsidR="007569B4" w:rsidRPr="007569B4" w:rsidRDefault="007569B4" w:rsidP="007569B4">
      <w:pPr>
        <w:keepNext/>
        <w:numPr>
          <w:ilvl w:val="1"/>
          <w:numId w:val="11"/>
        </w:numPr>
        <w:tabs>
          <w:tab w:val="left" w:pos="2268"/>
        </w:tabs>
        <w:spacing w:before="460" w:after="160"/>
        <w:textAlignment w:val="auto"/>
        <w:outlineLvl w:val="1"/>
        <w:rPr>
          <w:sz w:val="23"/>
        </w:rPr>
      </w:pPr>
      <w:bookmarkStart w:id="13" w:name="_Toc316653733"/>
      <w:bookmarkStart w:id="14" w:name="_Toc316653095"/>
      <w:bookmarkStart w:id="15" w:name="_Toc316652840"/>
      <w:bookmarkStart w:id="16" w:name="_Toc316651987"/>
      <w:bookmarkStart w:id="17" w:name="_Toc316651350"/>
      <w:bookmarkStart w:id="18" w:name="_Toc316637638"/>
      <w:bookmarkStart w:id="19" w:name="_Toc316470453"/>
      <w:r w:rsidRPr="007569B4">
        <w:rPr>
          <w:sz w:val="23"/>
        </w:rPr>
        <w:t>Statsrådsberedningen har inga kommittéer 20</w:t>
      </w:r>
      <w:bookmarkEnd w:id="13"/>
      <w:bookmarkEnd w:id="14"/>
      <w:bookmarkEnd w:id="15"/>
      <w:bookmarkEnd w:id="16"/>
      <w:bookmarkEnd w:id="17"/>
      <w:bookmarkEnd w:id="18"/>
      <w:bookmarkEnd w:id="19"/>
      <w:r w:rsidR="00521D17">
        <w:rPr>
          <w:sz w:val="23"/>
        </w:rPr>
        <w:t>12</w:t>
      </w:r>
    </w:p>
    <w:p w:rsidR="007569B4" w:rsidRPr="007569B4" w:rsidRDefault="007569B4" w:rsidP="007569B4">
      <w:pPr>
        <w:tabs>
          <w:tab w:val="left" w:pos="2268"/>
        </w:tabs>
        <w:jc w:val="both"/>
        <w:textAlignment w:val="auto"/>
        <w:rPr>
          <w:sz w:val="20"/>
        </w:rPr>
      </w:pPr>
    </w:p>
    <w:p w:rsidR="007569B4" w:rsidRPr="007569B4" w:rsidRDefault="007569B4" w:rsidP="007569B4">
      <w:pPr>
        <w:overflowPunct/>
        <w:autoSpaceDE/>
        <w:autoSpaceDN/>
        <w:adjustRightInd/>
        <w:textAlignment w:val="auto"/>
        <w:rPr>
          <w:sz w:val="23"/>
        </w:rPr>
        <w:sectPr w:rsidR="007569B4" w:rsidRPr="007569B4" w:rsidSect="007569B4">
          <w:headerReference w:type="default" r:id="rId23"/>
          <w:type w:val="continuous"/>
          <w:pgSz w:w="9356" w:h="13721"/>
          <w:pgMar w:top="794" w:right="2438" w:bottom="1191" w:left="737" w:header="0" w:footer="709" w:gutter="283"/>
          <w:cols w:space="720"/>
        </w:sectPr>
      </w:pPr>
    </w:p>
    <w:p w:rsidR="007569B4" w:rsidRDefault="007569B4">
      <w:pPr>
        <w:overflowPunct/>
        <w:autoSpaceDE/>
        <w:autoSpaceDN/>
        <w:adjustRightInd/>
        <w:textAlignment w:val="auto"/>
      </w:pPr>
      <w:r>
        <w:lastRenderedPageBreak/>
        <w:br w:type="page"/>
      </w:r>
    </w:p>
    <w:p w:rsidR="00037DCF" w:rsidRPr="00EA2D48" w:rsidRDefault="00037DCF" w:rsidP="0007545F">
      <w:pPr>
        <w:pStyle w:val="Rubrik1"/>
        <w:numPr>
          <w:ilvl w:val="0"/>
          <w:numId w:val="13"/>
        </w:numPr>
        <w:spacing w:before="0"/>
        <w:rPr>
          <w:sz w:val="27"/>
          <w:szCs w:val="27"/>
        </w:rPr>
      </w:pPr>
      <w:bookmarkStart w:id="20" w:name="_Toc348704723"/>
      <w:bookmarkStart w:id="21" w:name="_Toc349137871"/>
      <w:bookmarkStart w:id="22" w:name="_Toc349138211"/>
      <w:r w:rsidRPr="00EA2D48">
        <w:rPr>
          <w:sz w:val="27"/>
          <w:szCs w:val="27"/>
        </w:rPr>
        <w:lastRenderedPageBreak/>
        <w:t>Justitiedepartementet</w:t>
      </w:r>
      <w:bookmarkEnd w:id="20"/>
      <w:bookmarkEnd w:id="21"/>
      <w:bookmarkEnd w:id="22"/>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2, 4, 5, 8, 9, 13, 14, 15, 16, 18, 20, 21, 23 och 30</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23" w:name="_Toc348704724"/>
      <w:bookmarkStart w:id="24" w:name="_Toc349137872"/>
      <w:bookmarkStart w:id="25" w:name="_Toc349138212"/>
      <w:r w:rsidRPr="00EA2D48">
        <w:rPr>
          <w:sz w:val="23"/>
          <w:szCs w:val="23"/>
        </w:rPr>
        <w:t>Ekobrottsberedningen (Ju 1995:A)</w:t>
      </w:r>
      <w:bookmarkEnd w:id="23"/>
      <w:bookmarkEnd w:id="24"/>
      <w:bookmarkEnd w:id="25"/>
      <w:r w:rsidRPr="00EA2D48">
        <w:rPr>
          <w:sz w:val="23"/>
          <w:szCs w:val="23"/>
        </w:rPr>
        <w:t xml:space="preserve"> </w:t>
      </w:r>
    </w:p>
    <w:p w:rsidR="00037DCF" w:rsidRDefault="00037DCF" w:rsidP="00037DCF">
      <w:pPr>
        <w:pStyle w:val="Brdtext"/>
        <w:jc w:val="left"/>
      </w:pPr>
      <w:r>
        <w:t>Organ inom Regeringskansliet</w:t>
      </w:r>
    </w:p>
    <w:p w:rsidR="00037DCF" w:rsidRPr="001E7D41" w:rsidRDefault="00037DCF" w:rsidP="00037DCF">
      <w:pPr>
        <w:pStyle w:val="Brdtextmedindrag"/>
      </w:pPr>
    </w:p>
    <w:p w:rsidR="00037DCF" w:rsidRDefault="00037DCF" w:rsidP="00037DCF">
      <w:pPr>
        <w:pStyle w:val="Brdtext"/>
        <w:jc w:val="left"/>
      </w:pPr>
      <w:r>
        <w:t>Tillkallade enligt regeringens bemyndigande 22-dec-1994</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Brickman, Annika, rättschef (fr.o.m den  1-jun-2003 t.o.m den </w:t>
      </w:r>
    </w:p>
    <w:p w:rsidR="00037DCF" w:rsidRDefault="00037DCF" w:rsidP="00037DCF">
      <w:pPr>
        <w:pStyle w:val="Brdtext"/>
        <w:ind w:left="227"/>
        <w:jc w:val="left"/>
      </w:pPr>
      <w:r>
        <w:t>31-jan-2005)</w:t>
      </w:r>
    </w:p>
    <w:p w:rsidR="00037DCF" w:rsidRDefault="00037DCF" w:rsidP="00037DCF">
      <w:pPr>
        <w:pStyle w:val="Brdtext"/>
        <w:ind w:left="227"/>
        <w:jc w:val="left"/>
      </w:pPr>
      <w:r>
        <w:t xml:space="preserve">Bäcklund, Agneta, rättschef (fr.o.m den  1-feb-2005 t.o.m den </w:t>
      </w:r>
    </w:p>
    <w:p w:rsidR="00037DCF" w:rsidRDefault="00037DCF" w:rsidP="00037DCF">
      <w:pPr>
        <w:pStyle w:val="Brdtext"/>
        <w:ind w:left="227"/>
        <w:jc w:val="left"/>
      </w:pPr>
      <w:r>
        <w:t>10-apr-2010)</w:t>
      </w:r>
    </w:p>
    <w:p w:rsidR="00037DCF" w:rsidRDefault="00037DCF" w:rsidP="00037DCF">
      <w:pPr>
        <w:pStyle w:val="Brdtext"/>
        <w:ind w:left="227"/>
        <w:jc w:val="left"/>
      </w:pPr>
      <w:r>
        <w:t>Johansson, Stefan, rättschef (fr.o.m den 19-apr-2010)</w:t>
      </w:r>
    </w:p>
    <w:p w:rsidR="00037DCF" w:rsidRDefault="00037DCF" w:rsidP="00037DCF">
      <w:pPr>
        <w:pStyle w:val="Brdtext"/>
        <w:ind w:left="227"/>
        <w:jc w:val="left"/>
      </w:pPr>
      <w:r>
        <w:t>Lövdén, Lars-Erik, led. av riksdagen (fr.o.m den 22-dec-1994 t.o.m den 19-nov-1998)</w:t>
      </w:r>
    </w:p>
    <w:p w:rsidR="00037DCF" w:rsidRDefault="00037DCF" w:rsidP="00037DCF">
      <w:pPr>
        <w:pStyle w:val="Brdtext"/>
        <w:ind w:left="227"/>
        <w:jc w:val="left"/>
      </w:pPr>
      <w:r>
        <w:t xml:space="preserve">Wersäll, Fredrik, rättschef (fr.o.m den  1-maj-1999 t.o.m den </w:t>
      </w:r>
    </w:p>
    <w:p w:rsidR="00037DCF" w:rsidRDefault="00037DCF" w:rsidP="00037DCF">
      <w:pPr>
        <w:pStyle w:val="Brdtext"/>
        <w:ind w:left="227"/>
        <w:jc w:val="left"/>
      </w:pPr>
      <w:r>
        <w:t>31-maj-2003)</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 xml:space="preserve">Kring, Claes, departementsråd (fr.o.m den 22-dec-1994 t.o.m den </w:t>
      </w:r>
    </w:p>
    <w:p w:rsidR="00037DCF" w:rsidRDefault="00037DCF" w:rsidP="00037DCF">
      <w:pPr>
        <w:pStyle w:val="Brdtext"/>
        <w:ind w:left="227"/>
        <w:jc w:val="left"/>
      </w:pPr>
      <w:r>
        <w:t>31-dec-1998)</w:t>
      </w:r>
    </w:p>
    <w:p w:rsidR="00037DCF" w:rsidRDefault="00037DCF" w:rsidP="00037DCF">
      <w:pPr>
        <w:pStyle w:val="Brdtext"/>
        <w:jc w:val="left"/>
      </w:pPr>
    </w:p>
    <w:p w:rsidR="00037DCF" w:rsidRDefault="00037DCF" w:rsidP="00037DCF">
      <w:pPr>
        <w:pStyle w:val="Brdtext"/>
        <w:jc w:val="left"/>
      </w:pPr>
      <w:r>
        <w:t>Lokal: Rosenbad 4, 103 33 STOCKHOLM, tel. 08-405 10 00.</w:t>
      </w:r>
    </w:p>
    <w:p w:rsidR="00037DCF" w:rsidRDefault="00037DCF" w:rsidP="00037DCF">
      <w:pPr>
        <w:pStyle w:val="Brdtext"/>
        <w:jc w:val="left"/>
      </w:pPr>
    </w:p>
    <w:p w:rsidR="00037DCF" w:rsidRDefault="00037DCF" w:rsidP="00037DCF">
      <w:pPr>
        <w:pStyle w:val="Brdtext"/>
        <w:jc w:val="left"/>
      </w:pPr>
      <w:r>
        <w:t>Beredningen har avgett</w:t>
      </w:r>
    </w:p>
    <w:p w:rsidR="00037DCF" w:rsidRDefault="00037DCF" w:rsidP="00037DCF">
      <w:pPr>
        <w:pStyle w:val="Brdtext"/>
        <w:jc w:val="left"/>
      </w:pPr>
      <w:r>
        <w:t xml:space="preserve">    Ds 1996:1 Effektivare brottsbekämpning</w:t>
      </w:r>
    </w:p>
    <w:p w:rsidR="00037DCF" w:rsidRDefault="00037DCF" w:rsidP="00037DCF">
      <w:pPr>
        <w:pStyle w:val="Brdtext"/>
        <w:jc w:val="left"/>
      </w:pPr>
      <w:r>
        <w:t xml:space="preserve">    Ds 1997:23 Skattekriminal</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26" w:name="_Toc348704725"/>
      <w:bookmarkStart w:id="27" w:name="_Toc349137873"/>
      <w:bookmarkStart w:id="28" w:name="_Toc349138213"/>
      <w:r w:rsidRPr="00EA2D48">
        <w:rPr>
          <w:sz w:val="23"/>
          <w:szCs w:val="23"/>
        </w:rPr>
        <w:t>Yttrandefrihetskommittén (Ju 2003:04)</w:t>
      </w:r>
      <w:bookmarkEnd w:id="26"/>
      <w:bookmarkEnd w:id="27"/>
      <w:bookmarkEnd w:id="28"/>
    </w:p>
    <w:p w:rsidR="00037DCF" w:rsidRDefault="00037DCF" w:rsidP="00037DCF">
      <w:pPr>
        <w:pStyle w:val="Brdtext"/>
        <w:jc w:val="left"/>
      </w:pPr>
      <w:r>
        <w:t>Tillkallade enligt regeringens bemyndigande 30-apr-2003</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Lambertz, Göran, justitieråd (fr.o.m den 17-apr-2008 t.o.m den </w:t>
      </w:r>
    </w:p>
    <w:p w:rsidR="00037DCF" w:rsidRDefault="00037DCF" w:rsidP="00037DCF">
      <w:pPr>
        <w:pStyle w:val="Brdtext"/>
        <w:ind w:left="227"/>
        <w:jc w:val="left"/>
      </w:pPr>
      <w:r>
        <w:t>31-aug-2012)</w:t>
      </w:r>
    </w:p>
    <w:p w:rsidR="00037DCF" w:rsidRDefault="00037DCF" w:rsidP="00037DCF">
      <w:pPr>
        <w:pStyle w:val="Brdtext"/>
        <w:ind w:left="227"/>
        <w:jc w:val="left"/>
      </w:pPr>
      <w:r>
        <w:t xml:space="preserve">Regner, Göran, justitieråd (avliden juni 2007) (fr.o.m den </w:t>
      </w:r>
    </w:p>
    <w:p w:rsidR="00037DCF" w:rsidRDefault="00037DCF" w:rsidP="00037DCF">
      <w:pPr>
        <w:pStyle w:val="Brdtext"/>
        <w:ind w:left="227"/>
        <w:jc w:val="left"/>
      </w:pPr>
      <w:r>
        <w:t>30-apr-2003)</w:t>
      </w:r>
    </w:p>
    <w:p w:rsidR="00037DCF" w:rsidRDefault="00037DCF" w:rsidP="00037DCF">
      <w:pPr>
        <w:pStyle w:val="Brdtextmedindrag"/>
      </w:pPr>
    </w:p>
    <w:p w:rsidR="00037DCF" w:rsidRDefault="00037DCF" w:rsidP="00037DCF">
      <w:pPr>
        <w:overflowPunct/>
        <w:autoSpaceDE/>
        <w:autoSpaceDN/>
        <w:adjustRightInd/>
        <w:textAlignment w:val="auto"/>
        <w:rPr>
          <w:sz w:val="20"/>
        </w:rPr>
      </w:pPr>
      <w:r>
        <w:br w:type="page"/>
      </w:r>
    </w:p>
    <w:p w:rsidR="00037DCF" w:rsidRDefault="00037DCF" w:rsidP="00037DCF">
      <w:pPr>
        <w:pStyle w:val="Brdtext"/>
      </w:pPr>
      <w:r>
        <w:lastRenderedPageBreak/>
        <w:t>Ledamöter:</w:t>
      </w:r>
    </w:p>
    <w:p w:rsidR="00037DCF" w:rsidRDefault="00037DCF" w:rsidP="00037DCF">
      <w:pPr>
        <w:pStyle w:val="Brdtext"/>
        <w:ind w:left="227"/>
        <w:jc w:val="left"/>
      </w:pPr>
      <w:r>
        <w:t>Andersson, Phia, led. av riksdagen /S (fr.o.m den 16-maj-2008 t.o.m den 23-aug-2012)</w:t>
      </w:r>
    </w:p>
    <w:p w:rsidR="00037DCF" w:rsidRDefault="00037DCF" w:rsidP="00037DCF">
      <w:pPr>
        <w:pStyle w:val="Brdtext"/>
        <w:ind w:left="227"/>
        <w:jc w:val="left"/>
      </w:pPr>
      <w:r>
        <w:t xml:space="preserve">Blixt, Lena, hovrättsråd /FP (fr.o.m den 16-maj-2008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Burman, Ingrid, jurist /V (fr.o.m den 16-maj-2008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Fredriksson, Inger, journalist /C (fr.o.m den 16-maj-2008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Karlsson, Alf, kanslichef /MP (fr.o.m den 16-maj-2008 t.o.m den </w:t>
      </w:r>
    </w:p>
    <w:p w:rsidR="00037DCF" w:rsidRDefault="00037DCF" w:rsidP="00037DCF">
      <w:pPr>
        <w:pStyle w:val="Brdtext"/>
        <w:ind w:left="227"/>
        <w:jc w:val="left"/>
      </w:pPr>
      <w:r>
        <w:t>23-aug-2012)</w:t>
      </w:r>
    </w:p>
    <w:p w:rsidR="00037DCF" w:rsidRDefault="00037DCF" w:rsidP="00037DCF">
      <w:pPr>
        <w:pStyle w:val="Brdtext"/>
        <w:ind w:left="227"/>
        <w:jc w:val="left"/>
      </w:pPr>
      <w:r>
        <w:t>Karlsson, Ulrika, led. av riksdagen /M (fr.o.m den 16-maj-2008 t.o.m den 23-aug-2012)</w:t>
      </w:r>
    </w:p>
    <w:p w:rsidR="00037DCF" w:rsidRDefault="00037DCF" w:rsidP="00037DCF">
      <w:pPr>
        <w:pStyle w:val="Brdtext"/>
        <w:ind w:left="227"/>
        <w:jc w:val="left"/>
      </w:pPr>
      <w:r>
        <w:t>Kerimo, Yilmaz, led. av riksdagen /S (fr.o.m den 16-maj-2008 t.o.m den 14-okt-2008)</w:t>
      </w:r>
    </w:p>
    <w:p w:rsidR="00037DCF" w:rsidRDefault="00037DCF" w:rsidP="00037DCF">
      <w:pPr>
        <w:pStyle w:val="Brdtext"/>
        <w:ind w:left="227"/>
        <w:jc w:val="left"/>
      </w:pPr>
      <w:r>
        <w:t xml:space="preserve">Kjellberg, Bertil, advokat /M (fr.o.m den 16-maj-2008 t.o.m den </w:t>
      </w:r>
    </w:p>
    <w:p w:rsidR="00037DCF" w:rsidRDefault="00037DCF" w:rsidP="00037DCF">
      <w:pPr>
        <w:pStyle w:val="Brdtext"/>
        <w:ind w:left="227"/>
        <w:jc w:val="left"/>
      </w:pPr>
      <w:r>
        <w:t>24-jan-2011)</w:t>
      </w:r>
    </w:p>
    <w:p w:rsidR="00037DCF" w:rsidRDefault="00037DCF" w:rsidP="00037DCF">
      <w:pPr>
        <w:pStyle w:val="Brdtext"/>
        <w:ind w:left="227"/>
        <w:jc w:val="left"/>
      </w:pPr>
      <w:r>
        <w:t>Magnusson, Cecilia, led. av riksdagen /M (fr.o.m den 25-jan-2011 t.o.m den 23-aug-2012)</w:t>
      </w:r>
    </w:p>
    <w:p w:rsidR="00037DCF" w:rsidRDefault="00037DCF" w:rsidP="00037DCF">
      <w:pPr>
        <w:pStyle w:val="Brdtext"/>
        <w:ind w:left="227"/>
        <w:jc w:val="left"/>
      </w:pPr>
      <w:r>
        <w:t>Norlén, Andreas, led. av riksdagen /M</w:t>
      </w:r>
      <w:r w:rsidR="005225A4">
        <w:t xml:space="preserve"> </w:t>
      </w:r>
      <w:r>
        <w:t>(fr.o.m den 25-jan-2011 t.o.m den 23-aug-2012)</w:t>
      </w:r>
    </w:p>
    <w:p w:rsidR="00037DCF" w:rsidRDefault="00037DCF" w:rsidP="00037DCF">
      <w:pPr>
        <w:pStyle w:val="Brdtext"/>
        <w:ind w:left="227"/>
        <w:jc w:val="left"/>
      </w:pPr>
      <w:r>
        <w:t>Petersson, Helene, led. av riksdagen /S (fr.o.m den 15-okt-2008 t.o.m den 23-aug-2012)</w:t>
      </w:r>
    </w:p>
    <w:p w:rsidR="00037DCF" w:rsidRDefault="00037DCF" w:rsidP="00037DCF">
      <w:pPr>
        <w:pStyle w:val="Brdtext"/>
        <w:ind w:left="227"/>
        <w:jc w:val="left"/>
      </w:pPr>
      <w:r>
        <w:t>Svensson,</w:t>
      </w:r>
      <w:r w:rsidR="005225A4">
        <w:t xml:space="preserve"> Ingvar, f.d. led av riksdagen/K</w:t>
      </w:r>
      <w:r>
        <w:t>d (fr.o.m den 16-maj-2008 t.o.m den 23-aug-2012)</w:t>
      </w:r>
    </w:p>
    <w:p w:rsidR="00037DCF" w:rsidRDefault="00037DCF" w:rsidP="00037DCF">
      <w:pPr>
        <w:pStyle w:val="Brdtext"/>
        <w:ind w:left="227"/>
        <w:jc w:val="left"/>
      </w:pPr>
      <w:r>
        <w:t>Tornberg, Stefan, f.d. led. av riksdagen /C (fr.o.m den 16-maj-2008 t.o.m den 23-aug-2012)</w:t>
      </w:r>
    </w:p>
    <w:p w:rsidR="00037DCF" w:rsidRDefault="00037DCF" w:rsidP="00037DCF">
      <w:pPr>
        <w:pStyle w:val="Brdtext"/>
        <w:ind w:left="227"/>
        <w:jc w:val="left"/>
      </w:pPr>
      <w:r>
        <w:t xml:space="preserve">Wassén, Erik, advokat /FP (fr.o.m den 16-maj-2008 t.o.m den </w:t>
      </w:r>
    </w:p>
    <w:p w:rsidR="00037DCF" w:rsidRDefault="00037DCF" w:rsidP="00037DCF">
      <w:pPr>
        <w:pStyle w:val="Brdtext"/>
        <w:ind w:left="227"/>
        <w:jc w:val="left"/>
      </w:pPr>
      <w:r>
        <w:t>23-aug-2012)</w:t>
      </w:r>
    </w:p>
    <w:p w:rsidR="00037DCF" w:rsidRDefault="00037DCF" w:rsidP="00037DCF">
      <w:pPr>
        <w:pStyle w:val="Brdtext"/>
        <w:ind w:left="227"/>
        <w:jc w:val="left"/>
      </w:pPr>
      <w:r>
        <w:t>Wegendal, Lars, f.d. led. av riksdagen /S (fr.o.m den 16-maj-2008 t.o.m den 23-aug-2012)</w:t>
      </w:r>
    </w:p>
    <w:p w:rsidR="00037DCF" w:rsidRDefault="00037DCF" w:rsidP="00037DCF">
      <w:pPr>
        <w:pStyle w:val="Brdtext"/>
        <w:ind w:left="227"/>
        <w:jc w:val="left"/>
      </w:pPr>
      <w:r>
        <w:t>Åkerlund, Jonas, led. av riksdagen /SD</w:t>
      </w:r>
      <w:r w:rsidR="005225A4">
        <w:t xml:space="preserve"> </w:t>
      </w:r>
      <w:r>
        <w:t>(fr.o.m den 26-jan-2011 t.o.m den 23-aug-2012)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Axberger, Hans Gunnar, professor (fr.o.m den 24-sep-2003 t.o.m den 15-maj-2008)</w:t>
      </w:r>
    </w:p>
    <w:p w:rsidR="00037DCF" w:rsidRDefault="00037DCF" w:rsidP="00037DCF">
      <w:pPr>
        <w:pStyle w:val="Brdtext"/>
        <w:ind w:left="227"/>
        <w:jc w:val="left"/>
      </w:pPr>
      <w:r>
        <w:t xml:space="preserve">Bergman, Cecilia, rättschef (fr.o.m den 24-sep-2003 t.o.m den  </w:t>
      </w:r>
    </w:p>
    <w:p w:rsidR="00037DCF" w:rsidRDefault="00037DCF" w:rsidP="00037DCF">
      <w:pPr>
        <w:pStyle w:val="Brdtext"/>
        <w:ind w:left="227"/>
        <w:jc w:val="left"/>
      </w:pPr>
      <w:r>
        <w:t>3-mar-2004)</w:t>
      </w:r>
    </w:p>
    <w:p w:rsidR="00037DCF" w:rsidRDefault="00037DCF" w:rsidP="00037DCF">
      <w:pPr>
        <w:pStyle w:val="Brdtext"/>
        <w:ind w:left="227"/>
        <w:jc w:val="left"/>
      </w:pPr>
      <w:r>
        <w:t>Berglund Siegbahn, Katarina, rättssakkunnig (fr.o.m den  5-sep-2011 t.o.m den 23-aug-2012)</w:t>
      </w:r>
    </w:p>
    <w:p w:rsidR="00037DCF" w:rsidRDefault="00037DCF" w:rsidP="00037DCF">
      <w:pPr>
        <w:pStyle w:val="Brdtext"/>
        <w:ind w:left="227"/>
        <w:jc w:val="left"/>
      </w:pPr>
      <w:r>
        <w:t xml:space="preserve">Brinnen, Martin, doktorand (fr.o.m den 24-sep-2003 t.o.m den </w:t>
      </w:r>
    </w:p>
    <w:p w:rsidR="00037DCF" w:rsidRDefault="00037DCF" w:rsidP="00037DCF">
      <w:pPr>
        <w:pStyle w:val="Brdtext"/>
        <w:ind w:left="227"/>
        <w:jc w:val="left"/>
      </w:pPr>
      <w:r>
        <w:t>30-sep-2010)</w:t>
      </w:r>
    </w:p>
    <w:p w:rsidR="00037DCF" w:rsidRPr="005B19E7" w:rsidRDefault="00037DCF" w:rsidP="00037DCF">
      <w:pPr>
        <w:pStyle w:val="Brdtext"/>
        <w:ind w:left="227"/>
        <w:jc w:val="left"/>
      </w:pPr>
      <w:r w:rsidRPr="005B19E7">
        <w:t>Bröms Lumpus, Kerstin, chefsjurist (fr.o.m den 24-sep-2003 t.o.m den 23-aug-2012)</w:t>
      </w:r>
    </w:p>
    <w:p w:rsidR="00037DCF" w:rsidRDefault="00037DCF" w:rsidP="00037DCF">
      <w:pPr>
        <w:pStyle w:val="Brdtext"/>
        <w:ind w:left="227"/>
        <w:jc w:val="left"/>
      </w:pPr>
      <w:r>
        <w:t xml:space="preserve">Bull, Thomas, professor (fr.o.m den 16-maj-2008 t.o.m den </w:t>
      </w:r>
    </w:p>
    <w:p w:rsidR="007A0C21" w:rsidRDefault="00037DCF" w:rsidP="00037DCF">
      <w:pPr>
        <w:pStyle w:val="Brdtext"/>
        <w:ind w:left="227"/>
        <w:jc w:val="left"/>
      </w:pPr>
      <w:r>
        <w:t>23-aug-2012)</w:t>
      </w:r>
    </w:p>
    <w:p w:rsidR="007A0C21" w:rsidRDefault="007A0C21">
      <w:pPr>
        <w:overflowPunct/>
        <w:autoSpaceDE/>
        <w:autoSpaceDN/>
        <w:adjustRightInd/>
        <w:textAlignment w:val="auto"/>
        <w:rPr>
          <w:sz w:val="20"/>
        </w:rPr>
      </w:pPr>
      <w:r>
        <w:br w:type="page"/>
      </w:r>
    </w:p>
    <w:p w:rsidR="007A0C21" w:rsidRDefault="00037DCF" w:rsidP="00037DCF">
      <w:pPr>
        <w:pStyle w:val="Brdtext"/>
        <w:ind w:left="227"/>
        <w:jc w:val="left"/>
      </w:pPr>
      <w:r>
        <w:lastRenderedPageBreak/>
        <w:t xml:space="preserve">Gullesjö, Anna, kansliråd (fr.o.m den 15-maj-2009 t.o.m den </w:t>
      </w:r>
    </w:p>
    <w:p w:rsidR="00037DCF" w:rsidRDefault="00037DCF" w:rsidP="00037DCF">
      <w:pPr>
        <w:pStyle w:val="Brdtext"/>
        <w:ind w:left="227"/>
        <w:jc w:val="left"/>
      </w:pPr>
      <w:r>
        <w:t>12-sep-2011)</w:t>
      </w:r>
    </w:p>
    <w:p w:rsidR="00037DCF" w:rsidRDefault="00037DCF" w:rsidP="00037DCF">
      <w:pPr>
        <w:pStyle w:val="Brdtext"/>
        <w:ind w:left="227"/>
        <w:jc w:val="left"/>
      </w:pPr>
      <w:r>
        <w:t>Jansson Håvik, Rosemarie, rättssakkunnig (fr.o.m den 13-sep-2011 t.o.m den 23-aug-2012)</w:t>
      </w:r>
    </w:p>
    <w:p w:rsidR="00037DCF" w:rsidRDefault="00037DCF" w:rsidP="00037DCF">
      <w:pPr>
        <w:pStyle w:val="Brdtext"/>
        <w:ind w:left="227"/>
        <w:jc w:val="left"/>
      </w:pPr>
      <w:r>
        <w:t>Jonson, Catharina, departementssekreterare (fr.o.m den 16-maj-2008 t.o.m den 30-nov-2009)</w:t>
      </w:r>
    </w:p>
    <w:p w:rsidR="00037DCF" w:rsidRDefault="00037DCF" w:rsidP="00037DCF">
      <w:pPr>
        <w:pStyle w:val="Brdtext"/>
        <w:ind w:left="227"/>
        <w:jc w:val="left"/>
      </w:pPr>
      <w:r>
        <w:t xml:space="preserve">Karlsson, Jens, bolagsjurist (fr.o.m den 14-aug-2009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Lidehorn, Kristina, advokat (fr.o.m den 16-maj-2008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Lång, Viveca, kansliråd (fr.o.m den 15-nov-2011 t.o.m den </w:t>
      </w:r>
    </w:p>
    <w:p w:rsidR="00037DCF" w:rsidRDefault="00037DCF" w:rsidP="00037DCF">
      <w:pPr>
        <w:pStyle w:val="Brdtext"/>
        <w:ind w:left="227"/>
        <w:jc w:val="left"/>
      </w:pPr>
      <w:r>
        <w:t>23-aug-2012)</w:t>
      </w:r>
    </w:p>
    <w:p w:rsidR="00037DCF" w:rsidRDefault="00037DCF" w:rsidP="00037DCF">
      <w:pPr>
        <w:pStyle w:val="Brdtext"/>
        <w:ind w:left="227"/>
        <w:jc w:val="left"/>
      </w:pPr>
      <w:r>
        <w:t>Morast, Kerstin, avdelningschef (fr.o.m den 16-maj-2008 t.o.m den 23-aug-2012)</w:t>
      </w:r>
    </w:p>
    <w:p w:rsidR="00037DCF" w:rsidRDefault="00037DCF" w:rsidP="00037DCF">
      <w:pPr>
        <w:pStyle w:val="Brdtext"/>
        <w:ind w:left="227"/>
        <w:jc w:val="left"/>
      </w:pPr>
      <w:r>
        <w:t xml:space="preserve">Carlsson, Lena, kansliråd (fr.o.m den 24-sep-2003 t.o.m den </w:t>
      </w:r>
    </w:p>
    <w:p w:rsidR="00037DCF" w:rsidRDefault="00037DCF" w:rsidP="00037DCF">
      <w:pPr>
        <w:pStyle w:val="Brdtext"/>
        <w:ind w:left="227"/>
        <w:jc w:val="left"/>
      </w:pPr>
      <w:r>
        <w:t>31-dec-2004)</w:t>
      </w:r>
    </w:p>
    <w:p w:rsidR="00037DCF" w:rsidRDefault="00037DCF" w:rsidP="00037DCF">
      <w:pPr>
        <w:pStyle w:val="Brdtext"/>
        <w:ind w:left="227"/>
        <w:jc w:val="left"/>
      </w:pPr>
      <w:r>
        <w:t>Dermark, Anna Maria, bolagsjurist (fr.o.m den 24-sep-2003 t.o.m den  4-apr-2005)</w:t>
      </w:r>
    </w:p>
    <w:p w:rsidR="00037DCF" w:rsidRDefault="00037DCF" w:rsidP="00037DCF">
      <w:pPr>
        <w:pStyle w:val="Brdtext"/>
        <w:ind w:left="227"/>
        <w:jc w:val="left"/>
      </w:pPr>
      <w:r>
        <w:t>Forsaeus, Helena, rättssakkunnig (fr.o.m den  3-maj-2004 t.o.m den 24-feb-2005)</w:t>
      </w:r>
    </w:p>
    <w:p w:rsidR="00037DCF" w:rsidRDefault="00037DCF" w:rsidP="00037DCF">
      <w:pPr>
        <w:pStyle w:val="Brdtext"/>
        <w:ind w:left="227"/>
        <w:jc w:val="left"/>
        <w:rPr>
          <w:lang w:val="de-DE"/>
        </w:rPr>
      </w:pPr>
      <w:r w:rsidRPr="001E7D41">
        <w:rPr>
          <w:lang w:val="de-DE"/>
        </w:rPr>
        <w:t>Frylén, Gunhild, chefsjurist (fr.o.m den 24</w:t>
      </w:r>
      <w:r>
        <w:rPr>
          <w:lang w:val="de-DE"/>
        </w:rPr>
        <w:t>-sep</w:t>
      </w:r>
      <w:r w:rsidRPr="001E7D41">
        <w:rPr>
          <w:lang w:val="de-DE"/>
        </w:rPr>
        <w:t xml:space="preserve">-2003 t.o.m den </w:t>
      </w:r>
    </w:p>
    <w:p w:rsidR="00037DCF" w:rsidRPr="001E7D41" w:rsidRDefault="00037DCF" w:rsidP="00037DCF">
      <w:pPr>
        <w:pStyle w:val="Brdtext"/>
        <w:ind w:left="227"/>
        <w:jc w:val="left"/>
        <w:rPr>
          <w:lang w:val="de-DE"/>
        </w:rPr>
      </w:pPr>
      <w:r w:rsidRPr="001E7D41">
        <w:rPr>
          <w:lang w:val="de-DE"/>
        </w:rPr>
        <w:t>31</w:t>
      </w:r>
      <w:r>
        <w:rPr>
          <w:lang w:val="de-DE"/>
        </w:rPr>
        <w:t>-aug</w:t>
      </w:r>
      <w:r w:rsidRPr="001E7D41">
        <w:rPr>
          <w:lang w:val="de-DE"/>
        </w:rPr>
        <w:t>-2007)</w:t>
      </w:r>
    </w:p>
    <w:p w:rsidR="00037DCF" w:rsidRDefault="00037DCF" w:rsidP="00037DCF">
      <w:pPr>
        <w:pStyle w:val="Brdtext"/>
        <w:ind w:left="227"/>
        <w:jc w:val="left"/>
      </w:pPr>
      <w:r>
        <w:t>Glansberg, Kirsten, departementssekreterare (fr.o.m den  1-mar-2009 t.o.m den 14-maj-2009)</w:t>
      </w:r>
    </w:p>
    <w:p w:rsidR="00037DCF" w:rsidRDefault="00037DCF" w:rsidP="00037DCF">
      <w:pPr>
        <w:pStyle w:val="Brdtext"/>
        <w:ind w:left="227"/>
        <w:jc w:val="left"/>
      </w:pPr>
      <w:r>
        <w:t xml:space="preserve">Hultengård, Per, direktör (fr.o.m den 24-sep-2003 t.o.m den </w:t>
      </w:r>
    </w:p>
    <w:p w:rsidR="00037DCF" w:rsidRDefault="00037DCF" w:rsidP="00037DCF">
      <w:pPr>
        <w:pStyle w:val="Brdtext"/>
        <w:ind w:left="227"/>
        <w:jc w:val="left"/>
      </w:pPr>
      <w:r>
        <w:t>23-aug-2012)</w:t>
      </w:r>
    </w:p>
    <w:p w:rsidR="00037DCF" w:rsidRDefault="00037DCF" w:rsidP="00037DCF">
      <w:pPr>
        <w:pStyle w:val="Brdtext"/>
        <w:ind w:left="227"/>
        <w:jc w:val="left"/>
      </w:pPr>
      <w:r>
        <w:t>Jonsson, Catharina, departementssekreterare (t.o.m den 30-nov-2009)</w:t>
      </w:r>
    </w:p>
    <w:p w:rsidR="00037DCF" w:rsidRDefault="00037DCF" w:rsidP="00037DCF">
      <w:pPr>
        <w:pStyle w:val="Brdtext"/>
        <w:ind w:left="227"/>
        <w:jc w:val="left"/>
      </w:pPr>
      <w:r>
        <w:t>Kjellander, Pia, departementssekreterare (fr.o.m den 24-sep-2003 t.o.m den 16-okt-2005)</w:t>
      </w:r>
    </w:p>
    <w:p w:rsidR="00037DCF" w:rsidRDefault="00037DCF" w:rsidP="00037DCF">
      <w:pPr>
        <w:pStyle w:val="Brdtext"/>
        <w:ind w:left="227"/>
        <w:jc w:val="left"/>
      </w:pPr>
      <w:r>
        <w:t xml:space="preserve">Larsson, Magnus, ämnesråd (fr.o.m den 25-feb-2005 t.o.m den </w:t>
      </w:r>
    </w:p>
    <w:p w:rsidR="00037DCF" w:rsidRDefault="00037DCF" w:rsidP="00037DCF">
      <w:pPr>
        <w:pStyle w:val="Brdtext"/>
        <w:ind w:left="227"/>
        <w:jc w:val="left"/>
      </w:pPr>
      <w:r>
        <w:t>28-feb-2009)</w:t>
      </w:r>
    </w:p>
    <w:p w:rsidR="00037DCF" w:rsidRDefault="00037DCF" w:rsidP="00037DCF">
      <w:pPr>
        <w:pStyle w:val="Brdtext"/>
        <w:ind w:left="227"/>
        <w:jc w:val="left"/>
      </w:pPr>
      <w:r>
        <w:t>Liby, Karin, departementssekreterare (fr.o.m den 17-okt-2005 t.o.m den 15-maj-2008)</w:t>
      </w:r>
    </w:p>
    <w:p w:rsidR="00037DCF" w:rsidRDefault="00037DCF" w:rsidP="00037DCF">
      <w:pPr>
        <w:pStyle w:val="Brdtext"/>
        <w:ind w:left="227"/>
        <w:jc w:val="left"/>
      </w:pPr>
      <w:r>
        <w:t>Löfgren Cederberg, Gun, byråchef (fr.o.m den 14-feb-2005 t.o.m den 15-maj-2008)</w:t>
      </w:r>
    </w:p>
    <w:p w:rsidR="00037DCF" w:rsidRDefault="00037DCF" w:rsidP="00037DCF">
      <w:pPr>
        <w:pStyle w:val="Brdtext"/>
        <w:ind w:left="227"/>
        <w:jc w:val="left"/>
      </w:pPr>
      <w:r>
        <w:t xml:space="preserve">Mentes, Feryal, rådman (fr.o.m den  1-jul-2010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Moore, Lena, överåklagare (fr.o.m. den15-jul-2004 t.o.m. den </w:t>
      </w:r>
    </w:p>
    <w:p w:rsidR="00037DCF" w:rsidRDefault="00037DCF" w:rsidP="00037DCF">
      <w:pPr>
        <w:pStyle w:val="Brdtext"/>
        <w:ind w:left="227"/>
        <w:jc w:val="left"/>
      </w:pPr>
      <w:r>
        <w:t>4-apr-2005)</w:t>
      </w:r>
    </w:p>
    <w:p w:rsidR="00037DCF" w:rsidRDefault="00037DCF" w:rsidP="00037DCF">
      <w:pPr>
        <w:pStyle w:val="Brdtext"/>
        <w:ind w:left="227"/>
        <w:jc w:val="left"/>
      </w:pPr>
      <w:r>
        <w:t>Nauclér, Anders, rättssakkunnig (fr.o.m. den 15-mar-2006 t.o.m. den 31-maj-2006)</w:t>
      </w:r>
    </w:p>
    <w:p w:rsidR="00037DCF" w:rsidRDefault="00037DCF" w:rsidP="00037DCF">
      <w:pPr>
        <w:pStyle w:val="Brdtext"/>
        <w:ind w:left="227"/>
        <w:jc w:val="left"/>
      </w:pPr>
      <w:r>
        <w:t xml:space="preserve">Rikte, Katarina, hovrättsråd (fr.o.m den 1-mar-2009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Rustand, Håkan, byråchef (fr.o.m den 24-sep-2003 t.o.m den </w:t>
      </w:r>
    </w:p>
    <w:p w:rsidR="00037DCF" w:rsidRDefault="00037DCF" w:rsidP="00037DCF">
      <w:pPr>
        <w:pStyle w:val="Brdtext"/>
        <w:ind w:left="227"/>
        <w:jc w:val="left"/>
      </w:pPr>
      <w:r>
        <w:t>23-aug-2012)</w:t>
      </w:r>
    </w:p>
    <w:p w:rsidR="00037DCF" w:rsidRDefault="00037DCF" w:rsidP="00037DCF">
      <w:pPr>
        <w:pStyle w:val="Brdtext"/>
        <w:ind w:left="227"/>
        <w:jc w:val="left"/>
      </w:pPr>
      <w:r>
        <w:t xml:space="preserve">Strömbäck, Helena, kansliråd (fr.o.m den  1-dec-2009 t.o.m den </w:t>
      </w:r>
    </w:p>
    <w:p w:rsidR="007A0C21" w:rsidRDefault="00037DCF" w:rsidP="00037DCF">
      <w:pPr>
        <w:pStyle w:val="Brdtext"/>
        <w:ind w:left="227"/>
        <w:jc w:val="left"/>
      </w:pPr>
      <w:r>
        <w:t>23-aug-2012)</w:t>
      </w:r>
    </w:p>
    <w:p w:rsidR="007A0C21" w:rsidRDefault="007A0C21">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Stålhandske, Jan, ämnesråd (fr.o.m den 24-sep-2003 t.o.m den </w:t>
      </w:r>
    </w:p>
    <w:p w:rsidR="00037DCF" w:rsidRDefault="00037DCF" w:rsidP="00037DCF">
      <w:pPr>
        <w:pStyle w:val="Brdtext"/>
        <w:ind w:left="227"/>
        <w:jc w:val="left"/>
      </w:pPr>
      <w:r>
        <w:t>14-mar-2006)</w:t>
      </w:r>
    </w:p>
    <w:p w:rsidR="00037DCF" w:rsidRDefault="00037DCF" w:rsidP="00037DCF">
      <w:pPr>
        <w:pStyle w:val="Brdtext"/>
        <w:ind w:left="227"/>
        <w:jc w:val="left"/>
      </w:pPr>
      <w:r>
        <w:t>Svensson, Helen, rättssakkunnig (fr.o.m den 24-sep-2003 t.o.m den 30-sep-2004)</w:t>
      </w:r>
    </w:p>
    <w:p w:rsidR="00037DCF" w:rsidRDefault="00037DCF" w:rsidP="00037DCF">
      <w:pPr>
        <w:pStyle w:val="Brdtext"/>
        <w:ind w:left="227"/>
        <w:jc w:val="left"/>
      </w:pPr>
      <w:r>
        <w:t xml:space="preserve">Wennberg, Bertil, kanslichef (fr.o.m den 24-sep-2003 t.o.m den </w:t>
      </w:r>
    </w:p>
    <w:p w:rsidR="00037DCF" w:rsidRDefault="00037DCF" w:rsidP="00037DCF">
      <w:pPr>
        <w:pStyle w:val="Brdtext"/>
        <w:ind w:left="227"/>
        <w:jc w:val="left"/>
      </w:pPr>
      <w:r>
        <w:t>15-maj-2008)</w:t>
      </w:r>
    </w:p>
    <w:p w:rsidR="00037DCF" w:rsidRDefault="00037DCF" w:rsidP="00037DCF">
      <w:pPr>
        <w:pStyle w:val="Brdtext"/>
        <w:ind w:left="227"/>
        <w:jc w:val="left"/>
      </w:pPr>
      <w:r>
        <w:t>Wersäll, Fredrik, hovrättspresident (fr.o.m den 24-sep-2003 t.o.m den 14-jul-2004)</w:t>
      </w:r>
    </w:p>
    <w:p w:rsidR="00037DCF" w:rsidRDefault="00037DCF" w:rsidP="00037DCF">
      <w:pPr>
        <w:pStyle w:val="Brdtext"/>
        <w:ind w:left="227"/>
        <w:jc w:val="left"/>
        <w:rPr>
          <w:lang w:val="de-DE"/>
        </w:rPr>
      </w:pPr>
      <w:r w:rsidRPr="001E7D41">
        <w:rPr>
          <w:lang w:val="de-DE"/>
        </w:rPr>
        <w:t>Westman, Daniel, doktorand (fr.o.m den 14</w:t>
      </w:r>
      <w:r>
        <w:rPr>
          <w:lang w:val="de-DE"/>
        </w:rPr>
        <w:t>-feb</w:t>
      </w:r>
      <w:r w:rsidRPr="001E7D41">
        <w:rPr>
          <w:lang w:val="de-DE"/>
        </w:rPr>
        <w:t xml:space="preserve">-2011 t.o.m den </w:t>
      </w:r>
    </w:p>
    <w:p w:rsidR="00037DCF" w:rsidRPr="001E7D41" w:rsidRDefault="00037DCF" w:rsidP="00037DCF">
      <w:pPr>
        <w:pStyle w:val="Brdtext"/>
        <w:ind w:left="227"/>
        <w:jc w:val="left"/>
        <w:rPr>
          <w:lang w:val="de-DE"/>
        </w:rPr>
      </w:pPr>
      <w:r w:rsidRPr="001E7D41">
        <w:rPr>
          <w:lang w:val="de-DE"/>
        </w:rPr>
        <w:t>23</w:t>
      </w:r>
      <w:r>
        <w:rPr>
          <w:lang w:val="de-DE"/>
        </w:rPr>
        <w:t>-aug</w:t>
      </w:r>
      <w:r w:rsidRPr="001E7D41">
        <w:rPr>
          <w:lang w:val="de-DE"/>
        </w:rPr>
        <w:t>-2012)</w:t>
      </w:r>
    </w:p>
    <w:p w:rsidR="00037DCF" w:rsidRPr="008F075A" w:rsidRDefault="00037DCF" w:rsidP="00037DCF">
      <w:pPr>
        <w:pStyle w:val="Brdtext"/>
        <w:ind w:left="227"/>
        <w:jc w:val="left"/>
        <w:rPr>
          <w:lang w:val="de-DE"/>
        </w:rPr>
      </w:pPr>
      <w:r w:rsidRPr="008F075A">
        <w:rPr>
          <w:lang w:val="de-DE"/>
        </w:rPr>
        <w:t xml:space="preserve">Wilöf, Olle, förbundsjurist (fr.o.m den 24-sep-2003 t.o.m den </w:t>
      </w:r>
    </w:p>
    <w:p w:rsidR="00037DCF" w:rsidRPr="008F075A" w:rsidRDefault="00037DCF" w:rsidP="00037DCF">
      <w:pPr>
        <w:pStyle w:val="Brdtext"/>
        <w:ind w:left="227"/>
        <w:jc w:val="left"/>
        <w:rPr>
          <w:lang w:val="de-DE"/>
        </w:rPr>
      </w:pPr>
      <w:r w:rsidRPr="008F075A">
        <w:rPr>
          <w:lang w:val="de-DE"/>
        </w:rPr>
        <w:t>23-aug-2012)</w:t>
      </w:r>
    </w:p>
    <w:p w:rsidR="00037DCF" w:rsidRPr="008F075A" w:rsidRDefault="00037DCF" w:rsidP="00037DCF">
      <w:pPr>
        <w:pStyle w:val="Brdtext"/>
        <w:ind w:left="227"/>
        <w:jc w:val="left"/>
        <w:rPr>
          <w:lang w:val="de-DE"/>
        </w:rPr>
      </w:pPr>
      <w:r w:rsidRPr="008F075A">
        <w:rPr>
          <w:lang w:val="de-DE"/>
        </w:rPr>
        <w:t xml:space="preserve">Öjemark, Hans, kansliråd (fr.o.m den  1-jan-2005 t.o.m den </w:t>
      </w:r>
    </w:p>
    <w:p w:rsidR="00037DCF" w:rsidRDefault="00037DCF" w:rsidP="00037DCF">
      <w:pPr>
        <w:pStyle w:val="Brdtext"/>
        <w:ind w:left="227"/>
        <w:jc w:val="left"/>
      </w:pPr>
      <w:r>
        <w:t>31-aug-2007)</w:t>
      </w:r>
    </w:p>
    <w:p w:rsidR="00037DCF" w:rsidRDefault="00037DCF" w:rsidP="00037DCF">
      <w:pPr>
        <w:pStyle w:val="Brdtext"/>
        <w:jc w:val="left"/>
      </w:pPr>
    </w:p>
    <w:p w:rsidR="00037DCF" w:rsidRDefault="00037DCF" w:rsidP="00037DCF">
      <w:pPr>
        <w:pStyle w:val="Brdtext"/>
        <w:jc w:val="left"/>
      </w:pPr>
      <w:r>
        <w:t>Samrådsgrupp:</w:t>
      </w:r>
    </w:p>
    <w:p w:rsidR="00037DCF" w:rsidRDefault="00037DCF" w:rsidP="00037DCF">
      <w:pPr>
        <w:pStyle w:val="Brdtext"/>
        <w:ind w:left="227"/>
        <w:jc w:val="left"/>
      </w:pPr>
      <w:r>
        <w:t>Aurelius, Nils Fredrik, led. av riksdagen /M (fr.o.m den  6-okt-2003 t.o.m den 15-maj-2008)</w:t>
      </w:r>
    </w:p>
    <w:p w:rsidR="00037DCF" w:rsidRDefault="00037DCF" w:rsidP="00037DCF">
      <w:pPr>
        <w:pStyle w:val="Brdtext"/>
        <w:ind w:left="227"/>
        <w:jc w:val="left"/>
      </w:pPr>
      <w:r>
        <w:t>Bengtsson, Anders, led. av riksdagen (fr.o.m den  1-jan-2006 t.o.m den 15-maj-20089</w:t>
      </w:r>
    </w:p>
    <w:p w:rsidR="00037DCF" w:rsidRDefault="00037DCF" w:rsidP="00037DCF">
      <w:pPr>
        <w:pStyle w:val="Brdtext"/>
        <w:ind w:left="227"/>
        <w:jc w:val="left"/>
      </w:pPr>
      <w:r>
        <w:t>Fridolin, Gustav, led. av riksdagen /MP (fr.o.m den  6-okt-2003 t.o.m den 22-okt-2006)</w:t>
      </w:r>
    </w:p>
    <w:p w:rsidR="00037DCF" w:rsidRDefault="00037DCF" w:rsidP="00037DCF">
      <w:pPr>
        <w:pStyle w:val="Brdtext"/>
        <w:ind w:left="227"/>
        <w:jc w:val="left"/>
      </w:pPr>
      <w:r>
        <w:t xml:space="preserve">Högström, Kenth, led. av riksdagen /S (avliden) (fr.o.m den  </w:t>
      </w:r>
    </w:p>
    <w:p w:rsidR="00037DCF" w:rsidRDefault="00037DCF" w:rsidP="00037DCF">
      <w:pPr>
        <w:pStyle w:val="Brdtext"/>
        <w:ind w:left="227"/>
        <w:jc w:val="left"/>
      </w:pPr>
      <w:r>
        <w:t>6-okt-2003)</w:t>
      </w:r>
    </w:p>
    <w:p w:rsidR="00037DCF" w:rsidRDefault="00037DCF" w:rsidP="00037DCF">
      <w:pPr>
        <w:pStyle w:val="Brdtext"/>
        <w:ind w:left="227"/>
        <w:jc w:val="left"/>
      </w:pPr>
      <w:r>
        <w:t xml:space="preserve">Karlsson, Alf, jur. kand. /MP (fr.o.m den 23-okt-2006 t.o.m den </w:t>
      </w:r>
    </w:p>
    <w:p w:rsidR="00037DCF" w:rsidRDefault="00037DCF" w:rsidP="00037DCF">
      <w:pPr>
        <w:pStyle w:val="Brdtext"/>
        <w:ind w:left="227"/>
        <w:jc w:val="left"/>
      </w:pPr>
      <w:r>
        <w:t>15-maj-2008)</w:t>
      </w:r>
    </w:p>
    <w:p w:rsidR="00037DCF" w:rsidRDefault="00037DCF" w:rsidP="00037DCF">
      <w:pPr>
        <w:pStyle w:val="Brdtext"/>
        <w:ind w:left="227"/>
        <w:jc w:val="left"/>
      </w:pPr>
      <w:r>
        <w:t>Kvist, Kenneth, f.d. led. av riksdagen /V (fr.o.m den  6-okt-2003 t.o.m den 15-maj-2008)</w:t>
      </w:r>
    </w:p>
    <w:p w:rsidR="00037DCF" w:rsidRDefault="00037DCF" w:rsidP="00037DCF">
      <w:pPr>
        <w:pStyle w:val="Brdtext"/>
        <w:ind w:left="227"/>
        <w:jc w:val="left"/>
      </w:pPr>
      <w:r>
        <w:t>Lundgren, Kerstin, led. av riksdagen /C (fr.o.m den  6-okt-2003 t.o.m den 15-maj-2008)</w:t>
      </w:r>
    </w:p>
    <w:p w:rsidR="00037DCF" w:rsidRDefault="00037DCF" w:rsidP="00037DCF">
      <w:pPr>
        <w:pStyle w:val="Brdtext"/>
        <w:ind w:left="227"/>
        <w:jc w:val="left"/>
      </w:pPr>
      <w:r>
        <w:t>Svensson, Ingvar, led. av riksdagen /KD (fr.o.m den  6-okt-2003 t.o.m den 15-maj-2008)</w:t>
      </w:r>
    </w:p>
    <w:p w:rsidR="00037DCF" w:rsidRDefault="00037DCF" w:rsidP="00037DCF">
      <w:pPr>
        <w:pStyle w:val="Brdtext"/>
        <w:ind w:left="227"/>
        <w:jc w:val="left"/>
      </w:pPr>
      <w:r>
        <w:t>Ullenhag, Jörgen, fil dr, f.d. chefredaktör /FP (fr.o.m den  6-okt-2003 t.o.m den 15-maj-2008)</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Brinnen, Martin, jur.kand. (fr.o.m den  1-okt-2010 t.o.m den </w:t>
      </w:r>
    </w:p>
    <w:p w:rsidR="00037DCF" w:rsidRDefault="00037DCF" w:rsidP="00037DCF">
      <w:pPr>
        <w:pStyle w:val="Brdtext"/>
        <w:ind w:left="227"/>
        <w:jc w:val="left"/>
      </w:pPr>
      <w:r>
        <w:t>31-aug-2012)</w:t>
      </w:r>
    </w:p>
    <w:p w:rsidR="00037DCF" w:rsidRDefault="00037DCF" w:rsidP="00037DCF">
      <w:pPr>
        <w:pStyle w:val="Brdtext"/>
        <w:ind w:left="227"/>
        <w:jc w:val="left"/>
      </w:pPr>
      <w:r>
        <w:t xml:space="preserve">Funcke, Nils, chefsredaktör (fr.o.m den  1-aug-2009 t.o.m den </w:t>
      </w:r>
    </w:p>
    <w:p w:rsidR="00037DCF" w:rsidRDefault="00037DCF" w:rsidP="00037DCF">
      <w:pPr>
        <w:pStyle w:val="Brdtext"/>
        <w:ind w:left="227"/>
        <w:jc w:val="left"/>
      </w:pPr>
      <w:r>
        <w:t>30-sep-2012)</w:t>
      </w:r>
    </w:p>
    <w:p w:rsidR="00037DCF" w:rsidRDefault="00037DCF" w:rsidP="00037DCF">
      <w:pPr>
        <w:pStyle w:val="Brdtext"/>
        <w:ind w:left="227"/>
        <w:jc w:val="left"/>
      </w:pPr>
      <w:r>
        <w:t>Gustavsson, Daniel, hovrättsassessor (fr.o.m den  1-jan-2009 t.o.m den 26-aug-2012)</w:t>
      </w:r>
    </w:p>
    <w:p w:rsidR="00037DCF" w:rsidRDefault="00037DCF" w:rsidP="00037DCF">
      <w:pPr>
        <w:pStyle w:val="Brdtext"/>
        <w:ind w:left="227"/>
        <w:jc w:val="left"/>
      </w:pPr>
      <w:r>
        <w:t xml:space="preserve">Nyman, Stefan, hovrättsråd (fr.o.m den 15-dec-2011 t.o.m den </w:t>
      </w:r>
    </w:p>
    <w:p w:rsidR="00037DCF" w:rsidRDefault="00037DCF" w:rsidP="00037DCF">
      <w:pPr>
        <w:pStyle w:val="Brdtext"/>
        <w:ind w:left="227"/>
        <w:jc w:val="left"/>
      </w:pPr>
      <w:r>
        <w:t>31-aug-2012)</w:t>
      </w:r>
    </w:p>
    <w:p w:rsidR="00037DCF" w:rsidRDefault="00037DCF" w:rsidP="00037DCF">
      <w:pPr>
        <w:pStyle w:val="Brdtext"/>
        <w:ind w:left="227"/>
        <w:jc w:val="left"/>
      </w:pPr>
      <w:r>
        <w:t xml:space="preserve">Rikte, Katarina, hovrättsråd (fr.o.m den  1-maj-2003 t.o.m den </w:t>
      </w:r>
    </w:p>
    <w:p w:rsidR="00037DCF" w:rsidRDefault="00037DCF" w:rsidP="00037DCF">
      <w:pPr>
        <w:pStyle w:val="Brdtext"/>
        <w:ind w:left="227"/>
        <w:jc w:val="left"/>
      </w:pPr>
      <w:r>
        <w:t>28-feb-2009)</w:t>
      </w:r>
    </w:p>
    <w:p w:rsidR="007A0C21" w:rsidRDefault="007A0C21">
      <w:pPr>
        <w:overflowPunct/>
        <w:autoSpaceDE/>
        <w:autoSpaceDN/>
        <w:adjustRightInd/>
        <w:textAlignment w:val="auto"/>
        <w:rPr>
          <w:sz w:val="20"/>
        </w:rPr>
      </w:pPr>
      <w:r>
        <w:br w:type="page"/>
      </w:r>
    </w:p>
    <w:p w:rsidR="00037DCF" w:rsidRDefault="00037DCF" w:rsidP="00037DCF">
      <w:pPr>
        <w:pStyle w:val="Brdtext"/>
        <w:jc w:val="left"/>
      </w:pPr>
      <w:r>
        <w:lastRenderedPageBreak/>
        <w:t>Direktiv för kommittén, se dir. 2003:58, dir. 2007:76, dir. 2008:42, dir.</w:t>
      </w:r>
    </w:p>
    <w:p w:rsidR="00037DCF" w:rsidRDefault="00037DCF" w:rsidP="00037DCF">
      <w:pPr>
        <w:pStyle w:val="Brdtext"/>
        <w:jc w:val="left"/>
      </w:pPr>
      <w:r>
        <w:t>2011:69 och dir. 2011:105</w:t>
      </w:r>
    </w:p>
    <w:p w:rsidR="00037DCF" w:rsidRPr="00DB4741" w:rsidRDefault="00037DCF" w:rsidP="00037DCF">
      <w:pPr>
        <w:pStyle w:val="Brdtextmedindrag"/>
      </w:pPr>
    </w:p>
    <w:p w:rsidR="00037DCF" w:rsidRDefault="00037DCF" w:rsidP="00037DCF">
      <w:pPr>
        <w:pStyle w:val="Brdtext"/>
        <w:jc w:val="left"/>
      </w:pPr>
      <w:r>
        <w:t>Kommittén har avgett</w:t>
      </w:r>
    </w:p>
    <w:p w:rsidR="00037DCF" w:rsidRDefault="00037DCF" w:rsidP="00037DCF">
      <w:pPr>
        <w:pStyle w:val="Brdtext"/>
        <w:jc w:val="left"/>
      </w:pPr>
      <w:r>
        <w:t xml:space="preserve">    SOU 2004:114 Vissa tryck- och yttrandefrihetsrättsliga frågor.</w:t>
      </w:r>
    </w:p>
    <w:p w:rsidR="00037DCF" w:rsidRDefault="00037DCF" w:rsidP="00037DCF">
      <w:pPr>
        <w:pStyle w:val="Brdtext"/>
        <w:jc w:val="left"/>
      </w:pPr>
      <w:r>
        <w:t>Internationellt rättsligt bistånd, brottskatalogen, målhandläggningsfrågor m.m.</w:t>
      </w:r>
    </w:p>
    <w:p w:rsidR="00037DCF" w:rsidRDefault="00037DCF" w:rsidP="00037DCF">
      <w:pPr>
        <w:pStyle w:val="Brdtext"/>
        <w:jc w:val="left"/>
      </w:pPr>
      <w:r>
        <w:t xml:space="preserve">    SOU 2006:96 Ett nytt grundlagsskydd för tryck- och yttrandefriheten? Tryck- och yttrandefrihetsberedningen inbjuder till debatt. Del 1 och 2</w:t>
      </w:r>
    </w:p>
    <w:p w:rsidR="00037DCF" w:rsidRDefault="00037DCF" w:rsidP="00037DCF">
      <w:pPr>
        <w:pStyle w:val="Brdtext"/>
        <w:jc w:val="left"/>
      </w:pPr>
      <w:r>
        <w:t xml:space="preserve">    SOU 2009:14 Grundlagsskydd för digital bio och andra yttrandefrihetsrättsliga frågor</w:t>
      </w:r>
    </w:p>
    <w:p w:rsidR="00037DCF" w:rsidRDefault="00037DCF" w:rsidP="00037DCF">
      <w:pPr>
        <w:pStyle w:val="Brdtext"/>
        <w:jc w:val="left"/>
      </w:pPr>
      <w:r>
        <w:t xml:space="preserve">    SOU 2010:68 Ny yttrandefrihetsgrundlag? - Yttrandefrihetskommittén presenterar tre modeller</w:t>
      </w:r>
    </w:p>
    <w:p w:rsidR="00037DCF" w:rsidRDefault="00037DCF" w:rsidP="00037DCF">
      <w:pPr>
        <w:pStyle w:val="Brdtext"/>
        <w:jc w:val="left"/>
      </w:pPr>
      <w:r>
        <w:t xml:space="preserve">    SOU 2012:55 En översyn av tryck- och yttrandefriheten Del 1. En översyn av tryck- och yttrandefriheten. Bilagor. Del 2</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29" w:name="_Toc348704726"/>
      <w:bookmarkStart w:id="30" w:name="_Toc349137874"/>
      <w:bookmarkStart w:id="31" w:name="_Toc349138214"/>
      <w:r w:rsidRPr="00EA2D48">
        <w:rPr>
          <w:sz w:val="23"/>
          <w:szCs w:val="23"/>
        </w:rPr>
        <w:t xml:space="preserve">Råd för migrations- och asylpolitiska barnfrågor </w:t>
      </w:r>
      <w:r>
        <w:rPr>
          <w:sz w:val="23"/>
          <w:szCs w:val="23"/>
        </w:rPr>
        <w:t xml:space="preserve">   </w:t>
      </w:r>
      <w:r w:rsidRPr="00EA2D48">
        <w:rPr>
          <w:sz w:val="23"/>
          <w:szCs w:val="23"/>
        </w:rPr>
        <w:t>(UD 2003:B)</w:t>
      </w:r>
      <w:bookmarkEnd w:id="29"/>
      <w:bookmarkEnd w:id="30"/>
      <w:bookmarkEnd w:id="31"/>
    </w:p>
    <w:p w:rsidR="00037DCF" w:rsidRDefault="00037DCF" w:rsidP="00037DCF">
      <w:pPr>
        <w:pStyle w:val="Brdtext"/>
        <w:jc w:val="left"/>
      </w:pPr>
      <w:r>
        <w:t>Tillkallad enligt regeringens bemyndigande 13-nov-2003</w:t>
      </w:r>
    </w:p>
    <w:p w:rsidR="00037DCF" w:rsidRDefault="00037DCF" w:rsidP="00037DCF">
      <w:pPr>
        <w:pStyle w:val="Brdtext"/>
        <w:jc w:val="left"/>
      </w:pPr>
    </w:p>
    <w:p w:rsidR="00037DCF" w:rsidRDefault="00037DCF" w:rsidP="00037DCF">
      <w:pPr>
        <w:pStyle w:val="Brdtext"/>
      </w:pPr>
      <w:r>
        <w:t>Ledamöter:</w:t>
      </w:r>
    </w:p>
    <w:p w:rsidR="00037DCF" w:rsidRDefault="00037DCF" w:rsidP="00037DCF">
      <w:pPr>
        <w:pStyle w:val="Brdtext"/>
        <w:ind w:left="227"/>
        <w:jc w:val="left"/>
      </w:pPr>
      <w:r>
        <w:t>Atler, Sandra, jurist (fr.o.m den  1-dec-2008 t.o.m den 31-aug-2009)</w:t>
      </w:r>
    </w:p>
    <w:p w:rsidR="00037DCF" w:rsidRDefault="00037DCF" w:rsidP="00037DCF">
      <w:pPr>
        <w:pStyle w:val="Brdtext"/>
        <w:ind w:left="227"/>
        <w:jc w:val="left"/>
      </w:pPr>
      <w:r>
        <w:t xml:space="preserve">Björn, Åke, överläkare (fr.o.m den 20-nov-2003 t.o.m den </w:t>
      </w:r>
    </w:p>
    <w:p w:rsidR="00037DCF" w:rsidRDefault="00037DCF" w:rsidP="00037DCF">
      <w:pPr>
        <w:pStyle w:val="Brdtext"/>
        <w:ind w:left="227"/>
        <w:jc w:val="left"/>
      </w:pPr>
      <w:r>
        <w:t xml:space="preserve">30-jun-2008 och fr.o.m den  1-dec-2008 t.o.m den </w:t>
      </w:r>
    </w:p>
    <w:p w:rsidR="00037DCF" w:rsidRDefault="00037DCF" w:rsidP="00037DCF">
      <w:pPr>
        <w:pStyle w:val="Brdtext"/>
        <w:ind w:left="227"/>
        <w:jc w:val="left"/>
      </w:pPr>
      <w:r>
        <w:t>31-aug-2009)</w:t>
      </w:r>
    </w:p>
    <w:p w:rsidR="00037DCF" w:rsidRDefault="00037DCF" w:rsidP="00037DCF">
      <w:pPr>
        <w:pStyle w:val="Brdtext"/>
        <w:ind w:left="227"/>
        <w:jc w:val="left"/>
      </w:pPr>
      <w:r>
        <w:t xml:space="preserve">Bellander, Eva, handläggare (fr.o.m den  1-jun-2005 t.o.m den </w:t>
      </w:r>
    </w:p>
    <w:p w:rsidR="00037DCF" w:rsidRDefault="00037DCF" w:rsidP="00037DCF">
      <w:pPr>
        <w:pStyle w:val="Brdtext"/>
        <w:ind w:left="227"/>
        <w:jc w:val="left"/>
      </w:pPr>
      <w:r>
        <w:t>16-jan-2006)</w:t>
      </w:r>
    </w:p>
    <w:p w:rsidR="00037DCF" w:rsidRDefault="00037DCF" w:rsidP="00037DCF">
      <w:pPr>
        <w:pStyle w:val="Brdtext"/>
        <w:ind w:left="227"/>
        <w:jc w:val="left"/>
      </w:pPr>
      <w:r>
        <w:t>Carlsson, Anki, programsamordnare (fr.o.m den  1-dec-2008 t.o.m den 31-aug-2009)</w:t>
      </w:r>
    </w:p>
    <w:p w:rsidR="00037DCF" w:rsidRDefault="00037DCF" w:rsidP="00037DCF">
      <w:pPr>
        <w:pStyle w:val="Brdtext"/>
        <w:ind w:left="227"/>
        <w:jc w:val="left"/>
      </w:pPr>
      <w:r>
        <w:t>Clomén, Dick, programsamordnare (fr.o.m den 20-nov-2003 t.o.m den 30-jun-2008)</w:t>
      </w:r>
    </w:p>
    <w:p w:rsidR="00037DCF" w:rsidRDefault="00037DCF" w:rsidP="00037DCF">
      <w:pPr>
        <w:pStyle w:val="Brdtext"/>
        <w:ind w:left="227"/>
        <w:jc w:val="left"/>
      </w:pPr>
      <w:r>
        <w:t xml:space="preserve">Danielsson, Torgny, psykolog (fr.o.m den 20-nov-2003 t.o.m den </w:t>
      </w:r>
    </w:p>
    <w:p w:rsidR="00037DCF" w:rsidRDefault="00037DCF" w:rsidP="00037DCF">
      <w:pPr>
        <w:pStyle w:val="Brdtext"/>
        <w:ind w:left="227"/>
        <w:jc w:val="left"/>
      </w:pPr>
      <w:r>
        <w:t>31-aug-2004)</w:t>
      </w:r>
    </w:p>
    <w:p w:rsidR="00037DCF" w:rsidRDefault="00037DCF" w:rsidP="00037DCF">
      <w:pPr>
        <w:pStyle w:val="Brdtext"/>
        <w:ind w:left="227"/>
        <w:jc w:val="left"/>
      </w:pPr>
      <w:r>
        <w:t>Ginsburg, Bengt-Erik, överläkare (fr.o.m den 20-nov-2003 t.o.m den 31-maj-2005)</w:t>
      </w:r>
    </w:p>
    <w:p w:rsidR="00037DCF" w:rsidRDefault="00037DCF" w:rsidP="00037DCF">
      <w:pPr>
        <w:pStyle w:val="Brdtext"/>
        <w:ind w:left="227"/>
        <w:jc w:val="left"/>
      </w:pPr>
      <w:r>
        <w:t>Gustavsson, Torgny, chefsöverläkare (fr.o.m den 10-feb-2004 t.o.m den 30-jun-2008 och fr.o.m den  1-dec-2008 t.o.m den 31-aug-2009)</w:t>
      </w:r>
    </w:p>
    <w:p w:rsidR="00037DCF" w:rsidRDefault="00037DCF" w:rsidP="00037DCF">
      <w:pPr>
        <w:pStyle w:val="Brdtext"/>
        <w:ind w:left="227"/>
        <w:jc w:val="left"/>
      </w:pPr>
      <w:r>
        <w:t>Heilborn, Christina, barnrättsjurist (fr.o.m den 31-jan-2006 t.o.m den 30-jun-2008 och fr.o.m den  1-dec-2008 t.o.m den 31-aug-2009)</w:t>
      </w:r>
    </w:p>
    <w:p w:rsidR="00037DCF" w:rsidRDefault="00037DCF" w:rsidP="00037DCF">
      <w:pPr>
        <w:pStyle w:val="Brdtext"/>
        <w:ind w:left="227"/>
        <w:jc w:val="left"/>
      </w:pPr>
      <w:r>
        <w:t xml:space="preserve">Hessle, Marie, psykolog (fr.o.m den 20-nov-2003 t.o.m den </w:t>
      </w:r>
    </w:p>
    <w:p w:rsidR="00037DCF" w:rsidRDefault="00037DCF" w:rsidP="00037DCF">
      <w:pPr>
        <w:pStyle w:val="Brdtext"/>
        <w:ind w:left="227"/>
        <w:jc w:val="left"/>
      </w:pPr>
      <w:r>
        <w:t>31-dec-2006)</w:t>
      </w:r>
    </w:p>
    <w:p w:rsidR="007A0C21" w:rsidRDefault="00037DCF" w:rsidP="00037DCF">
      <w:pPr>
        <w:pStyle w:val="Brdtext"/>
        <w:ind w:left="227"/>
        <w:jc w:val="left"/>
      </w:pPr>
      <w:r>
        <w:t>Hülphers, Olof, jurist (fr.o.m den 20-nov-2003 t.o.m den 30-jun-2008 och fr.o.m den  1-dec-2008 t.o.m den 31-aug-2009)</w:t>
      </w:r>
    </w:p>
    <w:p w:rsidR="007A0C21" w:rsidRDefault="007A0C21">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Jacobson, Monica, jurist (fr.o.m den  1-dec-2008 t.o.m den </w:t>
      </w:r>
    </w:p>
    <w:p w:rsidR="00037DCF" w:rsidRDefault="00037DCF" w:rsidP="00037DCF">
      <w:pPr>
        <w:pStyle w:val="Brdtext"/>
        <w:ind w:left="227"/>
        <w:jc w:val="left"/>
      </w:pPr>
      <w:r>
        <w:t>31-aug-2009)</w:t>
      </w:r>
    </w:p>
    <w:p w:rsidR="00037DCF" w:rsidRDefault="00037DCF" w:rsidP="00037DCF">
      <w:pPr>
        <w:pStyle w:val="Brdtext"/>
        <w:ind w:left="227"/>
        <w:jc w:val="left"/>
      </w:pPr>
      <w:r>
        <w:t>Larsson Bellander, Eva, handläggare (fr.o.m den 20-nov-2003 t.o.m den 31-maj-2005)</w:t>
      </w:r>
    </w:p>
    <w:p w:rsidR="00037DCF" w:rsidRDefault="00037DCF" w:rsidP="00037DCF">
      <w:pPr>
        <w:pStyle w:val="Brdtext"/>
        <w:ind w:left="227"/>
        <w:jc w:val="left"/>
      </w:pPr>
      <w:r>
        <w:t>Lennartsson, Maria, beslutsfattare (fr.o.m den 20-nov-2003 t.o.m den 30-jun-2008 och fr.o.m den  1-dec-2008 t.o.m den 31-aug-2009)</w:t>
      </w:r>
    </w:p>
    <w:p w:rsidR="00037DCF" w:rsidRDefault="00037DCF" w:rsidP="00037DCF">
      <w:pPr>
        <w:pStyle w:val="Brdtext"/>
        <w:ind w:left="227"/>
        <w:jc w:val="left"/>
      </w:pPr>
      <w:r>
        <w:t xml:space="preserve">Lindberg, Tor, barnläkare (fr.o.m den 20-nov-2003 t.o.m den </w:t>
      </w:r>
    </w:p>
    <w:p w:rsidR="00037DCF" w:rsidRDefault="00037DCF" w:rsidP="00037DCF">
      <w:pPr>
        <w:pStyle w:val="Brdtext"/>
        <w:ind w:left="227"/>
        <w:jc w:val="left"/>
      </w:pPr>
      <w:r>
        <w:t>30-jun-2008 och fr.o.m den  1-dec-2008 t.o.m den 31-aug-2009)</w:t>
      </w:r>
    </w:p>
    <w:p w:rsidR="00037DCF" w:rsidRDefault="00037DCF" w:rsidP="00037DCF">
      <w:pPr>
        <w:pStyle w:val="Brdtext"/>
        <w:ind w:left="227"/>
        <w:jc w:val="left"/>
      </w:pPr>
      <w:r>
        <w:t xml:space="preserve">Lundin, Björn, överläkare (fr.o.m den 20-nov-2003 t.o.m den  </w:t>
      </w:r>
    </w:p>
    <w:p w:rsidR="00037DCF" w:rsidRDefault="00037DCF" w:rsidP="00037DCF">
      <w:pPr>
        <w:pStyle w:val="Brdtext"/>
        <w:ind w:left="227"/>
        <w:jc w:val="left"/>
      </w:pPr>
      <w:r>
        <w:t>9-feb-2004)</w:t>
      </w:r>
    </w:p>
    <w:p w:rsidR="00037DCF" w:rsidRDefault="00037DCF" w:rsidP="00037DCF">
      <w:pPr>
        <w:pStyle w:val="Brdtext"/>
        <w:ind w:left="227"/>
        <w:jc w:val="left"/>
      </w:pPr>
      <w:r>
        <w:t>Malmberg, Fredrik, barnombudsmannen (fr.o.m den  1-dec-2008 t.o.m den 31-aug-2009)</w:t>
      </w:r>
    </w:p>
    <w:p w:rsidR="00037DCF" w:rsidRDefault="00037DCF" w:rsidP="00037DCF">
      <w:pPr>
        <w:pStyle w:val="Brdtext"/>
        <w:ind w:left="227"/>
        <w:jc w:val="left"/>
      </w:pPr>
      <w:r>
        <w:t>Nyberg, Lena, barnombudsman (fr.o.m den 20-nov-2003 t.o.m den 30-jun-2008)</w:t>
      </w:r>
    </w:p>
    <w:p w:rsidR="00037DCF" w:rsidRDefault="00037DCF" w:rsidP="00037DCF">
      <w:pPr>
        <w:pStyle w:val="Brdtext"/>
        <w:ind w:left="227"/>
        <w:jc w:val="left"/>
      </w:pPr>
      <w:r>
        <w:t xml:space="preserve">Olsson, Lars, handläggare (fr.o.m den 17-jan-2006 t.o.m den </w:t>
      </w:r>
    </w:p>
    <w:p w:rsidR="00037DCF" w:rsidRDefault="00037DCF" w:rsidP="00037DCF">
      <w:pPr>
        <w:pStyle w:val="Brdtext"/>
        <w:ind w:left="227"/>
        <w:jc w:val="left"/>
      </w:pPr>
      <w:r>
        <w:t>30-jun-2008)</w:t>
      </w:r>
    </w:p>
    <w:p w:rsidR="00037DCF" w:rsidRDefault="00037DCF" w:rsidP="00037DCF">
      <w:pPr>
        <w:pStyle w:val="Brdtext"/>
        <w:ind w:left="227"/>
        <w:jc w:val="left"/>
      </w:pPr>
      <w:r>
        <w:t xml:space="preserve">Palmér, Ingela, leg. psykolog (fr.o.m den  1-sep-2004 t.o.m den </w:t>
      </w:r>
    </w:p>
    <w:p w:rsidR="00037DCF" w:rsidRDefault="00037DCF" w:rsidP="00037DCF">
      <w:pPr>
        <w:pStyle w:val="Brdtext"/>
        <w:ind w:left="227"/>
        <w:jc w:val="left"/>
      </w:pPr>
      <w:r>
        <w:t>30-jun-2008 och fr.o.m den  1-dec-2008 t.o.m den 31-aug-2009)</w:t>
      </w:r>
    </w:p>
    <w:p w:rsidR="00037DCF" w:rsidRDefault="00037DCF" w:rsidP="00037DCF">
      <w:pPr>
        <w:pStyle w:val="Brdtext"/>
        <w:ind w:left="227"/>
        <w:jc w:val="left"/>
      </w:pPr>
      <w:r>
        <w:t>Sandesjö, Håkan, generaldirektör (fr.o.m den 20-nov-2003 t.o.m den  5-jun-2006)</w:t>
      </w:r>
    </w:p>
    <w:p w:rsidR="00037DCF" w:rsidRDefault="00037DCF" w:rsidP="00037DCF">
      <w:pPr>
        <w:pStyle w:val="Brdtext"/>
        <w:ind w:left="227"/>
        <w:jc w:val="left"/>
      </w:pPr>
      <w:r>
        <w:t xml:space="preserve">Wessel, Anna, enhetschef (fr.o.m den 20-nov-2003 t.o.m den </w:t>
      </w:r>
    </w:p>
    <w:p w:rsidR="00037DCF" w:rsidRDefault="00037DCF" w:rsidP="00037DCF">
      <w:pPr>
        <w:pStyle w:val="Brdtext"/>
        <w:ind w:left="227"/>
        <w:jc w:val="left"/>
      </w:pPr>
      <w:r>
        <w:t>30-jun-2008 och fr.o.m den  1-dec-2008 t.o.m den 31-aug-2009)</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Edlund, Jennie, ämnessakkunnig (fr.o.m den  1-jun-2005 t.o.m den 31-dec-2006)</w:t>
      </w:r>
    </w:p>
    <w:p w:rsidR="00037DCF" w:rsidRDefault="00037DCF" w:rsidP="00037DCF">
      <w:pPr>
        <w:pStyle w:val="Brdtext"/>
        <w:ind w:left="227"/>
        <w:jc w:val="left"/>
      </w:pPr>
      <w:r>
        <w:t xml:space="preserve">Ekfeldt Nyman, Sofia, departementssekreterare (fr.o.m den </w:t>
      </w:r>
    </w:p>
    <w:p w:rsidR="00037DCF" w:rsidRDefault="00037DCF" w:rsidP="00037DCF">
      <w:pPr>
        <w:pStyle w:val="Brdtext"/>
        <w:ind w:left="227"/>
        <w:jc w:val="left"/>
      </w:pPr>
      <w:r>
        <w:t>12-nov-2007)</w:t>
      </w:r>
    </w:p>
    <w:p w:rsidR="00037DCF" w:rsidRDefault="00037DCF" w:rsidP="00037DCF">
      <w:pPr>
        <w:pStyle w:val="Brdtext"/>
        <w:ind w:left="227"/>
        <w:jc w:val="left"/>
      </w:pPr>
      <w:r>
        <w:t>Heilborn, Christina, ämnessakkunnig (fr.o.m den 20-nov-2003 t.o.m den  8-feb-2004)</w:t>
      </w:r>
    </w:p>
    <w:p w:rsidR="00037DCF" w:rsidRDefault="00037DCF" w:rsidP="00037DCF">
      <w:pPr>
        <w:pStyle w:val="Brdtext"/>
        <w:ind w:left="227"/>
        <w:jc w:val="left"/>
      </w:pPr>
      <w:r>
        <w:t>Neiglick, Erica, departementssekreterare (fr.o.m den  1-jan-2007 t.o.m den 30-sep-2007)</w:t>
      </w:r>
    </w:p>
    <w:p w:rsidR="00037DCF" w:rsidRDefault="00037DCF" w:rsidP="00037DCF">
      <w:pPr>
        <w:pStyle w:val="Brdtext"/>
        <w:ind w:left="227"/>
        <w:jc w:val="left"/>
      </w:pPr>
      <w:r>
        <w:t>Nordin Skult, Maria, departementssekreterare (fr.o.m den  1-dec-2008 t.o.m den 31-aug-2009)</w:t>
      </w:r>
    </w:p>
    <w:p w:rsidR="00037DCF" w:rsidRDefault="00037DCF" w:rsidP="00037DCF">
      <w:pPr>
        <w:pStyle w:val="Brdtext"/>
        <w:ind w:left="227"/>
        <w:jc w:val="left"/>
      </w:pPr>
      <w:r>
        <w:t>Stenström, Erik, departementssekreterare (fr.o.m den 15-mar-2004 t.o.m den 31-maj-2005)</w:t>
      </w:r>
    </w:p>
    <w:p w:rsidR="00037DCF" w:rsidRDefault="00037DCF" w:rsidP="00037DCF">
      <w:pPr>
        <w:pStyle w:val="Brdtext"/>
        <w:jc w:val="left"/>
      </w:pPr>
    </w:p>
    <w:p w:rsidR="00037DCF" w:rsidRDefault="00037DCF" w:rsidP="00037DCF">
      <w:pPr>
        <w:pStyle w:val="Brdtext"/>
        <w:jc w:val="left"/>
      </w:pPr>
      <w:r>
        <w:t>Lokal: Malmtorgsgatan 3, 103 39 STOCKHOLM</w:t>
      </w:r>
    </w:p>
    <w:p w:rsidR="00037DCF" w:rsidRPr="00816D9C" w:rsidRDefault="00037DCF" w:rsidP="00037DCF">
      <w:pPr>
        <w:pStyle w:val="Brdtextmedindrag"/>
      </w:pPr>
    </w:p>
    <w:p w:rsidR="00037DCF" w:rsidRDefault="00037DCF" w:rsidP="00037DCF">
      <w:pPr>
        <w:pStyle w:val="Brdtext"/>
        <w:jc w:val="left"/>
      </w:pPr>
      <w:r>
        <w:t>Rådets arbete är inte tidsbegränsat.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32" w:name="_Toc348704727"/>
      <w:bookmarkStart w:id="33" w:name="_Toc349137875"/>
      <w:bookmarkStart w:id="34" w:name="_Toc349138215"/>
      <w:r w:rsidRPr="00EA2D48">
        <w:rPr>
          <w:sz w:val="23"/>
          <w:szCs w:val="23"/>
        </w:rPr>
        <w:t>Påföljdsutredningen  (Ju 2009:11)</w:t>
      </w:r>
      <w:bookmarkEnd w:id="32"/>
      <w:bookmarkEnd w:id="33"/>
      <w:bookmarkEnd w:id="34"/>
    </w:p>
    <w:p w:rsidR="00037DCF" w:rsidRDefault="00037DCF" w:rsidP="00037DCF">
      <w:pPr>
        <w:pStyle w:val="Brdtext"/>
        <w:jc w:val="left"/>
      </w:pPr>
      <w:r>
        <w:t>Tillkallad enligt regeringens bemyndigande 25-jun-2009</w:t>
      </w:r>
    </w:p>
    <w:p w:rsidR="007A0C21" w:rsidRDefault="007A0C21">
      <w:pPr>
        <w:overflowPunct/>
        <w:autoSpaceDE/>
        <w:autoSpaceDN/>
        <w:adjustRightInd/>
        <w:textAlignment w:val="auto"/>
        <w:rPr>
          <w:sz w:val="20"/>
        </w:rPr>
      </w:pPr>
      <w:r>
        <w:br w:type="page"/>
      </w:r>
    </w:p>
    <w:p w:rsidR="00037DCF" w:rsidRDefault="00037DCF" w:rsidP="00037DCF">
      <w:pPr>
        <w:pStyle w:val="Brdtext"/>
      </w:pPr>
      <w:r>
        <w:lastRenderedPageBreak/>
        <w:t>Särskild utredare:</w:t>
      </w:r>
    </w:p>
    <w:p w:rsidR="00037DCF" w:rsidRDefault="00037DCF" w:rsidP="00037DCF">
      <w:pPr>
        <w:pStyle w:val="Brdtext"/>
        <w:ind w:left="227"/>
        <w:jc w:val="left"/>
      </w:pPr>
      <w:r>
        <w:t>Wersäll, Fredrik, hovrättspresident (fr.o.m den 25-jun-2009 t.o.m den 31-maj-2012)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Ahlqvist, Clara, ämnesråd (fr.o.m den  1-maj-2011 t.o.m den </w:t>
      </w:r>
    </w:p>
    <w:p w:rsidR="00037DCF" w:rsidRDefault="00037DCF" w:rsidP="00037DCF">
      <w:pPr>
        <w:pStyle w:val="Brdtext"/>
        <w:ind w:left="227"/>
        <w:jc w:val="left"/>
      </w:pPr>
      <w:r>
        <w:t>31-maj-2012)</w:t>
      </w:r>
    </w:p>
    <w:p w:rsidR="00037DCF" w:rsidRDefault="00037DCF" w:rsidP="00037DCF">
      <w:pPr>
        <w:pStyle w:val="Brdtext"/>
        <w:ind w:left="227"/>
        <w:jc w:val="left"/>
      </w:pPr>
      <w:r>
        <w:t>Andersson, Jan, f.d. generaldirektör (fr.o.m den  3-aug-2009 t.o.m den 31-maj-2012)</w:t>
      </w:r>
    </w:p>
    <w:p w:rsidR="00037DCF" w:rsidRDefault="00037DCF" w:rsidP="00037DCF">
      <w:pPr>
        <w:pStyle w:val="Brdtext"/>
        <w:ind w:left="227"/>
        <w:jc w:val="left"/>
      </w:pPr>
      <w:r>
        <w:t xml:space="preserve">Aronsson, Håkan, utredare (fr.o.m den 20-maj-2010 t.o.m den </w:t>
      </w:r>
    </w:p>
    <w:p w:rsidR="00037DCF" w:rsidRDefault="00037DCF" w:rsidP="00037DCF">
      <w:pPr>
        <w:pStyle w:val="Brdtext"/>
        <w:ind w:left="227"/>
        <w:jc w:val="left"/>
      </w:pPr>
      <w:r>
        <w:t>31-maj-2012)</w:t>
      </w:r>
    </w:p>
    <w:p w:rsidR="00037DCF" w:rsidRDefault="00037DCF" w:rsidP="00037DCF">
      <w:pPr>
        <w:pStyle w:val="Brdtext"/>
        <w:ind w:left="227"/>
        <w:jc w:val="left"/>
      </w:pPr>
      <w:r>
        <w:t xml:space="preserve">Heidenborg, Mari, lagman (fr.o.m den  3-aug-2009 t.o.m den </w:t>
      </w:r>
    </w:p>
    <w:p w:rsidR="00037DCF" w:rsidRDefault="00037DCF" w:rsidP="00037DCF">
      <w:pPr>
        <w:pStyle w:val="Brdtext"/>
        <w:ind w:left="227"/>
        <w:jc w:val="left"/>
      </w:pPr>
      <w:r>
        <w:t>31-maj-2012)</w:t>
      </w:r>
    </w:p>
    <w:p w:rsidR="00037DCF" w:rsidRDefault="00037DCF" w:rsidP="00037DCF">
      <w:pPr>
        <w:pStyle w:val="Brdtext"/>
        <w:ind w:left="227"/>
        <w:jc w:val="left"/>
      </w:pPr>
      <w:r>
        <w:t>Kaevergaard, Susanne, departementsråd (fr.o.m den  3-aug-2009 t.o.m den 30-apr-2011)</w:t>
      </w:r>
    </w:p>
    <w:p w:rsidR="00037DCF" w:rsidRDefault="00037DCF" w:rsidP="00037DCF">
      <w:pPr>
        <w:pStyle w:val="Brdtext"/>
        <w:ind w:left="227"/>
        <w:jc w:val="left"/>
      </w:pPr>
      <w:r>
        <w:t xml:space="preserve">Lager, Elisabeth, chefsjurist (fr.o.m den  3-aug-2009 t.o.m den </w:t>
      </w:r>
    </w:p>
    <w:p w:rsidR="00037DCF" w:rsidRDefault="00037DCF" w:rsidP="00037DCF">
      <w:pPr>
        <w:pStyle w:val="Brdtext"/>
        <w:ind w:left="227"/>
        <w:jc w:val="left"/>
      </w:pPr>
      <w:r>
        <w:t>31-maj-2012)</w:t>
      </w:r>
    </w:p>
    <w:p w:rsidR="00037DCF" w:rsidRDefault="00037DCF" w:rsidP="00037DCF">
      <w:pPr>
        <w:pStyle w:val="Brdtext"/>
        <w:ind w:left="227"/>
        <w:jc w:val="left"/>
      </w:pPr>
      <w:r>
        <w:t>Levén, Staffan, f.d. hovrättslagman (fr.o.m den  3-aug-2009 t.o.m den 31-maj-2012)</w:t>
      </w:r>
    </w:p>
    <w:p w:rsidR="00037DCF" w:rsidRDefault="00037DCF" w:rsidP="00037DCF">
      <w:pPr>
        <w:pStyle w:val="Brdtext"/>
        <w:ind w:left="227"/>
        <w:jc w:val="left"/>
      </w:pPr>
      <w:r>
        <w:t xml:space="preserve">Nilsson, Thomas, advokat (fr.o.m den  3-aug-2009 t.o.m den </w:t>
      </w:r>
    </w:p>
    <w:p w:rsidR="00037DCF" w:rsidRDefault="00037DCF" w:rsidP="00037DCF">
      <w:pPr>
        <w:pStyle w:val="Brdtext"/>
        <w:ind w:left="227"/>
        <w:jc w:val="left"/>
      </w:pPr>
      <w:r>
        <w:t>31-maj-2012)</w:t>
      </w:r>
    </w:p>
    <w:p w:rsidR="00037DCF" w:rsidRDefault="00037DCF" w:rsidP="00037DCF">
      <w:pPr>
        <w:pStyle w:val="Brdtext"/>
        <w:ind w:left="227"/>
        <w:jc w:val="left"/>
      </w:pPr>
      <w:r>
        <w:t xml:space="preserve">Ollén, Marie-Louise, rådman (fr.o.m den 11-okt-2010 t.o.m den </w:t>
      </w:r>
    </w:p>
    <w:p w:rsidR="00037DCF" w:rsidRDefault="00037DCF" w:rsidP="00037DCF">
      <w:pPr>
        <w:pStyle w:val="Brdtext"/>
        <w:ind w:left="227"/>
        <w:jc w:val="left"/>
      </w:pPr>
      <w:r>
        <w:t>31-maj-2012)</w:t>
      </w:r>
    </w:p>
    <w:p w:rsidR="00037DCF" w:rsidRDefault="00037DCF" w:rsidP="00037DCF">
      <w:pPr>
        <w:pStyle w:val="Brdtext"/>
        <w:ind w:left="227"/>
        <w:jc w:val="left"/>
      </w:pPr>
      <w:r>
        <w:t>Rydström, Jonas, departementssekreterare (fr.o.m den  3-aug-2009 t.o.m den 31-maj-2012)</w:t>
      </w:r>
    </w:p>
    <w:p w:rsidR="00037DCF" w:rsidRDefault="00037DCF" w:rsidP="00037DCF">
      <w:pPr>
        <w:pStyle w:val="Brdtext"/>
        <w:ind w:left="227"/>
        <w:jc w:val="left"/>
      </w:pPr>
      <w:r>
        <w:t xml:space="preserve">Thunegard, Eva, chefsåklagare (fr.o.m den  3-aug-2009 t.o.m den </w:t>
      </w:r>
    </w:p>
    <w:p w:rsidR="00037DCF" w:rsidRDefault="00037DCF" w:rsidP="00037DCF">
      <w:pPr>
        <w:pStyle w:val="Brdtext"/>
        <w:ind w:left="227"/>
        <w:jc w:val="left"/>
      </w:pPr>
      <w:r>
        <w:t>31-maj-2012)</w:t>
      </w:r>
    </w:p>
    <w:p w:rsidR="00037DCF" w:rsidRDefault="00037DCF" w:rsidP="00037DCF">
      <w:pPr>
        <w:pStyle w:val="Brdtext"/>
        <w:ind w:left="227"/>
        <w:jc w:val="left"/>
      </w:pPr>
      <w:r>
        <w:t xml:space="preserve">Ulväng, Magnus, professor (fr.o.m den  3-aug-2009 t.o.m den </w:t>
      </w:r>
    </w:p>
    <w:p w:rsidR="00037DCF" w:rsidRDefault="00037DCF" w:rsidP="00037DCF">
      <w:pPr>
        <w:pStyle w:val="Brdtext"/>
        <w:ind w:left="227"/>
        <w:jc w:val="left"/>
      </w:pPr>
      <w:r>
        <w:t>31-maj-2012)</w:t>
      </w:r>
    </w:p>
    <w:p w:rsidR="00037DCF" w:rsidRDefault="00037DCF" w:rsidP="00037DCF">
      <w:pPr>
        <w:pStyle w:val="Brdtext"/>
        <w:ind w:left="227"/>
        <w:jc w:val="left"/>
      </w:pPr>
      <w:r>
        <w:t>Åkesson, Nils, utvecklingsdirektör (fr.o.m den 20-maj-2010 t.o.m den 31-maj-2012)</w:t>
      </w:r>
    </w:p>
    <w:p w:rsidR="00037DCF" w:rsidRDefault="00037DCF" w:rsidP="00037DCF">
      <w:pPr>
        <w:pStyle w:val="Brdtext"/>
        <w:jc w:val="left"/>
      </w:pPr>
    </w:p>
    <w:p w:rsidR="00037DCF" w:rsidRDefault="00037DCF" w:rsidP="00037DCF">
      <w:pPr>
        <w:pStyle w:val="Brdtext"/>
        <w:jc w:val="left"/>
      </w:pPr>
      <w:r>
        <w:t>Parlamentarisk referensgrupp:</w:t>
      </w:r>
    </w:p>
    <w:p w:rsidR="00037DCF" w:rsidRDefault="00037DCF" w:rsidP="00037DCF">
      <w:pPr>
        <w:pStyle w:val="Brdtext"/>
        <w:ind w:left="227"/>
        <w:jc w:val="left"/>
      </w:pPr>
      <w:r>
        <w:t>Bargholtz, Helena, led. av riksdagen /FP (fr.o.m den  5-okt-2009 t.o.m den 31-maj-2012)</w:t>
      </w:r>
    </w:p>
    <w:p w:rsidR="00037DCF" w:rsidRDefault="00037DCF" w:rsidP="00037DCF">
      <w:pPr>
        <w:pStyle w:val="Brdtext"/>
        <w:ind w:left="227"/>
        <w:jc w:val="left"/>
      </w:pPr>
      <w:r>
        <w:t>Davidsson, Inger, f.d. led. av riksdagen /KD (fr.o.m den  5-okt-2009 t.o.m den 31-maj-2012)</w:t>
      </w:r>
    </w:p>
    <w:p w:rsidR="00037DCF" w:rsidRDefault="00037DCF" w:rsidP="00037DCF">
      <w:pPr>
        <w:pStyle w:val="Brdtext"/>
        <w:ind w:left="227"/>
        <w:jc w:val="left"/>
      </w:pPr>
      <w:r>
        <w:t>Ekeroth, Kent, led. av riksdagen (fr.o.m den 18-feb-2011 t.o.m den 31-maj-2012)</w:t>
      </w:r>
    </w:p>
    <w:p w:rsidR="00037DCF" w:rsidRDefault="00037DCF" w:rsidP="00037DCF">
      <w:pPr>
        <w:pStyle w:val="Brdtext"/>
        <w:ind w:left="227"/>
        <w:jc w:val="left"/>
      </w:pPr>
      <w:r>
        <w:t>Hammarbergh, Krister, led. av riksdagen /M (fr.o.m den  5-okt-2009 t.o.m den 31-maj-2012</w:t>
      </w:r>
    </w:p>
    <w:p w:rsidR="00037DCF" w:rsidRDefault="00037DCF" w:rsidP="00037DCF">
      <w:pPr>
        <w:pStyle w:val="Brdtext"/>
        <w:ind w:left="227"/>
        <w:jc w:val="left"/>
      </w:pPr>
      <w:r>
        <w:t>Jonsson, Madeleine, juridik studerande /MP (fr.o.m den  5-okt-2009 t.o.m den 31-maj-2012)</w:t>
      </w:r>
    </w:p>
    <w:p w:rsidR="00037DCF" w:rsidRDefault="00037DCF" w:rsidP="00037DCF">
      <w:pPr>
        <w:pStyle w:val="Brdtext"/>
        <w:ind w:left="227"/>
        <w:jc w:val="left"/>
      </w:pPr>
      <w:r>
        <w:t>Linander, Johan, led. av riksdagen /C (fr.o.m den  5-okt-2009 t.o.m den 31-maj-2012</w:t>
      </w:r>
      <w:r w:rsidR="006E1489">
        <w:t>)</w:t>
      </w:r>
    </w:p>
    <w:p w:rsidR="00037DCF" w:rsidRDefault="00037DCF" w:rsidP="00037DCF">
      <w:pPr>
        <w:pStyle w:val="Brdtext"/>
        <w:ind w:left="227"/>
        <w:jc w:val="left"/>
      </w:pPr>
      <w:r>
        <w:t>Markström, Elisabeth, f.d. led. av riksdagen /S (fr.o.m den  5-okt-2009 t.o.m den 31-maj-2012)</w:t>
      </w:r>
    </w:p>
    <w:p w:rsidR="00037DCF" w:rsidRDefault="00037DCF" w:rsidP="00037DCF">
      <w:pPr>
        <w:pStyle w:val="Brdtext"/>
        <w:ind w:left="227"/>
        <w:jc w:val="left"/>
      </w:pPr>
      <w:r>
        <w:lastRenderedPageBreak/>
        <w:t>Oscarsson, Yvonne, alkoholterapeut och f.d. led. av riksdagen /V (fr.o.m den  5-okt-2009 t.o.m den 31-maj-2012</w:t>
      </w:r>
      <w:r w:rsidR="006E1489">
        <w:t>)</w:t>
      </w:r>
    </w:p>
    <w:p w:rsidR="00037DCF" w:rsidRDefault="00037DCF" w:rsidP="00037DCF">
      <w:pPr>
        <w:pStyle w:val="Brdtext"/>
        <w:ind w:left="227"/>
        <w:jc w:val="left"/>
      </w:pPr>
    </w:p>
    <w:p w:rsidR="00037DCF" w:rsidRDefault="00037DCF" w:rsidP="00037DCF">
      <w:pPr>
        <w:pStyle w:val="Brdtext"/>
      </w:pPr>
      <w:r>
        <w:t>Sekreterare:</w:t>
      </w:r>
    </w:p>
    <w:p w:rsidR="00037DCF" w:rsidRDefault="00037DCF" w:rsidP="00037DCF">
      <w:pPr>
        <w:pStyle w:val="Brdtext"/>
        <w:ind w:left="227"/>
        <w:jc w:val="left"/>
      </w:pPr>
      <w:r>
        <w:t>Palmenäs, Linda, hovrättsassessor (fr.o.m den  1-aug-2009 t.o.m den 31-maj-2012)</w:t>
      </w:r>
    </w:p>
    <w:p w:rsidR="00037DCF" w:rsidRDefault="00037DCF" w:rsidP="00037DCF">
      <w:pPr>
        <w:pStyle w:val="Brdtext"/>
        <w:ind w:left="227"/>
        <w:jc w:val="left"/>
      </w:pPr>
      <w:r>
        <w:t xml:space="preserve">Sandahl, Karin, hovrättsassessor (fr.o.m den  1-feb-2011 t.o.m den </w:t>
      </w:r>
    </w:p>
    <w:p w:rsidR="00037DCF" w:rsidRDefault="00037DCF" w:rsidP="00037DCF">
      <w:pPr>
        <w:pStyle w:val="Brdtext"/>
        <w:ind w:left="227"/>
        <w:jc w:val="left"/>
      </w:pPr>
      <w:r>
        <w:t>31-okt-2011)</w:t>
      </w:r>
    </w:p>
    <w:p w:rsidR="00037DCF" w:rsidRDefault="00037DCF" w:rsidP="00037DCF">
      <w:pPr>
        <w:pStyle w:val="Brdtext"/>
        <w:ind w:left="227"/>
        <w:jc w:val="left"/>
      </w:pPr>
      <w:r>
        <w:t xml:space="preserve">Wallinder, Lars, rådman (fr.o.m den  1-sep-2009 t.o.m den </w:t>
      </w:r>
    </w:p>
    <w:p w:rsidR="00037DCF" w:rsidRDefault="00037DCF" w:rsidP="00037DCF">
      <w:pPr>
        <w:pStyle w:val="Brdtext"/>
        <w:ind w:left="227"/>
        <w:jc w:val="left"/>
      </w:pPr>
      <w:r>
        <w:t>31-maj-2012)</w:t>
      </w:r>
    </w:p>
    <w:p w:rsidR="00037DCF" w:rsidRDefault="00037DCF" w:rsidP="00037DCF">
      <w:pPr>
        <w:pStyle w:val="Brdtext"/>
        <w:jc w:val="left"/>
      </w:pPr>
    </w:p>
    <w:p w:rsidR="00037DCF" w:rsidRDefault="00037DCF" w:rsidP="00037DCF">
      <w:pPr>
        <w:pStyle w:val="Brdtext"/>
        <w:jc w:val="left"/>
      </w:pPr>
      <w:r>
        <w:t>Direktiv för utredningen, se dir. 2009:60</w:t>
      </w:r>
    </w:p>
    <w:p w:rsidR="006E1489" w:rsidRPr="006E1489" w:rsidRDefault="006E1489" w:rsidP="006E1489">
      <w:pPr>
        <w:pStyle w:val="Brdtextmedindrag"/>
      </w:pPr>
    </w:p>
    <w:p w:rsidR="00037DCF" w:rsidRDefault="00037DCF" w:rsidP="00037DCF">
      <w:pPr>
        <w:pStyle w:val="Brdtext"/>
        <w:jc w:val="left"/>
      </w:pPr>
      <w:r>
        <w:t>Utredningen har avgett</w:t>
      </w:r>
    </w:p>
    <w:p w:rsidR="00037DCF" w:rsidRDefault="00037DCF" w:rsidP="00037DCF">
      <w:pPr>
        <w:pStyle w:val="Brdtext"/>
        <w:jc w:val="left"/>
      </w:pPr>
      <w:r>
        <w:t xml:space="preserve">    SOU 2012:34 Nya påföljder</w:t>
      </w:r>
    </w:p>
    <w:p w:rsidR="00037DCF" w:rsidRDefault="00037DCF" w:rsidP="00037DCF">
      <w:pPr>
        <w:pStyle w:val="Brdtext"/>
        <w:jc w:val="left"/>
      </w:pPr>
      <w:r>
        <w:t xml:space="preserve">    SOU 2012:34 En kort presentation av Påföljdsutredningens</w:t>
      </w:r>
    </w:p>
    <w:p w:rsidR="00037DCF" w:rsidRDefault="00037DCF" w:rsidP="00037DCF">
      <w:pPr>
        <w:pStyle w:val="Brdtext"/>
        <w:jc w:val="left"/>
      </w:pPr>
      <w:r>
        <w:t xml:space="preserve">    förslag</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35" w:name="_Toc348704728"/>
      <w:bookmarkStart w:id="36" w:name="_Toc349137876"/>
      <w:bookmarkStart w:id="37" w:name="_Toc349138216"/>
      <w:r w:rsidRPr="00EA2D48">
        <w:rPr>
          <w:sz w:val="23"/>
          <w:szCs w:val="23"/>
        </w:rPr>
        <w:t>Utredningen om utvärdering av vissa lagändringar angående skyddet av immateriella rättigheter på Internet (Ju 2009:14)</w:t>
      </w:r>
      <w:bookmarkEnd w:id="35"/>
      <w:bookmarkEnd w:id="36"/>
      <w:bookmarkEnd w:id="37"/>
    </w:p>
    <w:p w:rsidR="00037DCF" w:rsidRDefault="00037DCF" w:rsidP="00037DCF">
      <w:pPr>
        <w:pStyle w:val="Brdtext"/>
        <w:jc w:val="left"/>
      </w:pPr>
      <w:r>
        <w:t>Tillkallad enligt regeringens bemyndigande 23-jul-2009</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Jäderblom, Helena, justitieråd (fr.o.m den 23-jul-2009 t.o.m den </w:t>
      </w:r>
    </w:p>
    <w:p w:rsidR="00037DCF" w:rsidRDefault="00037DCF" w:rsidP="00037DCF">
      <w:pPr>
        <w:pStyle w:val="Brdtext"/>
        <w:ind w:left="227"/>
        <w:jc w:val="left"/>
      </w:pPr>
      <w:r>
        <w:t>31-aug-2012)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Löndahl, Fredrik, rådman (fr.o.m den  1-okt-2009 t.o.m den </w:t>
      </w:r>
    </w:p>
    <w:p w:rsidR="00037DCF" w:rsidRDefault="00037DCF" w:rsidP="00037DCF">
      <w:pPr>
        <w:pStyle w:val="Brdtext"/>
        <w:ind w:left="227"/>
        <w:jc w:val="left"/>
      </w:pPr>
      <w:r>
        <w:t>31-aug-2012)</w:t>
      </w:r>
    </w:p>
    <w:p w:rsidR="00037DCF" w:rsidRDefault="00037DCF" w:rsidP="00037DCF">
      <w:pPr>
        <w:pStyle w:val="Brdtext"/>
        <w:jc w:val="left"/>
      </w:pPr>
    </w:p>
    <w:p w:rsidR="00037DCF" w:rsidRDefault="00037DCF" w:rsidP="00037DCF">
      <w:pPr>
        <w:pStyle w:val="Brdtext"/>
        <w:jc w:val="left"/>
      </w:pPr>
      <w:r>
        <w:t>Direktiv för utredningen, se dir. 2009:68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2012:51 Utvärdering av IPRED-lagstiftningen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38" w:name="_Toc348704729"/>
      <w:bookmarkStart w:id="39" w:name="_Toc349137877"/>
      <w:bookmarkStart w:id="40" w:name="_Toc349138217"/>
      <w:r w:rsidRPr="00EA2D48">
        <w:rPr>
          <w:sz w:val="23"/>
          <w:szCs w:val="23"/>
        </w:rPr>
        <w:t>Namnlagskommittén (Ju 2009:17)</w:t>
      </w:r>
      <w:bookmarkEnd w:id="38"/>
      <w:bookmarkEnd w:id="39"/>
      <w:bookmarkEnd w:id="40"/>
    </w:p>
    <w:p w:rsidR="00037DCF" w:rsidRDefault="00037DCF" w:rsidP="00037DCF">
      <w:pPr>
        <w:pStyle w:val="Brdtext"/>
        <w:jc w:val="left"/>
      </w:pPr>
      <w:r>
        <w:t>Tillkallade enligt regeringens bemyndigande 21-dec-2009</w:t>
      </w:r>
    </w:p>
    <w:p w:rsidR="00037DCF" w:rsidRDefault="00037DCF" w:rsidP="00037DCF">
      <w:pPr>
        <w:pStyle w:val="Brdtext"/>
        <w:jc w:val="left"/>
      </w:pPr>
    </w:p>
    <w:p w:rsidR="006E1489" w:rsidRPr="006E1489" w:rsidRDefault="006E1489" w:rsidP="006E1489">
      <w:pPr>
        <w:pStyle w:val="Brdtextmedindrag"/>
      </w:pPr>
    </w:p>
    <w:p w:rsidR="00037DCF" w:rsidRDefault="00037DCF" w:rsidP="00037DCF">
      <w:pPr>
        <w:pStyle w:val="Brdtext"/>
      </w:pPr>
      <w:r>
        <w:lastRenderedPageBreak/>
        <w:t>Ordförande:</w:t>
      </w:r>
    </w:p>
    <w:p w:rsidR="00037DCF" w:rsidRDefault="00037DCF" w:rsidP="00037DCF">
      <w:pPr>
        <w:pStyle w:val="Brdtext"/>
        <w:ind w:left="227"/>
        <w:jc w:val="left"/>
      </w:pPr>
      <w:r>
        <w:t>Abrahamsson, Olle, rättschef (fr.o.m den 21-dec-2009)</w:t>
      </w:r>
    </w:p>
    <w:p w:rsidR="00037DCF" w:rsidRDefault="00037DCF" w:rsidP="00037DCF">
      <w:pPr>
        <w:pStyle w:val="Brdtext"/>
      </w:pPr>
      <w:r>
        <w:t>Ledamöter:</w:t>
      </w:r>
    </w:p>
    <w:p w:rsidR="00037DCF" w:rsidRDefault="00037DCF" w:rsidP="00037DCF">
      <w:pPr>
        <w:pStyle w:val="Brdtext"/>
        <w:ind w:left="227"/>
        <w:jc w:val="left"/>
      </w:pPr>
      <w:r>
        <w:t>Andersson, Yvonne, led. av riksdagen (fr.o.m den 10-mar-2010)</w:t>
      </w:r>
    </w:p>
    <w:p w:rsidR="00037DCF" w:rsidRDefault="00037DCF" w:rsidP="00037DCF">
      <w:pPr>
        <w:pStyle w:val="Brdtext"/>
        <w:ind w:left="227"/>
        <w:jc w:val="left"/>
      </w:pPr>
      <w:r>
        <w:t>Andreasson, Martin, f.d. led av riksdagen (fr.o.m den 10-mar-2010)</w:t>
      </w:r>
    </w:p>
    <w:p w:rsidR="00037DCF" w:rsidRDefault="00037DCF" w:rsidP="00037DCF">
      <w:pPr>
        <w:pStyle w:val="Brdtext"/>
        <w:ind w:left="227"/>
        <w:jc w:val="left"/>
      </w:pPr>
      <w:r>
        <w:t>Avsan, Anti, led. av riksdagen (fr.o.m den 10-mar-2010)</w:t>
      </w:r>
    </w:p>
    <w:p w:rsidR="00037DCF" w:rsidRPr="001E7D41" w:rsidRDefault="00037DCF" w:rsidP="00037DCF">
      <w:pPr>
        <w:pStyle w:val="Brdtext"/>
        <w:ind w:left="227"/>
        <w:jc w:val="left"/>
        <w:rPr>
          <w:lang w:val="de-DE"/>
        </w:rPr>
      </w:pPr>
      <w:r w:rsidRPr="001E7D41">
        <w:rPr>
          <w:lang w:val="de-DE"/>
        </w:rPr>
        <w:t>Hahne, William, pressekreterare (fr.o.m den  2</w:t>
      </w:r>
      <w:r>
        <w:rPr>
          <w:lang w:val="de-DE"/>
        </w:rPr>
        <w:t>-mar</w:t>
      </w:r>
      <w:r w:rsidRPr="001E7D41">
        <w:rPr>
          <w:lang w:val="de-DE"/>
        </w:rPr>
        <w:t>-2011 t.o.m den 12</w:t>
      </w:r>
      <w:r>
        <w:rPr>
          <w:lang w:val="de-DE"/>
        </w:rPr>
        <w:t>-dec</w:t>
      </w:r>
      <w:r w:rsidRPr="001E7D41">
        <w:rPr>
          <w:lang w:val="de-DE"/>
        </w:rPr>
        <w:t>-2012)</w:t>
      </w:r>
    </w:p>
    <w:p w:rsidR="00037DCF" w:rsidRDefault="00037DCF" w:rsidP="00037DCF">
      <w:pPr>
        <w:pStyle w:val="Brdtext"/>
        <w:ind w:left="227"/>
        <w:jc w:val="left"/>
      </w:pPr>
      <w:r>
        <w:t>Hellsvik, Gun, f.d. led av riksdagen (fr.o.m den 10-mar-2010)</w:t>
      </w:r>
    </w:p>
    <w:p w:rsidR="00037DCF" w:rsidRDefault="00037DCF" w:rsidP="00037DCF">
      <w:pPr>
        <w:pStyle w:val="Brdtext"/>
        <w:ind w:left="227"/>
        <w:jc w:val="left"/>
      </w:pPr>
      <w:r>
        <w:t>Herrstedt, Carina, led. av riksdagen (fr.o.m den 13-dec-2012)</w:t>
      </w:r>
    </w:p>
    <w:p w:rsidR="00037DCF" w:rsidRDefault="00037DCF" w:rsidP="00037DCF">
      <w:pPr>
        <w:pStyle w:val="Brdtext"/>
        <w:ind w:left="227"/>
        <w:jc w:val="left"/>
      </w:pPr>
      <w:r>
        <w:t>Hägg, Carina, led. av riksdagen (fr.o.m den 10-mar-2010)</w:t>
      </w:r>
    </w:p>
    <w:p w:rsidR="00037DCF" w:rsidRDefault="00037DCF" w:rsidP="00037DCF">
      <w:pPr>
        <w:pStyle w:val="Brdtext"/>
        <w:ind w:left="227"/>
        <w:jc w:val="left"/>
      </w:pPr>
      <w:r>
        <w:t>König, Felix, förbundsordförande (fr.o.m den 10-mar-2010)</w:t>
      </w:r>
    </w:p>
    <w:p w:rsidR="00037DCF" w:rsidRDefault="00037DCF" w:rsidP="00037DCF">
      <w:pPr>
        <w:pStyle w:val="Brdtext"/>
        <w:ind w:left="227"/>
        <w:jc w:val="left"/>
      </w:pPr>
      <w:r>
        <w:t>Lundh Sammeli, Fredrik, led. av riksdagen (fr.o.m den 10-mar-2010)</w:t>
      </w:r>
    </w:p>
    <w:p w:rsidR="00037DCF" w:rsidRDefault="00037DCF" w:rsidP="00037DCF">
      <w:pPr>
        <w:pStyle w:val="Brdtext"/>
        <w:ind w:left="227"/>
        <w:jc w:val="left"/>
      </w:pPr>
      <w:r>
        <w:t>Olsson, LiseLotte, f.d. led. av riksdagen (fr.o.m den 10-mar-2010)</w:t>
      </w:r>
    </w:p>
    <w:p w:rsidR="00037DCF" w:rsidRDefault="00037DCF" w:rsidP="00037DCF">
      <w:pPr>
        <w:pStyle w:val="Brdtext"/>
        <w:ind w:left="227"/>
        <w:jc w:val="left"/>
      </w:pPr>
      <w:r>
        <w:t>René, Inger, f.d. led. av riksdagen (fr.o.m den 10-mar-2010)</w:t>
      </w:r>
    </w:p>
    <w:p w:rsidR="00037DCF" w:rsidRDefault="00037DCF" w:rsidP="00037DCF">
      <w:pPr>
        <w:pStyle w:val="Brdtext"/>
        <w:ind w:left="227"/>
        <w:jc w:val="left"/>
      </w:pPr>
      <w:r>
        <w:t>Ripa, Henrik, led. av riksdagen (fr.o.m den  2-mar-2011)</w:t>
      </w:r>
    </w:p>
    <w:p w:rsidR="00037DCF" w:rsidRDefault="00037DCF" w:rsidP="00037DCF">
      <w:pPr>
        <w:pStyle w:val="Brdtext"/>
        <w:ind w:left="227"/>
        <w:jc w:val="left"/>
      </w:pPr>
      <w:r>
        <w:t>Sellén, Birgitta, f.d. led. av riksdagen (fr.o.m den 10-mar-2010)</w:t>
      </w:r>
    </w:p>
    <w:p w:rsidR="00037DCF" w:rsidRDefault="00037DCF" w:rsidP="00037DCF">
      <w:pPr>
        <w:pStyle w:val="Brdtext"/>
        <w:ind w:left="227"/>
        <w:jc w:val="left"/>
      </w:pPr>
      <w:r>
        <w:t>Tornberg, Stefan, f.d. led. av riksdagen (fr.o.m den 10-mar-2010)</w:t>
      </w:r>
    </w:p>
    <w:p w:rsidR="00037DCF" w:rsidRDefault="00037DCF" w:rsidP="00037DCF">
      <w:pPr>
        <w:pStyle w:val="Brdtext"/>
        <w:ind w:left="227"/>
        <w:jc w:val="left"/>
      </w:pPr>
      <w:r>
        <w:t>Vestlund, Börje, led. av riksdagen (fr.o.m den 10-mar-2010)</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Pavic, Danijela, kansliråd (fr.o.m den 10-mar-2010)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Ahlgren, Magnus, juristchef (fr.o.m den  5-apr-2012)</w:t>
      </w:r>
    </w:p>
    <w:p w:rsidR="00037DCF" w:rsidRDefault="00037DCF" w:rsidP="00037DCF">
      <w:pPr>
        <w:pStyle w:val="Brdtext"/>
        <w:ind w:left="227"/>
        <w:jc w:val="left"/>
      </w:pPr>
      <w:r>
        <w:t>Allén, Sture, professor och ledamot av Svenska Akademien (fr.o.m den 13-apr-2010)</w:t>
      </w:r>
    </w:p>
    <w:p w:rsidR="00037DCF" w:rsidRDefault="00037DCF" w:rsidP="00037DCF">
      <w:pPr>
        <w:pStyle w:val="Brdtext"/>
        <w:ind w:left="227"/>
        <w:jc w:val="left"/>
      </w:pPr>
      <w:r>
        <w:t>Brylla, Eva, docent (fr.o.m den 10-mar-2010)</w:t>
      </w:r>
    </w:p>
    <w:p w:rsidR="00037DCF" w:rsidRDefault="00037DCF" w:rsidP="00037DCF">
      <w:pPr>
        <w:pStyle w:val="Brdtext"/>
        <w:ind w:left="227"/>
        <w:jc w:val="left"/>
      </w:pPr>
      <w:r>
        <w:t>Gustavsson, Anne, avdelningsjurist (fr.o.m den 10-mar-2010)</w:t>
      </w:r>
    </w:p>
    <w:p w:rsidR="00037DCF" w:rsidRDefault="00037DCF" w:rsidP="00037DCF">
      <w:pPr>
        <w:pStyle w:val="Brdtext"/>
        <w:ind w:left="227"/>
        <w:jc w:val="left"/>
      </w:pPr>
      <w:r>
        <w:t>Tegenfeldt, Lars, rättslig expert (fr.o.m den 10-mar-2010)</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Norman, Sara, hovrättsassessor (fr.o.m den  1-jan-2010)</w:t>
      </w:r>
    </w:p>
    <w:p w:rsidR="00037DCF" w:rsidRDefault="00037DCF" w:rsidP="00037DCF">
      <w:pPr>
        <w:pStyle w:val="Brdtext"/>
        <w:jc w:val="left"/>
      </w:pPr>
    </w:p>
    <w:p w:rsidR="00037DCF" w:rsidRDefault="00037DCF" w:rsidP="00037DCF">
      <w:pPr>
        <w:pStyle w:val="Brdtext"/>
        <w:jc w:val="left"/>
      </w:pPr>
      <w:r>
        <w:t>Lokal: Regeringskansliets utredningsavdelning, Box 11014, 404 21 Göteborg,tel. 031-701 53 56 (sekr.)</w:t>
      </w:r>
    </w:p>
    <w:p w:rsidR="00037DCF" w:rsidRDefault="00037DCF" w:rsidP="00037DCF">
      <w:pPr>
        <w:pStyle w:val="Brdtext"/>
        <w:jc w:val="left"/>
      </w:pPr>
    </w:p>
    <w:p w:rsidR="00037DCF" w:rsidRDefault="00037DCF" w:rsidP="00037DCF">
      <w:pPr>
        <w:pStyle w:val="Brdtext"/>
        <w:jc w:val="left"/>
      </w:pPr>
      <w:r>
        <w:t>Direktiv för kommittén, se dir. 2009:129</w:t>
      </w:r>
    </w:p>
    <w:p w:rsidR="00037DCF" w:rsidRDefault="00037DCF" w:rsidP="00037DCF">
      <w:pPr>
        <w:pStyle w:val="Brdtext"/>
        <w:jc w:val="left"/>
      </w:pPr>
    </w:p>
    <w:p w:rsidR="00037DCF" w:rsidRDefault="00037DCF" w:rsidP="00037DCF">
      <w:pPr>
        <w:pStyle w:val="Brdtext"/>
        <w:jc w:val="left"/>
      </w:pPr>
      <w:r>
        <w:t>Kommittén beräknas avsluta sitt arbete senast den 1 mars 2013.</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41" w:name="_Toc348704730"/>
      <w:bookmarkStart w:id="42" w:name="_Toc349137878"/>
      <w:bookmarkStart w:id="43" w:name="_Toc349138218"/>
      <w:r w:rsidRPr="00EA2D48">
        <w:rPr>
          <w:sz w:val="23"/>
          <w:szCs w:val="23"/>
        </w:rPr>
        <w:t>Utredningen om förstärkt skydd mot främmande makts underrättelseverksamhet (Ju 2010:03)</w:t>
      </w:r>
      <w:bookmarkEnd w:id="41"/>
      <w:bookmarkEnd w:id="42"/>
      <w:bookmarkEnd w:id="43"/>
    </w:p>
    <w:p w:rsidR="00037DCF" w:rsidRDefault="00037DCF" w:rsidP="00037DCF">
      <w:pPr>
        <w:pStyle w:val="Brdtext"/>
        <w:jc w:val="left"/>
      </w:pPr>
      <w:r>
        <w:t>Tillkallad enligt regeringens bemyndigande  8-apr-2010</w:t>
      </w:r>
    </w:p>
    <w:p w:rsidR="00037DCF" w:rsidRDefault="00037DCF" w:rsidP="00037DCF">
      <w:pPr>
        <w:pStyle w:val="Brdtext"/>
        <w:jc w:val="left"/>
      </w:pPr>
    </w:p>
    <w:p w:rsidR="00E04CF1" w:rsidRDefault="00E04CF1">
      <w:pPr>
        <w:overflowPunct/>
        <w:autoSpaceDE/>
        <w:autoSpaceDN/>
        <w:adjustRightInd/>
        <w:textAlignment w:val="auto"/>
        <w:rPr>
          <w:sz w:val="20"/>
        </w:rPr>
      </w:pPr>
      <w:r>
        <w:br w:type="page"/>
      </w:r>
    </w:p>
    <w:p w:rsidR="00037DCF" w:rsidRDefault="00037DCF" w:rsidP="00037DCF">
      <w:pPr>
        <w:pStyle w:val="Brdtext"/>
      </w:pPr>
      <w:r>
        <w:lastRenderedPageBreak/>
        <w:t>Särskild utredare:</w:t>
      </w:r>
    </w:p>
    <w:p w:rsidR="00037DCF" w:rsidRDefault="00037DCF" w:rsidP="00037DCF">
      <w:pPr>
        <w:pStyle w:val="Brdtext"/>
        <w:ind w:left="227"/>
        <w:jc w:val="left"/>
      </w:pPr>
      <w:r>
        <w:t>Nyström, Ella, justitieråd (fr.o.m den 10-maj-2010)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Heidenborg, Mari, lagman (fr.o.m den 10-jun-2010)</w:t>
      </w:r>
    </w:p>
    <w:p w:rsidR="00037DCF" w:rsidRDefault="00037DCF" w:rsidP="00037DCF">
      <w:pPr>
        <w:pStyle w:val="Brdtext"/>
        <w:ind w:left="227"/>
        <w:jc w:val="left"/>
      </w:pPr>
      <w:r>
        <w:t>Kaevergaard, Thomas, rådman (fr.o.m den  9-jan-2012)</w:t>
      </w:r>
    </w:p>
    <w:p w:rsidR="00037DCF" w:rsidRDefault="00037DCF" w:rsidP="00037DCF">
      <w:pPr>
        <w:pStyle w:val="Brdtext"/>
        <w:ind w:left="227"/>
        <w:jc w:val="left"/>
      </w:pPr>
      <w:r>
        <w:t>Lindstrand, Tomas, chefsåklagare (fr.o.m den 10-jun-2010)</w:t>
      </w:r>
    </w:p>
    <w:p w:rsidR="00037DCF" w:rsidRDefault="00037DCF" w:rsidP="00037DCF">
      <w:pPr>
        <w:pStyle w:val="Brdtext"/>
        <w:ind w:left="227"/>
        <w:jc w:val="left"/>
      </w:pPr>
      <w:r>
        <w:t>Lång, Viveca, kansliråd (fr.o.m den 10-jun-2010)</w:t>
      </w:r>
    </w:p>
    <w:p w:rsidR="00037DCF" w:rsidRDefault="00037DCF" w:rsidP="00037DCF">
      <w:pPr>
        <w:pStyle w:val="Brdtext"/>
        <w:ind w:left="227"/>
        <w:jc w:val="left"/>
      </w:pPr>
      <w:r>
        <w:t>Ramberg, Anne, advokat (fr.o.m den 10-jun-2010)</w:t>
      </w:r>
    </w:p>
    <w:p w:rsidR="00037DCF" w:rsidRDefault="00037DCF" w:rsidP="00037DCF">
      <w:pPr>
        <w:pStyle w:val="Brdtext"/>
        <w:ind w:left="227"/>
        <w:jc w:val="left"/>
      </w:pPr>
      <w:r>
        <w:t>Rettig, Urban, överste (fr.o.m den 10-jun-2010)</w:t>
      </w:r>
    </w:p>
    <w:p w:rsidR="00037DCF" w:rsidRPr="001E7D41" w:rsidRDefault="00037DCF" w:rsidP="00037DCF">
      <w:pPr>
        <w:pStyle w:val="Brdtext"/>
        <w:ind w:left="227"/>
        <w:jc w:val="left"/>
        <w:rPr>
          <w:lang w:val="de-DE"/>
        </w:rPr>
      </w:pPr>
      <w:r w:rsidRPr="001E7D41">
        <w:rPr>
          <w:lang w:val="de-DE"/>
        </w:rPr>
        <w:t>Unge, Wilhelm, chefsanalytiker (fr.o.m den 10</w:t>
      </w:r>
      <w:r>
        <w:rPr>
          <w:lang w:val="de-DE"/>
        </w:rPr>
        <w:t>-jun</w:t>
      </w:r>
      <w:r w:rsidRPr="001E7D41">
        <w:rPr>
          <w:lang w:val="de-DE"/>
        </w:rPr>
        <w:t>-2010)</w:t>
      </w:r>
    </w:p>
    <w:p w:rsidR="00037DCF" w:rsidRPr="001E7D41" w:rsidRDefault="00037DCF" w:rsidP="00037DCF">
      <w:pPr>
        <w:pStyle w:val="Brdtextmedindrag"/>
        <w:rPr>
          <w:lang w:val="de-DE"/>
        </w:rPr>
      </w:pPr>
    </w:p>
    <w:p w:rsidR="00037DCF" w:rsidRDefault="00037DCF" w:rsidP="00037DCF">
      <w:pPr>
        <w:pStyle w:val="Brdtext"/>
      </w:pPr>
      <w:r>
        <w:t>Sekreterare:</w:t>
      </w:r>
    </w:p>
    <w:p w:rsidR="00037DCF" w:rsidRDefault="00037DCF" w:rsidP="00037DCF">
      <w:pPr>
        <w:pStyle w:val="Brdtext"/>
        <w:ind w:left="227"/>
        <w:jc w:val="left"/>
      </w:pPr>
      <w:r>
        <w:t xml:space="preserve">Kaevergaard, Thomas, rådman (fr.o.m den 24-maj-2010 t.o.m den  </w:t>
      </w:r>
    </w:p>
    <w:p w:rsidR="00037DCF" w:rsidRDefault="00037DCF" w:rsidP="00037DCF">
      <w:pPr>
        <w:pStyle w:val="Brdtext"/>
        <w:ind w:left="227"/>
        <w:jc w:val="left"/>
      </w:pPr>
      <w:r>
        <w:t>8-jan-2012)</w:t>
      </w:r>
    </w:p>
    <w:p w:rsidR="00037DCF" w:rsidRDefault="00037DCF" w:rsidP="00037DCF">
      <w:pPr>
        <w:pStyle w:val="Brdtext"/>
        <w:ind w:left="227"/>
        <w:jc w:val="left"/>
      </w:pPr>
      <w:r>
        <w:t>Sandahl, Karin, rättssakkunnig (fr.o.m den  9-jan-2012)</w:t>
      </w:r>
    </w:p>
    <w:p w:rsidR="007A0C21" w:rsidRDefault="007A0C21" w:rsidP="00037DCF">
      <w:pPr>
        <w:pStyle w:val="Brdtext"/>
        <w:jc w:val="left"/>
      </w:pPr>
    </w:p>
    <w:p w:rsidR="00037DCF" w:rsidRDefault="00037DCF" w:rsidP="00037DCF">
      <w:pPr>
        <w:pStyle w:val="Brdtext"/>
        <w:jc w:val="left"/>
      </w:pPr>
      <w:r>
        <w:t>Lokal: Rosenbad, tel. 08-405 21 59 (sekr.)</w:t>
      </w:r>
    </w:p>
    <w:p w:rsidR="00037DCF" w:rsidRDefault="00037DCF" w:rsidP="00037DCF">
      <w:pPr>
        <w:pStyle w:val="Brdtext"/>
        <w:jc w:val="left"/>
      </w:pPr>
    </w:p>
    <w:p w:rsidR="00037DCF" w:rsidRDefault="00037DCF" w:rsidP="00037DCF">
      <w:pPr>
        <w:pStyle w:val="Brdtext"/>
        <w:jc w:val="left"/>
      </w:pPr>
      <w:r>
        <w:t>Direktiv för utredningen, se dir. 2010:35 och dir. 2012:3</w:t>
      </w:r>
    </w:p>
    <w:p w:rsidR="00037DCF" w:rsidRDefault="00037DCF" w:rsidP="00037DCF">
      <w:pPr>
        <w:pStyle w:val="Brdtext"/>
        <w:jc w:val="left"/>
      </w:pPr>
    </w:p>
    <w:p w:rsidR="00037DCF" w:rsidRDefault="00037DCF" w:rsidP="00037DCF">
      <w:pPr>
        <w:pStyle w:val="Brdtext"/>
        <w:jc w:val="left"/>
      </w:pPr>
      <w:r>
        <w:t>Utredning</w:t>
      </w:r>
      <w:r w:rsidR="005225A4">
        <w:t>en beräknas avsluta sitt arbete</w:t>
      </w:r>
      <w:r>
        <w:t xml:space="preserve"> senast den 31 december 2012.</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44" w:name="_Toc348704731"/>
      <w:bookmarkStart w:id="45" w:name="_Toc349137879"/>
      <w:bookmarkStart w:id="46" w:name="_Toc349138219"/>
      <w:r w:rsidRPr="00EA2D48">
        <w:rPr>
          <w:sz w:val="23"/>
          <w:szCs w:val="23"/>
        </w:rPr>
        <w:t>Fridskränkningsutredningen (Ju 2010:05)</w:t>
      </w:r>
      <w:bookmarkEnd w:id="44"/>
      <w:bookmarkEnd w:id="45"/>
      <w:bookmarkEnd w:id="46"/>
    </w:p>
    <w:p w:rsidR="00037DCF" w:rsidRDefault="00037DCF" w:rsidP="00037DCF">
      <w:pPr>
        <w:pStyle w:val="Brdtext"/>
        <w:jc w:val="left"/>
      </w:pPr>
      <w:r>
        <w:t>Tillkallad enligt regeringens bemyndigande 20-maj-2010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Franke, Petter, rådman (fr.o.m den  1-jun-2010 t.o.m den 31-jan-2012)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Hadding Wiberg, Ghita, advokat (fr.o.m den 14-jul-2010 t.o.m den </w:t>
      </w:r>
    </w:p>
    <w:p w:rsidR="00037DCF" w:rsidRDefault="00037DCF" w:rsidP="00037DCF">
      <w:pPr>
        <w:pStyle w:val="Brdtext"/>
        <w:ind w:left="227"/>
        <w:jc w:val="left"/>
      </w:pPr>
      <w:r>
        <w:t>19-jan-2012)</w:t>
      </w:r>
    </w:p>
    <w:p w:rsidR="00037DCF" w:rsidRDefault="00037DCF" w:rsidP="00037DCF">
      <w:pPr>
        <w:pStyle w:val="Brdtext"/>
        <w:ind w:left="227"/>
        <w:jc w:val="left"/>
      </w:pPr>
      <w:r>
        <w:t>Karlsson, Viktoria, kammaråklagare (fr.o.m den 14-jul-2010 t.o.m den 19-jan-2012)</w:t>
      </w:r>
    </w:p>
    <w:p w:rsidR="00037DCF" w:rsidRDefault="00037DCF" w:rsidP="00037DCF">
      <w:pPr>
        <w:pStyle w:val="Brdtext"/>
        <w:ind w:left="227"/>
        <w:jc w:val="left"/>
      </w:pPr>
      <w:r>
        <w:t>Lindström, Mats, poliskommissarie (fr.o.m den  8-sep-2010 t.o.m den 19-jan-2012)</w:t>
      </w:r>
    </w:p>
    <w:p w:rsidR="00037DCF" w:rsidRDefault="00037DCF" w:rsidP="00037DCF">
      <w:pPr>
        <w:pStyle w:val="Brdtext"/>
        <w:ind w:left="227"/>
        <w:jc w:val="left"/>
      </w:pPr>
      <w:r>
        <w:t xml:space="preserve">Peterson, Axel, kansliråd (fr.o.m den 14-jul-2010 t.o.m den </w:t>
      </w:r>
    </w:p>
    <w:p w:rsidR="00037DCF" w:rsidRDefault="00037DCF" w:rsidP="00037DCF">
      <w:pPr>
        <w:pStyle w:val="Brdtext"/>
        <w:ind w:left="227"/>
        <w:jc w:val="left"/>
      </w:pPr>
      <w:r>
        <w:t>19-sep-2010)</w:t>
      </w:r>
    </w:p>
    <w:p w:rsidR="00037DCF" w:rsidRDefault="00037DCF" w:rsidP="00037DCF">
      <w:pPr>
        <w:pStyle w:val="Brdtext"/>
        <w:ind w:left="227"/>
        <w:jc w:val="left"/>
      </w:pPr>
      <w:r>
        <w:t xml:space="preserve">Sandin, Thomas, polisinspektör (fr.o.m den 14-jul-2010 t.o.m den  </w:t>
      </w:r>
    </w:p>
    <w:p w:rsidR="00037DCF" w:rsidRDefault="00037DCF" w:rsidP="00037DCF">
      <w:pPr>
        <w:pStyle w:val="Brdtext"/>
        <w:ind w:left="227"/>
        <w:jc w:val="left"/>
      </w:pPr>
      <w:r>
        <w:t>7-sep-2010)</w:t>
      </w:r>
    </w:p>
    <w:p w:rsidR="00037DCF" w:rsidRDefault="00037DCF" w:rsidP="00037DCF">
      <w:pPr>
        <w:pStyle w:val="Brdtext"/>
        <w:ind w:left="227"/>
        <w:jc w:val="left"/>
      </w:pPr>
      <w:r>
        <w:t xml:space="preserve">Westlund, Olle, utredare (fr.o.m den 14-jul-2010 t.o.m den </w:t>
      </w:r>
    </w:p>
    <w:p w:rsidR="00037DCF" w:rsidRDefault="00037DCF" w:rsidP="00037DCF">
      <w:pPr>
        <w:pStyle w:val="Brdtext"/>
        <w:ind w:left="227"/>
        <w:jc w:val="left"/>
      </w:pPr>
      <w:r>
        <w:t>19-jan-2012)</w:t>
      </w:r>
    </w:p>
    <w:p w:rsidR="00037DCF" w:rsidRDefault="00037DCF" w:rsidP="00037DCF">
      <w:pPr>
        <w:pStyle w:val="Brdtext"/>
        <w:ind w:left="227"/>
        <w:jc w:val="left"/>
      </w:pPr>
      <w:r>
        <w:t xml:space="preserve">Wikstrand Danelius, Magdalena, rättssakkunnig (fr.o.m den </w:t>
      </w:r>
    </w:p>
    <w:p w:rsidR="00037DCF" w:rsidRDefault="00037DCF" w:rsidP="00037DCF">
      <w:pPr>
        <w:pStyle w:val="Brdtext"/>
        <w:ind w:left="227"/>
        <w:jc w:val="left"/>
      </w:pPr>
      <w:r>
        <w:t>17-sep-2010 t.o.m den 19-jan-2012)</w:t>
      </w:r>
    </w:p>
    <w:p w:rsidR="00037DCF" w:rsidRDefault="00037DCF" w:rsidP="00037DCF">
      <w:pPr>
        <w:pStyle w:val="Brdtextmedindrag"/>
      </w:pPr>
    </w:p>
    <w:p w:rsidR="006E1489" w:rsidRDefault="006E1489" w:rsidP="00037DCF">
      <w:pPr>
        <w:pStyle w:val="Brdtext"/>
      </w:pPr>
    </w:p>
    <w:p w:rsidR="00037DCF" w:rsidRDefault="00037DCF" w:rsidP="00037DCF">
      <w:pPr>
        <w:pStyle w:val="Brdtext"/>
      </w:pPr>
      <w:r>
        <w:lastRenderedPageBreak/>
        <w:t>Sekreterare:</w:t>
      </w:r>
    </w:p>
    <w:p w:rsidR="00037DCF" w:rsidRDefault="00037DCF" w:rsidP="00037DCF">
      <w:pPr>
        <w:pStyle w:val="Brdtext"/>
        <w:ind w:left="227"/>
        <w:jc w:val="left"/>
      </w:pPr>
      <w:r>
        <w:t xml:space="preserve">Gutrad, Dina, hovrättsassessor (fr.o.m den  7-jun-2010 t.o.m den </w:t>
      </w:r>
    </w:p>
    <w:p w:rsidR="00037DCF" w:rsidRDefault="00037DCF" w:rsidP="00037DCF">
      <w:pPr>
        <w:pStyle w:val="Brdtext"/>
        <w:ind w:left="227"/>
        <w:jc w:val="left"/>
      </w:pPr>
      <w:r>
        <w:t>31-jan-2012)</w:t>
      </w:r>
    </w:p>
    <w:p w:rsidR="00037DCF" w:rsidRDefault="00037DCF" w:rsidP="00037DCF">
      <w:pPr>
        <w:pStyle w:val="Brdtext"/>
        <w:jc w:val="left"/>
      </w:pPr>
    </w:p>
    <w:p w:rsidR="00037DCF" w:rsidRDefault="00037DCF" w:rsidP="00037DCF">
      <w:pPr>
        <w:pStyle w:val="Brdtext"/>
        <w:jc w:val="left"/>
      </w:pPr>
      <w:r>
        <w:t>Direktiv för utredningen, se dir. 2010:56 och dir. 2011:63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2011:85 Fridskränkningsbrotten och egenmäktighet med barn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47" w:name="_Toc348704732"/>
      <w:bookmarkStart w:id="48" w:name="_Toc349137880"/>
      <w:bookmarkStart w:id="49" w:name="_Toc349138220"/>
      <w:r w:rsidRPr="00EA2D48">
        <w:rPr>
          <w:sz w:val="23"/>
          <w:szCs w:val="23"/>
        </w:rPr>
        <w:t>Utredningen om stärkt skydd mot tvångsäktenskap och barnäktenskap (Ju 2010:06)</w:t>
      </w:r>
      <w:bookmarkEnd w:id="47"/>
      <w:bookmarkEnd w:id="48"/>
      <w:bookmarkEnd w:id="49"/>
    </w:p>
    <w:p w:rsidR="00037DCF" w:rsidRDefault="00037DCF" w:rsidP="00037DCF">
      <w:pPr>
        <w:pStyle w:val="Brdtext"/>
        <w:jc w:val="left"/>
      </w:pPr>
      <w:r>
        <w:t>Tillkallad enligt regeringens bemyndigande 20-maj-2010</w:t>
      </w:r>
    </w:p>
    <w:p w:rsidR="007A0C21" w:rsidRDefault="007A0C21"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 xml:space="preserve">Lambertz, Göran, justitieråd (fr.o.m den 20-maj-2010 t.o.m den </w:t>
      </w:r>
    </w:p>
    <w:p w:rsidR="00037DCF" w:rsidRDefault="00037DCF" w:rsidP="00037DCF">
      <w:pPr>
        <w:pStyle w:val="Brdtext"/>
        <w:ind w:left="227"/>
        <w:jc w:val="left"/>
      </w:pPr>
      <w:r>
        <w:t>31-maj-2012)</w:t>
      </w:r>
    </w:p>
    <w:p w:rsidR="00037DCF" w:rsidRDefault="00037DCF" w:rsidP="00037DCF">
      <w:pPr>
        <w:pStyle w:val="Brdtext"/>
      </w:pPr>
    </w:p>
    <w:p w:rsidR="00037DCF" w:rsidRDefault="00037DCF" w:rsidP="00037DCF">
      <w:pPr>
        <w:pStyle w:val="Brdtext"/>
      </w:pPr>
      <w:r>
        <w:t>Sakkunniga:</w:t>
      </w:r>
    </w:p>
    <w:p w:rsidR="00037DCF" w:rsidRDefault="00037DCF" w:rsidP="00037DCF">
      <w:pPr>
        <w:pStyle w:val="Brdtext"/>
        <w:ind w:left="227"/>
        <w:jc w:val="left"/>
      </w:pPr>
      <w:r>
        <w:t>Fjellman Lundqvist, Maria, rättssakkunnig (fr.o.m den 23-jun-2010 t.o.m den 23-jan-2011)</w:t>
      </w:r>
    </w:p>
    <w:p w:rsidR="00037DCF" w:rsidRDefault="00037DCF" w:rsidP="00037DCF">
      <w:pPr>
        <w:pStyle w:val="Brdtext"/>
        <w:ind w:left="227"/>
        <w:jc w:val="left"/>
      </w:pPr>
      <w:r>
        <w:t>Göransson, Frida, rättssakkunnig (fr.o.m den 27-sep-2011 t.o.m den 24-maj-2012)</w:t>
      </w:r>
    </w:p>
    <w:p w:rsidR="00037DCF" w:rsidRDefault="00037DCF" w:rsidP="00037DCF">
      <w:pPr>
        <w:pStyle w:val="Brdtext"/>
        <w:ind w:left="227"/>
        <w:jc w:val="left"/>
      </w:pPr>
      <w:r>
        <w:t xml:space="preserve">Jungstedt, Sofia, rådman (fr.o.m den 23-jun-2010 t.o.m den </w:t>
      </w:r>
    </w:p>
    <w:p w:rsidR="00037DCF" w:rsidRDefault="00037DCF" w:rsidP="00037DCF">
      <w:pPr>
        <w:pStyle w:val="Brdtext"/>
        <w:ind w:left="227"/>
        <w:jc w:val="left"/>
      </w:pPr>
      <w:r>
        <w:t>24-maj-2012)</w:t>
      </w:r>
    </w:p>
    <w:p w:rsidR="00037DCF" w:rsidRDefault="00037DCF" w:rsidP="00037DCF">
      <w:pPr>
        <w:pStyle w:val="Brdtext"/>
        <w:ind w:left="227"/>
        <w:jc w:val="left"/>
      </w:pPr>
      <w:r>
        <w:t xml:space="preserve">Modée, Elisabet, departementssekreterare (fr.o.m den </w:t>
      </w:r>
    </w:p>
    <w:p w:rsidR="00037DCF" w:rsidRDefault="00037DCF" w:rsidP="00037DCF">
      <w:pPr>
        <w:pStyle w:val="Brdtext"/>
        <w:ind w:left="227"/>
        <w:jc w:val="left"/>
      </w:pPr>
      <w:r>
        <w:t>23-jun-2010 t.o.m den 24-maj-2012)</w:t>
      </w:r>
    </w:p>
    <w:p w:rsidR="00037DCF" w:rsidRDefault="00037DCF" w:rsidP="00037DCF">
      <w:pPr>
        <w:pStyle w:val="Brdtext"/>
        <w:ind w:left="227"/>
        <w:jc w:val="left"/>
      </w:pPr>
      <w:r>
        <w:t xml:space="preserve">Möller, Mattias, rättssakkunnig (fr.o.m den 23-jun-2010 t.o.m den </w:t>
      </w:r>
    </w:p>
    <w:p w:rsidR="00037DCF" w:rsidRDefault="00037DCF" w:rsidP="00037DCF">
      <w:pPr>
        <w:pStyle w:val="Brdtext"/>
        <w:ind w:left="227"/>
        <w:jc w:val="left"/>
      </w:pPr>
      <w:r>
        <w:t>14-jul-2011)</w:t>
      </w:r>
    </w:p>
    <w:p w:rsidR="00037DCF" w:rsidRDefault="00037DCF" w:rsidP="00037DCF">
      <w:pPr>
        <w:pStyle w:val="Brdtext"/>
        <w:ind w:left="227"/>
        <w:jc w:val="left"/>
      </w:pPr>
      <w:r>
        <w:t xml:space="preserve">Skeppstedt, Anna, kansliråd (fr.o.m den 16-sep-2011 t.o.m den </w:t>
      </w:r>
    </w:p>
    <w:p w:rsidR="00037DCF" w:rsidRDefault="00037DCF" w:rsidP="00037DCF">
      <w:pPr>
        <w:pStyle w:val="Brdtext"/>
        <w:ind w:left="227"/>
        <w:jc w:val="left"/>
      </w:pPr>
      <w:r>
        <w:t>24-maj-2012)</w:t>
      </w:r>
    </w:p>
    <w:p w:rsidR="00037DCF" w:rsidRDefault="00037DCF" w:rsidP="00037DCF">
      <w:pPr>
        <w:pStyle w:val="Brdtext"/>
        <w:ind w:left="227"/>
        <w:jc w:val="left"/>
      </w:pPr>
      <w:r>
        <w:t xml:space="preserve">Verené, Anna, rättssakkunnig (fr.o.m den 31-jan-2011 t.o.m den </w:t>
      </w:r>
    </w:p>
    <w:p w:rsidR="00037DCF" w:rsidRDefault="00037DCF" w:rsidP="00037DCF">
      <w:pPr>
        <w:pStyle w:val="Brdtext"/>
        <w:ind w:left="227"/>
        <w:jc w:val="left"/>
      </w:pPr>
      <w:r>
        <w:t>12-sep-2011)</w:t>
      </w:r>
    </w:p>
    <w:p w:rsidR="00037DCF" w:rsidRDefault="00037DCF" w:rsidP="00037DCF">
      <w:pPr>
        <w:pStyle w:val="Brdtext"/>
        <w:ind w:left="227"/>
        <w:jc w:val="left"/>
      </w:pPr>
      <w:r>
        <w:t xml:space="preserve">Wikstrand Danelius, Magdalena, rättssakkunnig (fr.o.m den </w:t>
      </w:r>
    </w:p>
    <w:p w:rsidR="00037DCF" w:rsidRDefault="00037DCF" w:rsidP="00037DCF">
      <w:pPr>
        <w:pStyle w:val="Brdtext"/>
        <w:ind w:left="227"/>
        <w:jc w:val="left"/>
      </w:pPr>
      <w:r>
        <w:t>15-jul-2011 t.o.m den 26-sep-2011)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Ahlqvist Bresle, Marie, rättslig expert (fr.o.m den 23-jun-2010 t.o.m den 24-maj-2012)</w:t>
      </w:r>
    </w:p>
    <w:p w:rsidR="00037DCF" w:rsidRDefault="00037DCF" w:rsidP="00037DCF">
      <w:pPr>
        <w:pStyle w:val="Brdtext"/>
        <w:ind w:left="227"/>
        <w:jc w:val="left"/>
      </w:pPr>
      <w:r>
        <w:t xml:space="preserve">Anderberg, Bo, expert (fr.o.m den 23-jun-2010 t.o.m den </w:t>
      </w:r>
    </w:p>
    <w:p w:rsidR="00037DCF" w:rsidRDefault="00037DCF" w:rsidP="00037DCF">
      <w:pPr>
        <w:pStyle w:val="Brdtext"/>
        <w:ind w:left="227"/>
        <w:jc w:val="left"/>
      </w:pPr>
      <w:r>
        <w:t>15-sep-2010)</w:t>
      </w:r>
    </w:p>
    <w:p w:rsidR="00037DCF" w:rsidRDefault="00037DCF" w:rsidP="00037DCF">
      <w:pPr>
        <w:pStyle w:val="Brdtext"/>
        <w:ind w:left="227"/>
        <w:jc w:val="left"/>
      </w:pPr>
      <w:r>
        <w:t>Blom, Juno, utvecklingssamordnare (fr.o.m den 12-jul-2010 t.o.m den 24-maj-2012)</w:t>
      </w:r>
    </w:p>
    <w:p w:rsidR="00037DCF" w:rsidRDefault="00037DCF" w:rsidP="00037DCF">
      <w:pPr>
        <w:pStyle w:val="Brdtext"/>
        <w:ind w:left="227"/>
        <w:jc w:val="left"/>
      </w:pPr>
      <w:r>
        <w:t>Eriksson, Annika M, expert (fr.o.m den 16-sep-2010 t.o.m den 24-maj-2012)</w:t>
      </w:r>
    </w:p>
    <w:p w:rsidR="00037DCF" w:rsidRDefault="00037DCF" w:rsidP="00037DCF">
      <w:pPr>
        <w:pStyle w:val="Brdtext"/>
        <w:ind w:left="227"/>
        <w:jc w:val="left"/>
      </w:pPr>
      <w:r>
        <w:lastRenderedPageBreak/>
        <w:t>Jänterä-Jareborg, Maarit, professor (fr.o.m den 23-jun-2010 t.o.m den 24-maj-2012)</w:t>
      </w:r>
    </w:p>
    <w:p w:rsidR="00037DCF" w:rsidRDefault="00037DCF" w:rsidP="00037DCF">
      <w:pPr>
        <w:pStyle w:val="Brdtext"/>
        <w:ind w:left="227"/>
        <w:jc w:val="left"/>
      </w:pPr>
      <w:r>
        <w:t xml:space="preserve">Lewis, Kenneth, advokat (fr.o.m den 23-jun-2010 t.o.m den </w:t>
      </w:r>
    </w:p>
    <w:p w:rsidR="00037DCF" w:rsidRDefault="00037DCF" w:rsidP="00037DCF">
      <w:pPr>
        <w:pStyle w:val="Brdtext"/>
        <w:ind w:left="227"/>
        <w:jc w:val="left"/>
      </w:pPr>
      <w:r>
        <w:t>24-maj-2012)</w:t>
      </w:r>
    </w:p>
    <w:p w:rsidR="00037DCF" w:rsidRDefault="00037DCF" w:rsidP="00037DCF">
      <w:pPr>
        <w:pStyle w:val="Brdtext"/>
        <w:ind w:left="227"/>
        <w:jc w:val="left"/>
      </w:pPr>
      <w:r>
        <w:t>Petersson, Krister, chefsåklagare (fr.o.m den 23-jun-2010 t.o.m den 24-maj-2012)</w:t>
      </w:r>
    </w:p>
    <w:p w:rsidR="00037DCF" w:rsidRDefault="00037DCF" w:rsidP="00037DCF">
      <w:pPr>
        <w:pStyle w:val="Brdtext"/>
        <w:ind w:left="227"/>
        <w:jc w:val="left"/>
      </w:pPr>
      <w:r>
        <w:t xml:space="preserve">Schlytter, Astrid, docent (fr.o.m den 12-jul-2010 t.o.m den </w:t>
      </w:r>
    </w:p>
    <w:p w:rsidR="00037DCF" w:rsidRDefault="00037DCF" w:rsidP="00037DCF">
      <w:pPr>
        <w:pStyle w:val="Brdtext"/>
        <w:ind w:left="227"/>
        <w:jc w:val="left"/>
      </w:pPr>
      <w:r>
        <w:t>24-maj-2012)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Kallifatides, Johanna, hovrättsassessor (fr.o.m den 14-jun-2010 t.o.m den 30-jun-2012)</w:t>
      </w:r>
    </w:p>
    <w:p w:rsidR="00037DCF" w:rsidRDefault="00037DCF" w:rsidP="00037DCF">
      <w:pPr>
        <w:pStyle w:val="Brdtext"/>
        <w:jc w:val="left"/>
      </w:pPr>
    </w:p>
    <w:p w:rsidR="00037DCF" w:rsidRDefault="00037DCF" w:rsidP="00037DCF">
      <w:pPr>
        <w:pStyle w:val="Brdtext"/>
        <w:jc w:val="left"/>
      </w:pPr>
      <w:r>
        <w:t>Direktiv för utredningen, se dir. 2010:54</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2012:35 Stärkt skydd mot tvångsäktenskap och barnäktenskap</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50" w:name="_Toc348704733"/>
      <w:bookmarkStart w:id="51" w:name="_Toc349137881"/>
      <w:bookmarkStart w:id="52" w:name="_Toc349138221"/>
      <w:r w:rsidRPr="00EA2D48">
        <w:rPr>
          <w:sz w:val="23"/>
          <w:szCs w:val="23"/>
        </w:rPr>
        <w:t xml:space="preserve">Utredningen om vissa hemliga tvångsmedel </w:t>
      </w:r>
      <w:r>
        <w:rPr>
          <w:sz w:val="23"/>
          <w:szCs w:val="23"/>
        </w:rPr>
        <w:t xml:space="preserve">             </w:t>
      </w:r>
      <w:r w:rsidRPr="00EA2D48">
        <w:rPr>
          <w:sz w:val="23"/>
          <w:szCs w:val="23"/>
        </w:rPr>
        <w:t>(Ju 2010:08)</w:t>
      </w:r>
      <w:bookmarkEnd w:id="50"/>
      <w:bookmarkEnd w:id="51"/>
      <w:bookmarkEnd w:id="52"/>
    </w:p>
    <w:p w:rsidR="00037DCF" w:rsidRDefault="00037DCF" w:rsidP="00037DCF">
      <w:pPr>
        <w:pStyle w:val="Brdtext"/>
        <w:jc w:val="left"/>
      </w:pPr>
      <w:r>
        <w:t>Tillkallad enligt regeringens bemyndigande 23-jun-2010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Heckscher, Sten, f.d. justitieråd och ordförande i Högsta förvalningsdomstolen (fr.o.m den  1-jul-2010 t.o.m den 31-dec-2012)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Bloch, Eva, kansliråd (fr.o.m den 26-aug-2010 t.o.m den 31-okt-2011)</w:t>
      </w:r>
    </w:p>
    <w:p w:rsidR="00037DCF" w:rsidRDefault="00037DCF" w:rsidP="00037DCF">
      <w:pPr>
        <w:pStyle w:val="Brdtext"/>
        <w:ind w:left="227"/>
        <w:jc w:val="left"/>
      </w:pPr>
      <w:r>
        <w:t xml:space="preserve">Erlingsson, Karin, kansliråd (fr.o.m den 26-aug-2010 t.o.m den  </w:t>
      </w:r>
    </w:p>
    <w:p w:rsidR="00037DCF" w:rsidRDefault="00037DCF" w:rsidP="00037DCF">
      <w:pPr>
        <w:pStyle w:val="Brdtext"/>
        <w:ind w:left="227"/>
        <w:jc w:val="left"/>
      </w:pPr>
      <w:r>
        <w:t>9-jul-2012)</w:t>
      </w:r>
    </w:p>
    <w:p w:rsidR="00037DCF" w:rsidRDefault="00037DCF" w:rsidP="00037DCF">
      <w:pPr>
        <w:pStyle w:val="Brdtext"/>
        <w:ind w:left="227"/>
        <w:jc w:val="left"/>
      </w:pPr>
      <w:r>
        <w:t>Johansson Welin, Katarina, överåklagare (fr.o.m den  1-mar-2011 t.o.m den 19-dec-2012)</w:t>
      </w:r>
    </w:p>
    <w:p w:rsidR="00037DCF" w:rsidRDefault="00037DCF" w:rsidP="00037DCF">
      <w:pPr>
        <w:pStyle w:val="Brdtext"/>
        <w:ind w:left="227"/>
        <w:jc w:val="left"/>
      </w:pPr>
      <w:r>
        <w:t xml:space="preserve">Hedin, Eva-Lotta, chefsjurist (fr.o.m den 29-sep-2011 t.o.m den </w:t>
      </w:r>
    </w:p>
    <w:p w:rsidR="00037DCF" w:rsidRDefault="00037DCF" w:rsidP="00037DCF">
      <w:pPr>
        <w:pStyle w:val="Brdtext"/>
        <w:ind w:left="227"/>
        <w:jc w:val="left"/>
      </w:pPr>
      <w:r>
        <w:t>20-dec-2012)</w:t>
      </w:r>
    </w:p>
    <w:p w:rsidR="00037DCF" w:rsidRDefault="00037DCF" w:rsidP="00037DCF">
      <w:pPr>
        <w:pStyle w:val="Brdtext"/>
        <w:ind w:left="227"/>
        <w:jc w:val="left"/>
      </w:pPr>
      <w:r>
        <w:t>Hållberg-Leuf, Mattias, verksjurist (fr.o.m den 26-aug-2010 t.o.m den  7-nov-2011)</w:t>
      </w:r>
    </w:p>
    <w:p w:rsidR="00037DCF" w:rsidRDefault="00037DCF" w:rsidP="00037DCF">
      <w:pPr>
        <w:pStyle w:val="Brdtext"/>
        <w:ind w:left="227"/>
        <w:jc w:val="left"/>
      </w:pPr>
      <w:r>
        <w:t xml:space="preserve">Korsell, Lars, chefsjurist (fr.o.m den 14-okt-2010 t.o.m den </w:t>
      </w:r>
    </w:p>
    <w:p w:rsidR="00037DCF" w:rsidRDefault="00037DCF" w:rsidP="00037DCF">
      <w:pPr>
        <w:pStyle w:val="Brdtext"/>
        <w:ind w:left="227"/>
        <w:jc w:val="left"/>
      </w:pPr>
      <w:r>
        <w:t>19-dec-2012)</w:t>
      </w:r>
    </w:p>
    <w:p w:rsidR="00037DCF" w:rsidRDefault="00037DCF" w:rsidP="00037DCF">
      <w:pPr>
        <w:pStyle w:val="Brdtext"/>
        <w:ind w:left="227"/>
        <w:jc w:val="left"/>
      </w:pPr>
      <w:r>
        <w:t xml:space="preserve">Lagerud, Per, chefsjurist (fr.o.m den  9-aug-2010 t.o.m den </w:t>
      </w:r>
    </w:p>
    <w:p w:rsidR="00037DCF" w:rsidRDefault="00037DCF" w:rsidP="00037DCF">
      <w:pPr>
        <w:pStyle w:val="Brdtext"/>
        <w:ind w:left="227"/>
        <w:jc w:val="left"/>
      </w:pPr>
      <w:r>
        <w:t>31-aug-2011)</w:t>
      </w:r>
    </w:p>
    <w:p w:rsidR="00037DCF" w:rsidRDefault="00037DCF" w:rsidP="00037DCF">
      <w:pPr>
        <w:pStyle w:val="Brdtext"/>
        <w:ind w:left="227"/>
        <w:jc w:val="left"/>
      </w:pPr>
      <w:r>
        <w:t>Lindstrand, Tomas, chefsåklagare (fr.o.m den 26-aug-2010 t.o.m den 19-dec-2012)</w:t>
      </w:r>
    </w:p>
    <w:p w:rsidR="00037DCF" w:rsidRDefault="00037DCF" w:rsidP="00037DCF">
      <w:pPr>
        <w:pStyle w:val="Brdtext"/>
        <w:ind w:left="227"/>
        <w:jc w:val="left"/>
      </w:pPr>
      <w:r>
        <w:t>Löfgren, David, tf. hovrättsassessor (fr.o.m den  1-jul-2010 t.o.m den 26-sep-2010)</w:t>
      </w:r>
    </w:p>
    <w:p w:rsidR="00037DCF" w:rsidRDefault="00037DCF" w:rsidP="00037DCF">
      <w:pPr>
        <w:pStyle w:val="Brdtext"/>
        <w:ind w:left="227"/>
        <w:jc w:val="left"/>
      </w:pPr>
      <w:r>
        <w:lastRenderedPageBreak/>
        <w:t>Ramberg, Anne, generalsekreterare (fr.o.m den 26-aug-2010 t.o.m den 19-dec-2012)</w:t>
      </w:r>
    </w:p>
    <w:p w:rsidR="00037DCF" w:rsidRDefault="00037DCF" w:rsidP="00037DCF">
      <w:pPr>
        <w:pStyle w:val="Brdtext"/>
        <w:ind w:left="227"/>
        <w:jc w:val="left"/>
      </w:pPr>
      <w:r>
        <w:t xml:space="preserve">Södersten, Susanne, kansliråd (fr.o.m den  8-nov-2011 t.o.m den </w:t>
      </w:r>
    </w:p>
    <w:p w:rsidR="00037DCF" w:rsidRDefault="00037DCF" w:rsidP="00037DCF">
      <w:pPr>
        <w:pStyle w:val="Brdtext"/>
        <w:ind w:left="227"/>
        <w:jc w:val="left"/>
      </w:pPr>
      <w:r>
        <w:t>19-dec-2012)</w:t>
      </w:r>
    </w:p>
    <w:p w:rsidR="00037DCF" w:rsidRDefault="00037DCF" w:rsidP="00037DCF">
      <w:pPr>
        <w:pStyle w:val="Brdtext"/>
        <w:ind w:left="227"/>
        <w:jc w:val="left"/>
      </w:pPr>
      <w:r>
        <w:t>Thornberg, Anders, säkerhetspolischef (fr.o.m den  8-nov-2011 t.o.m den 19-dec-2012)</w:t>
      </w:r>
    </w:p>
    <w:p w:rsidR="00037DCF" w:rsidRDefault="00037DCF" w:rsidP="00037DCF">
      <w:pPr>
        <w:pStyle w:val="Brdtext"/>
        <w:ind w:left="227"/>
        <w:jc w:val="left"/>
      </w:pPr>
      <w:r>
        <w:t xml:space="preserve">Träskman, Per Ole, professor (fr.o.m den  1-nov-2010 t.o.m den </w:t>
      </w:r>
    </w:p>
    <w:p w:rsidR="00037DCF" w:rsidRDefault="00037DCF" w:rsidP="00037DCF">
      <w:pPr>
        <w:pStyle w:val="Brdtext"/>
        <w:ind w:left="227"/>
        <w:jc w:val="left"/>
      </w:pPr>
      <w:r>
        <w:t>19-dec-2012)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Löfgren, David, hovrättsassessor (fr.o.m den 27-sep-2010 t.o.m den 13-jan-2013)</w:t>
      </w:r>
    </w:p>
    <w:p w:rsidR="00037DCF" w:rsidRDefault="00037DCF" w:rsidP="00037DCF">
      <w:pPr>
        <w:pStyle w:val="Brdtext"/>
        <w:jc w:val="left"/>
      </w:pPr>
    </w:p>
    <w:p w:rsidR="00037DCF" w:rsidRDefault="00037DCF" w:rsidP="00037DCF">
      <w:pPr>
        <w:pStyle w:val="Brdtext"/>
        <w:jc w:val="left"/>
      </w:pPr>
      <w:r>
        <w:t xml:space="preserve">Lokal: Regeringskansliets utredningsavdelning, Garnisonen, tel. </w:t>
      </w:r>
    </w:p>
    <w:p w:rsidR="00037DCF" w:rsidRDefault="00037DCF" w:rsidP="00037DCF">
      <w:pPr>
        <w:pStyle w:val="Brdtext"/>
        <w:jc w:val="left"/>
      </w:pPr>
      <w:r>
        <w:t>08-405 41 28</w:t>
      </w:r>
    </w:p>
    <w:p w:rsidR="00037DCF" w:rsidRDefault="00037DCF" w:rsidP="00037DCF">
      <w:pPr>
        <w:pStyle w:val="Brdtext"/>
        <w:jc w:val="left"/>
      </w:pPr>
    </w:p>
    <w:p w:rsidR="00037DCF" w:rsidRDefault="00037DCF" w:rsidP="00037DCF">
      <w:pPr>
        <w:pStyle w:val="Brdtext"/>
        <w:jc w:val="left"/>
      </w:pPr>
      <w:r>
        <w:t>Direktiv för utredningen, se dir. 2010:62, dir. 2011:45, dir. 2012:9 och 2012:20</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2012:44 Hemliga tvångsmedel mot allvarliga brott</w:t>
      </w:r>
    </w:p>
    <w:p w:rsidR="00037DCF" w:rsidRDefault="00037DCF" w:rsidP="00037DCF">
      <w:pPr>
        <w:pStyle w:val="Brdtext"/>
        <w:jc w:val="left"/>
      </w:pPr>
      <w:r>
        <w:t xml:space="preserve">    SOU 2012:85 Avlyssning mot grova vapenbrott?</w:t>
      </w:r>
    </w:p>
    <w:p w:rsidR="00037DCF" w:rsidRDefault="00037DCF" w:rsidP="00037DCF">
      <w:pPr>
        <w:pStyle w:val="Brdtext"/>
        <w:jc w:val="left"/>
      </w:pPr>
    </w:p>
    <w:p w:rsidR="00037DCF" w:rsidRDefault="00037DCF" w:rsidP="00037DCF">
      <w:pPr>
        <w:pStyle w:val="Brdtext"/>
        <w:jc w:val="left"/>
      </w:pPr>
      <w:r>
        <w:t>Utredning</w:t>
      </w:r>
      <w:r w:rsidR="005225A4">
        <w:t>en beräknas avsluta sitt arbete</w:t>
      </w:r>
      <w:r>
        <w:t xml:space="preserve"> senast den 31 december 2012.</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53" w:name="_Toc348704734"/>
      <w:bookmarkStart w:id="54" w:name="_Toc349137882"/>
      <w:bookmarkStart w:id="55" w:name="_Toc349138222"/>
      <w:r w:rsidRPr="00EA2D48">
        <w:rPr>
          <w:sz w:val="23"/>
          <w:szCs w:val="23"/>
        </w:rPr>
        <w:t>Polisorganisationskommittén (Ju 2010:09)</w:t>
      </w:r>
      <w:bookmarkEnd w:id="53"/>
      <w:bookmarkEnd w:id="54"/>
      <w:bookmarkEnd w:id="55"/>
    </w:p>
    <w:p w:rsidR="00037DCF" w:rsidRDefault="00037DCF" w:rsidP="00037DCF">
      <w:pPr>
        <w:pStyle w:val="Brdtext"/>
        <w:jc w:val="left"/>
      </w:pPr>
      <w:r>
        <w:t>Tillkallade enligt regeringens bemyndigande  8-jul-2010</w:t>
      </w:r>
    </w:p>
    <w:p w:rsidR="00037DCF" w:rsidRDefault="00037DCF" w:rsidP="00037DCF">
      <w:pPr>
        <w:pStyle w:val="Brdtext"/>
        <w:jc w:val="left"/>
      </w:pPr>
    </w:p>
    <w:p w:rsidR="00037DCF" w:rsidRDefault="00037DCF" w:rsidP="00037DCF">
      <w:pPr>
        <w:pStyle w:val="Brdtext"/>
      </w:pPr>
      <w:r>
        <w:t>Ordförande:</w:t>
      </w:r>
    </w:p>
    <w:p w:rsidR="00037DCF" w:rsidRPr="00097090" w:rsidRDefault="00037DCF" w:rsidP="00037DCF">
      <w:pPr>
        <w:pStyle w:val="Brdtext"/>
        <w:ind w:left="227"/>
        <w:jc w:val="left"/>
      </w:pPr>
      <w:r w:rsidRPr="00097090">
        <w:t>Öberg, Nils, expeditionschef (fr.o.m den 25-aug-2010)</w:t>
      </w:r>
    </w:p>
    <w:p w:rsidR="00037DCF" w:rsidRPr="00097090"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Davidson, Inger, f.d. led. av riksdagen (fr.o.m den 15-sep-2010)</w:t>
      </w:r>
    </w:p>
    <w:p w:rsidR="00037DCF" w:rsidRDefault="00037DCF" w:rsidP="00037DCF">
      <w:pPr>
        <w:pStyle w:val="Brdtext"/>
        <w:ind w:left="227"/>
        <w:jc w:val="left"/>
      </w:pPr>
      <w:r>
        <w:t>Dulny, Christoffer, politisk sekreterare (fr.o.m den 21-mar-2011)</w:t>
      </w:r>
    </w:p>
    <w:p w:rsidR="00037DCF" w:rsidRDefault="00037DCF" w:rsidP="00037DCF">
      <w:pPr>
        <w:pStyle w:val="Brdtext"/>
        <w:ind w:left="227"/>
        <w:jc w:val="left"/>
      </w:pPr>
      <w:r>
        <w:t>Eberstein, Susanne, led. av riksdagen (fr.o.m den 15-sep-2010)</w:t>
      </w:r>
    </w:p>
    <w:p w:rsidR="00037DCF" w:rsidRDefault="00037DCF" w:rsidP="00037DCF">
      <w:pPr>
        <w:pStyle w:val="Brdtext"/>
        <w:ind w:left="227"/>
        <w:jc w:val="left"/>
      </w:pPr>
      <w:r>
        <w:t>Hammarbergh, Krister, led. av riksdagen (fr.o.m den 15-sep-2010)</w:t>
      </w:r>
    </w:p>
    <w:p w:rsidR="00037DCF" w:rsidRDefault="00037DCF" w:rsidP="00037DCF">
      <w:pPr>
        <w:pStyle w:val="Brdtext"/>
        <w:ind w:left="227"/>
        <w:jc w:val="left"/>
      </w:pPr>
      <w:r>
        <w:t>Karlfeldt, Jon, partistyrelseledamot (fr.o.m den 18-apr-2012)</w:t>
      </w:r>
    </w:p>
    <w:p w:rsidR="00037DCF" w:rsidRDefault="00037DCF" w:rsidP="00037DCF">
      <w:pPr>
        <w:pStyle w:val="Brdtext"/>
        <w:ind w:left="227"/>
        <w:jc w:val="left"/>
      </w:pPr>
      <w:r>
        <w:t>Linander, Johan, led. av riksdagen (fr.o.m den 15-sep-2010)</w:t>
      </w:r>
    </w:p>
    <w:p w:rsidR="00037DCF" w:rsidRDefault="00037DCF" w:rsidP="00037DCF">
      <w:pPr>
        <w:pStyle w:val="Brdtext"/>
        <w:ind w:left="227"/>
        <w:jc w:val="left"/>
      </w:pPr>
      <w:r>
        <w:t>Lundgren, Elin, led. av riksdagen (fr.o.m den 11-dec-2012)</w:t>
      </w:r>
    </w:p>
    <w:p w:rsidR="00037DCF" w:rsidRDefault="00037DCF" w:rsidP="00037DCF">
      <w:pPr>
        <w:pStyle w:val="Brdtext"/>
        <w:ind w:left="227"/>
        <w:jc w:val="left"/>
      </w:pPr>
      <w:r>
        <w:t>Löfstrand, Johan, led. av riksdagen (fr.o.m den 15-sep-2010 t.o.m den 10-dec-2012)</w:t>
      </w:r>
    </w:p>
    <w:p w:rsidR="00037DCF" w:rsidRDefault="00037DCF" w:rsidP="00037DCF">
      <w:pPr>
        <w:pStyle w:val="Brdtext"/>
        <w:ind w:left="227"/>
        <w:jc w:val="left"/>
      </w:pPr>
      <w:r>
        <w:t>Nordström, Charlotte, kommunalråd (fr.o.m den 15-sep-2010)</w:t>
      </w:r>
    </w:p>
    <w:p w:rsidR="00037DCF" w:rsidRDefault="00037DCF" w:rsidP="00037DCF">
      <w:pPr>
        <w:pStyle w:val="Brdtext"/>
        <w:ind w:left="227"/>
        <w:jc w:val="left"/>
      </w:pPr>
      <w:r>
        <w:t xml:space="preserve">Norrman, Anna, jur.kand (fr.o.m den 15-sep-2010 t.o.m den </w:t>
      </w:r>
    </w:p>
    <w:p w:rsidR="00037DCF" w:rsidRDefault="00037DCF" w:rsidP="00037DCF">
      <w:pPr>
        <w:pStyle w:val="Brdtext"/>
        <w:ind w:left="227"/>
        <w:jc w:val="left"/>
      </w:pPr>
      <w:r>
        <w:t>30-mar-2012)</w:t>
      </w:r>
    </w:p>
    <w:p w:rsidR="00037DCF" w:rsidRDefault="00037DCF" w:rsidP="00037DCF">
      <w:pPr>
        <w:pStyle w:val="Brdtext"/>
        <w:ind w:left="227"/>
        <w:jc w:val="left"/>
      </w:pPr>
      <w:r>
        <w:t>Pehrson, Johan, led. av riksdagen (fr.o.m den 15-sep-2010)</w:t>
      </w:r>
    </w:p>
    <w:p w:rsidR="00037DCF" w:rsidRDefault="00037DCF" w:rsidP="00037DCF">
      <w:pPr>
        <w:pStyle w:val="Brdtext"/>
        <w:ind w:left="227"/>
        <w:jc w:val="left"/>
      </w:pPr>
      <w:r>
        <w:t>Roxby Cromvall, Gunilla, kurator (fr.o.m den 15-sep-2010)</w:t>
      </w:r>
    </w:p>
    <w:p w:rsidR="00037DCF" w:rsidRDefault="00037DCF" w:rsidP="00037DCF">
      <w:pPr>
        <w:pStyle w:val="Brdtext"/>
        <w:ind w:left="227"/>
        <w:jc w:val="left"/>
      </w:pPr>
      <w:r>
        <w:lastRenderedPageBreak/>
        <w:t xml:space="preserve">Strandberg, Torkild, kommunstyrelsen ordförande (fr.o.m den </w:t>
      </w:r>
    </w:p>
    <w:p w:rsidR="00037DCF" w:rsidRDefault="00037DCF" w:rsidP="00037DCF">
      <w:pPr>
        <w:pStyle w:val="Brdtext"/>
        <w:ind w:left="227"/>
        <w:jc w:val="left"/>
      </w:pPr>
      <w:r>
        <w:t>21-mar-2011)</w:t>
      </w:r>
    </w:p>
    <w:p w:rsidR="00037DCF" w:rsidRDefault="00037DCF" w:rsidP="00037DCF">
      <w:pPr>
        <w:pStyle w:val="Brdtext"/>
        <w:ind w:left="227"/>
        <w:jc w:val="left"/>
      </w:pPr>
      <w:r>
        <w:t>von Sydow, Henrik, led. av riksdagen (fr.o.m den 15-sep-2010)</w:t>
      </w:r>
    </w:p>
    <w:p w:rsidR="007A0C21" w:rsidRDefault="007A0C21" w:rsidP="00037DCF">
      <w:pPr>
        <w:pStyle w:val="Brdtext"/>
      </w:pPr>
    </w:p>
    <w:p w:rsidR="00037DCF" w:rsidRDefault="00037DCF" w:rsidP="00037DCF">
      <w:pPr>
        <w:pStyle w:val="Brdtext"/>
      </w:pPr>
      <w:r>
        <w:t>Experter:</w:t>
      </w:r>
    </w:p>
    <w:p w:rsidR="00037DCF" w:rsidRDefault="00037DCF" w:rsidP="00037DCF">
      <w:pPr>
        <w:pStyle w:val="Brdtext"/>
        <w:ind w:left="227"/>
        <w:jc w:val="left"/>
      </w:pPr>
      <w:r>
        <w:t>Andersson, Jan, ekonomidirektör (fr.o.m den  3-nov-2010 t.o.m den 31-mar-2012)</w:t>
      </w:r>
    </w:p>
    <w:p w:rsidR="00037DCF" w:rsidRDefault="00037DCF" w:rsidP="00037DCF">
      <w:pPr>
        <w:pStyle w:val="Brdtext"/>
        <w:ind w:left="227"/>
        <w:jc w:val="left"/>
      </w:pPr>
      <w:r>
        <w:t>Andersson, Jan, f.d. generaldirektör (fr.o.m den  3-nov-2010 t.o.m den 31-mar-2012)</w:t>
      </w:r>
    </w:p>
    <w:p w:rsidR="00037DCF" w:rsidRDefault="00037DCF" w:rsidP="00037DCF">
      <w:pPr>
        <w:pStyle w:val="Brdtext"/>
        <w:ind w:left="227"/>
        <w:jc w:val="left"/>
      </w:pPr>
      <w:r>
        <w:t xml:space="preserve">Bengtsson, Ulf, generaldirektör (fr.o.m den  5-okt-2010 t.o.m den </w:t>
      </w:r>
    </w:p>
    <w:p w:rsidR="00037DCF" w:rsidRDefault="00037DCF" w:rsidP="00037DCF">
      <w:pPr>
        <w:pStyle w:val="Brdtext"/>
        <w:ind w:left="227"/>
        <w:jc w:val="left"/>
      </w:pPr>
      <w:r>
        <w:t>31-mar-2012)</w:t>
      </w:r>
    </w:p>
    <w:p w:rsidR="00037DCF" w:rsidRDefault="00037DCF" w:rsidP="00037DCF">
      <w:pPr>
        <w:pStyle w:val="Brdtext"/>
        <w:ind w:left="227"/>
        <w:jc w:val="left"/>
      </w:pPr>
      <w:r>
        <w:t xml:space="preserve">Bringle, Peter, departementsråd (fr.o.m den  5-okt-2010 t.o.m den </w:t>
      </w:r>
    </w:p>
    <w:p w:rsidR="00037DCF" w:rsidRDefault="00037DCF" w:rsidP="00037DCF">
      <w:pPr>
        <w:pStyle w:val="Brdtext"/>
        <w:ind w:left="227"/>
        <w:jc w:val="left"/>
      </w:pPr>
      <w:r>
        <w:t>31-mar-2012)</w:t>
      </w:r>
    </w:p>
    <w:p w:rsidR="00037DCF" w:rsidRDefault="00037DCF" w:rsidP="00037DCF">
      <w:pPr>
        <w:pStyle w:val="Brdtext"/>
        <w:ind w:left="227"/>
        <w:jc w:val="left"/>
      </w:pPr>
      <w:r>
        <w:t>Carlsson, Belinda, kriminalvårdschef (t.o.m den 30-nov-2012)</w:t>
      </w:r>
    </w:p>
    <w:p w:rsidR="00037DCF" w:rsidRDefault="00037DCF" w:rsidP="00037DCF">
      <w:pPr>
        <w:pStyle w:val="Brdtext"/>
        <w:ind w:left="227"/>
        <w:jc w:val="left"/>
      </w:pPr>
      <w:r>
        <w:t>Evensson, Jan, polismästare (fr.o.m den  1-dec-2012)</w:t>
      </w:r>
    </w:p>
    <w:p w:rsidR="00037DCF" w:rsidRDefault="00037DCF" w:rsidP="00037DCF">
      <w:pPr>
        <w:pStyle w:val="Brdtext"/>
        <w:ind w:left="227"/>
        <w:jc w:val="left"/>
      </w:pPr>
      <w:r>
        <w:t>Ewald, Carin, polismästare (fr.o.m den  1-apr-2012)</w:t>
      </w:r>
    </w:p>
    <w:p w:rsidR="00037DCF" w:rsidRDefault="00037DCF" w:rsidP="00037DCF">
      <w:pPr>
        <w:pStyle w:val="Brdtext"/>
        <w:ind w:left="227"/>
        <w:jc w:val="left"/>
      </w:pPr>
      <w:r>
        <w:t xml:space="preserve">Friberg, Klas, rikskriminalchef (fr.o.m den  1-apr-2012 t.o.m den </w:t>
      </w:r>
    </w:p>
    <w:p w:rsidR="00037DCF" w:rsidRDefault="00037DCF" w:rsidP="00037DCF">
      <w:pPr>
        <w:pStyle w:val="Brdtext"/>
        <w:ind w:left="227"/>
        <w:jc w:val="left"/>
      </w:pPr>
      <w:r>
        <w:t>30-nov-2012)</w:t>
      </w:r>
    </w:p>
    <w:p w:rsidR="00037DCF" w:rsidRDefault="00037DCF" w:rsidP="00037DCF">
      <w:pPr>
        <w:pStyle w:val="Brdtext"/>
        <w:ind w:left="227"/>
        <w:jc w:val="left"/>
      </w:pPr>
      <w:r>
        <w:t>Götblad, Carin, länspolismästare (fr.o.m den 14-okt-2010 t.o.m den 31-mar-2012)</w:t>
      </w:r>
    </w:p>
    <w:p w:rsidR="00037DCF" w:rsidRDefault="00037DCF" w:rsidP="00037DCF">
      <w:pPr>
        <w:pStyle w:val="Brdtext"/>
        <w:ind w:left="227"/>
        <w:jc w:val="left"/>
      </w:pPr>
      <w:r>
        <w:t xml:space="preserve">Holmberg, Gunnar, ämnesråd (fr.o.m den 16-maj-2011 t.o.m den </w:t>
      </w:r>
    </w:p>
    <w:p w:rsidR="00037DCF" w:rsidRDefault="00037DCF" w:rsidP="00037DCF">
      <w:pPr>
        <w:pStyle w:val="Brdtext"/>
        <w:ind w:left="227"/>
        <w:jc w:val="left"/>
      </w:pPr>
      <w:r>
        <w:t>31-mar-2012)</w:t>
      </w:r>
    </w:p>
    <w:p w:rsidR="00037DCF" w:rsidRDefault="00037DCF" w:rsidP="00037DCF">
      <w:pPr>
        <w:pStyle w:val="Brdtext"/>
        <w:ind w:left="227"/>
        <w:jc w:val="left"/>
      </w:pPr>
      <w:r>
        <w:t>Jermsten, Henrik, justitieråd (fr.o.m den  1-apr-2004)</w:t>
      </w:r>
    </w:p>
    <w:p w:rsidR="00037DCF" w:rsidRDefault="00037DCF" w:rsidP="00037DCF">
      <w:pPr>
        <w:pStyle w:val="Brdtext"/>
        <w:ind w:left="227"/>
        <w:jc w:val="left"/>
      </w:pPr>
      <w:r>
        <w:t>Johansson, Lars-Åke, chefsjurist (fr.o.m den  1-apr-2012)</w:t>
      </w:r>
    </w:p>
    <w:p w:rsidR="00037DCF" w:rsidRDefault="00037DCF" w:rsidP="00037DCF">
      <w:pPr>
        <w:pStyle w:val="Brdtext"/>
        <w:ind w:left="227"/>
        <w:jc w:val="left"/>
      </w:pPr>
      <w:r>
        <w:t>Karlsson, Belinda, chef för Kriminalvårdens (internrevision) (fr.o.m den  1-apr-2012)</w:t>
      </w:r>
    </w:p>
    <w:p w:rsidR="00037DCF" w:rsidRDefault="00037DCF" w:rsidP="00037DCF">
      <w:pPr>
        <w:pStyle w:val="Brdtext"/>
        <w:ind w:left="227"/>
        <w:jc w:val="left"/>
      </w:pPr>
      <w:r>
        <w:t>Lindblom, Sofie, rättssakkunnig (fr.o.m den 14-jun-2012)</w:t>
      </w:r>
    </w:p>
    <w:p w:rsidR="00037DCF" w:rsidRDefault="00037DCF" w:rsidP="00037DCF">
      <w:pPr>
        <w:pStyle w:val="Brdtext"/>
        <w:ind w:left="227"/>
        <w:jc w:val="left"/>
      </w:pPr>
      <w:r>
        <w:t>Melander Tell, Eva, kanslichef (fr.o.m den  1-apr-2012)</w:t>
      </w:r>
    </w:p>
    <w:p w:rsidR="00037DCF" w:rsidRDefault="00037DCF" w:rsidP="00037DCF">
      <w:pPr>
        <w:pStyle w:val="Brdtext"/>
        <w:ind w:left="227"/>
        <w:jc w:val="left"/>
      </w:pPr>
      <w:r>
        <w:t xml:space="preserve">Mikaelsson, Julia, kansliråd (fr.o.m den  1-apr-2012 t.o.m den </w:t>
      </w:r>
    </w:p>
    <w:p w:rsidR="00037DCF" w:rsidRDefault="00037DCF" w:rsidP="00037DCF">
      <w:pPr>
        <w:pStyle w:val="Brdtext"/>
        <w:ind w:left="227"/>
        <w:jc w:val="left"/>
      </w:pPr>
      <w:r>
        <w:t>13-jun-2012)</w:t>
      </w:r>
    </w:p>
    <w:p w:rsidR="00037DCF" w:rsidRDefault="00037DCF" w:rsidP="00037DCF">
      <w:pPr>
        <w:pStyle w:val="Brdtext"/>
        <w:ind w:left="227"/>
        <w:jc w:val="left"/>
      </w:pPr>
      <w:r>
        <w:t xml:space="preserve">Naess, Therese, enhetschef (fr.o.m den  1-apr-2012 t.o.m den </w:t>
      </w:r>
    </w:p>
    <w:p w:rsidR="00037DCF" w:rsidRDefault="00037DCF" w:rsidP="00037DCF">
      <w:pPr>
        <w:pStyle w:val="Brdtext"/>
        <w:ind w:left="227"/>
        <w:jc w:val="left"/>
      </w:pPr>
      <w:r>
        <w:t>30-nov-2012)</w:t>
      </w:r>
    </w:p>
    <w:p w:rsidR="00037DCF" w:rsidRDefault="00037DCF" w:rsidP="00037DCF">
      <w:pPr>
        <w:pStyle w:val="Brdtext"/>
        <w:ind w:left="227"/>
        <w:jc w:val="left"/>
      </w:pPr>
      <w:r>
        <w:t>Nichols, Per, chefsåklagare (fr.o.m den  5-okt-2010)</w:t>
      </w:r>
    </w:p>
    <w:p w:rsidR="00037DCF" w:rsidRDefault="00037DCF" w:rsidP="00037DCF">
      <w:pPr>
        <w:pStyle w:val="Brdtext"/>
        <w:ind w:left="227"/>
        <w:jc w:val="left"/>
      </w:pPr>
      <w:r>
        <w:t xml:space="preserve">Olsson, Monika, ämnesråd (fr.o.m den  1-mar-2011 t.o.m den  </w:t>
      </w:r>
    </w:p>
    <w:p w:rsidR="00037DCF" w:rsidRDefault="00037DCF" w:rsidP="00037DCF">
      <w:pPr>
        <w:pStyle w:val="Brdtext"/>
        <w:ind w:left="227"/>
        <w:jc w:val="left"/>
      </w:pPr>
      <w:r>
        <w:t>7-feb-2012)</w:t>
      </w:r>
    </w:p>
    <w:p w:rsidR="00037DCF" w:rsidRDefault="00037DCF" w:rsidP="00037DCF">
      <w:pPr>
        <w:pStyle w:val="Brdtext"/>
        <w:ind w:left="227"/>
        <w:jc w:val="left"/>
      </w:pPr>
      <w:r>
        <w:t xml:space="preserve">Pauloff, Anna, utredare (fr.o.m den 14-okt-2010 t.o.m den </w:t>
      </w:r>
    </w:p>
    <w:p w:rsidR="00037DCF" w:rsidRDefault="00037DCF" w:rsidP="00037DCF">
      <w:pPr>
        <w:pStyle w:val="Brdtext"/>
        <w:ind w:left="227"/>
        <w:jc w:val="left"/>
      </w:pPr>
      <w:r>
        <w:t>31-mar-2012)</w:t>
      </w:r>
    </w:p>
    <w:p w:rsidR="00037DCF" w:rsidRDefault="00037DCF" w:rsidP="00037DCF">
      <w:pPr>
        <w:pStyle w:val="Brdtext"/>
        <w:ind w:left="227"/>
        <w:jc w:val="left"/>
      </w:pPr>
      <w:r>
        <w:t>Qvarfort, Anne Marie, generaldirektör för Inspektionen för Arbetslöshetsförsäkringen (fr.o.m den  1-dec-2012)</w:t>
      </w:r>
    </w:p>
    <w:p w:rsidR="00037DCF" w:rsidRDefault="00037DCF" w:rsidP="00037DCF">
      <w:pPr>
        <w:pStyle w:val="Brdtext"/>
        <w:ind w:left="227"/>
        <w:jc w:val="left"/>
      </w:pPr>
      <w:r>
        <w:t xml:space="preserve">Steen, Erik, länspolismästare (fr.o.m den 14-okt-2010 t.o.m den </w:t>
      </w:r>
    </w:p>
    <w:p w:rsidR="00037DCF" w:rsidRDefault="00037DCF" w:rsidP="00037DCF">
      <w:pPr>
        <w:pStyle w:val="Brdtext"/>
        <w:ind w:left="227"/>
        <w:jc w:val="left"/>
      </w:pPr>
      <w:r>
        <w:t>31-mar-2012)</w:t>
      </w:r>
    </w:p>
    <w:p w:rsidR="00037DCF" w:rsidRDefault="00037DCF" w:rsidP="00037DCF">
      <w:pPr>
        <w:pStyle w:val="Brdtext"/>
        <w:ind w:left="227"/>
        <w:jc w:val="left"/>
      </w:pPr>
      <w:r>
        <w:t xml:space="preserve">Ternert, Gunilla, regionchef (fr.o.m den 29-sep-2011 t.o.m den </w:t>
      </w:r>
    </w:p>
    <w:p w:rsidR="00037DCF" w:rsidRDefault="00037DCF" w:rsidP="00037DCF">
      <w:pPr>
        <w:pStyle w:val="Brdtext"/>
        <w:ind w:left="227"/>
        <w:jc w:val="left"/>
      </w:pPr>
      <w:r>
        <w:t>31-mar-2012)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Annemalm, Christine, utredare (fr.o.m den  1-okt-2010 t.o.m den </w:t>
      </w:r>
    </w:p>
    <w:p w:rsidR="00037DCF" w:rsidRDefault="00037DCF" w:rsidP="00037DCF">
      <w:pPr>
        <w:pStyle w:val="Brdtext"/>
        <w:ind w:left="227"/>
        <w:jc w:val="left"/>
      </w:pPr>
      <w:r>
        <w:t>30-apr-2011)</w:t>
      </w:r>
    </w:p>
    <w:p w:rsidR="006E1489" w:rsidRDefault="006E1489" w:rsidP="00037DCF">
      <w:pPr>
        <w:pStyle w:val="Brdtext"/>
        <w:ind w:left="227"/>
        <w:jc w:val="left"/>
      </w:pPr>
    </w:p>
    <w:p w:rsidR="00037DCF" w:rsidRDefault="00037DCF" w:rsidP="00037DCF">
      <w:pPr>
        <w:pStyle w:val="Brdtext"/>
        <w:ind w:left="227"/>
        <w:jc w:val="left"/>
      </w:pPr>
      <w:r>
        <w:lastRenderedPageBreak/>
        <w:t xml:space="preserve">Bokwall, Ewa, verksjurist (fr.o.m den 19-mar-2012 t.o.m den </w:t>
      </w:r>
    </w:p>
    <w:p w:rsidR="00037DCF" w:rsidRDefault="00037DCF" w:rsidP="00037DCF">
      <w:pPr>
        <w:pStyle w:val="Brdtext"/>
        <w:ind w:left="227"/>
        <w:jc w:val="left"/>
      </w:pPr>
      <w:r>
        <w:t>31-mar-2013)</w:t>
      </w:r>
    </w:p>
    <w:p w:rsidR="007A0C21" w:rsidRDefault="00037DCF" w:rsidP="00037DCF">
      <w:pPr>
        <w:pStyle w:val="Brdtext"/>
        <w:ind w:left="227"/>
        <w:jc w:val="left"/>
      </w:pPr>
      <w:r>
        <w:t>Bynander, Kerstin, kammarrättsassessor (fr.o.m den  1-okt-2010 t.o.m den 22-apr-2012)</w:t>
      </w:r>
    </w:p>
    <w:p w:rsidR="00037DCF" w:rsidRDefault="00037DCF" w:rsidP="00037DCF">
      <w:pPr>
        <w:pStyle w:val="Brdtext"/>
        <w:ind w:left="227"/>
        <w:jc w:val="left"/>
      </w:pPr>
      <w:r>
        <w:t xml:space="preserve">Dixelius, Johan, polismästare (fr.o.m den 16-maj-2011 t.o.m den </w:t>
      </w:r>
    </w:p>
    <w:p w:rsidR="00037DCF" w:rsidRDefault="00037DCF" w:rsidP="00037DCF">
      <w:pPr>
        <w:pStyle w:val="Brdtext"/>
        <w:ind w:left="227"/>
        <w:jc w:val="left"/>
      </w:pPr>
      <w:r>
        <w:t>24-apr-2012)</w:t>
      </w:r>
    </w:p>
    <w:p w:rsidR="00037DCF" w:rsidRDefault="00037DCF" w:rsidP="00037DCF">
      <w:pPr>
        <w:pStyle w:val="Brdtext"/>
        <w:ind w:left="227"/>
        <w:jc w:val="left"/>
      </w:pPr>
      <w:r>
        <w:t xml:space="preserve">Hegethorn Mogensen, Cecilia, departementsråd (fr.o.m den </w:t>
      </w:r>
    </w:p>
    <w:p w:rsidR="00037DCF" w:rsidRDefault="00037DCF" w:rsidP="00037DCF">
      <w:pPr>
        <w:pStyle w:val="Brdtext"/>
        <w:ind w:left="227"/>
        <w:jc w:val="left"/>
      </w:pPr>
      <w:r>
        <w:t>19-sep-2011 t.o.m den 11-mar-2012)</w:t>
      </w:r>
    </w:p>
    <w:p w:rsidR="00037DCF" w:rsidRDefault="00037DCF" w:rsidP="00037DCF">
      <w:pPr>
        <w:pStyle w:val="Brdtext"/>
        <w:ind w:left="227"/>
        <w:jc w:val="left"/>
      </w:pPr>
      <w:r>
        <w:t xml:space="preserve">Mann, Stefan, polismästare (fr.o.m den 28-maj-2012 t.o.m den </w:t>
      </w:r>
    </w:p>
    <w:p w:rsidR="00037DCF" w:rsidRDefault="00037DCF" w:rsidP="00037DCF">
      <w:pPr>
        <w:pStyle w:val="Brdtext"/>
        <w:ind w:left="227"/>
        <w:jc w:val="left"/>
      </w:pPr>
      <w:r>
        <w:t>15-dec-2012)</w:t>
      </w:r>
    </w:p>
    <w:p w:rsidR="00037DCF" w:rsidRDefault="00037DCF" w:rsidP="00037DCF">
      <w:pPr>
        <w:pStyle w:val="Brdtext"/>
        <w:ind w:left="227"/>
        <w:jc w:val="left"/>
      </w:pPr>
      <w:r>
        <w:t>Oredsson, Caroline, kammarrättsfiskal (fr.o.m den 12-jan-2012)</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Skarp, Lotta, jur.kand. (fr.o.m den  1-maj-2011)</w:t>
      </w:r>
    </w:p>
    <w:p w:rsidR="00037DCF" w:rsidRDefault="00037DCF" w:rsidP="00037DCF">
      <w:pPr>
        <w:pStyle w:val="Brdtext"/>
        <w:jc w:val="left"/>
      </w:pPr>
    </w:p>
    <w:p w:rsidR="00037DCF" w:rsidRDefault="00037DCF" w:rsidP="00037DCF">
      <w:pPr>
        <w:pStyle w:val="Brdtext"/>
        <w:jc w:val="left"/>
      </w:pPr>
      <w:r>
        <w:t xml:space="preserve">Lokal: Regeringskansliets utredningsavdelning, Garnisonen, tel. </w:t>
      </w:r>
    </w:p>
    <w:p w:rsidR="00037DCF" w:rsidRDefault="00037DCF" w:rsidP="00037DCF">
      <w:pPr>
        <w:pStyle w:val="Brdtext"/>
        <w:jc w:val="left"/>
      </w:pPr>
      <w:r>
        <w:t>08-405 37 39 (Bokwall), tel. 08-405 21 97 (Oredsson), tel. 08-405 34 41 (Skarp)</w:t>
      </w:r>
    </w:p>
    <w:p w:rsidR="00037DCF" w:rsidRDefault="00037DCF" w:rsidP="00037DCF">
      <w:pPr>
        <w:pStyle w:val="Brdtext"/>
        <w:jc w:val="left"/>
      </w:pPr>
    </w:p>
    <w:p w:rsidR="00037DCF" w:rsidRDefault="00037DCF" w:rsidP="00037DCF">
      <w:pPr>
        <w:pStyle w:val="Brdtext"/>
        <w:jc w:val="left"/>
      </w:pPr>
      <w:r>
        <w:t>Direktiv för kommittén, se dir. 2010:75 och dir. 2012:13</w:t>
      </w:r>
    </w:p>
    <w:p w:rsidR="00037DCF" w:rsidRDefault="00037DCF" w:rsidP="00037DCF">
      <w:pPr>
        <w:pStyle w:val="Brdtext"/>
        <w:jc w:val="left"/>
      </w:pPr>
    </w:p>
    <w:p w:rsidR="00037DCF" w:rsidRDefault="00037DCF" w:rsidP="00037DCF">
      <w:pPr>
        <w:pStyle w:val="Brdtext"/>
        <w:jc w:val="left"/>
      </w:pPr>
      <w:r>
        <w:t>Kommittén har avgett</w:t>
      </w:r>
    </w:p>
    <w:p w:rsidR="00037DCF" w:rsidRDefault="00037DCF" w:rsidP="00037DCF">
      <w:pPr>
        <w:pStyle w:val="Brdtext"/>
        <w:jc w:val="left"/>
      </w:pPr>
      <w:r>
        <w:t xml:space="preserve">    SOU 2012:13 En sammanhållen svensk polis</w:t>
      </w:r>
    </w:p>
    <w:p w:rsidR="00037DCF" w:rsidRDefault="00037DCF" w:rsidP="00037DCF">
      <w:pPr>
        <w:pStyle w:val="Brdtext"/>
        <w:jc w:val="left"/>
      </w:pPr>
      <w:r>
        <w:t xml:space="preserve">    SOU 2012:77 En tydligare organisaton för Säkerhetspolisen</w:t>
      </w:r>
      <w:r>
        <w:br/>
      </w:r>
    </w:p>
    <w:p w:rsidR="00037DCF" w:rsidRDefault="00037DCF" w:rsidP="00037DCF">
      <w:pPr>
        <w:pStyle w:val="Brdtext"/>
        <w:jc w:val="left"/>
      </w:pPr>
      <w:r>
        <w:t xml:space="preserve">    SOU 2012:78 En sammanhållen svensk polis - Följdändringar i författningar</w:t>
      </w:r>
    </w:p>
    <w:p w:rsidR="00037DCF" w:rsidRDefault="00037DCF" w:rsidP="00037DCF">
      <w:pPr>
        <w:pStyle w:val="Brdtext"/>
        <w:jc w:val="left"/>
      </w:pPr>
    </w:p>
    <w:p w:rsidR="00037DCF" w:rsidRDefault="00037DCF" w:rsidP="00037DCF">
      <w:pPr>
        <w:pStyle w:val="Brdtext"/>
        <w:jc w:val="left"/>
      </w:pPr>
      <w:r>
        <w:t>Kommitt</w:t>
      </w:r>
      <w:r w:rsidR="005225A4">
        <w:t>én beräknas avsluta sitt arbete</w:t>
      </w:r>
      <w:r>
        <w:t xml:space="preserve"> senast den 16 december 2013.</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56" w:name="_Toc348704735"/>
      <w:bookmarkStart w:id="57" w:name="_Toc349137883"/>
      <w:bookmarkStart w:id="58" w:name="_Toc349138223"/>
      <w:r w:rsidRPr="00EA2D48">
        <w:rPr>
          <w:sz w:val="23"/>
          <w:szCs w:val="23"/>
        </w:rPr>
        <w:t>Straffprocessutredningen (Ju 2010:10)</w:t>
      </w:r>
      <w:bookmarkEnd w:id="56"/>
      <w:bookmarkEnd w:id="57"/>
      <w:bookmarkEnd w:id="58"/>
    </w:p>
    <w:p w:rsidR="00037DCF" w:rsidRDefault="00037DCF" w:rsidP="00037DCF">
      <w:pPr>
        <w:pStyle w:val="Brdtext"/>
        <w:jc w:val="left"/>
      </w:pPr>
      <w:r>
        <w:t>Tillkallad enligt regeringens bemyndigande 15-jul-2010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Strömberg, Stefan, lagman (fr.o.m den 17-nov-2010)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Fitger, Peter, professor (avliden juni 2011) (fr.o.m den  6-dec-2010)</w:t>
      </w:r>
    </w:p>
    <w:p w:rsidR="00037DCF" w:rsidRDefault="00037DCF" w:rsidP="00037DCF">
      <w:pPr>
        <w:pStyle w:val="Brdtext"/>
        <w:ind w:left="227"/>
        <w:jc w:val="left"/>
      </w:pPr>
      <w:r>
        <w:t>Forsgren, Mikael, hovrättsråd (fr.o.m den  6-dec-2010)</w:t>
      </w:r>
    </w:p>
    <w:p w:rsidR="00037DCF" w:rsidRDefault="00037DCF" w:rsidP="00037DCF">
      <w:pPr>
        <w:pStyle w:val="Brdtext"/>
        <w:ind w:left="227"/>
        <w:jc w:val="left"/>
      </w:pPr>
      <w:r>
        <w:t xml:space="preserve">Hegrelius Jonson, Barbro, f.d. hovrättspresident (fr.o.m den  </w:t>
      </w:r>
    </w:p>
    <w:p w:rsidR="00037DCF" w:rsidRDefault="00037DCF" w:rsidP="00037DCF">
      <w:pPr>
        <w:pStyle w:val="Brdtext"/>
        <w:ind w:left="227"/>
        <w:jc w:val="left"/>
      </w:pPr>
      <w:r>
        <w:t>6-dec-2010)</w:t>
      </w:r>
    </w:p>
    <w:p w:rsidR="00037DCF" w:rsidRDefault="00037DCF" w:rsidP="00037DCF">
      <w:pPr>
        <w:pStyle w:val="Brdtext"/>
        <w:ind w:left="227"/>
        <w:jc w:val="left"/>
      </w:pPr>
      <w:r>
        <w:t>Hübinette, Anders, rättssakkunnig (fr.o.m den  6-dec-2010 t.o.m den 29-jan-2012)</w:t>
      </w:r>
    </w:p>
    <w:p w:rsidR="00037DCF" w:rsidRDefault="00037DCF" w:rsidP="00037DCF">
      <w:pPr>
        <w:pStyle w:val="Brdtext"/>
        <w:ind w:left="227"/>
        <w:jc w:val="left"/>
      </w:pPr>
      <w:r>
        <w:t>Kornstrand, Agneta, chefsjurist (fr.o.m den  6-dec-2010)</w:t>
      </w:r>
    </w:p>
    <w:p w:rsidR="00037DCF" w:rsidRDefault="00037DCF" w:rsidP="00037DCF">
      <w:pPr>
        <w:pStyle w:val="Brdtext"/>
        <w:ind w:left="227"/>
        <w:jc w:val="left"/>
      </w:pPr>
      <w:r>
        <w:t>Kugelberg, Charlotte, kansliråd (fr.o.m den 30-jan-2012)</w:t>
      </w:r>
    </w:p>
    <w:p w:rsidR="00037DCF" w:rsidRDefault="00037DCF" w:rsidP="00037DCF">
      <w:pPr>
        <w:pStyle w:val="Brdtext"/>
        <w:ind w:left="227"/>
        <w:jc w:val="left"/>
      </w:pPr>
      <w:r>
        <w:t>Kvart, Johan, chefsrådman (fr.o.m den 14-feb-2011)</w:t>
      </w:r>
    </w:p>
    <w:p w:rsidR="00037DCF" w:rsidRDefault="00037DCF" w:rsidP="00037DCF">
      <w:pPr>
        <w:pStyle w:val="Brdtext"/>
        <w:ind w:left="227"/>
        <w:jc w:val="left"/>
      </w:pPr>
      <w:r>
        <w:lastRenderedPageBreak/>
        <w:t xml:space="preserve">Lindström, Lars, lagman (fr.o.m den  6-dec-2010 t.o.m den </w:t>
      </w:r>
    </w:p>
    <w:p w:rsidR="00037DCF" w:rsidRDefault="00037DCF" w:rsidP="00037DCF">
      <w:pPr>
        <w:pStyle w:val="Brdtext"/>
        <w:ind w:left="227"/>
        <w:jc w:val="left"/>
      </w:pPr>
      <w:r>
        <w:t>10-jan-2011)</w:t>
      </w:r>
    </w:p>
    <w:p w:rsidR="00037DCF" w:rsidRDefault="00037DCF" w:rsidP="00037DCF">
      <w:pPr>
        <w:pStyle w:val="Brdtext"/>
        <w:ind w:left="227"/>
        <w:jc w:val="left"/>
      </w:pPr>
      <w:r>
        <w:t>Norling Jönsson, Ylva, lagman (fr.o.m den  6-dec-2010)</w:t>
      </w:r>
    </w:p>
    <w:p w:rsidR="00037DCF" w:rsidRDefault="00037DCF" w:rsidP="00037DCF">
      <w:pPr>
        <w:pStyle w:val="Brdtext"/>
        <w:ind w:left="227"/>
        <w:jc w:val="left"/>
      </w:pPr>
      <w:r>
        <w:t>Olsson, Thomas, advokat (fr.o.m den  6-dec-2010)</w:t>
      </w:r>
    </w:p>
    <w:p w:rsidR="00037DCF" w:rsidRDefault="00037DCF" w:rsidP="00037DCF">
      <w:pPr>
        <w:pStyle w:val="Brdtext"/>
        <w:ind w:left="227"/>
        <w:jc w:val="left"/>
      </w:pPr>
      <w:r>
        <w:t>Skarp, Kerstin, vice riksåklagare (fr.o.m den  6-dec-2010)</w:t>
      </w:r>
    </w:p>
    <w:p w:rsidR="00037DCF" w:rsidRDefault="00037DCF" w:rsidP="00037DCF">
      <w:pPr>
        <w:pStyle w:val="Brdtext"/>
        <w:ind w:left="227"/>
        <w:jc w:val="left"/>
      </w:pPr>
      <w:r>
        <w:t>Sörbom, Monika, hovrättslagman (fr.o.m den  6-dec-2010)</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Hennig, Cecilia, hovrättsassessor (fr.o.m den  6-dec-2010)</w:t>
      </w:r>
    </w:p>
    <w:p w:rsidR="00037DCF" w:rsidRDefault="00037DCF" w:rsidP="00037DCF">
      <w:pPr>
        <w:pStyle w:val="Brdtext"/>
        <w:ind w:left="227"/>
        <w:jc w:val="left"/>
      </w:pPr>
      <w:r>
        <w:t>Silfverberg, Jonas, hovrättsassessor (fr.o.m den  1-mar-2011)</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rsidRPr="00097090">
        <w:t xml:space="preserve">Stenberg, Heidi, tingsnotarie (fr.o.m den  1-nov-2011 t.o.m den </w:t>
      </w:r>
    </w:p>
    <w:p w:rsidR="00037DCF" w:rsidRPr="00097090" w:rsidRDefault="00037DCF" w:rsidP="00037DCF">
      <w:pPr>
        <w:pStyle w:val="Brdtext"/>
        <w:ind w:left="227"/>
        <w:jc w:val="left"/>
      </w:pPr>
      <w:r w:rsidRPr="00097090">
        <w:t>11-dec-2011)</w:t>
      </w:r>
    </w:p>
    <w:p w:rsidR="00037DCF" w:rsidRDefault="00037DCF" w:rsidP="00037DCF">
      <w:pPr>
        <w:pStyle w:val="Brdtext"/>
        <w:ind w:left="227"/>
        <w:jc w:val="left"/>
      </w:pPr>
      <w:r>
        <w:t xml:space="preserve">Tucker, Sanna, tingsnotarie (fr.o.m den  3-nov-2011 t.o.m den </w:t>
      </w:r>
    </w:p>
    <w:p w:rsidR="00037DCF" w:rsidRDefault="00037DCF" w:rsidP="00037DCF">
      <w:pPr>
        <w:pStyle w:val="Brdtext"/>
        <w:ind w:left="227"/>
        <w:jc w:val="left"/>
      </w:pPr>
      <w:r>
        <w:t>11-dec-2011)</w:t>
      </w:r>
    </w:p>
    <w:p w:rsidR="00037DCF" w:rsidRDefault="00037DCF" w:rsidP="00037DCF">
      <w:pPr>
        <w:pStyle w:val="Brdtext"/>
        <w:jc w:val="left"/>
      </w:pPr>
    </w:p>
    <w:p w:rsidR="00037DCF" w:rsidRDefault="00037DCF" w:rsidP="00037DCF">
      <w:pPr>
        <w:pStyle w:val="Brdtext"/>
        <w:jc w:val="left"/>
      </w:pPr>
      <w:r>
        <w:t>Lokal: Regeringskansliets utredningsavdelning, Box 11014, 404 21 Göteborg, tel. 031-701 53 74 (Hennig) 031-701 53 59 (Silfverberg)</w:t>
      </w:r>
    </w:p>
    <w:p w:rsidR="00037DCF" w:rsidRDefault="00037DCF" w:rsidP="00037DCF">
      <w:pPr>
        <w:pStyle w:val="Brdtext"/>
        <w:jc w:val="left"/>
      </w:pPr>
    </w:p>
    <w:p w:rsidR="00037DCF" w:rsidRDefault="00037DCF" w:rsidP="00037DCF">
      <w:pPr>
        <w:pStyle w:val="Brdtext"/>
        <w:jc w:val="left"/>
      </w:pPr>
      <w:r>
        <w:t>Direktiv för utredningen, se dir. 2010:78 och 2012:47</w:t>
      </w:r>
    </w:p>
    <w:p w:rsidR="00037DCF" w:rsidRDefault="00037DCF" w:rsidP="00037DCF">
      <w:pPr>
        <w:pStyle w:val="Brdtext"/>
        <w:jc w:val="left"/>
      </w:pPr>
    </w:p>
    <w:p w:rsidR="00037DCF" w:rsidRDefault="00037DCF" w:rsidP="00037DCF">
      <w:pPr>
        <w:pStyle w:val="Brdtext"/>
        <w:jc w:val="left"/>
      </w:pPr>
      <w:r>
        <w:t>Utredning</w:t>
      </w:r>
      <w:r w:rsidR="005225A4">
        <w:t>en beräknas avsluta sitt arbete</w:t>
      </w:r>
      <w:r>
        <w:t xml:space="preserve"> senast den 28 mars 2013.</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59" w:name="_Toc348704736"/>
      <w:bookmarkStart w:id="60" w:name="_Toc349137884"/>
      <w:bookmarkStart w:id="61" w:name="_Toc349138224"/>
      <w:r w:rsidRPr="00EA2D48">
        <w:rPr>
          <w:sz w:val="23"/>
          <w:szCs w:val="23"/>
        </w:rPr>
        <w:t>2010 års penningtvättsutredning (Ju 2010:11)</w:t>
      </w:r>
      <w:bookmarkEnd w:id="59"/>
      <w:bookmarkEnd w:id="60"/>
      <w:bookmarkEnd w:id="61"/>
    </w:p>
    <w:p w:rsidR="00037DCF" w:rsidRDefault="00037DCF" w:rsidP="00037DCF">
      <w:pPr>
        <w:pStyle w:val="Brdtext"/>
        <w:jc w:val="left"/>
      </w:pPr>
    </w:p>
    <w:p w:rsidR="00037DCF" w:rsidRDefault="00037DCF" w:rsidP="00037DCF">
      <w:pPr>
        <w:pStyle w:val="Brdtext"/>
        <w:jc w:val="left"/>
      </w:pPr>
      <w:r>
        <w:t>Tillkallad enligt regeringens bemyndigande 19-aug-2010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Asp, Petter, professor (fr.o.m den 19-aug-2010 t.o.m den </w:t>
      </w:r>
    </w:p>
    <w:p w:rsidR="00037DCF" w:rsidRDefault="00037DCF" w:rsidP="00037DCF">
      <w:pPr>
        <w:pStyle w:val="Brdtext"/>
        <w:ind w:left="227"/>
        <w:jc w:val="left"/>
      </w:pPr>
      <w:r>
        <w:t>31-mar-2012)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Andersson, Roland, vice överåklagare (fr.o.m den 18-okt-2010 t.o.m den 14-mar-2013)</w:t>
      </w:r>
    </w:p>
    <w:p w:rsidR="00037DCF" w:rsidRDefault="00037DCF" w:rsidP="00037DCF">
      <w:pPr>
        <w:pStyle w:val="Brdtext"/>
        <w:ind w:left="227"/>
        <w:jc w:val="left"/>
      </w:pPr>
      <w:r>
        <w:t xml:space="preserve">Arffman, Åsa, bankjurist (fr.o.m den 18-okt-2010 t.o.m den </w:t>
      </w:r>
    </w:p>
    <w:p w:rsidR="00037DCF" w:rsidRDefault="00037DCF" w:rsidP="00037DCF">
      <w:pPr>
        <w:pStyle w:val="Brdtext"/>
        <w:ind w:left="227"/>
        <w:jc w:val="left"/>
      </w:pPr>
      <w:r>
        <w:t>14-mar-2012)</w:t>
      </w:r>
    </w:p>
    <w:p w:rsidR="00037DCF" w:rsidRDefault="00037DCF" w:rsidP="00037DCF">
      <w:pPr>
        <w:pStyle w:val="Brdtext"/>
        <w:ind w:left="227"/>
        <w:jc w:val="left"/>
      </w:pPr>
      <w:r>
        <w:t>Hanström, Hans Jörgen, kammaråklagare (fr.o.m den 18-okt-2010 t.o.m den 14-mar-2012)</w:t>
      </w:r>
    </w:p>
    <w:p w:rsidR="00037DCF" w:rsidRDefault="00037DCF" w:rsidP="00037DCF">
      <w:pPr>
        <w:pStyle w:val="Brdtext"/>
        <w:ind w:left="227"/>
        <w:jc w:val="left"/>
      </w:pPr>
      <w:r>
        <w:t>Henriksson, Rikard, kriminalkommissarie (fr.o.m den 17-jan-2011 t.o.m den 14-mar-2012)</w:t>
      </w:r>
    </w:p>
    <w:p w:rsidR="00037DCF" w:rsidRDefault="00037DCF" w:rsidP="00037DCF">
      <w:pPr>
        <w:pStyle w:val="Brdtext"/>
        <w:ind w:left="227"/>
        <w:jc w:val="left"/>
      </w:pPr>
      <w:r>
        <w:t xml:space="preserve">Jansson, Ann-Britt, rådman (fr.o.m den 18-okt-2010 t.o.m den </w:t>
      </w:r>
    </w:p>
    <w:p w:rsidR="00037DCF" w:rsidRDefault="00037DCF" w:rsidP="00037DCF">
      <w:pPr>
        <w:pStyle w:val="Brdtext"/>
        <w:ind w:left="227"/>
        <w:jc w:val="left"/>
      </w:pPr>
      <w:r>
        <w:t>14-mar-2012)</w:t>
      </w:r>
    </w:p>
    <w:p w:rsidR="00037DCF" w:rsidRDefault="00037DCF" w:rsidP="00037DCF">
      <w:pPr>
        <w:pStyle w:val="Brdtext"/>
        <w:ind w:left="227"/>
        <w:jc w:val="left"/>
      </w:pPr>
      <w:r>
        <w:t>Malmqvist, Björn, bitr. chefsjurist (fr.o.m den 18-okt-2010 t.o.m den 10-jan-2011)</w:t>
      </w:r>
    </w:p>
    <w:p w:rsidR="00037DCF" w:rsidRDefault="00037DCF" w:rsidP="00037DCF">
      <w:pPr>
        <w:pStyle w:val="Brdtext"/>
        <w:ind w:left="227"/>
        <w:jc w:val="left"/>
      </w:pPr>
      <w:r>
        <w:lastRenderedPageBreak/>
        <w:t>Naumanen, Mira, senior rådgivare (fr.o.m den 18-okt-2010 t.o.m den 14-mar-2012)</w:t>
      </w:r>
    </w:p>
    <w:p w:rsidR="00037DCF" w:rsidRDefault="00037DCF" w:rsidP="00037DCF">
      <w:pPr>
        <w:pStyle w:val="Brdtext"/>
        <w:ind w:left="227"/>
        <w:jc w:val="left"/>
      </w:pPr>
      <w:r>
        <w:t xml:space="preserve">Olsson, Jonas, rättssakkunnig (fr.o.m den 18-okt-2010 t.o.m den </w:t>
      </w:r>
    </w:p>
    <w:p w:rsidR="007A0C21" w:rsidRDefault="00037DCF" w:rsidP="00037DCF">
      <w:pPr>
        <w:pStyle w:val="Brdtext"/>
        <w:ind w:left="227"/>
        <w:jc w:val="left"/>
      </w:pPr>
      <w:r>
        <w:t>14-mar-2012)</w:t>
      </w:r>
    </w:p>
    <w:p w:rsidR="00037DCF" w:rsidRDefault="00037DCF" w:rsidP="00037DCF">
      <w:pPr>
        <w:pStyle w:val="Brdtext"/>
        <w:ind w:left="227"/>
        <w:jc w:val="left"/>
      </w:pPr>
      <w:r>
        <w:t xml:space="preserve">Roos, Mari-Ann, kansliråd (fr.o.m den 18-okt-2010 t.o.m den </w:t>
      </w:r>
    </w:p>
    <w:p w:rsidR="00037DCF" w:rsidRDefault="00037DCF" w:rsidP="00037DCF">
      <w:pPr>
        <w:pStyle w:val="Brdtext"/>
        <w:ind w:left="227"/>
        <w:jc w:val="left"/>
      </w:pPr>
      <w:r>
        <w:t>14-mar-2012)</w:t>
      </w:r>
    </w:p>
    <w:p w:rsidR="00037DCF" w:rsidRDefault="00037DCF" w:rsidP="00037DCF">
      <w:pPr>
        <w:pStyle w:val="Brdtext"/>
        <w:ind w:left="227"/>
        <w:jc w:val="left"/>
      </w:pPr>
      <w:r>
        <w:t xml:space="preserve">Sangborn, Johan, stf chefsjurist (fr.o.m den 18-okt-2010 t.o.m den </w:t>
      </w:r>
    </w:p>
    <w:p w:rsidR="00037DCF" w:rsidRDefault="00037DCF" w:rsidP="00037DCF">
      <w:pPr>
        <w:pStyle w:val="Brdtext"/>
        <w:ind w:left="227"/>
        <w:jc w:val="left"/>
      </w:pPr>
      <w:r>
        <w:t>14-mar-2012)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Kölfors, Katarina, hovrättsassessor (fr.o.m den 18-okt-2010 t.o.m den 31-mar-2012)</w:t>
      </w:r>
    </w:p>
    <w:p w:rsidR="00037DCF" w:rsidRDefault="00037DCF" w:rsidP="00037DCF">
      <w:pPr>
        <w:pStyle w:val="Brdtext"/>
        <w:jc w:val="left"/>
      </w:pPr>
    </w:p>
    <w:p w:rsidR="00037DCF" w:rsidRDefault="00037DCF" w:rsidP="00037DCF">
      <w:pPr>
        <w:pStyle w:val="Brdtext"/>
        <w:jc w:val="left"/>
      </w:pPr>
      <w:r>
        <w:t>Direktiv för utredningen, se dir. 2010:80</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 Penningtvätt - kriminalisering, förverkande och dispositionsförbud</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62" w:name="_Toc348704737"/>
      <w:bookmarkStart w:id="63" w:name="_Toc349137885"/>
      <w:bookmarkStart w:id="64" w:name="_Toc349138225"/>
      <w:r w:rsidRPr="00EA2D48">
        <w:rPr>
          <w:sz w:val="23"/>
          <w:szCs w:val="23"/>
        </w:rPr>
        <w:t>Brottsskadelagsutredningen (Ju 2010:12)</w:t>
      </w:r>
      <w:bookmarkEnd w:id="62"/>
      <w:bookmarkEnd w:id="63"/>
      <w:bookmarkEnd w:id="64"/>
    </w:p>
    <w:p w:rsidR="00037DCF" w:rsidRDefault="00037DCF" w:rsidP="00037DCF">
      <w:pPr>
        <w:pStyle w:val="Brdtext"/>
        <w:jc w:val="left"/>
      </w:pPr>
      <w:r>
        <w:t>Tillkallad enligt regeringens bemyndigande  9-sep-2010</w:t>
      </w:r>
    </w:p>
    <w:p w:rsidR="007A0C21" w:rsidRDefault="007A0C21"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 xml:space="preserve">Blomstrand, Severin, justitieråd (fr.o.m den  9-sep-2010 t.o.m den  </w:t>
      </w:r>
    </w:p>
    <w:p w:rsidR="00037DCF" w:rsidRDefault="00037DCF" w:rsidP="00037DCF">
      <w:pPr>
        <w:pStyle w:val="Brdtext"/>
        <w:ind w:left="227"/>
        <w:jc w:val="left"/>
      </w:pPr>
      <w:r>
        <w:t>2-maj-2012)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Bäckstrand, Jonas, stf. generaldirektör (fr.o.m den 28-okt-2010 t.o.m den  2-maj-2012)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Eklund, Astrid, vice överåklagare (fr.o.m den 28-okt-2010 t.o.m den  2-maj-2012)</w:t>
      </w:r>
    </w:p>
    <w:p w:rsidR="00037DCF" w:rsidRDefault="00037DCF" w:rsidP="00037DCF">
      <w:pPr>
        <w:pStyle w:val="Brdtext"/>
        <w:ind w:left="227"/>
        <w:jc w:val="left"/>
      </w:pPr>
      <w:r>
        <w:t xml:space="preserve">Mattsson, Åsa, verksjurist (fr.o.m den  2-nov-2010 t.o.m den  </w:t>
      </w:r>
    </w:p>
    <w:p w:rsidR="00037DCF" w:rsidRDefault="00037DCF" w:rsidP="00037DCF">
      <w:pPr>
        <w:pStyle w:val="Brdtext"/>
        <w:ind w:left="227"/>
        <w:jc w:val="left"/>
      </w:pPr>
      <w:r>
        <w:t>2-maj-2012)</w:t>
      </w:r>
    </w:p>
    <w:p w:rsidR="00037DCF" w:rsidRDefault="00037DCF" w:rsidP="00037DCF">
      <w:pPr>
        <w:pStyle w:val="Brdtext"/>
        <w:ind w:left="227"/>
        <w:jc w:val="left"/>
      </w:pPr>
      <w:r>
        <w:t xml:space="preserve">Moberg, Staffan, förbundsjurist (fr.o.m den 28-okt-2010 t.o.m den  </w:t>
      </w:r>
    </w:p>
    <w:p w:rsidR="00037DCF" w:rsidRDefault="00037DCF" w:rsidP="00037DCF">
      <w:pPr>
        <w:pStyle w:val="Brdtext"/>
        <w:ind w:left="227"/>
        <w:jc w:val="left"/>
      </w:pPr>
      <w:r>
        <w:t>2-maj-2012)</w:t>
      </w:r>
    </w:p>
    <w:p w:rsidR="00037DCF" w:rsidRDefault="00037DCF" w:rsidP="00037DCF">
      <w:pPr>
        <w:pStyle w:val="Brdtext"/>
        <w:ind w:left="227"/>
        <w:jc w:val="left"/>
      </w:pPr>
      <w:r>
        <w:t>Palmgren Paulsson, Sophie, advokat (fr.o.m den 28-okt-2010 t.o.m den  2-maj-2012)</w:t>
      </w:r>
    </w:p>
    <w:p w:rsidR="00037DCF" w:rsidRDefault="00037DCF" w:rsidP="00037DCF">
      <w:pPr>
        <w:pStyle w:val="Brdtext"/>
        <w:ind w:left="227"/>
        <w:jc w:val="left"/>
      </w:pPr>
      <w:r>
        <w:t xml:space="preserve">Rubing, Per, brottsskadechef (fr.o.m den 28-okt-2010 t.o.m den  </w:t>
      </w:r>
    </w:p>
    <w:p w:rsidR="00037DCF" w:rsidRDefault="00037DCF" w:rsidP="00037DCF">
      <w:pPr>
        <w:pStyle w:val="Brdtext"/>
        <w:ind w:left="227"/>
        <w:jc w:val="left"/>
      </w:pPr>
      <w:r>
        <w:t>2-maj-2012)</w:t>
      </w:r>
    </w:p>
    <w:p w:rsidR="00037DCF" w:rsidRDefault="00037DCF" w:rsidP="00037DCF">
      <w:pPr>
        <w:pStyle w:val="Brdtextmedindrag"/>
      </w:pPr>
    </w:p>
    <w:p w:rsidR="006E1489" w:rsidRDefault="006E1489">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 xml:space="preserve">Oldenstedt, Boel, hovrättsråd (fr.o.m den  1-okt-2010 t.o.m den </w:t>
      </w:r>
    </w:p>
    <w:p w:rsidR="00037DCF" w:rsidRDefault="00037DCF" w:rsidP="00037DCF">
      <w:pPr>
        <w:pStyle w:val="Brdtext"/>
        <w:ind w:left="227"/>
        <w:jc w:val="left"/>
      </w:pPr>
      <w:r>
        <w:t>31-maj-2012)</w:t>
      </w:r>
    </w:p>
    <w:p w:rsidR="00037DCF" w:rsidRDefault="00037DCF" w:rsidP="00037DCF">
      <w:pPr>
        <w:pStyle w:val="Brdtext"/>
        <w:jc w:val="left"/>
      </w:pPr>
    </w:p>
    <w:p w:rsidR="00037DCF" w:rsidRDefault="00037DCF" w:rsidP="00037DCF">
      <w:pPr>
        <w:pStyle w:val="Brdtext"/>
        <w:jc w:val="left"/>
      </w:pPr>
      <w:r>
        <w:t>Direktiv för utredningen, se dir. 2010:84</w:t>
      </w:r>
    </w:p>
    <w:p w:rsidR="007A0C21" w:rsidRDefault="007A0C21"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2012:26 En ny brottsskadelag</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A2D48" w:rsidRDefault="00037DCF" w:rsidP="00037DCF">
      <w:pPr>
        <w:pStyle w:val="Rubrik2"/>
        <w:numPr>
          <w:ilvl w:val="1"/>
          <w:numId w:val="13"/>
        </w:numPr>
        <w:tabs>
          <w:tab w:val="clear" w:pos="1134"/>
          <w:tab w:val="clear" w:pos="2268"/>
          <w:tab w:val="left" w:pos="850"/>
        </w:tabs>
        <w:ind w:left="850" w:hanging="850"/>
        <w:rPr>
          <w:sz w:val="23"/>
          <w:szCs w:val="23"/>
        </w:rPr>
      </w:pPr>
      <w:bookmarkStart w:id="65" w:name="_Toc348704738"/>
      <w:bookmarkStart w:id="66" w:name="_Toc349137886"/>
      <w:bookmarkStart w:id="67" w:name="_Toc349138226"/>
      <w:r w:rsidRPr="00EA2D48">
        <w:rPr>
          <w:sz w:val="23"/>
          <w:szCs w:val="23"/>
        </w:rPr>
        <w:t>Utredningen om skadeståndsansvar och försäkringsplikt vid sjötransporter (Ju 2010:13)</w:t>
      </w:r>
      <w:bookmarkEnd w:id="65"/>
      <w:bookmarkEnd w:id="66"/>
      <w:bookmarkEnd w:id="67"/>
    </w:p>
    <w:p w:rsidR="00037DCF" w:rsidRDefault="00037DCF" w:rsidP="00037DCF">
      <w:pPr>
        <w:pStyle w:val="Brdtext"/>
        <w:jc w:val="left"/>
      </w:pPr>
      <w:r>
        <w:t>Tillkallad enligt regeringens bemyndigande  4-nov-2010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Toijer, Gudmund, justitieråd (fr.o.m den  4-nov-2010 t.o.m den </w:t>
      </w:r>
    </w:p>
    <w:p w:rsidR="00037DCF" w:rsidRDefault="00037DCF" w:rsidP="00037DCF">
      <w:pPr>
        <w:pStyle w:val="Brdtext"/>
        <w:ind w:left="227"/>
        <w:jc w:val="left"/>
      </w:pPr>
      <w:r>
        <w:t>31-mar-2012)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Eriksson, Ellika, kansliråd (fr.o.m den  9-dec-2011 t.o.m den  </w:t>
      </w:r>
    </w:p>
    <w:p w:rsidR="00037DCF" w:rsidRDefault="00037DCF" w:rsidP="00037DCF">
      <w:pPr>
        <w:pStyle w:val="Brdtext"/>
        <w:ind w:left="227"/>
        <w:jc w:val="left"/>
      </w:pPr>
      <w:r>
        <w:t>5-mar-2012)</w:t>
      </w:r>
    </w:p>
    <w:p w:rsidR="00037DCF" w:rsidRDefault="00037DCF" w:rsidP="00037DCF">
      <w:pPr>
        <w:pStyle w:val="Brdtext"/>
        <w:ind w:left="227"/>
        <w:jc w:val="left"/>
      </w:pPr>
      <w:r>
        <w:t>Granborg, Margaretha, kansliråd (fr.o.m den 16-dec-2010 t.o.m den  8-dec-2011)</w:t>
      </w:r>
    </w:p>
    <w:p w:rsidR="00037DCF" w:rsidRDefault="00037DCF" w:rsidP="00037DCF">
      <w:pPr>
        <w:pStyle w:val="Brdtext"/>
        <w:ind w:left="227"/>
        <w:jc w:val="left"/>
      </w:pPr>
      <w:r>
        <w:t xml:space="preserve">Hogstadius, Sara, jurist (fr.o.m den  4-maj-2011 t.o.m den </w:t>
      </w:r>
    </w:p>
    <w:p w:rsidR="00037DCF" w:rsidRDefault="00037DCF" w:rsidP="00037DCF">
      <w:pPr>
        <w:pStyle w:val="Brdtext"/>
        <w:ind w:left="227"/>
        <w:jc w:val="left"/>
      </w:pPr>
      <w:r>
        <w:t>23-sep-2011)</w:t>
      </w:r>
    </w:p>
    <w:p w:rsidR="00037DCF" w:rsidRDefault="00037DCF" w:rsidP="00037DCF">
      <w:pPr>
        <w:pStyle w:val="Brdtext"/>
        <w:ind w:left="227"/>
        <w:jc w:val="left"/>
      </w:pPr>
      <w:r>
        <w:t>Högström, Mirja, rättssakkunnig (fr.o.m den 16-dec-2010 t.o.m den  5-mar-2012)</w:t>
      </w:r>
    </w:p>
    <w:p w:rsidR="00037DCF" w:rsidRDefault="00037DCF" w:rsidP="00037DCF">
      <w:pPr>
        <w:pStyle w:val="Brdtext"/>
        <w:ind w:left="227"/>
        <w:jc w:val="left"/>
      </w:pPr>
      <w:r>
        <w:t>Johansson, Svante O, dispaschör (fr.o.m den 16-dec-2010 t.o.m den  5-mar-2012)</w:t>
      </w:r>
    </w:p>
    <w:p w:rsidR="00037DCF" w:rsidRDefault="00037DCF" w:rsidP="00037DCF">
      <w:pPr>
        <w:pStyle w:val="Brdtext"/>
        <w:ind w:left="227"/>
        <w:jc w:val="left"/>
      </w:pPr>
      <w:r>
        <w:t>Jontell, Anna, jurist (fr.o.m den 16-dec-2010 t.o.m den  4-maj-2011)</w:t>
      </w:r>
    </w:p>
    <w:p w:rsidR="00037DCF" w:rsidRDefault="00037DCF" w:rsidP="00037DCF">
      <w:pPr>
        <w:pStyle w:val="Brdtext"/>
        <w:ind w:left="227"/>
        <w:jc w:val="left"/>
        <w:rPr>
          <w:lang w:val="de-DE"/>
        </w:rPr>
      </w:pPr>
      <w:r w:rsidRPr="001E7D41">
        <w:rPr>
          <w:lang w:val="de-DE"/>
        </w:rPr>
        <w:t>Karfs, Daniel, jur.kand. (fr.o.m den 16</w:t>
      </w:r>
      <w:r>
        <w:rPr>
          <w:lang w:val="de-DE"/>
        </w:rPr>
        <w:t>-dec</w:t>
      </w:r>
      <w:r w:rsidRPr="001E7D41">
        <w:rPr>
          <w:lang w:val="de-DE"/>
        </w:rPr>
        <w:t xml:space="preserve">-2010 t.o.m den  </w:t>
      </w:r>
    </w:p>
    <w:p w:rsidR="00037DCF" w:rsidRPr="008F075A" w:rsidRDefault="00037DCF" w:rsidP="00037DCF">
      <w:pPr>
        <w:pStyle w:val="Brdtext"/>
        <w:ind w:left="227"/>
        <w:jc w:val="left"/>
      </w:pPr>
      <w:r w:rsidRPr="008F075A">
        <w:t>5-mar-2012)</w:t>
      </w:r>
    </w:p>
    <w:p w:rsidR="00037DCF" w:rsidRDefault="00037DCF" w:rsidP="00037DCF">
      <w:pPr>
        <w:pStyle w:val="Brdtext"/>
        <w:ind w:left="227"/>
        <w:jc w:val="left"/>
      </w:pPr>
      <w:r>
        <w:t xml:space="preserve">Malmlöf, Gunilla, chefsjurist (fr.o.m den 16-dec-2010 t.o.m den  </w:t>
      </w:r>
    </w:p>
    <w:p w:rsidR="00037DCF" w:rsidRDefault="00037DCF" w:rsidP="00037DCF">
      <w:pPr>
        <w:pStyle w:val="Brdtext"/>
        <w:ind w:left="227"/>
        <w:jc w:val="left"/>
      </w:pPr>
      <w:r>
        <w:t>5-mar-2012)</w:t>
      </w:r>
    </w:p>
    <w:p w:rsidR="00037DCF" w:rsidRDefault="00037DCF" w:rsidP="00037DCF">
      <w:pPr>
        <w:pStyle w:val="Brdtext"/>
        <w:ind w:left="227"/>
        <w:jc w:val="left"/>
      </w:pPr>
      <w:r>
        <w:t xml:space="preserve">Ratcovich, Martin, verksjurist (fr.o.m den 16-dec-2010 t.o.m den  </w:t>
      </w:r>
    </w:p>
    <w:p w:rsidR="00037DCF" w:rsidRDefault="00037DCF" w:rsidP="00037DCF">
      <w:pPr>
        <w:pStyle w:val="Brdtext"/>
        <w:ind w:left="227"/>
        <w:jc w:val="left"/>
      </w:pPr>
      <w:r>
        <w:t>5-mar-2012)</w:t>
      </w:r>
    </w:p>
    <w:p w:rsidR="00037DCF" w:rsidRDefault="00037DCF" w:rsidP="00037DCF">
      <w:pPr>
        <w:pStyle w:val="Brdtext"/>
        <w:ind w:left="227"/>
        <w:jc w:val="left"/>
      </w:pPr>
      <w:r>
        <w:t xml:space="preserve">Schelin, Johan, docent (fr.o.m den 16-dec-2010 t.o.m den  </w:t>
      </w:r>
    </w:p>
    <w:p w:rsidR="00037DCF" w:rsidRDefault="00037DCF" w:rsidP="00037DCF">
      <w:pPr>
        <w:pStyle w:val="Brdtext"/>
        <w:ind w:left="227"/>
        <w:jc w:val="left"/>
      </w:pPr>
      <w:r>
        <w:t>5-mar-2012)</w:t>
      </w:r>
    </w:p>
    <w:p w:rsidR="00037DCF" w:rsidRDefault="00037DCF" w:rsidP="00037DCF">
      <w:pPr>
        <w:pStyle w:val="Brdtext"/>
        <w:ind w:left="227"/>
        <w:jc w:val="left"/>
      </w:pPr>
      <w:r>
        <w:t xml:space="preserve">Stenborg, Johan, jurist (fr.o.m den 24-sep-2011 t.o.m den  </w:t>
      </w:r>
    </w:p>
    <w:p w:rsidR="00037DCF" w:rsidRDefault="00037DCF" w:rsidP="00037DCF">
      <w:pPr>
        <w:pStyle w:val="Brdtext"/>
        <w:ind w:left="227"/>
        <w:jc w:val="left"/>
      </w:pPr>
      <w:r>
        <w:t>5-mar-2012)</w:t>
      </w:r>
    </w:p>
    <w:p w:rsidR="00037DCF" w:rsidRDefault="00037DCF" w:rsidP="00037DCF">
      <w:pPr>
        <w:pStyle w:val="Brdtext"/>
        <w:ind w:left="227"/>
        <w:jc w:val="left"/>
      </w:pPr>
      <w:r>
        <w:t xml:space="preserve">Tamm, Mikaela, förbundsjurist (fr.o.m den 16-dec-2010 t.o.m den  </w:t>
      </w:r>
    </w:p>
    <w:p w:rsidR="00037DCF" w:rsidRDefault="00037DCF" w:rsidP="00037DCF">
      <w:pPr>
        <w:pStyle w:val="Brdtext"/>
        <w:ind w:left="227"/>
        <w:jc w:val="left"/>
      </w:pPr>
      <w:r>
        <w:t>5-mar-2012)</w:t>
      </w:r>
    </w:p>
    <w:p w:rsidR="00037DCF" w:rsidRDefault="00037DCF" w:rsidP="00037DCF">
      <w:pPr>
        <w:pStyle w:val="Brdtextmedindrag"/>
      </w:pPr>
    </w:p>
    <w:p w:rsidR="006E1489" w:rsidRDefault="006E1489">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Biörklund Uggla, Charlotte, hovrättsassessor (fr.o.m den 25-nov-2010 t.o.m den 31-mar-2012)</w:t>
      </w:r>
    </w:p>
    <w:p w:rsidR="00037DCF" w:rsidRDefault="00037DCF" w:rsidP="00037DCF">
      <w:pPr>
        <w:pStyle w:val="Brdtext"/>
        <w:jc w:val="left"/>
      </w:pPr>
    </w:p>
    <w:p w:rsidR="00037DCF" w:rsidRDefault="00037DCF" w:rsidP="00037DCF">
      <w:pPr>
        <w:pStyle w:val="Brdtext"/>
        <w:jc w:val="left"/>
      </w:pPr>
      <w:r>
        <w:t>Direktiv för utredningen, se dir. 2010:116 och dir. 2011:95</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2012:8 Skadeståndsansvar och försäkringsplikt vid sjötransporter - Atenförordningen och försäkringsdirektivet i svensk rätt</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68" w:name="_Toc348704739"/>
      <w:bookmarkStart w:id="69" w:name="_Toc349137887"/>
      <w:bookmarkStart w:id="70" w:name="_Toc349138227"/>
      <w:r w:rsidRPr="00067760">
        <w:rPr>
          <w:sz w:val="23"/>
          <w:szCs w:val="23"/>
        </w:rPr>
        <w:t>Vinstfördelningsutredningen (Ju 2011:02)</w:t>
      </w:r>
      <w:bookmarkEnd w:id="68"/>
      <w:bookmarkEnd w:id="69"/>
      <w:bookmarkEnd w:id="70"/>
    </w:p>
    <w:p w:rsidR="00037DCF" w:rsidRDefault="00037DCF" w:rsidP="00037DCF">
      <w:pPr>
        <w:pStyle w:val="Brdtext"/>
        <w:jc w:val="left"/>
      </w:pPr>
      <w:r>
        <w:t>Tillkallad enligt regeringens bemyndigande 10-mar-2011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Alvå, Jan, f.d. lagman (fr.o.m den  1-apr-2011 t.o.m den  2-okt-2012)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Adlercreutz, Susanne, departementssekreterare (fr.o.m den </w:t>
      </w:r>
    </w:p>
    <w:p w:rsidR="00037DCF" w:rsidRDefault="00037DCF" w:rsidP="00037DCF">
      <w:pPr>
        <w:pStyle w:val="Brdtext"/>
        <w:ind w:left="227"/>
        <w:jc w:val="left"/>
      </w:pPr>
      <w:r>
        <w:t>19-apr-2011 t.o.m den  8-feb-2012)</w:t>
      </w:r>
    </w:p>
    <w:p w:rsidR="00037DCF" w:rsidRDefault="00037DCF" w:rsidP="00037DCF">
      <w:pPr>
        <w:pStyle w:val="Brdtext"/>
        <w:ind w:left="227"/>
        <w:jc w:val="left"/>
      </w:pPr>
      <w:r>
        <w:t xml:space="preserve">Aspegren, Jacob, ämnesråd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Grönvall, Fredrik, departementssekreterare (fr.o.m den  9-feb-2012 t.o.m den  2-okt-2012)</w:t>
      </w:r>
    </w:p>
    <w:p w:rsidR="00037DCF" w:rsidRDefault="00037DCF" w:rsidP="00037DCF">
      <w:pPr>
        <w:pStyle w:val="Brdtext"/>
        <w:ind w:left="227"/>
        <w:jc w:val="left"/>
      </w:pPr>
      <w:r>
        <w:t xml:space="preserve">Hermansson, Magnus, kansliråd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Lagerqvist Nilsson, Monica, kansliråd (fr.o.m den 19-apr-2011 t.o.m den  2-okt-2012)</w:t>
      </w:r>
    </w:p>
    <w:p w:rsidR="00037DCF" w:rsidRDefault="00037DCF" w:rsidP="00037DCF">
      <w:pPr>
        <w:pStyle w:val="Brdtext"/>
        <w:ind w:left="227"/>
        <w:jc w:val="left"/>
      </w:pPr>
      <w:r>
        <w:t>Persson, Åsa, departementssekreterare (fr.o.m den 19-apr-2011 t.o.m den  2-okt-2012)</w:t>
      </w:r>
    </w:p>
    <w:p w:rsidR="00037DCF" w:rsidRDefault="00037DCF" w:rsidP="00037DCF">
      <w:pPr>
        <w:pStyle w:val="Brdtext"/>
        <w:ind w:left="227"/>
        <w:jc w:val="left"/>
      </w:pPr>
      <w:r>
        <w:t xml:space="preserve">Ulfvarson Östlund, Maria, departementssekreterare (fr.o.m den  </w:t>
      </w:r>
    </w:p>
    <w:p w:rsidR="00037DCF" w:rsidRDefault="00037DCF" w:rsidP="00037DCF">
      <w:pPr>
        <w:pStyle w:val="Brdtext"/>
        <w:ind w:left="227"/>
        <w:jc w:val="left"/>
      </w:pPr>
      <w:r>
        <w:t>5-sep-2011 t.o.m den  2-okt-2012)</w:t>
      </w:r>
    </w:p>
    <w:p w:rsidR="00037DCF" w:rsidRDefault="00037DCF" w:rsidP="00037DCF">
      <w:pPr>
        <w:pStyle w:val="Brdtext"/>
        <w:jc w:val="left"/>
      </w:pPr>
    </w:p>
    <w:p w:rsidR="00037DCF" w:rsidRDefault="00037DCF" w:rsidP="00037DCF">
      <w:pPr>
        <w:pStyle w:val="Brdtext"/>
        <w:jc w:val="left"/>
      </w:pPr>
      <w:r>
        <w:t>Referensgrupp</w:t>
      </w:r>
    </w:p>
    <w:p w:rsidR="00037DCF" w:rsidRDefault="00037DCF" w:rsidP="00037DCF">
      <w:pPr>
        <w:pStyle w:val="Brdtext"/>
        <w:ind w:left="227"/>
        <w:jc w:val="left"/>
      </w:pPr>
      <w:r>
        <w:t xml:space="preserve">Bengtsson, Bertil, professor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Broqvist, Per-Anders, hovrättslagman (fr.o.m den 19-apr-2011 t.o.m den  2-okt-2012)</w:t>
      </w:r>
    </w:p>
    <w:p w:rsidR="00037DCF" w:rsidRDefault="00037DCF" w:rsidP="00037DCF">
      <w:pPr>
        <w:pStyle w:val="Brdtext"/>
        <w:ind w:left="227"/>
        <w:jc w:val="left"/>
      </w:pPr>
      <w:r>
        <w:t>Haapaniemi, Monica, tekniskt råd (fr.o.m den 19-apr-2011 t.o.m den  2-okt-2012)</w:t>
      </w:r>
    </w:p>
    <w:p w:rsidR="00037DCF" w:rsidRDefault="00037DCF" w:rsidP="00037DCF">
      <w:pPr>
        <w:pStyle w:val="Brdtext"/>
        <w:ind w:left="227"/>
        <w:jc w:val="left"/>
      </w:pPr>
      <w:r>
        <w:t xml:space="preserve">Hjulström, Christina, verksjurist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Jonsson-Glans, Gudrun, lantmätare (fr.o.m den 19-apr-2011 t.o.m den  2-okt-2012)</w:t>
      </w:r>
    </w:p>
    <w:p w:rsidR="006E1489" w:rsidRDefault="006E1489">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Kalbro, Thomas, professor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 xml:space="preserve">Mälarstig, Ylva, analytiker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 xml:space="preserve">Sjödin, Eije, adj. professor (fr.o.m den 19-apr-2011 t.o.m den  </w:t>
      </w:r>
    </w:p>
    <w:p w:rsidR="00037DCF" w:rsidRDefault="00037DCF" w:rsidP="00037DCF">
      <w:pPr>
        <w:pStyle w:val="Brdtext"/>
        <w:ind w:left="227"/>
        <w:jc w:val="left"/>
      </w:pPr>
      <w:r>
        <w:t>2-okt-2012)</w:t>
      </w:r>
    </w:p>
    <w:p w:rsidR="00037DCF" w:rsidRDefault="00037DCF" w:rsidP="00037DCF">
      <w:pPr>
        <w:pStyle w:val="Brdtext"/>
        <w:jc w:val="left"/>
      </w:pPr>
      <w:r>
        <w:t>Referensgrupp</w:t>
      </w:r>
    </w:p>
    <w:p w:rsidR="00037DCF" w:rsidRDefault="00037DCF" w:rsidP="00037DCF">
      <w:pPr>
        <w:pStyle w:val="Brdtext"/>
        <w:ind w:left="227"/>
        <w:jc w:val="left"/>
      </w:pPr>
      <w:r>
        <w:t xml:space="preserve">Bonde, Fredrik, chefsjurist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Forsgren, Anders, avdelningschef (fr.o.m den 19-apr-2011 t.o.m den  2-okt-2012)</w:t>
      </w:r>
    </w:p>
    <w:p w:rsidR="00037DCF" w:rsidRDefault="00037DCF" w:rsidP="00037DCF">
      <w:pPr>
        <w:pStyle w:val="Brdtext"/>
        <w:ind w:left="227"/>
        <w:jc w:val="left"/>
      </w:pPr>
      <w:r>
        <w:t xml:space="preserve">Gulliksson, Mikael, chefsjurist (fr.o.m den  1-jan-2012 t.o.m den  </w:t>
      </w:r>
    </w:p>
    <w:p w:rsidR="00037DCF" w:rsidRDefault="00037DCF" w:rsidP="00037DCF">
      <w:pPr>
        <w:pStyle w:val="Brdtext"/>
        <w:ind w:left="227"/>
        <w:jc w:val="left"/>
      </w:pPr>
      <w:r>
        <w:t>2-okt-2012)</w:t>
      </w:r>
    </w:p>
    <w:p w:rsidR="00037DCF" w:rsidRDefault="00037DCF" w:rsidP="00037DCF">
      <w:pPr>
        <w:pStyle w:val="Brdtext"/>
        <w:ind w:left="227"/>
        <w:jc w:val="left"/>
      </w:pPr>
      <w:r>
        <w:t>Henningsson, Per, förbundsjurist (fr.o.m den 19-apr-2011 t.o.m den  2-okt-2012)</w:t>
      </w:r>
    </w:p>
    <w:p w:rsidR="00037DCF" w:rsidRDefault="00037DCF" w:rsidP="00037DCF">
      <w:pPr>
        <w:pStyle w:val="Brdtext"/>
        <w:ind w:left="227"/>
        <w:jc w:val="left"/>
      </w:pPr>
      <w:r>
        <w:t>Persson, Bertil, chefsjurist</w:t>
      </w:r>
      <w:r w:rsidR="005225A4">
        <w:t xml:space="preserve"> </w:t>
      </w:r>
      <w:r>
        <w:t xml:space="preserve">(fr.o.m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 xml:space="preserve">Rudén, Christer, bolagsjurist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Thomsson, Rune, chefsjurist</w:t>
      </w:r>
      <w:r w:rsidRPr="00BC7E38">
        <w:t xml:space="preserve"> </w:t>
      </w:r>
      <w:r>
        <w:t>(</w:t>
      </w:r>
      <w:r w:rsidRPr="00BC7E38">
        <w:t xml:space="preserve">fr.o.m den 19-apr-2011 t.o.m den </w:t>
      </w:r>
    </w:p>
    <w:p w:rsidR="00037DCF" w:rsidRPr="00BC7E38" w:rsidRDefault="00037DCF" w:rsidP="00037DCF">
      <w:pPr>
        <w:pStyle w:val="Brdtext"/>
        <w:ind w:left="227"/>
        <w:jc w:val="left"/>
      </w:pPr>
      <w:r w:rsidRPr="00BC7E38">
        <w:t>31-dec-2011</w:t>
      </w:r>
      <w:r>
        <w:t>)</w:t>
      </w:r>
    </w:p>
    <w:p w:rsidR="00037DCF" w:rsidRDefault="00037DCF" w:rsidP="00037DCF">
      <w:pPr>
        <w:pStyle w:val="Brdtext"/>
        <w:ind w:left="227"/>
        <w:jc w:val="left"/>
      </w:pPr>
      <w:r>
        <w:t xml:space="preserve">Treschow, Frederik, advokat (fr.o.m den 19-apr-2011 t.o.m den  </w:t>
      </w:r>
    </w:p>
    <w:p w:rsidR="00037DCF" w:rsidRDefault="00037DCF" w:rsidP="00037DCF">
      <w:pPr>
        <w:pStyle w:val="Brdtext"/>
        <w:ind w:left="227"/>
        <w:jc w:val="left"/>
      </w:pPr>
      <w:r>
        <w:t>2-okt-2012)</w:t>
      </w:r>
    </w:p>
    <w:p w:rsidR="00037DCF" w:rsidRDefault="00037DCF" w:rsidP="00037DCF">
      <w:pPr>
        <w:pStyle w:val="Brdtext"/>
        <w:ind w:left="227"/>
        <w:jc w:val="left"/>
      </w:pPr>
      <w:r>
        <w:t>Weidstam, Nils, näringspolitisk expert (fr.o.m den 19-apr-2011 t.o.m den  2-okt-2012)</w:t>
      </w:r>
    </w:p>
    <w:p w:rsidR="00037DCF" w:rsidRDefault="00037DCF" w:rsidP="00037DCF">
      <w:pPr>
        <w:pStyle w:val="Brdtext"/>
        <w:ind w:left="227"/>
        <w:jc w:val="left"/>
      </w:pPr>
    </w:p>
    <w:p w:rsidR="00037DCF" w:rsidRDefault="00037DCF" w:rsidP="00037DCF">
      <w:pPr>
        <w:pStyle w:val="Brdtext"/>
      </w:pPr>
      <w:r>
        <w:t>Sekreterare:</w:t>
      </w:r>
    </w:p>
    <w:p w:rsidR="00037DCF" w:rsidRDefault="00037DCF" w:rsidP="00037DCF">
      <w:pPr>
        <w:pStyle w:val="Brdtext"/>
        <w:ind w:left="227"/>
        <w:jc w:val="left"/>
      </w:pPr>
      <w:r>
        <w:t>Kjellgren, Karin, hovrättsassessor (fr.o.m den  1-apr-2011 t.o.m den  2-okt-2012)</w:t>
      </w:r>
    </w:p>
    <w:p w:rsidR="00037DCF" w:rsidRDefault="00037DCF" w:rsidP="00037DCF">
      <w:pPr>
        <w:pStyle w:val="Brdtext"/>
        <w:jc w:val="left"/>
      </w:pPr>
    </w:p>
    <w:p w:rsidR="00037DCF" w:rsidRDefault="00037DCF" w:rsidP="00037DCF">
      <w:pPr>
        <w:pStyle w:val="Brdtext"/>
        <w:jc w:val="left"/>
      </w:pPr>
      <w:r>
        <w:t>Direktiv för utredningen, se dir. 2011:20</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2012:61 Högre ersättning vid mastupplåtelser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71" w:name="_Toc348704740"/>
      <w:bookmarkStart w:id="72" w:name="_Toc349137888"/>
      <w:bookmarkStart w:id="73" w:name="_Toc349138228"/>
      <w:r w:rsidRPr="00067760">
        <w:rPr>
          <w:sz w:val="23"/>
          <w:szCs w:val="23"/>
        </w:rPr>
        <w:t xml:space="preserve">Utredningen om internationell straffverkställighet </w:t>
      </w:r>
      <w:r>
        <w:rPr>
          <w:sz w:val="23"/>
          <w:szCs w:val="23"/>
        </w:rPr>
        <w:t xml:space="preserve">   </w:t>
      </w:r>
      <w:r w:rsidRPr="00067760">
        <w:rPr>
          <w:sz w:val="23"/>
          <w:szCs w:val="23"/>
        </w:rPr>
        <w:t>(Ju 2011:03)</w:t>
      </w:r>
      <w:bookmarkEnd w:id="71"/>
      <w:bookmarkEnd w:id="72"/>
      <w:bookmarkEnd w:id="73"/>
    </w:p>
    <w:p w:rsidR="00037DCF" w:rsidRDefault="00037DCF" w:rsidP="00037DCF">
      <w:pPr>
        <w:pStyle w:val="Brdtext"/>
        <w:jc w:val="left"/>
      </w:pPr>
      <w:r>
        <w:t>Tillkallad enligt regeringens bemyndigande 24-mar-2011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Kussak, Karin, hovrättsråd tillika vice ordförande på avdelning</w:t>
      </w:r>
    </w:p>
    <w:p w:rsidR="00037DCF" w:rsidRDefault="00037DCF" w:rsidP="00037DCF">
      <w:pPr>
        <w:pStyle w:val="Brdtext"/>
        <w:ind w:left="227"/>
        <w:jc w:val="left"/>
      </w:pPr>
      <w:r>
        <w:t>(fr.o.m den  1-apr-2011)</w:t>
      </w:r>
    </w:p>
    <w:p w:rsidR="00037DCF" w:rsidRDefault="00037DCF" w:rsidP="00037DCF">
      <w:pPr>
        <w:pStyle w:val="Brdtextmedindrag"/>
      </w:pPr>
    </w:p>
    <w:p w:rsidR="006E1489" w:rsidRDefault="006E1489">
      <w:pPr>
        <w:overflowPunct/>
        <w:autoSpaceDE/>
        <w:autoSpaceDN/>
        <w:adjustRightInd/>
        <w:textAlignment w:val="auto"/>
        <w:rPr>
          <w:sz w:val="20"/>
        </w:rPr>
      </w:pPr>
      <w:r>
        <w:br w:type="page"/>
      </w:r>
    </w:p>
    <w:p w:rsidR="00037DCF" w:rsidRDefault="00037DCF" w:rsidP="00037DCF">
      <w:pPr>
        <w:pStyle w:val="Brdtext"/>
      </w:pPr>
      <w:r>
        <w:lastRenderedPageBreak/>
        <w:t>Experter:</w:t>
      </w:r>
    </w:p>
    <w:p w:rsidR="00037DCF" w:rsidRDefault="00037DCF" w:rsidP="00037DCF">
      <w:pPr>
        <w:pStyle w:val="Brdtext"/>
        <w:ind w:left="227"/>
        <w:jc w:val="left"/>
      </w:pPr>
      <w:r>
        <w:t>Ahmed, Ashraf, kammaråklagare (fr.o.m den 15-apr-2011)</w:t>
      </w:r>
    </w:p>
    <w:p w:rsidR="00037DCF" w:rsidRDefault="00037DCF" w:rsidP="00037DCF">
      <w:pPr>
        <w:pStyle w:val="Brdtext"/>
        <w:ind w:left="227"/>
        <w:jc w:val="left"/>
      </w:pPr>
      <w:r>
        <w:t>Asp, Petter, professor (fr.o.m den 15-apr-2011)</w:t>
      </w:r>
    </w:p>
    <w:p w:rsidR="00037DCF" w:rsidRDefault="00037DCF" w:rsidP="00037DCF">
      <w:pPr>
        <w:pStyle w:val="Brdtext"/>
        <w:ind w:left="227"/>
        <w:jc w:val="left"/>
      </w:pPr>
      <w:r>
        <w:t>Almqvist, Linda, jurist (fr.o.m den 15-apr-2011)</w:t>
      </w:r>
    </w:p>
    <w:p w:rsidR="00037DCF" w:rsidRDefault="00037DCF" w:rsidP="00037DCF">
      <w:pPr>
        <w:pStyle w:val="Brdtext"/>
        <w:ind w:left="227"/>
        <w:jc w:val="left"/>
      </w:pPr>
      <w:r>
        <w:t xml:space="preserve">Bergström, Helene, kansliråd (fr.o.m den 15-apr-2011 t.o.m den </w:t>
      </w:r>
    </w:p>
    <w:p w:rsidR="00037DCF" w:rsidRDefault="00037DCF" w:rsidP="00037DCF">
      <w:pPr>
        <w:pStyle w:val="Brdtext"/>
        <w:ind w:left="227"/>
        <w:jc w:val="left"/>
      </w:pPr>
      <w:r>
        <w:t>14-nov-2012)</w:t>
      </w:r>
    </w:p>
    <w:p w:rsidR="00037DCF" w:rsidRDefault="00037DCF" w:rsidP="00037DCF">
      <w:pPr>
        <w:pStyle w:val="Brdtext"/>
        <w:ind w:left="227"/>
        <w:jc w:val="left"/>
      </w:pPr>
      <w:r>
        <w:t>Fälth, Tobias, advokat (fr.o.m den 15-apr-2011)</w:t>
      </w:r>
    </w:p>
    <w:p w:rsidR="00037DCF" w:rsidRDefault="00037DCF" w:rsidP="00037DCF">
      <w:pPr>
        <w:pStyle w:val="Brdtext"/>
        <w:ind w:left="227"/>
        <w:jc w:val="left"/>
      </w:pPr>
      <w:r>
        <w:t>Lager, Elisabeth, chefsjurist (fr.o.m den 15-apr-2011)</w:t>
      </w:r>
    </w:p>
    <w:p w:rsidR="00037DCF" w:rsidRDefault="00037DCF" w:rsidP="00037DCF">
      <w:pPr>
        <w:pStyle w:val="Brdtext"/>
        <w:ind w:left="227"/>
        <w:jc w:val="left"/>
      </w:pPr>
      <w:r>
        <w:t>Lowén, Annika, rådman (fr.o.m den 15-apr-2011)</w:t>
      </w:r>
    </w:p>
    <w:p w:rsidR="00037DCF" w:rsidRDefault="00037DCF" w:rsidP="00037DCF">
      <w:pPr>
        <w:pStyle w:val="Brdtext"/>
        <w:ind w:left="227"/>
        <w:jc w:val="left"/>
      </w:pPr>
      <w:r>
        <w:t>Thorblad, Johan, rättssakkunnig (fr.o.m den 15-nov-2012)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Larsson Dozet, Therese, hovrättsassessor (fr.o.m den  1-apr-2011)</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29 20</w:t>
      </w:r>
    </w:p>
    <w:p w:rsidR="00037DCF" w:rsidRDefault="00037DCF" w:rsidP="00037DCF">
      <w:pPr>
        <w:pStyle w:val="Brdtext"/>
        <w:jc w:val="left"/>
      </w:pPr>
    </w:p>
    <w:p w:rsidR="00037DCF" w:rsidRDefault="00037DCF" w:rsidP="00037DCF">
      <w:pPr>
        <w:pStyle w:val="Brdtext"/>
        <w:jc w:val="left"/>
      </w:pPr>
      <w:r>
        <w:t>Direktiv för utredningen, se dir. 2011:28 och 2012:62</w:t>
      </w:r>
    </w:p>
    <w:p w:rsidR="00037DCF" w:rsidRDefault="00037DCF" w:rsidP="00037DCF">
      <w:pPr>
        <w:pStyle w:val="Brdtext"/>
        <w:jc w:val="left"/>
      </w:pPr>
    </w:p>
    <w:p w:rsidR="00037DCF" w:rsidRDefault="00037DCF" w:rsidP="00037DCF">
      <w:pPr>
        <w:pStyle w:val="Brdtext"/>
        <w:jc w:val="left"/>
      </w:pPr>
      <w:r>
        <w:t>Utredningen beräknas avsluta sitt arbete senast den 31 mars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74" w:name="_Toc348704741"/>
      <w:bookmarkStart w:id="75" w:name="_Toc349137889"/>
      <w:bookmarkStart w:id="76" w:name="_Toc349138229"/>
      <w:r w:rsidRPr="00067760">
        <w:rPr>
          <w:sz w:val="23"/>
          <w:szCs w:val="23"/>
        </w:rPr>
        <w:t>Utredningen om genomförande av EU-direktiv om sena betalningar (Ju 2011:04)</w:t>
      </w:r>
      <w:bookmarkEnd w:id="74"/>
      <w:bookmarkEnd w:id="75"/>
      <w:bookmarkEnd w:id="76"/>
    </w:p>
    <w:p w:rsidR="00037DCF" w:rsidRDefault="00037DCF" w:rsidP="00037DCF">
      <w:pPr>
        <w:pStyle w:val="Brdtext"/>
        <w:jc w:val="left"/>
      </w:pPr>
      <w:r>
        <w:t>Tillkallad enligt regeringens bemyndigande 31-mar-2011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Forsgren, Mikael, hovrättsråd (fr.o.m den  1-apr-2011 t.o.m den </w:t>
      </w:r>
    </w:p>
    <w:p w:rsidR="00037DCF" w:rsidRDefault="00037DCF" w:rsidP="00037DCF">
      <w:pPr>
        <w:pStyle w:val="Brdtext"/>
        <w:ind w:left="227"/>
        <w:jc w:val="left"/>
      </w:pPr>
      <w:r>
        <w:t>30-apr-2012)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Falkendal, Rickard, kansliråd (fr.o.m den  6-maj-2001 t.o.m den  </w:t>
      </w:r>
    </w:p>
    <w:p w:rsidR="00037DCF" w:rsidRDefault="00037DCF" w:rsidP="00037DCF">
      <w:pPr>
        <w:pStyle w:val="Brdtext"/>
        <w:ind w:left="227"/>
        <w:jc w:val="left"/>
      </w:pPr>
      <w:r>
        <w:t>4-apr-2012)</w:t>
      </w:r>
    </w:p>
    <w:p w:rsidR="00037DCF" w:rsidRDefault="00037DCF" w:rsidP="00037DCF">
      <w:pPr>
        <w:pStyle w:val="Brdtext"/>
        <w:ind w:left="227"/>
        <w:jc w:val="left"/>
      </w:pPr>
      <w:r>
        <w:t xml:space="preserve">Holmberg, Carl, ämnesråd (fr.o.m den  6-maj-2011 t.o.m den  </w:t>
      </w:r>
    </w:p>
    <w:p w:rsidR="00037DCF" w:rsidRDefault="00037DCF" w:rsidP="00037DCF">
      <w:pPr>
        <w:pStyle w:val="Brdtext"/>
        <w:ind w:left="227"/>
        <w:jc w:val="left"/>
      </w:pPr>
      <w:r>
        <w:t>4-apr-2012)</w:t>
      </w:r>
    </w:p>
    <w:p w:rsidR="00037DCF" w:rsidRDefault="00037DCF" w:rsidP="00037DCF">
      <w:pPr>
        <w:pStyle w:val="Brdtext"/>
        <w:ind w:left="227"/>
        <w:jc w:val="left"/>
      </w:pPr>
      <w:r>
        <w:t xml:space="preserve">Koch, Erland, rättssakkunnig (fr.o.m den  6-maj-2011 t.o.m den </w:t>
      </w:r>
    </w:p>
    <w:p w:rsidR="00037DCF" w:rsidRDefault="00037DCF" w:rsidP="00037DCF">
      <w:pPr>
        <w:pStyle w:val="Brdtext"/>
        <w:ind w:left="227"/>
        <w:jc w:val="left"/>
      </w:pPr>
      <w:r>
        <w:t>13-nov-2011)</w:t>
      </w:r>
    </w:p>
    <w:p w:rsidR="00037DCF" w:rsidRDefault="00037DCF" w:rsidP="00037DCF">
      <w:pPr>
        <w:pStyle w:val="Brdtext"/>
        <w:ind w:left="227"/>
        <w:jc w:val="left"/>
      </w:pPr>
      <w:r>
        <w:t>Lagerstedt, Sofie, departementssekreterare (fr.o.m den  6-maj-2011 t.o.m den  4-apr-2012)</w:t>
      </w:r>
    </w:p>
    <w:p w:rsidR="00037DCF" w:rsidRDefault="00037DCF" w:rsidP="00037DCF">
      <w:pPr>
        <w:pStyle w:val="Brdtext"/>
        <w:ind w:left="227"/>
        <w:jc w:val="left"/>
      </w:pPr>
      <w:r>
        <w:t xml:space="preserve">Pavic, Danijela, kansliråd (fr.o.m den 14-nov-2011 t.o.m den  </w:t>
      </w:r>
    </w:p>
    <w:p w:rsidR="00037DCF" w:rsidRDefault="00037DCF" w:rsidP="00037DCF">
      <w:pPr>
        <w:pStyle w:val="Brdtext"/>
        <w:ind w:left="227"/>
        <w:jc w:val="left"/>
      </w:pPr>
      <w:r>
        <w:t>4-apr-2012)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Gränsmark, Marcus, näringspolitisk sekreterare (fr.o.m den  </w:t>
      </w:r>
    </w:p>
    <w:p w:rsidR="00037DCF" w:rsidRDefault="00037DCF" w:rsidP="00037DCF">
      <w:pPr>
        <w:pStyle w:val="Brdtext"/>
        <w:ind w:left="227"/>
        <w:jc w:val="left"/>
      </w:pPr>
      <w:r>
        <w:t>6-maj-2011 t.o.m den  4-apr-2012)</w:t>
      </w:r>
    </w:p>
    <w:p w:rsidR="00037DCF" w:rsidRDefault="00037DCF" w:rsidP="00037DCF">
      <w:pPr>
        <w:pStyle w:val="Brdtext"/>
        <w:ind w:left="227"/>
        <w:jc w:val="left"/>
      </w:pPr>
      <w:r>
        <w:t xml:space="preserve">Jagrén, Lars, chefsekonom (fr.o.m den  6-maj-2011 t.o.m den  </w:t>
      </w:r>
    </w:p>
    <w:p w:rsidR="00037DCF" w:rsidRDefault="00037DCF" w:rsidP="00037DCF">
      <w:pPr>
        <w:pStyle w:val="Brdtext"/>
        <w:ind w:left="227"/>
        <w:jc w:val="left"/>
      </w:pPr>
      <w:r>
        <w:t>4-apr-2012)</w:t>
      </w:r>
    </w:p>
    <w:p w:rsidR="00037DCF" w:rsidRDefault="00037DCF" w:rsidP="00037DCF">
      <w:pPr>
        <w:pStyle w:val="Brdtext"/>
        <w:ind w:left="227"/>
        <w:jc w:val="left"/>
      </w:pPr>
      <w:r>
        <w:lastRenderedPageBreak/>
        <w:t xml:space="preserve">Moberg, Olof, förbundsjurist (fr.o.m den  6-maj-2011 t.o.m den  </w:t>
      </w:r>
    </w:p>
    <w:p w:rsidR="00037DCF" w:rsidRDefault="00037DCF" w:rsidP="00037DCF">
      <w:pPr>
        <w:pStyle w:val="Brdtext"/>
        <w:ind w:left="227"/>
        <w:jc w:val="left"/>
      </w:pPr>
      <w:r>
        <w:t>4-apr-2012)</w:t>
      </w:r>
    </w:p>
    <w:p w:rsidR="00037DCF" w:rsidRDefault="00037DCF" w:rsidP="00037DCF">
      <w:pPr>
        <w:pStyle w:val="Brdtext"/>
        <w:ind w:left="227"/>
        <w:jc w:val="left"/>
      </w:pPr>
      <w:r>
        <w:t xml:space="preserve">Månsson, Claes, advokat (fr.o.m den  6-maj-2011 t.o.m den  </w:t>
      </w:r>
    </w:p>
    <w:p w:rsidR="00037DCF" w:rsidRDefault="00037DCF" w:rsidP="00037DCF">
      <w:pPr>
        <w:pStyle w:val="Brdtext"/>
        <w:ind w:left="227"/>
        <w:jc w:val="left"/>
      </w:pPr>
      <w:r>
        <w:t>4-apr-2012)</w:t>
      </w:r>
    </w:p>
    <w:p w:rsidR="00037DCF" w:rsidRDefault="00037DCF" w:rsidP="00037DCF">
      <w:pPr>
        <w:pStyle w:val="Brdtext"/>
        <w:ind w:left="227"/>
        <w:jc w:val="left"/>
      </w:pPr>
      <w:r>
        <w:t>Thorstensson, Anders, chefsjurist (fr.o.m den  6-maj-2011 t.o.m den  4-apr-2012)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Bergström, Malin, hovrättsassessor (fr.o.m den 15-apr-2011 t.o.m den 30-apr-2012)</w:t>
      </w:r>
    </w:p>
    <w:p w:rsidR="00037DCF" w:rsidRDefault="00037DCF" w:rsidP="00037DCF">
      <w:pPr>
        <w:pStyle w:val="Brdtext"/>
        <w:jc w:val="left"/>
      </w:pPr>
    </w:p>
    <w:p w:rsidR="00037DCF" w:rsidRDefault="00037DCF" w:rsidP="00037DCF">
      <w:pPr>
        <w:pStyle w:val="Brdtext"/>
        <w:jc w:val="left"/>
      </w:pPr>
      <w:r>
        <w:t>Direktiv för utredningen, se dir. 2011:30</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2012:11 Snabbare betalningar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77" w:name="_Toc348704742"/>
      <w:bookmarkStart w:id="78" w:name="_Toc349137890"/>
      <w:bookmarkStart w:id="79" w:name="_Toc349138230"/>
      <w:r w:rsidRPr="00067760">
        <w:rPr>
          <w:sz w:val="23"/>
          <w:szCs w:val="23"/>
        </w:rPr>
        <w:t>Straffrättsanvändningsutredningen (Ju 2011:05)</w:t>
      </w:r>
      <w:bookmarkEnd w:id="77"/>
      <w:bookmarkEnd w:id="78"/>
      <w:bookmarkEnd w:id="79"/>
    </w:p>
    <w:p w:rsidR="00037DCF" w:rsidRDefault="00037DCF" w:rsidP="00037DCF">
      <w:pPr>
        <w:pStyle w:val="Brdtext"/>
        <w:jc w:val="left"/>
      </w:pPr>
      <w:r>
        <w:t>Tillkallad enligt regeringens bemyndigande 31-mar-2011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Heidenborg, Mari, hovrättslagman (fr.o.m den  1-apr-2011)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Birgerson, Bo, vice chefsåklagare (fr.o.m den  1-apr-2011)</w:t>
      </w:r>
    </w:p>
    <w:p w:rsidR="00037DCF" w:rsidRDefault="00037DCF" w:rsidP="00037DCF">
      <w:pPr>
        <w:pStyle w:val="Brdtext"/>
        <w:ind w:left="227"/>
        <w:jc w:val="left"/>
      </w:pPr>
      <w:r>
        <w:t xml:space="preserve">Björklund, Anna, advokat (fr.o.m den  1-apr-2011 t.o.m den  </w:t>
      </w:r>
    </w:p>
    <w:p w:rsidR="00037DCF" w:rsidRDefault="00037DCF" w:rsidP="00037DCF">
      <w:pPr>
        <w:pStyle w:val="Brdtext"/>
        <w:ind w:left="227"/>
        <w:jc w:val="left"/>
      </w:pPr>
      <w:r>
        <w:t>4-nov-2012)</w:t>
      </w:r>
    </w:p>
    <w:p w:rsidR="00037DCF" w:rsidRDefault="00037DCF" w:rsidP="00037DCF">
      <w:pPr>
        <w:pStyle w:val="Brdtext"/>
        <w:ind w:left="227"/>
        <w:jc w:val="left"/>
      </w:pPr>
      <w:r>
        <w:t xml:space="preserve">Braun, Maria, ämnesråd (fr.o.m den  1-apr-2011 t.o.m den </w:t>
      </w:r>
    </w:p>
    <w:p w:rsidR="00037DCF" w:rsidRDefault="00037DCF" w:rsidP="00037DCF">
      <w:pPr>
        <w:pStyle w:val="Brdtext"/>
        <w:ind w:left="227"/>
        <w:jc w:val="left"/>
      </w:pPr>
      <w:r>
        <w:t>31-aug-2011)</w:t>
      </w:r>
    </w:p>
    <w:p w:rsidR="00037DCF" w:rsidRDefault="00037DCF" w:rsidP="00037DCF">
      <w:pPr>
        <w:pStyle w:val="Brdtext"/>
        <w:ind w:left="227"/>
        <w:jc w:val="left"/>
      </w:pPr>
      <w:r>
        <w:t>Fredin, Christina, kansliråd (fr.o.m den  1-apr-2011)</w:t>
      </w:r>
    </w:p>
    <w:p w:rsidR="00037DCF" w:rsidRDefault="00037DCF" w:rsidP="00037DCF">
      <w:pPr>
        <w:pStyle w:val="Brdtext"/>
        <w:ind w:left="227"/>
        <w:jc w:val="left"/>
      </w:pPr>
      <w:r>
        <w:t xml:space="preserve">Ghiselli, Roger, rättssakkunnig (fr.o.m den  1-apr-2011 t.o.m den  </w:t>
      </w:r>
    </w:p>
    <w:p w:rsidR="00037DCF" w:rsidRDefault="00037DCF" w:rsidP="00037DCF">
      <w:pPr>
        <w:pStyle w:val="Brdtext"/>
        <w:ind w:left="227"/>
        <w:jc w:val="left"/>
      </w:pPr>
      <w:r>
        <w:t>5-sep-2012)</w:t>
      </w:r>
    </w:p>
    <w:p w:rsidR="00037DCF" w:rsidRDefault="00037DCF" w:rsidP="00037DCF">
      <w:pPr>
        <w:pStyle w:val="Brdtext"/>
        <w:ind w:left="227"/>
        <w:jc w:val="left"/>
      </w:pPr>
      <w:r>
        <w:t>Hellrup, Karina, verksjurist (fr.o.m den  1-apr-2011)</w:t>
      </w:r>
    </w:p>
    <w:p w:rsidR="00037DCF" w:rsidRDefault="00037DCF" w:rsidP="00037DCF">
      <w:pPr>
        <w:pStyle w:val="Brdtext"/>
        <w:ind w:left="227"/>
        <w:jc w:val="left"/>
      </w:pPr>
      <w:r>
        <w:t>Korsell, Lars, chefsjurist (fr.o.m den  1-apr-2011)</w:t>
      </w:r>
    </w:p>
    <w:p w:rsidR="00037DCF" w:rsidRDefault="00037DCF" w:rsidP="00037DCF">
      <w:pPr>
        <w:pStyle w:val="Brdtext"/>
        <w:ind w:left="227"/>
        <w:jc w:val="left"/>
      </w:pPr>
      <w:r>
        <w:t>Larsson, Mattias, kansliråd (fr.o.m den  1-apr-2011)</w:t>
      </w:r>
    </w:p>
    <w:p w:rsidR="00037DCF" w:rsidRDefault="00037DCF" w:rsidP="00037DCF">
      <w:pPr>
        <w:pStyle w:val="Brdtext"/>
        <w:ind w:left="227"/>
        <w:jc w:val="left"/>
      </w:pPr>
      <w:r>
        <w:t>Lernestedt, Claes, professor (fr.o.m den  1-apr-2011)</w:t>
      </w:r>
    </w:p>
    <w:p w:rsidR="00037DCF" w:rsidRDefault="00037DCF" w:rsidP="00037DCF">
      <w:pPr>
        <w:pStyle w:val="Brdtext"/>
        <w:ind w:left="227"/>
        <w:jc w:val="left"/>
      </w:pPr>
      <w:r>
        <w:t>Malmsten, Anders, advokat (fr.o.m den  5-nov-2012)</w:t>
      </w:r>
    </w:p>
    <w:p w:rsidR="00037DCF" w:rsidRDefault="00037DCF" w:rsidP="00037DCF">
      <w:pPr>
        <w:pStyle w:val="Brdtext"/>
        <w:ind w:left="227"/>
        <w:jc w:val="left"/>
      </w:pPr>
      <w:r>
        <w:t>Ohlsson, Kristina, ämnesråd (fr.o.m den  1-sep-2011)</w:t>
      </w:r>
    </w:p>
    <w:p w:rsidR="00037DCF" w:rsidRDefault="00037DCF" w:rsidP="00037DCF">
      <w:pPr>
        <w:pStyle w:val="Brdtext"/>
        <w:ind w:left="227"/>
        <w:jc w:val="left"/>
      </w:pPr>
      <w:r>
        <w:t>Påhlsson, Katarina, hovrättslagman (fr.o.m den  1-apr-2011)</w:t>
      </w:r>
    </w:p>
    <w:p w:rsidR="00037DCF" w:rsidRDefault="00037DCF" w:rsidP="00037DCF">
      <w:pPr>
        <w:pStyle w:val="Brdtext"/>
        <w:ind w:left="227"/>
        <w:jc w:val="left"/>
      </w:pPr>
      <w:r>
        <w:t>Sjögren, Paul, rättssakkunnig (fr.o.m den  1-apr-2011)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Wettersten, Marie, hovrättsassessor (fr.o.m den  1-maj-2011)</w:t>
      </w:r>
    </w:p>
    <w:p w:rsidR="00037DCF" w:rsidRDefault="00037DCF" w:rsidP="00037DCF">
      <w:pPr>
        <w:pStyle w:val="Brdtext"/>
        <w:jc w:val="left"/>
      </w:pPr>
    </w:p>
    <w:p w:rsidR="00037DCF" w:rsidRDefault="00037DCF" w:rsidP="00037DCF">
      <w:pPr>
        <w:pStyle w:val="Brdtext"/>
        <w:jc w:val="left"/>
      </w:pPr>
      <w:r>
        <w:lastRenderedPageBreak/>
        <w:t>Lokal: Regeringskansliets utredningsavdelning, Box 11014, 404 21 Göteborg, tel. 031-701 53 60</w:t>
      </w:r>
    </w:p>
    <w:p w:rsidR="00037DCF" w:rsidRDefault="00037DCF" w:rsidP="00037DCF">
      <w:pPr>
        <w:pStyle w:val="Brdtext"/>
        <w:jc w:val="left"/>
      </w:pPr>
    </w:p>
    <w:p w:rsidR="00037DCF" w:rsidRDefault="00037DCF" w:rsidP="00037DCF">
      <w:pPr>
        <w:pStyle w:val="Brdtext"/>
        <w:jc w:val="left"/>
      </w:pPr>
      <w:r>
        <w:t>Direktiv för utredningen, se dir. 2011:31 och dir. 2012:133</w:t>
      </w:r>
    </w:p>
    <w:p w:rsidR="00037DCF" w:rsidRDefault="00037DCF" w:rsidP="00037DCF">
      <w:pPr>
        <w:pStyle w:val="Brdtext"/>
        <w:jc w:val="left"/>
      </w:pPr>
    </w:p>
    <w:p w:rsidR="00037DCF" w:rsidRDefault="00037DCF" w:rsidP="00037DCF">
      <w:pPr>
        <w:pStyle w:val="Brdtext"/>
        <w:jc w:val="left"/>
      </w:pPr>
      <w:r>
        <w:t>Utredningen beräknas avsluta sitt arbete senast den 2 april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80" w:name="_Toc348704743"/>
      <w:bookmarkStart w:id="81" w:name="_Toc349137891"/>
      <w:bookmarkStart w:id="82" w:name="_Toc349138231"/>
      <w:r w:rsidRPr="00067760">
        <w:rPr>
          <w:sz w:val="23"/>
          <w:szCs w:val="23"/>
        </w:rPr>
        <w:t xml:space="preserve">Utredningen om framtidens stöd till konsumenter </w:t>
      </w:r>
      <w:r>
        <w:rPr>
          <w:sz w:val="23"/>
          <w:szCs w:val="23"/>
        </w:rPr>
        <w:t xml:space="preserve">   </w:t>
      </w:r>
      <w:r w:rsidRPr="00067760">
        <w:rPr>
          <w:sz w:val="23"/>
          <w:szCs w:val="23"/>
        </w:rPr>
        <w:t>(Ju 2011:06)</w:t>
      </w:r>
      <w:bookmarkEnd w:id="80"/>
      <w:bookmarkEnd w:id="81"/>
      <w:bookmarkEnd w:id="82"/>
    </w:p>
    <w:p w:rsidR="00037DCF" w:rsidRDefault="00037DCF" w:rsidP="00037DCF">
      <w:pPr>
        <w:pStyle w:val="Brdtext"/>
        <w:jc w:val="left"/>
      </w:pPr>
      <w:r>
        <w:t>Tillkallad enligt regeringens bemyndigande  5-maj-2011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Tandan, Elisabeth, civilekonom (fr.o.m den  5-maj-2011 t.o.m den </w:t>
      </w:r>
    </w:p>
    <w:p w:rsidR="00037DCF" w:rsidRDefault="00037DCF" w:rsidP="00037DCF">
      <w:pPr>
        <w:pStyle w:val="Brdtext"/>
        <w:ind w:left="227"/>
        <w:jc w:val="left"/>
      </w:pPr>
      <w:r>
        <w:t>30-jun-2012)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Axelsson, Marita, departementssekreterare (fr.o.m den  1-feb-2012 t.o.m den 30-jun-2012)</w:t>
      </w:r>
    </w:p>
    <w:p w:rsidR="00037DCF" w:rsidRDefault="00037DCF" w:rsidP="00037DCF">
      <w:pPr>
        <w:pStyle w:val="Brdtext"/>
        <w:ind w:left="227"/>
        <w:jc w:val="left"/>
      </w:pPr>
      <w:r>
        <w:t>Bagge, Anders, departementssekreterare (fr.o.m den  1-jun-2011 t.o.m den 31-jan-2012)</w:t>
      </w:r>
    </w:p>
    <w:p w:rsidR="00037DCF" w:rsidRDefault="00037DCF" w:rsidP="00037DCF">
      <w:pPr>
        <w:pStyle w:val="Brdtext"/>
        <w:ind w:left="227"/>
        <w:jc w:val="left"/>
      </w:pPr>
      <w:r>
        <w:t>Bah-Kunke, Alice, hållbarhetschef (fr.o.m den  1-jun-2011 t.o.m den 30-jun-2012)</w:t>
      </w:r>
    </w:p>
    <w:p w:rsidR="00037DCF" w:rsidRDefault="00037DCF" w:rsidP="00037DCF">
      <w:pPr>
        <w:pStyle w:val="Brdtext"/>
        <w:ind w:left="227"/>
        <w:jc w:val="left"/>
      </w:pPr>
      <w:r>
        <w:t>Brinkman, Örjan, styrelseordförande i Sveriges Konsumenter (fr.o.m den  1-jun-2011 t.o.m den 30-jun-2012</w:t>
      </w:r>
    </w:p>
    <w:p w:rsidR="00037DCF" w:rsidRDefault="00037DCF" w:rsidP="00037DCF">
      <w:pPr>
        <w:pStyle w:val="Brdtext"/>
        <w:ind w:left="227"/>
        <w:jc w:val="left"/>
      </w:pPr>
      <w:r>
        <w:t>Brunlid, Charlotte, departementssekreterare (fr.o.m den  1-jun-2011 t.o.m den  9-apr-2012)</w:t>
      </w:r>
    </w:p>
    <w:p w:rsidR="00037DCF" w:rsidRDefault="00037DCF" w:rsidP="00037DCF">
      <w:pPr>
        <w:pStyle w:val="Brdtext"/>
        <w:ind w:left="227"/>
        <w:jc w:val="left"/>
      </w:pPr>
      <w:r>
        <w:t xml:space="preserve">Dreber-Almenberg, Anna, fil.dr. (fr.o.m den  1-jun-2011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Ekström, Karin M, professor (fr.o.m den  1-jun-2011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Groth, Johan, teknologie doktor (fr.o.m den  1-jun-2011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Klingensjö, Leif, utredare (fr.o.m den  1-jun-2011 t.o.m den </w:t>
      </w:r>
    </w:p>
    <w:p w:rsidR="00037DCF" w:rsidRDefault="00037DCF" w:rsidP="00037DCF">
      <w:pPr>
        <w:pStyle w:val="Brdtext"/>
        <w:ind w:left="227"/>
        <w:jc w:val="left"/>
      </w:pPr>
      <w:r>
        <w:t>30-jun-2012)</w:t>
      </w:r>
    </w:p>
    <w:p w:rsidR="00037DCF" w:rsidRDefault="00037DCF" w:rsidP="00037DCF">
      <w:pPr>
        <w:pStyle w:val="Brdtext"/>
        <w:ind w:left="227"/>
        <w:jc w:val="left"/>
      </w:pPr>
      <w:r>
        <w:t>Kristiansen, Mårten, departementssekreterare (fr.o.m den  1-jun-2011 t.o.m den 30-jun-2012)</w:t>
      </w:r>
    </w:p>
    <w:p w:rsidR="00037DCF" w:rsidRDefault="00037DCF" w:rsidP="00037DCF">
      <w:pPr>
        <w:pStyle w:val="Brdtext"/>
        <w:ind w:left="227"/>
        <w:jc w:val="left"/>
      </w:pPr>
      <w:r>
        <w:t xml:space="preserve">Källsbo, Henrik, kansliråd (fr.o.m den 10-apr-2012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Mattsson, Niklas, chefredaktör (fr.o.m den  1-jun-2011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Olsson, Gunnar, jur.kand. (fr.o.m den  1-jun-2011 t.o.m den </w:t>
      </w:r>
    </w:p>
    <w:p w:rsidR="00037DCF" w:rsidRDefault="00037DCF" w:rsidP="00037DCF">
      <w:pPr>
        <w:pStyle w:val="Brdtext"/>
        <w:ind w:left="227"/>
        <w:jc w:val="left"/>
      </w:pPr>
      <w:r>
        <w:t>30-jun-2012)</w:t>
      </w:r>
    </w:p>
    <w:p w:rsidR="00037DCF" w:rsidRDefault="00037DCF" w:rsidP="00037DCF">
      <w:pPr>
        <w:pStyle w:val="Brdtext"/>
        <w:ind w:left="227"/>
        <w:jc w:val="left"/>
      </w:pPr>
      <w:r>
        <w:t>Riese, Kerstin, kommunikationsstrateg (fr.o.m den 17-jun-2011 t.o.m den 30-jun-2012)</w:t>
      </w:r>
    </w:p>
    <w:p w:rsidR="00037DCF" w:rsidRDefault="00037DCF" w:rsidP="00037DCF">
      <w:pPr>
        <w:pStyle w:val="Brdtext"/>
        <w:ind w:left="227"/>
        <w:jc w:val="left"/>
      </w:pPr>
      <w:r>
        <w:t>Schüllerqvist, Niklas, rättssakkunnig (fr.o.m den  1-nov-2011 t.o.m den 30-jun-2012)</w:t>
      </w:r>
    </w:p>
    <w:p w:rsidR="00037DCF" w:rsidRDefault="00037DCF" w:rsidP="00037DCF">
      <w:pPr>
        <w:pStyle w:val="Brdtext"/>
        <w:ind w:left="227"/>
        <w:jc w:val="left"/>
      </w:pPr>
      <w:r>
        <w:lastRenderedPageBreak/>
        <w:t>Sjödahl, Christina, budget- och skuldrådgivare (fr.o.m den  1-jun-2011 t.o.m den 30-jun-2012)</w:t>
      </w:r>
    </w:p>
    <w:p w:rsidR="00037DCF" w:rsidRDefault="00037DCF" w:rsidP="00037DCF">
      <w:pPr>
        <w:pStyle w:val="Brdtext"/>
        <w:ind w:left="227"/>
        <w:jc w:val="left"/>
      </w:pPr>
      <w:r>
        <w:t>Smedberg, Anna-Karin, föreningsjurist (fr.o.m den  1-jun-2011 t.o.m den 30-jun-2012)</w:t>
      </w:r>
    </w:p>
    <w:p w:rsidR="00037DCF" w:rsidRDefault="00037DCF" w:rsidP="00037DCF">
      <w:pPr>
        <w:pStyle w:val="Brdtext"/>
        <w:ind w:left="227"/>
        <w:jc w:val="left"/>
      </w:pPr>
      <w:r>
        <w:t xml:space="preserve">Ström, Per-Arne, utredare (fr.o.m den  1-jun-2011 t.o.m den </w:t>
      </w:r>
    </w:p>
    <w:p w:rsidR="00037DCF" w:rsidRPr="008F075A" w:rsidRDefault="00037DCF" w:rsidP="00037DCF">
      <w:pPr>
        <w:pStyle w:val="Brdtext"/>
        <w:ind w:left="227"/>
        <w:jc w:val="left"/>
        <w:rPr>
          <w:lang w:val="de-DE"/>
        </w:rPr>
      </w:pPr>
      <w:r w:rsidRPr="008F075A">
        <w:rPr>
          <w:lang w:val="de-DE"/>
        </w:rPr>
        <w:t>30-jun-2012)</w:t>
      </w:r>
    </w:p>
    <w:p w:rsidR="00037DCF" w:rsidRPr="008F075A" w:rsidRDefault="00037DCF" w:rsidP="00037DCF">
      <w:pPr>
        <w:pStyle w:val="Brdtext"/>
        <w:ind w:left="227"/>
        <w:jc w:val="left"/>
        <w:rPr>
          <w:lang w:val="de-DE"/>
        </w:rPr>
      </w:pPr>
      <w:r w:rsidRPr="008F075A">
        <w:rPr>
          <w:lang w:val="de-DE"/>
        </w:rPr>
        <w:t xml:space="preserve">von Sydow, Ebba, journalist (fr.o.m den  1-jun-2011 t.o.m den </w:t>
      </w:r>
    </w:p>
    <w:p w:rsidR="00037DCF" w:rsidRPr="008F075A" w:rsidRDefault="00037DCF" w:rsidP="00037DCF">
      <w:pPr>
        <w:pStyle w:val="Brdtext"/>
        <w:ind w:left="227"/>
        <w:jc w:val="left"/>
        <w:rPr>
          <w:lang w:val="de-DE"/>
        </w:rPr>
      </w:pPr>
      <w:r w:rsidRPr="008F075A">
        <w:rPr>
          <w:lang w:val="de-DE"/>
        </w:rPr>
        <w:t>31-aug-2011)</w:t>
      </w:r>
    </w:p>
    <w:p w:rsidR="00037DCF" w:rsidRPr="008F075A" w:rsidRDefault="00037DCF" w:rsidP="00037DCF">
      <w:pPr>
        <w:pStyle w:val="Brdtext"/>
        <w:ind w:left="227"/>
        <w:jc w:val="left"/>
        <w:rPr>
          <w:lang w:val="de-DE"/>
        </w:rPr>
      </w:pPr>
      <w:r w:rsidRPr="008F075A">
        <w:rPr>
          <w:lang w:val="de-DE"/>
        </w:rPr>
        <w:t>Westerberg Olsson, Mia, kommunikationschef (fr.o.m den  1-jun-2011 t.o.m den 30-jun-2012)</w:t>
      </w:r>
    </w:p>
    <w:p w:rsidR="00037DCF" w:rsidRPr="008F075A" w:rsidRDefault="00037DCF" w:rsidP="00037DCF">
      <w:pPr>
        <w:pStyle w:val="Brdtext"/>
        <w:ind w:left="227"/>
        <w:jc w:val="left"/>
        <w:rPr>
          <w:lang w:val="de-DE"/>
        </w:rPr>
      </w:pPr>
      <w:r w:rsidRPr="008F075A">
        <w:rPr>
          <w:lang w:val="de-DE"/>
        </w:rPr>
        <w:t>Wilow Sundh, Annika, konsumentvägledare (fr.o.m den  1-jun-2011 t.o.m den 30-jun-2012)</w:t>
      </w:r>
    </w:p>
    <w:p w:rsidR="00037DCF" w:rsidRDefault="00037DCF" w:rsidP="00037DCF">
      <w:pPr>
        <w:pStyle w:val="Brdtext"/>
        <w:ind w:left="227"/>
        <w:jc w:val="left"/>
      </w:pPr>
      <w:r>
        <w:t xml:space="preserve">Åkerlund, Jan, kommunikatör (fr.o.m den  1-jun-2011 t.o.m den </w:t>
      </w:r>
    </w:p>
    <w:p w:rsidR="00037DCF" w:rsidRDefault="00037DCF" w:rsidP="00037DCF">
      <w:pPr>
        <w:pStyle w:val="Brdtext"/>
        <w:ind w:left="227"/>
        <w:jc w:val="left"/>
      </w:pPr>
      <w:r>
        <w:t>30-jun-2012)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Borén, Hanna, hovrättsassessor (fr.o.m den  1-jun-2011 t.o.m den </w:t>
      </w:r>
    </w:p>
    <w:p w:rsidR="00037DCF" w:rsidRDefault="00037DCF" w:rsidP="00037DCF">
      <w:pPr>
        <w:pStyle w:val="Brdtext"/>
        <w:ind w:left="227"/>
        <w:jc w:val="left"/>
      </w:pPr>
      <w:r>
        <w:t>31-jul-2012)</w:t>
      </w:r>
    </w:p>
    <w:p w:rsidR="00037DCF" w:rsidRDefault="00037DCF" w:rsidP="00037DCF">
      <w:pPr>
        <w:pStyle w:val="Brdtext"/>
        <w:jc w:val="left"/>
      </w:pPr>
    </w:p>
    <w:p w:rsidR="00037DCF" w:rsidRDefault="00037DCF" w:rsidP="00037DCF">
      <w:pPr>
        <w:pStyle w:val="Brdtext"/>
        <w:jc w:val="left"/>
      </w:pPr>
      <w:r>
        <w:t>Direktiv för utredningen, se dir. 2011:38 och dir. 2011:119</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2012:43 Konsumenten i centrum Ett framtida konsumentstöd</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83" w:name="_Toc348704744"/>
      <w:bookmarkStart w:id="84" w:name="_Toc349137892"/>
      <w:bookmarkStart w:id="85" w:name="_Toc349138232"/>
      <w:r w:rsidRPr="00067760">
        <w:rPr>
          <w:sz w:val="23"/>
          <w:szCs w:val="23"/>
        </w:rPr>
        <w:t>Utredningen om utlänningslagen och EES-medborgare (Ju 2011:07)</w:t>
      </w:r>
      <w:bookmarkEnd w:id="83"/>
      <w:bookmarkEnd w:id="84"/>
      <w:bookmarkEnd w:id="85"/>
    </w:p>
    <w:p w:rsidR="00037DCF" w:rsidRDefault="00037DCF" w:rsidP="00037DCF">
      <w:pPr>
        <w:pStyle w:val="Brdtext"/>
        <w:jc w:val="left"/>
      </w:pPr>
      <w:r>
        <w:t>Tillkallad enligt regeringens bemyndigande 16-jun-2011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Åberg, Margareta, kammarrättspresident (fr.o.m den 21-jun-2011 t.o.m den 31-aug-2012)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Hedberg, Henrik, rådman (fr.o.m den 12-sep-2011 t.o.m den </w:t>
      </w:r>
    </w:p>
    <w:p w:rsidR="00037DCF" w:rsidRDefault="00037DCF" w:rsidP="00037DCF">
      <w:pPr>
        <w:pStyle w:val="Brdtext"/>
        <w:ind w:left="227"/>
        <w:jc w:val="left"/>
      </w:pPr>
      <w:r>
        <w:t>31-aug-2012)</w:t>
      </w:r>
    </w:p>
    <w:p w:rsidR="00037DCF" w:rsidRDefault="00037DCF" w:rsidP="00037DCF">
      <w:pPr>
        <w:pStyle w:val="Brdtext"/>
        <w:ind w:left="227"/>
        <w:jc w:val="left"/>
      </w:pPr>
      <w:r>
        <w:t xml:space="preserve">Hjalmers, Hans, advokat (fr.o.m den 12-sep-2011 t.o.m den </w:t>
      </w:r>
    </w:p>
    <w:p w:rsidR="00037DCF" w:rsidRDefault="00037DCF" w:rsidP="00037DCF">
      <w:pPr>
        <w:pStyle w:val="Brdtext"/>
        <w:ind w:left="227"/>
        <w:jc w:val="left"/>
      </w:pPr>
      <w:r>
        <w:t>31-aug-2012)</w:t>
      </w:r>
    </w:p>
    <w:p w:rsidR="00037DCF" w:rsidRDefault="00037DCF" w:rsidP="00037DCF">
      <w:pPr>
        <w:pStyle w:val="Brdtext"/>
        <w:ind w:left="227"/>
        <w:jc w:val="left"/>
      </w:pPr>
      <w:r>
        <w:t xml:space="preserve">Johnsson, Johanna, kansliråd (fr.o.m den 12-sep-2011 t.o.m den </w:t>
      </w:r>
    </w:p>
    <w:p w:rsidR="00037DCF" w:rsidRDefault="00037DCF" w:rsidP="00037DCF">
      <w:pPr>
        <w:pStyle w:val="Brdtext"/>
        <w:ind w:left="227"/>
        <w:jc w:val="left"/>
      </w:pPr>
      <w:r>
        <w:t>31-aug-2012)</w:t>
      </w:r>
    </w:p>
    <w:p w:rsidR="00037DCF" w:rsidRDefault="00037DCF" w:rsidP="00037DCF">
      <w:pPr>
        <w:pStyle w:val="Brdtext"/>
        <w:ind w:left="227"/>
        <w:jc w:val="left"/>
      </w:pPr>
      <w:r>
        <w:t>Lagerqvist Veloz Roca, Annika, docent (fr.o.m den 12-sep-2011 t.o.m den 31-aug-2012)</w:t>
      </w:r>
    </w:p>
    <w:p w:rsidR="00037DCF" w:rsidRDefault="00037DCF" w:rsidP="00037DCF">
      <w:pPr>
        <w:pStyle w:val="Brdtext"/>
        <w:ind w:left="227"/>
        <w:jc w:val="left"/>
      </w:pPr>
      <w:r>
        <w:t>Lindqvist, Catharina, kammarrättsråd (fr.o.m den 12-sep-2011 t.o.m den 31-aug-2012)</w:t>
      </w:r>
    </w:p>
    <w:p w:rsidR="006E1489" w:rsidRDefault="006E1489">
      <w:pPr>
        <w:overflowPunct/>
        <w:autoSpaceDE/>
        <w:autoSpaceDN/>
        <w:adjustRightInd/>
        <w:textAlignment w:val="auto"/>
        <w:rPr>
          <w:sz w:val="20"/>
          <w:lang w:val="de-DE"/>
        </w:rPr>
      </w:pPr>
      <w:r>
        <w:rPr>
          <w:lang w:val="de-DE"/>
        </w:rPr>
        <w:br w:type="page"/>
      </w:r>
    </w:p>
    <w:p w:rsidR="00037DCF" w:rsidRDefault="00037DCF" w:rsidP="00037DCF">
      <w:pPr>
        <w:pStyle w:val="Brdtext"/>
        <w:ind w:left="227"/>
        <w:jc w:val="left"/>
        <w:rPr>
          <w:lang w:val="de-DE"/>
        </w:rPr>
      </w:pPr>
      <w:r w:rsidRPr="001E7D41">
        <w:rPr>
          <w:lang w:val="de-DE"/>
        </w:rPr>
        <w:lastRenderedPageBreak/>
        <w:t>Samuelson, Daniel, rådman (fr.o.m den 12</w:t>
      </w:r>
      <w:r>
        <w:rPr>
          <w:lang w:val="de-DE"/>
        </w:rPr>
        <w:t>-sep</w:t>
      </w:r>
      <w:r w:rsidRPr="001E7D41">
        <w:rPr>
          <w:lang w:val="de-DE"/>
        </w:rPr>
        <w:t xml:space="preserve">-2011 t.o.m den </w:t>
      </w:r>
    </w:p>
    <w:p w:rsidR="00037DCF" w:rsidRPr="001E7D41" w:rsidRDefault="00037DCF" w:rsidP="00037DCF">
      <w:pPr>
        <w:pStyle w:val="Brdtext"/>
        <w:ind w:left="227"/>
        <w:jc w:val="left"/>
        <w:rPr>
          <w:lang w:val="de-DE"/>
        </w:rPr>
      </w:pPr>
      <w:r w:rsidRPr="001E7D41">
        <w:rPr>
          <w:lang w:val="de-DE"/>
        </w:rPr>
        <w:t>31</w:t>
      </w:r>
      <w:r>
        <w:rPr>
          <w:lang w:val="de-DE"/>
        </w:rPr>
        <w:t>-aug</w:t>
      </w:r>
      <w:r w:rsidRPr="001E7D41">
        <w:rPr>
          <w:lang w:val="de-DE"/>
        </w:rPr>
        <w:t>-2012)</w:t>
      </w:r>
    </w:p>
    <w:p w:rsidR="00037DCF" w:rsidRPr="008F075A" w:rsidRDefault="00037DCF" w:rsidP="00037DCF">
      <w:pPr>
        <w:pStyle w:val="Brdtext"/>
        <w:ind w:left="227"/>
        <w:jc w:val="left"/>
      </w:pPr>
      <w:r w:rsidRPr="008F075A">
        <w:t xml:space="preserve">Stegeland, Dag, lagman (fr.o.m den 12-sep-2011 t.o.m den </w:t>
      </w:r>
    </w:p>
    <w:p w:rsidR="00037DCF" w:rsidRPr="008F075A" w:rsidRDefault="00037DCF" w:rsidP="00037DCF">
      <w:pPr>
        <w:pStyle w:val="Brdtext"/>
        <w:ind w:left="227"/>
        <w:jc w:val="left"/>
      </w:pPr>
      <w:r w:rsidRPr="008F075A">
        <w:t>31-aug-2012)</w:t>
      </w:r>
    </w:p>
    <w:p w:rsidR="00037DCF" w:rsidRPr="008F075A" w:rsidRDefault="00037DCF" w:rsidP="00037DCF">
      <w:pPr>
        <w:pStyle w:val="Brdtext"/>
        <w:ind w:left="227"/>
        <w:jc w:val="left"/>
      </w:pPr>
      <w:r w:rsidRPr="008F075A">
        <w:t xml:space="preserve">Thormann, Karin, handläggare (fr.o.m den 12-sep-2011 t.o.m den </w:t>
      </w:r>
    </w:p>
    <w:p w:rsidR="00037DCF" w:rsidRPr="001E7D41" w:rsidRDefault="00037DCF" w:rsidP="00037DCF">
      <w:pPr>
        <w:pStyle w:val="Brdtext"/>
        <w:ind w:left="227"/>
        <w:jc w:val="left"/>
        <w:rPr>
          <w:lang w:val="de-DE"/>
        </w:rPr>
      </w:pPr>
      <w:r w:rsidRPr="001E7D41">
        <w:rPr>
          <w:lang w:val="de-DE"/>
        </w:rPr>
        <w:t>31</w:t>
      </w:r>
      <w:r>
        <w:rPr>
          <w:lang w:val="de-DE"/>
        </w:rPr>
        <w:t>-aug</w:t>
      </w:r>
      <w:r w:rsidRPr="001E7D41">
        <w:rPr>
          <w:lang w:val="de-DE"/>
        </w:rPr>
        <w:t>-2012)</w:t>
      </w:r>
    </w:p>
    <w:p w:rsidR="00037DCF" w:rsidRDefault="00037DCF" w:rsidP="00037DCF">
      <w:pPr>
        <w:pStyle w:val="Brdtext"/>
        <w:ind w:left="227"/>
        <w:jc w:val="left"/>
        <w:rPr>
          <w:lang w:val="de-DE"/>
        </w:rPr>
      </w:pPr>
      <w:r w:rsidRPr="001E7D41">
        <w:rPr>
          <w:lang w:val="de-DE"/>
        </w:rPr>
        <w:t>Weström, Anders, expert (fr.o.m den 12</w:t>
      </w:r>
      <w:r>
        <w:rPr>
          <w:lang w:val="de-DE"/>
        </w:rPr>
        <w:t>-sep</w:t>
      </w:r>
      <w:r w:rsidRPr="001E7D41">
        <w:rPr>
          <w:lang w:val="de-DE"/>
        </w:rPr>
        <w:t xml:space="preserve">-2011 t.o.m den </w:t>
      </w:r>
    </w:p>
    <w:p w:rsidR="00037DCF" w:rsidRPr="001E7D41" w:rsidRDefault="00037DCF" w:rsidP="00037DCF">
      <w:pPr>
        <w:pStyle w:val="Brdtext"/>
        <w:ind w:left="227"/>
        <w:jc w:val="left"/>
        <w:rPr>
          <w:lang w:val="de-DE"/>
        </w:rPr>
      </w:pPr>
      <w:r w:rsidRPr="001E7D41">
        <w:rPr>
          <w:lang w:val="de-DE"/>
        </w:rPr>
        <w:t>31</w:t>
      </w:r>
      <w:r>
        <w:rPr>
          <w:lang w:val="de-DE"/>
        </w:rPr>
        <w:t>-aug</w:t>
      </w:r>
      <w:r w:rsidRPr="001E7D41">
        <w:rPr>
          <w:lang w:val="de-DE"/>
        </w:rPr>
        <w:t>-2012)</w:t>
      </w:r>
    </w:p>
    <w:p w:rsidR="00037DCF" w:rsidRPr="001E7D41" w:rsidRDefault="00037DCF" w:rsidP="00037DCF">
      <w:pPr>
        <w:pStyle w:val="Brdtextmedindrag"/>
        <w:rPr>
          <w:lang w:val="de-DE"/>
        </w:rPr>
      </w:pPr>
    </w:p>
    <w:p w:rsidR="00037DCF" w:rsidRPr="008F075A" w:rsidRDefault="00037DCF" w:rsidP="00037DCF">
      <w:pPr>
        <w:pStyle w:val="Brdtext"/>
      </w:pPr>
      <w:r w:rsidRPr="008F075A">
        <w:t>Sekreterare:</w:t>
      </w:r>
    </w:p>
    <w:p w:rsidR="00037DCF" w:rsidRPr="008F075A" w:rsidRDefault="00037DCF" w:rsidP="00037DCF">
      <w:pPr>
        <w:pStyle w:val="Brdtext"/>
        <w:ind w:left="227"/>
        <w:jc w:val="left"/>
      </w:pPr>
      <w:r w:rsidRPr="008F075A">
        <w:t>Landgren, Fredrik, hovrättsassessor (fr.o.m den 15-aug-2011 t.o.m den 14-okt-2012)</w:t>
      </w:r>
    </w:p>
    <w:p w:rsidR="00037DCF" w:rsidRPr="008F075A" w:rsidRDefault="00037DCF" w:rsidP="00037DCF">
      <w:pPr>
        <w:pStyle w:val="Brdtext"/>
        <w:jc w:val="left"/>
      </w:pPr>
    </w:p>
    <w:p w:rsidR="00037DCF" w:rsidRDefault="00037DCF" w:rsidP="00037DCF">
      <w:pPr>
        <w:pStyle w:val="Brdtext"/>
        <w:jc w:val="left"/>
      </w:pPr>
      <w:r>
        <w:t>Direktiv för utredningen, se dir. 2011:53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2012:57 Tydligare regler om fri rörlighet för EES-medborgare och deras familjemedlemmar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86" w:name="_Toc348704745"/>
      <w:bookmarkStart w:id="87" w:name="_Toc349137893"/>
      <w:bookmarkStart w:id="88" w:name="_Toc349138233"/>
      <w:r w:rsidRPr="00067760">
        <w:rPr>
          <w:sz w:val="23"/>
          <w:szCs w:val="23"/>
        </w:rPr>
        <w:t>Tomträtts- och arrendeutredningen (Ju 2011:08)</w:t>
      </w:r>
      <w:bookmarkEnd w:id="86"/>
      <w:bookmarkEnd w:id="87"/>
      <w:bookmarkEnd w:id="88"/>
    </w:p>
    <w:p w:rsidR="00037DCF" w:rsidRDefault="00037DCF" w:rsidP="00037DCF">
      <w:pPr>
        <w:pStyle w:val="Brdtext"/>
        <w:jc w:val="left"/>
      </w:pPr>
      <w:r>
        <w:t>Tillkallad enligt regeringens bemyndigande 22-jun-2011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Andersson, Sten, hovrättspresident (fr.o.m den  1-jul-2011)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Adlercreutz, Susanne, departementssekreterare (fr.o.m den </w:t>
      </w:r>
    </w:p>
    <w:p w:rsidR="00037DCF" w:rsidRDefault="00037DCF" w:rsidP="00037DCF">
      <w:pPr>
        <w:pStyle w:val="Brdtext"/>
        <w:ind w:left="227"/>
        <w:jc w:val="left"/>
      </w:pPr>
      <w:r>
        <w:t>13-sep-2011 t.o.m den 18-jan-2012)</w:t>
      </w:r>
    </w:p>
    <w:p w:rsidR="00037DCF" w:rsidRDefault="00037DCF" w:rsidP="00037DCF">
      <w:pPr>
        <w:pStyle w:val="Brdtext"/>
        <w:ind w:left="227"/>
        <w:jc w:val="left"/>
      </w:pPr>
      <w:r>
        <w:t xml:space="preserve">Feurst, Dag, ämnessakkunnig (fr.o.m den 13-sep-2011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Frostenson, Ivar, kansliråd (fr.o.m den 13-sep-2011 t.o.m den  </w:t>
      </w:r>
    </w:p>
    <w:p w:rsidR="00037DCF" w:rsidRDefault="00037DCF" w:rsidP="00037DCF">
      <w:pPr>
        <w:pStyle w:val="Brdtext"/>
        <w:ind w:left="227"/>
        <w:jc w:val="left"/>
      </w:pPr>
      <w:r>
        <w:t>4-nov-2012)</w:t>
      </w:r>
    </w:p>
    <w:p w:rsidR="00037DCF" w:rsidRDefault="00037DCF" w:rsidP="00037DCF">
      <w:pPr>
        <w:pStyle w:val="Brdtext"/>
        <w:ind w:left="227"/>
        <w:jc w:val="left"/>
      </w:pPr>
      <w:r>
        <w:t xml:space="preserve">Gustafsson, Karin, kansliråd (fr.o.m den 13-sep-2011 t.o.m den  </w:t>
      </w:r>
    </w:p>
    <w:p w:rsidR="00037DCF" w:rsidRDefault="00037DCF" w:rsidP="00037DCF">
      <w:pPr>
        <w:pStyle w:val="Brdtext"/>
        <w:ind w:left="227"/>
        <w:jc w:val="left"/>
      </w:pPr>
      <w:r>
        <w:t>4-nov-2012)</w:t>
      </w:r>
    </w:p>
    <w:p w:rsidR="00037DCF" w:rsidRDefault="00037DCF" w:rsidP="00037DCF">
      <w:pPr>
        <w:pStyle w:val="Brdtext"/>
        <w:ind w:left="227"/>
        <w:jc w:val="left"/>
      </w:pPr>
      <w:r>
        <w:t>Hermansson, Magnus, kansliråd (fr.o.m den 13-sep-2011)</w:t>
      </w:r>
    </w:p>
    <w:p w:rsidR="00037DCF" w:rsidRDefault="00037DCF" w:rsidP="00037DCF">
      <w:pPr>
        <w:pStyle w:val="Brdtext"/>
        <w:ind w:left="227"/>
        <w:jc w:val="left"/>
      </w:pPr>
      <w:r>
        <w:t>Nilsson, Anders, departementssekreterare (fr.o.m den 19-jan-2012)</w:t>
      </w:r>
    </w:p>
    <w:p w:rsidR="007A0C21" w:rsidRDefault="007A0C21" w:rsidP="00037DCF">
      <w:pPr>
        <w:pStyle w:val="Brdtext"/>
      </w:pPr>
    </w:p>
    <w:p w:rsidR="00037DCF" w:rsidRDefault="00037DCF" w:rsidP="00037DCF">
      <w:pPr>
        <w:pStyle w:val="Brdtext"/>
      </w:pPr>
      <w:r>
        <w:t>Experter:</w:t>
      </w:r>
    </w:p>
    <w:p w:rsidR="00037DCF" w:rsidRDefault="00037DCF" w:rsidP="00037DCF">
      <w:pPr>
        <w:pStyle w:val="Brdtext"/>
        <w:ind w:left="227"/>
        <w:jc w:val="left"/>
      </w:pPr>
      <w:r>
        <w:t xml:space="preserve">Andersson, Björn, chefsjurist (fr.o.m den 13-sep-2011 t.o.m den  </w:t>
      </w:r>
    </w:p>
    <w:p w:rsidR="00037DCF" w:rsidRDefault="00037DCF" w:rsidP="00037DCF">
      <w:pPr>
        <w:pStyle w:val="Brdtext"/>
        <w:ind w:left="227"/>
        <w:jc w:val="left"/>
      </w:pPr>
      <w:r>
        <w:t>4-nov-2012)</w:t>
      </w:r>
    </w:p>
    <w:p w:rsidR="00037DCF" w:rsidRDefault="00037DCF" w:rsidP="00037DCF">
      <w:pPr>
        <w:pStyle w:val="Brdtext"/>
        <w:ind w:left="227"/>
        <w:jc w:val="left"/>
      </w:pPr>
      <w:r>
        <w:t>Andersson, Per, jordbruksförvaltare (fr.o.m den  5-nov-2012)</w:t>
      </w:r>
    </w:p>
    <w:p w:rsidR="00037DCF" w:rsidRDefault="00037DCF" w:rsidP="00037DCF">
      <w:pPr>
        <w:pStyle w:val="Brdtext"/>
        <w:ind w:left="227"/>
        <w:jc w:val="left"/>
      </w:pPr>
      <w:r>
        <w:t>Bengtsson, Bertil, professor (fr.o.m den 13-sep-2011)</w:t>
      </w:r>
    </w:p>
    <w:p w:rsidR="00037DCF" w:rsidRDefault="00037DCF" w:rsidP="00037DCF">
      <w:pPr>
        <w:pStyle w:val="Brdtext"/>
        <w:ind w:left="227"/>
        <w:jc w:val="left"/>
      </w:pPr>
      <w:r>
        <w:t>Bönner, Per-Anders, advokat (fr.o.m den  5-nov-2012)</w:t>
      </w:r>
    </w:p>
    <w:p w:rsidR="00037DCF" w:rsidRDefault="00037DCF" w:rsidP="00037DCF">
      <w:pPr>
        <w:pStyle w:val="Brdtext"/>
        <w:ind w:left="227"/>
        <w:jc w:val="left"/>
      </w:pPr>
      <w:r>
        <w:t>Drogou, Irena, tekn.lic. (fr.o.m den  5-nov-2012)</w:t>
      </w:r>
    </w:p>
    <w:p w:rsidR="00037DCF" w:rsidRDefault="00037DCF" w:rsidP="00037DCF">
      <w:pPr>
        <w:pStyle w:val="Brdtext"/>
        <w:ind w:left="227"/>
        <w:jc w:val="left"/>
      </w:pPr>
      <w:r>
        <w:lastRenderedPageBreak/>
        <w:t xml:space="preserve">Gustafsson, Jan, tekniskt råd (fr.o.m den 13-sep-2011 t.o.m den  </w:t>
      </w:r>
    </w:p>
    <w:p w:rsidR="00037DCF" w:rsidRDefault="00037DCF" w:rsidP="00037DCF">
      <w:pPr>
        <w:pStyle w:val="Brdtext"/>
        <w:ind w:left="227"/>
        <w:jc w:val="left"/>
      </w:pPr>
      <w:r>
        <w:t>4-nov-2012)</w:t>
      </w:r>
    </w:p>
    <w:p w:rsidR="00037DCF" w:rsidRDefault="00037DCF" w:rsidP="00037DCF">
      <w:pPr>
        <w:pStyle w:val="Brdtext"/>
        <w:ind w:left="227"/>
        <w:jc w:val="left"/>
      </w:pPr>
      <w:r>
        <w:t>Henningsson, Per, förbundsjurist (fr.o.m den 13-sep-2011 t.o.m den  4-nov-2012)</w:t>
      </w:r>
    </w:p>
    <w:p w:rsidR="00037DCF" w:rsidRDefault="00037DCF" w:rsidP="00037DCF">
      <w:pPr>
        <w:pStyle w:val="Brdtext"/>
        <w:ind w:left="227"/>
        <w:jc w:val="left"/>
      </w:pPr>
      <w:r>
        <w:t>Johansson, Östen, konsult (fr.o.m den  5-nov-2012)</w:t>
      </w:r>
    </w:p>
    <w:p w:rsidR="00037DCF" w:rsidRDefault="00037DCF" w:rsidP="00037DCF">
      <w:pPr>
        <w:pStyle w:val="Brdtext"/>
        <w:ind w:left="227"/>
        <w:jc w:val="left"/>
      </w:pPr>
      <w:r>
        <w:t>Kjellin, Sofie, chef juridisk avdelning (fr.o.m den 13-sep-2011 t.o.m den  4-nov-2012)</w:t>
      </w:r>
    </w:p>
    <w:p w:rsidR="00037DCF" w:rsidRDefault="00037DCF" w:rsidP="00037DCF">
      <w:pPr>
        <w:pStyle w:val="Brdtext"/>
        <w:ind w:left="227"/>
        <w:jc w:val="left"/>
      </w:pPr>
      <w:r>
        <w:t xml:space="preserve">Ljungkvist, Tore, tf. chefsjurist (fr.o.m den 13-sep-2011 t.o.m den  </w:t>
      </w:r>
    </w:p>
    <w:p w:rsidR="00037DCF" w:rsidRDefault="00037DCF" w:rsidP="00037DCF">
      <w:pPr>
        <w:pStyle w:val="Brdtext"/>
        <w:ind w:left="227"/>
        <w:jc w:val="left"/>
      </w:pPr>
      <w:r>
        <w:t>4-nov-2012)</w:t>
      </w:r>
    </w:p>
    <w:p w:rsidR="00037DCF" w:rsidRDefault="00037DCF" w:rsidP="00037DCF">
      <w:pPr>
        <w:pStyle w:val="Brdtext"/>
        <w:ind w:left="227"/>
        <w:jc w:val="left"/>
      </w:pPr>
      <w:r>
        <w:t>Malmenstedt, Curt, jordbrukschef (fr.o.m den  5-nov-2012)</w:t>
      </w:r>
    </w:p>
    <w:p w:rsidR="00037DCF" w:rsidRDefault="00037DCF" w:rsidP="00037DCF">
      <w:pPr>
        <w:pStyle w:val="Brdtext"/>
        <w:ind w:left="227"/>
        <w:jc w:val="left"/>
      </w:pPr>
      <w:r>
        <w:t>Nilsson Öhrnell, Carl-Olof, hyresråd (fr.o.m den  5-nov-2012)</w:t>
      </w:r>
    </w:p>
    <w:p w:rsidR="00037DCF" w:rsidRDefault="00037DCF" w:rsidP="00037DCF">
      <w:pPr>
        <w:pStyle w:val="Brdtext"/>
        <w:ind w:left="227"/>
        <w:jc w:val="left"/>
      </w:pPr>
      <w:r>
        <w:t xml:space="preserve">Sjödin, Eije, specialist (fr.o.m den 13-sep-2011 t.o.m den  </w:t>
      </w:r>
    </w:p>
    <w:p w:rsidR="00037DCF" w:rsidRDefault="00037DCF" w:rsidP="00037DCF">
      <w:pPr>
        <w:pStyle w:val="Brdtext"/>
        <w:ind w:left="227"/>
        <w:jc w:val="left"/>
      </w:pPr>
      <w:r>
        <w:t>4-nov-2012)</w:t>
      </w:r>
    </w:p>
    <w:p w:rsidR="00037DCF" w:rsidRDefault="00037DCF" w:rsidP="00037DCF">
      <w:pPr>
        <w:pStyle w:val="Brdtext"/>
        <w:ind w:left="227"/>
        <w:jc w:val="left"/>
      </w:pPr>
      <w:r>
        <w:t>Svensson, Lars-Göran, segmentschef (fr.o.m den  5-nov-2012)</w:t>
      </w:r>
    </w:p>
    <w:p w:rsidR="00037DCF" w:rsidRDefault="00037DCF" w:rsidP="00037DCF">
      <w:pPr>
        <w:pStyle w:val="Brdtext"/>
        <w:ind w:left="227"/>
        <w:jc w:val="left"/>
      </w:pPr>
      <w:r>
        <w:t>Södersten, Lena, förbundsjurist (fr.o.m den 13-sep-2011)</w:t>
      </w:r>
    </w:p>
    <w:p w:rsidR="00037DCF" w:rsidRDefault="00037DCF" w:rsidP="00037DCF">
      <w:pPr>
        <w:pStyle w:val="Brdtext"/>
        <w:ind w:left="227"/>
        <w:jc w:val="left"/>
      </w:pPr>
      <w:r>
        <w:t>Treschow, Anna, jur.kand. (fr.o.m den  5-nov-2012)</w:t>
      </w:r>
    </w:p>
    <w:p w:rsidR="00037DCF" w:rsidRDefault="00037DCF" w:rsidP="00037DCF">
      <w:pPr>
        <w:pStyle w:val="Brdtext"/>
        <w:ind w:left="227"/>
        <w:jc w:val="left"/>
      </w:pPr>
      <w:r>
        <w:t>Åkesson, Pär, avdelningsjurist (fr.o.m den  5-nov-2012)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Borgström, Johan, hovrättsassessor (fr.o.m den  1-sep-2011)</w:t>
      </w:r>
    </w:p>
    <w:p w:rsidR="00037DCF" w:rsidRDefault="00037DCF" w:rsidP="00037DCF">
      <w:pPr>
        <w:pStyle w:val="Brdtext"/>
        <w:jc w:val="left"/>
      </w:pPr>
    </w:p>
    <w:p w:rsidR="00037DCF" w:rsidRDefault="00037DCF" w:rsidP="00037DCF">
      <w:pPr>
        <w:pStyle w:val="Brdtext"/>
        <w:jc w:val="left"/>
      </w:pPr>
      <w:r>
        <w:t>Lokal: Regeringskansliets utredningsavdelning, Hovrättstorget, Box 2001, 550 02 Jönköping, tel. växel 036-15 69 00</w:t>
      </w:r>
    </w:p>
    <w:p w:rsidR="00037DCF" w:rsidRDefault="00037DCF" w:rsidP="00037DCF">
      <w:pPr>
        <w:pStyle w:val="Brdtext"/>
        <w:jc w:val="left"/>
      </w:pPr>
    </w:p>
    <w:p w:rsidR="00037DCF" w:rsidRDefault="00037DCF" w:rsidP="00037DCF">
      <w:pPr>
        <w:pStyle w:val="Brdtext"/>
        <w:jc w:val="left"/>
      </w:pPr>
      <w:r>
        <w:t>Direktiv för utredningen, se dir. 2011:60 och dir. 2012:8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2012:71 Tomträttsavgäld och friköp</w:t>
      </w:r>
    </w:p>
    <w:p w:rsidR="00037DCF" w:rsidRDefault="00037DCF" w:rsidP="00037DCF">
      <w:pPr>
        <w:pStyle w:val="Brdtext"/>
        <w:jc w:val="left"/>
      </w:pPr>
    </w:p>
    <w:p w:rsidR="00037DCF" w:rsidRDefault="00037DCF" w:rsidP="00037DCF">
      <w:pPr>
        <w:pStyle w:val="Brdtext"/>
        <w:jc w:val="left"/>
      </w:pPr>
      <w:r>
        <w:t>Utredningen beräknas avsluta sitt arbete senast den 30 maj 2014.</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89" w:name="_Toc348704746"/>
      <w:bookmarkStart w:id="90" w:name="_Toc349137894"/>
      <w:bookmarkStart w:id="91" w:name="_Toc349138234"/>
      <w:r w:rsidRPr="00067760">
        <w:rPr>
          <w:sz w:val="23"/>
          <w:szCs w:val="23"/>
        </w:rPr>
        <w:t xml:space="preserve">Utredningen om hyres- och arrendetvister </w:t>
      </w:r>
      <w:r>
        <w:rPr>
          <w:sz w:val="23"/>
          <w:szCs w:val="23"/>
        </w:rPr>
        <w:t xml:space="preserve">                </w:t>
      </w:r>
      <w:r w:rsidRPr="00067760">
        <w:rPr>
          <w:sz w:val="23"/>
          <w:szCs w:val="23"/>
        </w:rPr>
        <w:t>(Ju 2011:09)</w:t>
      </w:r>
      <w:bookmarkEnd w:id="89"/>
      <w:bookmarkEnd w:id="90"/>
      <w:bookmarkEnd w:id="91"/>
    </w:p>
    <w:p w:rsidR="00037DCF" w:rsidRDefault="00037DCF" w:rsidP="00037DCF">
      <w:pPr>
        <w:pStyle w:val="Brdtext"/>
        <w:jc w:val="left"/>
      </w:pPr>
      <w:r>
        <w:t>Tillkallad enligt regeringens bemyndigande  1-sep-2011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Brokelind, Charlotte, lagman (fr.o.m den  1-sep-2011 t.o.m den </w:t>
      </w:r>
    </w:p>
    <w:p w:rsidR="00037DCF" w:rsidRDefault="00037DCF" w:rsidP="00037DCF">
      <w:pPr>
        <w:pStyle w:val="Brdtext"/>
        <w:ind w:left="227"/>
        <w:jc w:val="left"/>
      </w:pPr>
      <w:r>
        <w:t>31-dec-2012)</w:t>
      </w:r>
    </w:p>
    <w:p w:rsidR="007A0C21" w:rsidRDefault="007A0C21" w:rsidP="00037DCF">
      <w:pPr>
        <w:pStyle w:val="Brdtext"/>
      </w:pPr>
    </w:p>
    <w:p w:rsidR="00037DCF" w:rsidRDefault="00037DCF" w:rsidP="00037DCF">
      <w:pPr>
        <w:pStyle w:val="Brdtext"/>
      </w:pPr>
      <w:r>
        <w:t>Experter:</w:t>
      </w:r>
    </w:p>
    <w:p w:rsidR="00037DCF" w:rsidRDefault="00037DCF" w:rsidP="00037DCF">
      <w:pPr>
        <w:pStyle w:val="Brdtext"/>
        <w:ind w:left="227"/>
        <w:jc w:val="left"/>
      </w:pPr>
      <w:r>
        <w:t xml:space="preserve">Gulliksson, Mikael, chefsjurist (fr.o.m den  5-mar-2012 t.o.m den  </w:t>
      </w:r>
    </w:p>
    <w:p w:rsidR="00037DCF" w:rsidRDefault="00037DCF" w:rsidP="00037DCF">
      <w:pPr>
        <w:pStyle w:val="Brdtext"/>
        <w:ind w:left="227"/>
        <w:jc w:val="left"/>
      </w:pPr>
      <w:r>
        <w:t>4-dec-2012)</w:t>
      </w:r>
    </w:p>
    <w:p w:rsidR="00037DCF" w:rsidRDefault="00037DCF" w:rsidP="00037DCF">
      <w:pPr>
        <w:pStyle w:val="Brdtext"/>
        <w:ind w:left="227"/>
        <w:jc w:val="left"/>
      </w:pPr>
      <w:r>
        <w:t>Julius, Håkan, f.d. chef för Hyresnämnden i Stockholm (fr.o.m den 10-okt-2011 t.o.m den  4-dec-2012)</w:t>
      </w:r>
    </w:p>
    <w:p w:rsidR="00037DCF" w:rsidRDefault="00037DCF" w:rsidP="00037DCF">
      <w:pPr>
        <w:pStyle w:val="Brdtext"/>
        <w:ind w:left="227"/>
        <w:jc w:val="left"/>
      </w:pPr>
      <w:r>
        <w:t xml:space="preserve">Nacke, Karin, avdelningschef (fr.o.m den 10-okt-2011 t.o.m den  </w:t>
      </w:r>
    </w:p>
    <w:p w:rsidR="00037DCF" w:rsidRDefault="00037DCF" w:rsidP="00037DCF">
      <w:pPr>
        <w:pStyle w:val="Brdtext"/>
        <w:ind w:left="227"/>
        <w:jc w:val="left"/>
      </w:pPr>
      <w:r>
        <w:t>4-dec-2012)</w:t>
      </w:r>
    </w:p>
    <w:p w:rsidR="00037DCF" w:rsidRDefault="00037DCF" w:rsidP="00037DCF">
      <w:pPr>
        <w:pStyle w:val="Brdtext"/>
        <w:ind w:left="227"/>
        <w:jc w:val="left"/>
      </w:pPr>
      <w:r>
        <w:lastRenderedPageBreak/>
        <w:t>Renfors, Cecilia, hovrättslagman (fr.o.m den 10-okt-2011 t.o.m den  4-dec-2012)</w:t>
      </w:r>
    </w:p>
    <w:p w:rsidR="00037DCF" w:rsidRDefault="00037DCF" w:rsidP="00037DCF">
      <w:pPr>
        <w:pStyle w:val="Brdtext"/>
        <w:ind w:left="227"/>
        <w:jc w:val="left"/>
      </w:pPr>
      <w:r>
        <w:t xml:space="preserve">Rolén Kruljac, Blanka, advokat (fr.o.m den 10-okt-2011 t.o.m den  </w:t>
      </w:r>
    </w:p>
    <w:p w:rsidR="00037DCF" w:rsidRDefault="00037DCF" w:rsidP="00037DCF">
      <w:pPr>
        <w:pStyle w:val="Brdtext"/>
        <w:ind w:left="227"/>
        <w:jc w:val="left"/>
      </w:pPr>
      <w:r>
        <w:t>4-dec-2012)</w:t>
      </w:r>
    </w:p>
    <w:p w:rsidR="00037DCF" w:rsidRDefault="00037DCF" w:rsidP="00037DCF">
      <w:pPr>
        <w:pStyle w:val="Brdtext"/>
        <w:ind w:left="227"/>
        <w:jc w:val="left"/>
      </w:pPr>
      <w:r>
        <w:t xml:space="preserve">Rosberg Wendel, Eva, lagman (fr.o.m den 10-okt-2011 t.o.m den  </w:t>
      </w:r>
    </w:p>
    <w:p w:rsidR="00037DCF" w:rsidRDefault="00037DCF" w:rsidP="00037DCF">
      <w:pPr>
        <w:pStyle w:val="Brdtext"/>
        <w:ind w:left="227"/>
        <w:jc w:val="left"/>
      </w:pPr>
      <w:r>
        <w:t>4-dec-2012)</w:t>
      </w:r>
    </w:p>
    <w:p w:rsidR="00037DCF" w:rsidRDefault="00037DCF" w:rsidP="00037DCF">
      <w:pPr>
        <w:pStyle w:val="Brdtext"/>
        <w:ind w:left="227"/>
        <w:jc w:val="left"/>
      </w:pPr>
      <w:r>
        <w:t xml:space="preserve">Rydeman, Carl, hyresråd (fr.o.m den 10-okt-2011 t.o.m den  </w:t>
      </w:r>
    </w:p>
    <w:p w:rsidR="00037DCF" w:rsidRDefault="00037DCF" w:rsidP="00037DCF">
      <w:pPr>
        <w:pStyle w:val="Brdtext"/>
        <w:ind w:left="227"/>
        <w:jc w:val="left"/>
      </w:pPr>
      <w:r>
        <w:t>4-dec-2012)</w:t>
      </w:r>
    </w:p>
    <w:p w:rsidR="00037DCF" w:rsidRDefault="00037DCF" w:rsidP="00037DCF">
      <w:pPr>
        <w:pStyle w:val="Brdtext"/>
        <w:ind w:left="227"/>
        <w:jc w:val="left"/>
      </w:pPr>
      <w:r>
        <w:t>Skogsberg, Susanna, förbundsjurist (fr.o.m den 10-okt-2011 t.o.m den  4-dec-2012)</w:t>
      </w:r>
    </w:p>
    <w:p w:rsidR="00037DCF" w:rsidRDefault="00037DCF" w:rsidP="00037DCF">
      <w:pPr>
        <w:pStyle w:val="Brdtext"/>
        <w:ind w:left="227"/>
        <w:jc w:val="left"/>
      </w:pPr>
      <w:r>
        <w:t>Svedberger Knapp, Carina, jurist (fr.o.m den 10-okt-2011 t.o.m den  4-dec-2012)</w:t>
      </w:r>
    </w:p>
    <w:p w:rsidR="00037DCF" w:rsidRDefault="00037DCF" w:rsidP="00037DCF">
      <w:pPr>
        <w:pStyle w:val="Brdtext"/>
        <w:ind w:left="227"/>
        <w:jc w:val="left"/>
      </w:pPr>
      <w:r>
        <w:t>Svensson, Lars-Göran, marknadschef (fr.o.m den 10-okt-2011 t.o.m den  4-dec-2012)</w:t>
      </w:r>
    </w:p>
    <w:p w:rsidR="00037DCF" w:rsidRDefault="00037DCF" w:rsidP="00037DCF">
      <w:pPr>
        <w:pStyle w:val="Brdtext"/>
        <w:ind w:left="227"/>
        <w:jc w:val="left"/>
      </w:pPr>
      <w:r>
        <w:t>Thelin, Anders, jurist (fr.o.m den 10-okt-2011 t.o.m den  4-dec-2012)</w:t>
      </w:r>
    </w:p>
    <w:p w:rsidR="00037DCF" w:rsidRDefault="00037DCF" w:rsidP="00037DCF">
      <w:pPr>
        <w:pStyle w:val="Brdtext"/>
        <w:ind w:left="227"/>
        <w:jc w:val="left"/>
      </w:pPr>
      <w:r>
        <w:t xml:space="preserve">Thomsson, Rune, chefsjurist (fr.o.m den 10-okt-2011 t.o.m den  </w:t>
      </w:r>
    </w:p>
    <w:p w:rsidR="00037DCF" w:rsidRDefault="00037DCF" w:rsidP="00037DCF">
      <w:pPr>
        <w:pStyle w:val="Brdtext"/>
        <w:ind w:left="227"/>
        <w:jc w:val="left"/>
      </w:pPr>
      <w:r>
        <w:t>4-mar-2012)</w:t>
      </w:r>
    </w:p>
    <w:p w:rsidR="00037DCF" w:rsidRDefault="00037DCF" w:rsidP="00037DCF">
      <w:pPr>
        <w:pStyle w:val="Brdtext"/>
        <w:ind w:left="227"/>
        <w:jc w:val="left"/>
      </w:pPr>
      <w:r>
        <w:t xml:space="preserve">Wigén, Måns, ämnesråd (fr.o.m den 10-okt-2011 t.o.m den  </w:t>
      </w:r>
    </w:p>
    <w:p w:rsidR="00037DCF" w:rsidRDefault="00037DCF" w:rsidP="00037DCF">
      <w:pPr>
        <w:pStyle w:val="Brdtext"/>
        <w:ind w:left="227"/>
        <w:jc w:val="left"/>
      </w:pPr>
      <w:r>
        <w:t>4-dec-2012)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Gensmann, Camilla, hovrättsassessor (fr.o.m den  1-nov-2011 t.o.m den 31-dec-2012)</w:t>
      </w:r>
    </w:p>
    <w:p w:rsidR="00037DCF" w:rsidRDefault="00037DCF" w:rsidP="00037DCF">
      <w:pPr>
        <w:pStyle w:val="Brdtext"/>
        <w:jc w:val="left"/>
      </w:pPr>
    </w:p>
    <w:p w:rsidR="00037DCF" w:rsidRDefault="00037DCF" w:rsidP="00037DCF">
      <w:pPr>
        <w:pStyle w:val="Brdtext"/>
        <w:jc w:val="left"/>
      </w:pPr>
      <w:r>
        <w:t>Direktiv för utredningen, se dir. 2011:74</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2012:82 Hyres- och arrendetvister i framtiden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92" w:name="_Toc348704747"/>
      <w:bookmarkStart w:id="93" w:name="_Toc349137895"/>
      <w:bookmarkStart w:id="94" w:name="_Toc349138235"/>
      <w:r w:rsidRPr="00067760">
        <w:rPr>
          <w:sz w:val="23"/>
          <w:szCs w:val="23"/>
        </w:rPr>
        <w:t>EMR-utredningen (Ju 2011:10)</w:t>
      </w:r>
      <w:bookmarkEnd w:id="92"/>
      <w:bookmarkEnd w:id="93"/>
      <w:bookmarkEnd w:id="94"/>
    </w:p>
    <w:p w:rsidR="00037DCF" w:rsidRDefault="00037DCF" w:rsidP="00037DCF">
      <w:pPr>
        <w:pStyle w:val="Brdtext"/>
        <w:jc w:val="left"/>
      </w:pPr>
      <w:r>
        <w:t>Tillkallad enligt regeringens bemyndigande 15-sep-2011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Ekeberg, Karl-Gunnar, f.d. lagman (fr.o.m den 16-sep-2011)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Gilljam, Cecilia, hovrättslagman (fr.o.m den  3-okt-2011)</w:t>
      </w:r>
    </w:p>
    <w:p w:rsidR="00037DCF" w:rsidRDefault="00037DCF" w:rsidP="00037DCF">
      <w:pPr>
        <w:pStyle w:val="Brdtext"/>
        <w:ind w:left="227"/>
        <w:jc w:val="left"/>
      </w:pPr>
      <w:r>
        <w:t>Moore, Lena, justitieråd (fr.o.m den  3-okt-2011)</w:t>
      </w:r>
    </w:p>
    <w:p w:rsidR="00037DCF" w:rsidRDefault="00037DCF" w:rsidP="00037DCF">
      <w:pPr>
        <w:pStyle w:val="Brdtext"/>
        <w:ind w:left="227"/>
        <w:jc w:val="left"/>
      </w:pPr>
      <w:r>
        <w:t>Nilsson, Tomas, advokat (fr.o.m den  3-okt-2011)</w:t>
      </w:r>
    </w:p>
    <w:p w:rsidR="00037DCF" w:rsidRDefault="00037DCF" w:rsidP="00037DCF">
      <w:pPr>
        <w:pStyle w:val="Brdtext"/>
        <w:ind w:left="227"/>
        <w:jc w:val="left"/>
      </w:pPr>
      <w:r>
        <w:t>Olsson, Annette, vice chefsåklagare (fr.o.m den  3-okt-2011)</w:t>
      </w:r>
    </w:p>
    <w:p w:rsidR="00037DCF" w:rsidRDefault="00037DCF" w:rsidP="00037DCF">
      <w:pPr>
        <w:pStyle w:val="Brdtext"/>
        <w:ind w:left="227"/>
        <w:jc w:val="left"/>
      </w:pPr>
      <w:r>
        <w:t>Rapp, Anne, kansliråd (fr.o.m den  3-okt-2011)</w:t>
      </w:r>
    </w:p>
    <w:p w:rsidR="00037DCF" w:rsidRDefault="00037DCF" w:rsidP="00037DCF">
      <w:pPr>
        <w:pStyle w:val="Brdtext"/>
        <w:ind w:left="227"/>
        <w:jc w:val="left"/>
      </w:pPr>
      <w:r>
        <w:t>Sundin, Bertil, rådman (fr.o.m den  3-okt-2011)</w:t>
      </w:r>
    </w:p>
    <w:p w:rsidR="00037DCF" w:rsidRDefault="00037DCF" w:rsidP="00037DCF">
      <w:pPr>
        <w:pStyle w:val="Brdtext"/>
      </w:pPr>
    </w:p>
    <w:p w:rsidR="006E1489" w:rsidRDefault="006E1489">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Rune, Elisabet, hovrättsassessor (fr.o.m den 15-okt-2011)</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90 31</w:t>
      </w:r>
    </w:p>
    <w:p w:rsidR="00037DCF" w:rsidRDefault="00037DCF" w:rsidP="00037DCF">
      <w:pPr>
        <w:pStyle w:val="Brdtext"/>
        <w:jc w:val="left"/>
      </w:pPr>
    </w:p>
    <w:p w:rsidR="00037DCF" w:rsidRDefault="00037DCF" w:rsidP="00037DCF">
      <w:pPr>
        <w:pStyle w:val="Brdtext"/>
        <w:jc w:val="left"/>
      </w:pPr>
      <w:r>
        <w:t>Direktiv för utredningen, se dir. 2011:79 och dir. 2012:45</w:t>
      </w:r>
    </w:p>
    <w:p w:rsidR="00037DCF" w:rsidRDefault="00037DCF" w:rsidP="00037DCF">
      <w:pPr>
        <w:pStyle w:val="Brdtext"/>
        <w:jc w:val="left"/>
      </w:pPr>
    </w:p>
    <w:p w:rsidR="00037DCF" w:rsidRDefault="00037DCF" w:rsidP="00037DCF">
      <w:pPr>
        <w:pStyle w:val="Brdtext"/>
        <w:jc w:val="left"/>
      </w:pPr>
      <w:r>
        <w:t>Utredningen beräknas avsluta sitt arbete senast den 31 december 2012.</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95" w:name="_Toc348704748"/>
      <w:bookmarkStart w:id="96" w:name="_Toc349137896"/>
      <w:bookmarkStart w:id="97" w:name="_Toc349138236"/>
      <w:r w:rsidRPr="00067760">
        <w:rPr>
          <w:sz w:val="23"/>
          <w:szCs w:val="23"/>
        </w:rPr>
        <w:t xml:space="preserve">Informationshanteringsutredningen                  </w:t>
      </w:r>
      <w:r>
        <w:rPr>
          <w:sz w:val="23"/>
          <w:szCs w:val="23"/>
        </w:rPr>
        <w:t xml:space="preserve">         </w:t>
      </w:r>
      <w:r w:rsidRPr="00067760">
        <w:rPr>
          <w:sz w:val="23"/>
          <w:szCs w:val="23"/>
        </w:rPr>
        <w:t>(Ju 2011:11)</w:t>
      </w:r>
      <w:bookmarkEnd w:id="95"/>
      <w:bookmarkEnd w:id="96"/>
      <w:bookmarkEnd w:id="97"/>
    </w:p>
    <w:p w:rsidR="00037DCF" w:rsidRDefault="00037DCF" w:rsidP="00037DCF">
      <w:pPr>
        <w:pStyle w:val="Brdtext"/>
        <w:jc w:val="left"/>
      </w:pPr>
      <w:r>
        <w:t>Tillkallad enligt regeringens bemyndigande  6-okt-2011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Jermsten, Henrik, justitieråd (fr.o.m den 25-okt-2011)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Lenberg, Eva, rättschef (fr.o.m den 16-jan-2012)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Drewniak, Malgorzata, jurist (fr.o.m den 16-jan-2012)</w:t>
      </w:r>
    </w:p>
    <w:p w:rsidR="00037DCF" w:rsidRDefault="00037DCF" w:rsidP="00037DCF">
      <w:pPr>
        <w:pStyle w:val="Brdtext"/>
        <w:ind w:left="227"/>
        <w:jc w:val="left"/>
      </w:pPr>
      <w:r>
        <w:t>Furberg, Per, advokat (fr.o.m den 16-jan-2012)</w:t>
      </w:r>
    </w:p>
    <w:p w:rsidR="00037DCF" w:rsidRDefault="00037DCF" w:rsidP="00037DCF">
      <w:pPr>
        <w:pStyle w:val="Brdtext"/>
        <w:ind w:left="227"/>
        <w:jc w:val="left"/>
      </w:pPr>
      <w:r>
        <w:t>Hagdahl, Anneli, ämnessakkunnig (fr.o.m den 16-jan-2012)</w:t>
      </w:r>
    </w:p>
    <w:p w:rsidR="00037DCF" w:rsidRDefault="00037DCF" w:rsidP="00037DCF">
      <w:pPr>
        <w:pStyle w:val="Brdtext"/>
        <w:ind w:left="227"/>
        <w:jc w:val="left"/>
      </w:pPr>
      <w:r>
        <w:t>Hultengård, Per, chefsjurist (fr.o.m den 16-jan-2012)</w:t>
      </w:r>
    </w:p>
    <w:p w:rsidR="00037DCF" w:rsidRDefault="00037DCF" w:rsidP="00037DCF">
      <w:pPr>
        <w:pStyle w:val="Brdtext"/>
        <w:ind w:left="227"/>
        <w:jc w:val="left"/>
      </w:pPr>
      <w:r>
        <w:t>Hörnfeldt, Torbjörn, enhetschef (fr.o.m den 16-jan-2012)</w:t>
      </w:r>
    </w:p>
    <w:p w:rsidR="00037DCF" w:rsidRDefault="00037DCF" w:rsidP="00037DCF">
      <w:pPr>
        <w:pStyle w:val="Brdtext"/>
        <w:ind w:left="227"/>
        <w:jc w:val="left"/>
      </w:pPr>
      <w:r>
        <w:t xml:space="preserve">Jonsson, Maria, rättssakkunnig (fr.o.m den 16-jan-2012 t.o.m. den </w:t>
      </w:r>
    </w:p>
    <w:p w:rsidR="00037DCF" w:rsidRDefault="00037DCF" w:rsidP="00037DCF">
      <w:pPr>
        <w:pStyle w:val="Brdtext"/>
        <w:ind w:left="227"/>
        <w:jc w:val="left"/>
      </w:pPr>
      <w:r>
        <w:t>11-jan-2013)</w:t>
      </w:r>
    </w:p>
    <w:p w:rsidR="00037DCF" w:rsidRDefault="00037DCF" w:rsidP="00037DCF">
      <w:pPr>
        <w:pStyle w:val="Brdtext"/>
        <w:ind w:left="227"/>
        <w:jc w:val="left"/>
      </w:pPr>
      <w:r>
        <w:t>Kempe, Linn, förvaltningsjurist (fr.o.m den 16-jan-2012 t.o.m. den 11-jan-2013)</w:t>
      </w:r>
    </w:p>
    <w:p w:rsidR="00037DCF" w:rsidRDefault="00037DCF" w:rsidP="00037DCF">
      <w:pPr>
        <w:pStyle w:val="Brdtext"/>
        <w:ind w:left="227"/>
        <w:jc w:val="left"/>
      </w:pPr>
      <w:r>
        <w:t>Lindblom, Hans-Olof, chefsjurist (fr.o.m den 16-jan-2012)</w:t>
      </w:r>
    </w:p>
    <w:p w:rsidR="00037DCF" w:rsidRDefault="00037DCF" w:rsidP="00037DCF">
      <w:pPr>
        <w:pStyle w:val="Brdtext"/>
        <w:ind w:left="227"/>
        <w:jc w:val="left"/>
      </w:pPr>
      <w:r>
        <w:t>Magnusson Sjöberg, Cecilia, professor (fr.o.m den 16-jan-2012)</w:t>
      </w:r>
    </w:p>
    <w:p w:rsidR="00037DCF" w:rsidRDefault="00037DCF" w:rsidP="00037DCF">
      <w:pPr>
        <w:pStyle w:val="Brdtext"/>
        <w:ind w:left="227"/>
        <w:jc w:val="left"/>
      </w:pPr>
      <w:r>
        <w:t>Nygren, Svante, analytiker (fr.o.m den 16-jan-2012)</w:t>
      </w:r>
    </w:p>
    <w:p w:rsidR="00037DCF" w:rsidRDefault="00037DCF" w:rsidP="00037DCF">
      <w:pPr>
        <w:pStyle w:val="Brdtext"/>
        <w:ind w:left="227"/>
        <w:jc w:val="left"/>
      </w:pPr>
      <w:r>
        <w:t>Reuterfors-Mattsson, Irene, förbundsjurist (fr.o.m den 16-jan-2012)</w:t>
      </w:r>
    </w:p>
    <w:p w:rsidR="00037DCF" w:rsidRDefault="00037DCF" w:rsidP="00037DCF">
      <w:pPr>
        <w:pStyle w:val="Brdtext"/>
        <w:ind w:left="227"/>
        <w:jc w:val="left"/>
      </w:pPr>
      <w:r>
        <w:t>Sjödin, Kjell-Åke, områdesexpert (fr.o.m den 16-jan-2012)</w:t>
      </w:r>
    </w:p>
    <w:p w:rsidR="00037DCF" w:rsidRDefault="00037DCF" w:rsidP="00037DCF">
      <w:pPr>
        <w:pStyle w:val="Brdtext"/>
        <w:ind w:left="227"/>
        <w:jc w:val="left"/>
      </w:pPr>
      <w:r>
        <w:t>Trehörning, Per, ombudsman (fr.o.m den 16-jan-2012)</w:t>
      </w:r>
    </w:p>
    <w:p w:rsidR="00037DCF" w:rsidRDefault="00037DCF" w:rsidP="00037DCF">
      <w:pPr>
        <w:pStyle w:val="Brdtext"/>
        <w:ind w:left="227"/>
        <w:jc w:val="left"/>
      </w:pPr>
      <w:r>
        <w:t>Östgren, Maria, rättslig expert (fr.o.m den 16-jan-2012)</w:t>
      </w:r>
    </w:p>
    <w:p w:rsidR="00037DCF" w:rsidRDefault="00037DCF" w:rsidP="00037DCF">
      <w:pPr>
        <w:pStyle w:val="Brdtext"/>
        <w:jc w:val="left"/>
      </w:pPr>
    </w:p>
    <w:p w:rsidR="00037DCF" w:rsidRDefault="00037DCF" w:rsidP="00037DCF">
      <w:pPr>
        <w:pStyle w:val="Brdtext"/>
        <w:jc w:val="left"/>
      </w:pPr>
      <w:r>
        <w:t>Parlamentarisk referensgrupp</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Andersson, Phia, led. av riksdagen (fr.o.m den 16-jan-2012 t.o.m. den 11-jan-2013)</w:t>
      </w:r>
    </w:p>
    <w:p w:rsidR="00037DCF" w:rsidRDefault="00037DCF" w:rsidP="00037DCF">
      <w:pPr>
        <w:pStyle w:val="Brdtext"/>
        <w:ind w:left="227"/>
        <w:jc w:val="left"/>
      </w:pPr>
      <w:r>
        <w:t>Eklund, Jonas, jur.kand (fr.o.m den 16-jan-2012</w:t>
      </w:r>
      <w:r w:rsidRPr="00DD7D53">
        <w:t xml:space="preserve"> </w:t>
      </w:r>
      <w:r>
        <w:t xml:space="preserve">t.o.m. den </w:t>
      </w:r>
    </w:p>
    <w:p w:rsidR="00037DCF" w:rsidRDefault="00037DCF" w:rsidP="00037DCF">
      <w:pPr>
        <w:pStyle w:val="Brdtext"/>
        <w:ind w:left="227"/>
        <w:jc w:val="left"/>
      </w:pPr>
      <w:r>
        <w:t>11-jan-2013)</w:t>
      </w:r>
    </w:p>
    <w:p w:rsidR="006E1489" w:rsidRDefault="006E1489">
      <w:pPr>
        <w:overflowPunct/>
        <w:autoSpaceDE/>
        <w:autoSpaceDN/>
        <w:adjustRightInd/>
        <w:textAlignment w:val="auto"/>
        <w:rPr>
          <w:sz w:val="20"/>
        </w:rPr>
      </w:pPr>
      <w:r>
        <w:br w:type="page"/>
      </w:r>
    </w:p>
    <w:p w:rsidR="00037DCF" w:rsidRDefault="00037DCF" w:rsidP="00037DCF">
      <w:pPr>
        <w:pStyle w:val="Brdtext"/>
        <w:ind w:left="227"/>
        <w:jc w:val="left"/>
      </w:pPr>
      <w:r>
        <w:lastRenderedPageBreak/>
        <w:t>Fredriksson, Inger, journalist (fr.o.m den 16-jan-2012</w:t>
      </w:r>
      <w:r w:rsidRPr="00DD7D53">
        <w:t xml:space="preserve"> </w:t>
      </w:r>
      <w:r>
        <w:t xml:space="preserve">t.o.m. den </w:t>
      </w:r>
    </w:p>
    <w:p w:rsidR="00037DCF" w:rsidRDefault="00037DCF" w:rsidP="00037DCF">
      <w:pPr>
        <w:pStyle w:val="Brdtext"/>
        <w:ind w:left="227"/>
        <w:jc w:val="left"/>
      </w:pPr>
      <w:r>
        <w:t>11-jan-2013)</w:t>
      </w:r>
    </w:p>
    <w:p w:rsidR="00037DCF" w:rsidRDefault="00037DCF" w:rsidP="00037DCF">
      <w:pPr>
        <w:pStyle w:val="Brdtext"/>
        <w:ind w:left="227"/>
        <w:jc w:val="left"/>
      </w:pPr>
      <w:r>
        <w:t>Rydfors, Jonas, politisk sekreterare (fr.o.m den 16-jan-2012</w:t>
      </w:r>
      <w:r w:rsidRPr="00DD7D53">
        <w:t xml:space="preserve"> </w:t>
      </w:r>
      <w:r>
        <w:t>t.o.m. den 11-jan-2013)</w:t>
      </w:r>
    </w:p>
    <w:p w:rsidR="00037DCF" w:rsidRDefault="00037DCF" w:rsidP="00037DCF">
      <w:pPr>
        <w:pStyle w:val="Brdtext"/>
        <w:ind w:left="227"/>
        <w:jc w:val="left"/>
      </w:pPr>
      <w:r>
        <w:t>Sigfrid, Karl, led. av riksdagen (fr.o.m den 16-jan-2012</w:t>
      </w:r>
      <w:r w:rsidRPr="00DD7D53">
        <w:t xml:space="preserve"> </w:t>
      </w:r>
      <w:r>
        <w:t xml:space="preserve">t.o.m. den </w:t>
      </w:r>
    </w:p>
    <w:p w:rsidR="00037DCF" w:rsidRDefault="00037DCF" w:rsidP="00037DCF">
      <w:pPr>
        <w:pStyle w:val="Brdtext"/>
        <w:ind w:left="227"/>
        <w:jc w:val="left"/>
      </w:pPr>
      <w:r>
        <w:t>11-jan-2013)</w:t>
      </w:r>
    </w:p>
    <w:p w:rsidR="00037DCF" w:rsidRDefault="00037DCF" w:rsidP="00037DCF">
      <w:pPr>
        <w:pStyle w:val="Brdtext"/>
        <w:ind w:left="227"/>
        <w:jc w:val="left"/>
      </w:pPr>
      <w:r>
        <w:t>Skånberg, Tuve, led. av riksdagen (fr.o.m den 17-jan-2012</w:t>
      </w:r>
      <w:r w:rsidRPr="00DD7D53">
        <w:t xml:space="preserve"> </w:t>
      </w:r>
      <w:r>
        <w:t>t.o.m. den 11-jan-2013)</w:t>
      </w:r>
    </w:p>
    <w:p w:rsidR="00037DCF" w:rsidRDefault="00037DCF" w:rsidP="00037DCF">
      <w:pPr>
        <w:pStyle w:val="Brdtext"/>
        <w:ind w:left="227"/>
        <w:jc w:val="left"/>
      </w:pPr>
      <w:r>
        <w:t>Winbäck, Christer, led. av riksdagen (fr.o.m den 16-jan-2012</w:t>
      </w:r>
      <w:r w:rsidRPr="00DD7D53">
        <w:t xml:space="preserve"> </w:t>
      </w:r>
      <w:r>
        <w:t>t.o.m. den 11-jan-2013)</w:t>
      </w:r>
    </w:p>
    <w:p w:rsidR="00037DCF" w:rsidRDefault="00037DCF" w:rsidP="00037DCF">
      <w:pPr>
        <w:pStyle w:val="Brdtext"/>
        <w:ind w:left="227"/>
        <w:jc w:val="left"/>
      </w:pPr>
      <w:r>
        <w:t>Åström, Alice, fd. led. av riksdagen (fr.o.m den 16-jan-2012</w:t>
      </w:r>
      <w:r w:rsidRPr="00DD7D53">
        <w:t xml:space="preserve"> </w:t>
      </w:r>
      <w:r>
        <w:t>t.o.m. den 11-jan-2013)</w:t>
      </w:r>
    </w:p>
    <w:p w:rsidR="00E04CF1" w:rsidRPr="00E04CF1" w:rsidRDefault="00E04CF1" w:rsidP="00E04CF1">
      <w:pPr>
        <w:pStyle w:val="Brdtextmedindrag"/>
      </w:pPr>
    </w:p>
    <w:p w:rsidR="00037DCF" w:rsidRDefault="00037DCF" w:rsidP="00037DCF">
      <w:pPr>
        <w:pStyle w:val="Brdtext"/>
      </w:pPr>
      <w:r>
        <w:t>Sekreterare:</w:t>
      </w:r>
    </w:p>
    <w:p w:rsidR="00037DCF" w:rsidRDefault="00037DCF" w:rsidP="00037DCF">
      <w:pPr>
        <w:pStyle w:val="Brdtext"/>
        <w:ind w:left="227"/>
        <w:jc w:val="left"/>
      </w:pPr>
      <w:r>
        <w:t>Dunnington, Katarina, kammarrättsassessor (fr.o.m den 16-jan-2012)</w:t>
      </w:r>
    </w:p>
    <w:p w:rsidR="00037DCF" w:rsidRDefault="00037DCF" w:rsidP="00037DCF">
      <w:pPr>
        <w:pStyle w:val="Brdtext"/>
        <w:ind w:left="227"/>
        <w:jc w:val="left"/>
      </w:pPr>
      <w:r>
        <w:t>Tansjö, Anna, rådman (fr.o.m den  1-feb-2012)</w:t>
      </w:r>
    </w:p>
    <w:p w:rsidR="00037DCF" w:rsidRDefault="00037DCF" w:rsidP="00037DCF">
      <w:pPr>
        <w:pStyle w:val="Brdtext"/>
        <w:jc w:val="left"/>
      </w:pPr>
    </w:p>
    <w:p w:rsidR="00037DCF" w:rsidRDefault="00037DCF" w:rsidP="00037DCF">
      <w:pPr>
        <w:pStyle w:val="Brdtext"/>
        <w:jc w:val="left"/>
      </w:pPr>
      <w:r>
        <w:t>Lokal: Regeringskansliets utredningsavdelning, Box 11014, 404 21 Göteborg, tel. 031-701 53 69 (Dunnington) och tel 08-405 81 84 (Tansjö)</w:t>
      </w:r>
    </w:p>
    <w:p w:rsidR="00037DCF" w:rsidRDefault="00037DCF" w:rsidP="00037DCF">
      <w:pPr>
        <w:pStyle w:val="Brdtext"/>
        <w:jc w:val="left"/>
      </w:pPr>
    </w:p>
    <w:p w:rsidR="00037DCF" w:rsidRDefault="00037DCF" w:rsidP="00037DCF">
      <w:pPr>
        <w:pStyle w:val="Brdtext"/>
        <w:jc w:val="left"/>
      </w:pPr>
      <w:r>
        <w:t>Direktiv för utredningen, se dir. 2011:86</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2012:90 Överskottsinformation vid direktåtkomst</w:t>
      </w:r>
    </w:p>
    <w:p w:rsidR="00037DCF" w:rsidRDefault="00037DCF" w:rsidP="00037DCF">
      <w:pPr>
        <w:pStyle w:val="Brdtext"/>
        <w:jc w:val="left"/>
      </w:pPr>
    </w:p>
    <w:p w:rsidR="00037DCF" w:rsidRDefault="00037DCF" w:rsidP="00037DCF">
      <w:pPr>
        <w:pStyle w:val="Brdtext"/>
        <w:jc w:val="left"/>
      </w:pPr>
      <w:r>
        <w:t>Utredningen beräknas avsluta sitt arbete senast den 1 december 2014.</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98" w:name="_Toc348704749"/>
      <w:bookmarkStart w:id="99" w:name="_Toc349137897"/>
      <w:bookmarkStart w:id="100" w:name="_Toc349138237"/>
      <w:r w:rsidRPr="00067760">
        <w:rPr>
          <w:sz w:val="23"/>
          <w:szCs w:val="23"/>
        </w:rPr>
        <w:t xml:space="preserve">Utredningen om it-brottskonventionen            </w:t>
      </w:r>
      <w:r>
        <w:rPr>
          <w:sz w:val="23"/>
          <w:szCs w:val="23"/>
        </w:rPr>
        <w:t xml:space="preserve">          </w:t>
      </w:r>
      <w:r w:rsidRPr="00067760">
        <w:rPr>
          <w:sz w:val="23"/>
          <w:szCs w:val="23"/>
        </w:rPr>
        <w:t>(Ju 2011:12)</w:t>
      </w:r>
      <w:bookmarkEnd w:id="98"/>
      <w:bookmarkEnd w:id="99"/>
      <w:bookmarkEnd w:id="100"/>
    </w:p>
    <w:p w:rsidR="00037DCF" w:rsidRDefault="00037DCF" w:rsidP="00037DCF">
      <w:pPr>
        <w:pStyle w:val="Brdtext"/>
        <w:jc w:val="left"/>
      </w:pPr>
      <w:r>
        <w:t>Tillkallad enligt regeringens bemyndigande 27-okt-2011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Rekke, Nils, överåklagare (fr.o.m den 27-okt-2011)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Ahlqvist, Anders, kriminalkommissarie (fr.o.m den  1-dec-2011)</w:t>
      </w:r>
    </w:p>
    <w:p w:rsidR="00037DCF" w:rsidRDefault="00037DCF" w:rsidP="00037DCF">
      <w:pPr>
        <w:pStyle w:val="Brdtext"/>
        <w:ind w:left="227"/>
        <w:jc w:val="left"/>
      </w:pPr>
      <w:r>
        <w:t>Furberg, Per, advokat (fr.o.m den  1-dec-2011)</w:t>
      </w:r>
    </w:p>
    <w:p w:rsidR="00037DCF" w:rsidRDefault="00037DCF" w:rsidP="00037DCF">
      <w:pPr>
        <w:pStyle w:val="Brdtext"/>
        <w:ind w:left="227"/>
        <w:jc w:val="left"/>
      </w:pPr>
      <w:r>
        <w:t>von Greyerz, Walo, rättssakkunnig (fr.o.m den 21-aug-2012)</w:t>
      </w:r>
    </w:p>
    <w:p w:rsidR="00037DCF" w:rsidRDefault="00037DCF" w:rsidP="00037DCF">
      <w:pPr>
        <w:pStyle w:val="Brdtext"/>
        <w:ind w:left="227"/>
        <w:jc w:val="left"/>
      </w:pPr>
      <w:r>
        <w:t>Rudström, Chatarine, kammaråklagare (fr.o.m den  1-dec-2011)</w:t>
      </w:r>
    </w:p>
    <w:p w:rsidR="00037DCF" w:rsidRDefault="00037DCF" w:rsidP="00037DCF">
      <w:pPr>
        <w:pStyle w:val="Brdtext"/>
        <w:ind w:left="227"/>
        <w:jc w:val="left"/>
      </w:pPr>
      <w:r>
        <w:t>Södersten, Susanne, kansliråd (fr.o.m den  1-dec-2011)</w:t>
      </w:r>
    </w:p>
    <w:p w:rsidR="00037DCF" w:rsidRDefault="00037DCF" w:rsidP="00037DCF">
      <w:pPr>
        <w:pStyle w:val="Brdtext"/>
        <w:ind w:left="227"/>
        <w:jc w:val="left"/>
      </w:pPr>
      <w:r>
        <w:t>Trossmark, Cecilia, kammaråklagare (fr.o.m den 13-sep-2012)</w:t>
      </w:r>
    </w:p>
    <w:p w:rsidR="00037DCF" w:rsidRDefault="00037DCF" w:rsidP="00037DCF">
      <w:pPr>
        <w:pStyle w:val="Brdtext"/>
        <w:ind w:left="227"/>
        <w:jc w:val="left"/>
      </w:pPr>
      <w:r>
        <w:t>Träskman, Per Ole, professor (fr.o.m den  1-dec-2011)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Graninger, Anna, hovrättsassessor (fr.o.m den  1-dec-2011)</w:t>
      </w:r>
    </w:p>
    <w:p w:rsidR="00037DCF" w:rsidRDefault="00037DCF" w:rsidP="00037DCF">
      <w:pPr>
        <w:pStyle w:val="Brdtext"/>
        <w:jc w:val="left"/>
      </w:pPr>
    </w:p>
    <w:p w:rsidR="00037DCF" w:rsidRDefault="00037DCF" w:rsidP="00037DCF">
      <w:pPr>
        <w:pStyle w:val="Brdtext"/>
        <w:jc w:val="left"/>
      </w:pPr>
      <w:r>
        <w:lastRenderedPageBreak/>
        <w:t>Lokal: Regeringskansliets utredningsavdelning, Box 187, 201 21 Malmö, tel. 08-405 12 87, 070-3184840 (Graninger)</w:t>
      </w:r>
    </w:p>
    <w:p w:rsidR="00037DCF" w:rsidRDefault="00037DCF" w:rsidP="00037DCF">
      <w:pPr>
        <w:pStyle w:val="Brdtext"/>
        <w:jc w:val="left"/>
      </w:pPr>
    </w:p>
    <w:p w:rsidR="00037DCF" w:rsidRDefault="00037DCF" w:rsidP="00037DCF">
      <w:pPr>
        <w:pStyle w:val="Brdtext"/>
        <w:jc w:val="left"/>
      </w:pPr>
      <w:r>
        <w:t>Direktiv för utredningen, se dir. 2011:98 och dir. 2012:102</w:t>
      </w:r>
    </w:p>
    <w:p w:rsidR="00037DCF" w:rsidRDefault="00037DCF" w:rsidP="00037DCF">
      <w:pPr>
        <w:pStyle w:val="Brdtext"/>
        <w:jc w:val="left"/>
      </w:pPr>
    </w:p>
    <w:p w:rsidR="00037DCF" w:rsidRDefault="00037DCF" w:rsidP="00037DCF">
      <w:pPr>
        <w:pStyle w:val="Brdtext"/>
        <w:jc w:val="left"/>
      </w:pPr>
      <w:r>
        <w:t>Utredningen beräknas avsluta sitt arbete senast den 3 juni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01" w:name="_Toc348704750"/>
      <w:bookmarkStart w:id="102" w:name="_Toc349137898"/>
      <w:bookmarkStart w:id="103" w:name="_Toc349138238"/>
      <w:r w:rsidRPr="00067760">
        <w:rPr>
          <w:sz w:val="23"/>
          <w:szCs w:val="23"/>
        </w:rPr>
        <w:t>2011 års vallagskommitté (Ju 2011:13)</w:t>
      </w:r>
      <w:bookmarkEnd w:id="101"/>
      <w:bookmarkEnd w:id="102"/>
      <w:bookmarkEnd w:id="103"/>
    </w:p>
    <w:p w:rsidR="00037DCF" w:rsidRDefault="00037DCF" w:rsidP="00037DCF">
      <w:pPr>
        <w:pStyle w:val="Brdtext"/>
        <w:jc w:val="left"/>
      </w:pPr>
      <w:r>
        <w:t>Tillkallade enligt regeringens bemyndigande 27-okt-2011</w:t>
      </w:r>
    </w:p>
    <w:p w:rsidR="006E1489" w:rsidRPr="006E1489" w:rsidRDefault="006E1489" w:rsidP="006E1489">
      <w:pPr>
        <w:pStyle w:val="Brdtextmedindrag"/>
      </w:pPr>
    </w:p>
    <w:p w:rsidR="00037DCF" w:rsidRDefault="00037DCF" w:rsidP="00037DCF">
      <w:pPr>
        <w:pStyle w:val="Brdtext"/>
      </w:pPr>
      <w:r>
        <w:t>Ordförande:</w:t>
      </w:r>
    </w:p>
    <w:p w:rsidR="00037DCF" w:rsidRDefault="00037DCF" w:rsidP="00037DCF">
      <w:pPr>
        <w:pStyle w:val="Brdtext"/>
        <w:ind w:left="227"/>
        <w:jc w:val="left"/>
      </w:pPr>
      <w:r>
        <w:t>Nilsson, Bengt Åke, f.d. regeringsråd (fr.o.m den 27-okt-2011)</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Andersson, Max, f.d. led. av riksdagen (fr.o.m den  8-dec-2011)</w:t>
      </w:r>
    </w:p>
    <w:p w:rsidR="00037DCF" w:rsidRDefault="00037DCF" w:rsidP="00037DCF">
      <w:pPr>
        <w:pStyle w:val="Brdtext"/>
        <w:ind w:left="227"/>
        <w:jc w:val="left"/>
      </w:pPr>
      <w:r>
        <w:t>Beckman, Lars, led. av riksdagen (fr.o.m den  8-dec-2011)</w:t>
      </w:r>
    </w:p>
    <w:p w:rsidR="00037DCF" w:rsidRDefault="00037DCF" w:rsidP="00037DCF">
      <w:pPr>
        <w:pStyle w:val="Brdtext"/>
        <w:ind w:left="227"/>
        <w:jc w:val="left"/>
      </w:pPr>
      <w:r>
        <w:t>Fransson, Josef, led. av riksdagen (fr.o.m den  8-dec-2011)</w:t>
      </w:r>
    </w:p>
    <w:p w:rsidR="00037DCF" w:rsidRDefault="00037DCF" w:rsidP="00037DCF">
      <w:pPr>
        <w:pStyle w:val="Brdtext"/>
        <w:ind w:left="227"/>
        <w:jc w:val="left"/>
      </w:pPr>
      <w:r>
        <w:t>Gerdau, Mats, led. av riksdagen (fr.o.m den  8-dec-2011)</w:t>
      </w:r>
    </w:p>
    <w:p w:rsidR="00037DCF" w:rsidRDefault="00037DCF" w:rsidP="00037DCF">
      <w:pPr>
        <w:pStyle w:val="Brdtext"/>
        <w:ind w:left="227"/>
        <w:jc w:val="left"/>
      </w:pPr>
      <w:r>
        <w:t>Granbom Ellison, Karin, led. av riksdagen (fr.o.m den  8-dec-2011)</w:t>
      </w:r>
    </w:p>
    <w:p w:rsidR="00037DCF" w:rsidRDefault="00037DCF" w:rsidP="00037DCF">
      <w:pPr>
        <w:pStyle w:val="Brdtext"/>
        <w:ind w:left="227"/>
        <w:jc w:val="left"/>
      </w:pPr>
      <w:r>
        <w:t>Gustafsson, Billy, led. av riksdagen (fr.o.m den  8-dec-2011)</w:t>
      </w:r>
    </w:p>
    <w:p w:rsidR="00037DCF" w:rsidRDefault="00037DCF" w:rsidP="00037DCF">
      <w:pPr>
        <w:pStyle w:val="Brdtext"/>
        <w:ind w:left="227"/>
        <w:jc w:val="left"/>
      </w:pPr>
      <w:r>
        <w:t>Höij, Helena, f.d. led. av riksdagen (fr.o.m den  8-dec-2011)</w:t>
      </w:r>
    </w:p>
    <w:p w:rsidR="00037DCF" w:rsidRDefault="00037DCF" w:rsidP="00037DCF">
      <w:pPr>
        <w:pStyle w:val="Brdtext"/>
        <w:ind w:left="227"/>
        <w:jc w:val="left"/>
      </w:pPr>
      <w:r>
        <w:t>Jämtin, Carin, partisekreterare (fr.o.m den  8-dec-2011)</w:t>
      </w:r>
    </w:p>
    <w:p w:rsidR="00037DCF" w:rsidRDefault="00037DCF" w:rsidP="00037DCF">
      <w:pPr>
        <w:pStyle w:val="Brdtext"/>
        <w:ind w:left="227"/>
        <w:jc w:val="left"/>
      </w:pPr>
      <w:r>
        <w:t>Sydow Mölleby, Mia, led. av riksdagen (fr.o.m den  8-dec-2011)</w:t>
      </w:r>
    </w:p>
    <w:p w:rsidR="00037DCF" w:rsidRDefault="00037DCF" w:rsidP="00037DCF">
      <w:pPr>
        <w:pStyle w:val="Brdtext"/>
        <w:ind w:left="227"/>
        <w:jc w:val="left"/>
      </w:pPr>
      <w:r>
        <w:t>Torstensson, Åsa, led. av riksdagen (fr.o.m den  8-dec-2011)</w:t>
      </w:r>
    </w:p>
    <w:p w:rsidR="00037DCF" w:rsidRDefault="00037DCF" w:rsidP="00037DCF">
      <w:pPr>
        <w:pStyle w:val="Brdtext"/>
        <w:ind w:left="227"/>
        <w:jc w:val="left"/>
      </w:pPr>
      <w:r>
        <w:t>Åsebol, Ann-Britt, led. av riksdagen (fr.o.m den  8-dec-2011)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Blomberg, Anna, länsjurist (fr.o.m den  4-jun-2012)</w:t>
      </w:r>
    </w:p>
    <w:p w:rsidR="00037DCF" w:rsidRDefault="00037DCF" w:rsidP="00037DCF">
      <w:pPr>
        <w:pStyle w:val="Brdtext"/>
        <w:ind w:left="227"/>
        <w:jc w:val="left"/>
      </w:pPr>
      <w:r>
        <w:t>Blomqvist, Paula, departementssekreterare (fr.o.m den  8-dec-2011)</w:t>
      </w:r>
    </w:p>
    <w:p w:rsidR="00037DCF" w:rsidRDefault="00037DCF" w:rsidP="00037DCF">
      <w:pPr>
        <w:pStyle w:val="Brdtext"/>
        <w:ind w:left="227"/>
        <w:jc w:val="left"/>
      </w:pPr>
      <w:r>
        <w:t>Cederlund, Klara, ämnesråd (fr.o.m den  8-dec-2011)</w:t>
      </w:r>
    </w:p>
    <w:p w:rsidR="00037DCF" w:rsidRDefault="00037DCF" w:rsidP="00037DCF">
      <w:pPr>
        <w:pStyle w:val="Brdtext"/>
        <w:ind w:left="227"/>
        <w:jc w:val="left"/>
      </w:pPr>
      <w:r>
        <w:t>Hektor, Anders, departementssekreterare (fr.o.m den 12-mar-2012)</w:t>
      </w:r>
    </w:p>
    <w:p w:rsidR="00037DCF" w:rsidRDefault="00037DCF" w:rsidP="00037DCF">
      <w:pPr>
        <w:pStyle w:val="Brdtext"/>
        <w:ind w:left="227"/>
        <w:jc w:val="left"/>
      </w:pPr>
      <w:r>
        <w:t>Hult, Jan, f.d. kanslichef (fr.o.m den  8-dec-2011)</w:t>
      </w:r>
    </w:p>
    <w:p w:rsidR="00037DCF" w:rsidRDefault="00037DCF" w:rsidP="00037DCF">
      <w:pPr>
        <w:pStyle w:val="Brdtext"/>
        <w:ind w:left="227"/>
        <w:jc w:val="left"/>
      </w:pPr>
      <w:r>
        <w:t>Lemon, Kristina, stf. kanslichef (fr.o.m den  8-dec-2011)</w:t>
      </w:r>
    </w:p>
    <w:p w:rsidR="00037DCF" w:rsidRDefault="00037DCF" w:rsidP="00037DCF">
      <w:pPr>
        <w:pStyle w:val="Brdtext"/>
        <w:ind w:left="227"/>
        <w:jc w:val="left"/>
      </w:pPr>
      <w:r>
        <w:t xml:space="preserve">Persson, Cecilia, huvudföredraganden i Valprövningsnämnden </w:t>
      </w:r>
    </w:p>
    <w:p w:rsidR="00037DCF" w:rsidRDefault="00037DCF" w:rsidP="00037DCF">
      <w:pPr>
        <w:pStyle w:val="Brdtext"/>
        <w:ind w:left="227"/>
        <w:jc w:val="left"/>
      </w:pPr>
      <w:r>
        <w:t>(fr.o.m den  4-jun-2012</w:t>
      </w:r>
    </w:p>
    <w:p w:rsidR="00037DCF" w:rsidRDefault="00037DCF" w:rsidP="00037DCF">
      <w:pPr>
        <w:pStyle w:val="Brdtext"/>
        <w:ind w:left="227"/>
        <w:jc w:val="left"/>
      </w:pPr>
      <w:r>
        <w:t>Säfsten, Mathias, ämnesråd (fr.o.m den  8-dec-2011)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Ström, Lars-Åke, hyresråd (fr.o.m den  1-dec-2011)</w:t>
      </w:r>
    </w:p>
    <w:p w:rsidR="00037DCF" w:rsidRDefault="00037DCF" w:rsidP="00037DCF">
      <w:pPr>
        <w:pStyle w:val="Brdtext"/>
        <w:jc w:val="left"/>
      </w:pPr>
    </w:p>
    <w:p w:rsidR="00037DCF" w:rsidRDefault="00037DCF" w:rsidP="00037DCF">
      <w:pPr>
        <w:pStyle w:val="Brdtext"/>
        <w:jc w:val="left"/>
      </w:pPr>
      <w:r>
        <w:t>Lokal: Regeringskansliets utredningsavdelning, Box 11014, 404 21 Göteborg, tel. 031-701 53 55 (Ström)</w:t>
      </w:r>
    </w:p>
    <w:p w:rsidR="00037DCF" w:rsidRDefault="00037DCF" w:rsidP="00037DCF">
      <w:pPr>
        <w:pStyle w:val="Brdtext"/>
        <w:jc w:val="left"/>
      </w:pPr>
    </w:p>
    <w:p w:rsidR="00037DCF" w:rsidRDefault="00037DCF" w:rsidP="00037DCF">
      <w:pPr>
        <w:pStyle w:val="Brdtext"/>
        <w:jc w:val="left"/>
      </w:pPr>
      <w:r>
        <w:t>Direktiv för kommittén, se dir. 2011:97</w:t>
      </w:r>
    </w:p>
    <w:p w:rsidR="00037DCF" w:rsidRDefault="00037DCF" w:rsidP="00037DCF">
      <w:pPr>
        <w:pStyle w:val="Brdtext"/>
        <w:jc w:val="left"/>
      </w:pPr>
    </w:p>
    <w:p w:rsidR="00CD7E69" w:rsidRDefault="00CD7E69">
      <w:pPr>
        <w:overflowPunct/>
        <w:autoSpaceDE/>
        <w:autoSpaceDN/>
        <w:adjustRightInd/>
        <w:textAlignment w:val="auto"/>
        <w:rPr>
          <w:sz w:val="20"/>
        </w:rPr>
      </w:pPr>
      <w:r>
        <w:br w:type="page"/>
      </w:r>
    </w:p>
    <w:p w:rsidR="00037DCF" w:rsidRDefault="00037DCF" w:rsidP="00037DCF">
      <w:pPr>
        <w:pStyle w:val="Brdtext"/>
        <w:jc w:val="left"/>
      </w:pPr>
      <w:r>
        <w:lastRenderedPageBreak/>
        <w:t>Kommittén har avgett</w:t>
      </w:r>
    </w:p>
    <w:p w:rsidR="00037DCF" w:rsidRDefault="00037DCF" w:rsidP="00037DCF">
      <w:pPr>
        <w:pStyle w:val="Brdtextmedindrag"/>
      </w:pPr>
      <w:r>
        <w:t xml:space="preserve">    SOU 2012:94 Proportionalitet i val samt förhandsanmälan av partier och kandidater – delbetänkande</w:t>
      </w:r>
    </w:p>
    <w:p w:rsidR="00037DCF" w:rsidRPr="00ED1668" w:rsidRDefault="00037DCF" w:rsidP="00037DCF">
      <w:pPr>
        <w:pStyle w:val="Brdtextmedindrag"/>
      </w:pPr>
    </w:p>
    <w:p w:rsidR="00037DCF" w:rsidRDefault="00037DCF" w:rsidP="00037DCF">
      <w:pPr>
        <w:pStyle w:val="Brdtext"/>
        <w:jc w:val="left"/>
      </w:pPr>
      <w:r>
        <w:t>Kommittén beräknas avsluta sitt arbete senast den 15 mars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04" w:name="_Toc348704751"/>
      <w:bookmarkStart w:id="105" w:name="_Toc349137899"/>
      <w:bookmarkStart w:id="106" w:name="_Toc349138239"/>
      <w:r w:rsidRPr="00067760">
        <w:rPr>
          <w:sz w:val="23"/>
          <w:szCs w:val="23"/>
        </w:rPr>
        <w:t xml:space="preserve">Utredningen om en modern säkerhetsskyddslag </w:t>
      </w:r>
      <w:r>
        <w:rPr>
          <w:sz w:val="23"/>
          <w:szCs w:val="23"/>
        </w:rPr>
        <w:t xml:space="preserve">      </w:t>
      </w:r>
      <w:r w:rsidRPr="00067760">
        <w:rPr>
          <w:sz w:val="23"/>
          <w:szCs w:val="23"/>
        </w:rPr>
        <w:t>(Ju 2011:14)</w:t>
      </w:r>
      <w:bookmarkEnd w:id="104"/>
      <w:bookmarkEnd w:id="105"/>
      <w:bookmarkEnd w:id="106"/>
    </w:p>
    <w:p w:rsidR="00037DCF" w:rsidRDefault="00037DCF" w:rsidP="00037DCF">
      <w:pPr>
        <w:pStyle w:val="Brdtext"/>
        <w:jc w:val="left"/>
      </w:pPr>
      <w:r>
        <w:t>Tillkallad enligt regeringens bemyndigande  8-dec-2011</w:t>
      </w:r>
    </w:p>
    <w:p w:rsidR="00CD7E69" w:rsidRDefault="00CD7E69"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Heckscher, Sten, f.d. ordförande i Högsta (Förvaltningsdomstolen) (fr.o.m den  8-dec-2011</w:t>
      </w:r>
      <w:r w:rsidR="005225A4">
        <w:t>)</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Billinger, Nils Gunnar, f.d. generaldirektör (fr.o.m den 16-feb-2012)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Ahlberk, John, ämnesråd (fr.o.m den 16-feb-2012 t.o.m den </w:t>
      </w:r>
    </w:p>
    <w:p w:rsidR="00037DCF" w:rsidRDefault="00037DCF" w:rsidP="00037DCF">
      <w:pPr>
        <w:pStyle w:val="Brdtext"/>
        <w:ind w:left="227"/>
        <w:jc w:val="left"/>
      </w:pPr>
      <w:r>
        <w:t>31-jul-2012)</w:t>
      </w:r>
    </w:p>
    <w:p w:rsidR="00037DCF" w:rsidRDefault="00037DCF" w:rsidP="00037DCF">
      <w:pPr>
        <w:pStyle w:val="Brdtext"/>
        <w:ind w:left="227"/>
        <w:jc w:val="left"/>
      </w:pPr>
      <w:r>
        <w:t>Alfvén Nickson, Emily, föredragande (fr.o.m den 26-sep-2012)</w:t>
      </w:r>
    </w:p>
    <w:p w:rsidR="00037DCF" w:rsidRDefault="00037DCF" w:rsidP="00037DCF">
      <w:pPr>
        <w:pStyle w:val="Brdtext"/>
        <w:ind w:left="227"/>
        <w:jc w:val="left"/>
      </w:pPr>
      <w:r>
        <w:t xml:space="preserve">Berg, Göran, representant för Transportstyrelsen (fr.o.m den </w:t>
      </w:r>
    </w:p>
    <w:p w:rsidR="00037DCF" w:rsidRDefault="00037DCF" w:rsidP="00037DCF">
      <w:pPr>
        <w:pStyle w:val="Brdtext"/>
        <w:ind w:left="227"/>
        <w:jc w:val="left"/>
      </w:pPr>
      <w:r>
        <w:t>16-feb-2012)</w:t>
      </w:r>
    </w:p>
    <w:p w:rsidR="00037DCF" w:rsidRDefault="00037DCF" w:rsidP="00037DCF">
      <w:pPr>
        <w:pStyle w:val="Brdtext"/>
        <w:ind w:left="227"/>
        <w:jc w:val="left"/>
      </w:pPr>
      <w:r>
        <w:t>Clerton, Ulrica, verksjurist (fr.o.m den 16-feb-2012)</w:t>
      </w:r>
    </w:p>
    <w:p w:rsidR="00037DCF" w:rsidRDefault="00037DCF" w:rsidP="00037DCF">
      <w:pPr>
        <w:pStyle w:val="Brdtext"/>
        <w:ind w:left="227"/>
        <w:jc w:val="left"/>
      </w:pPr>
      <w:r>
        <w:t>Fredriksson, Berndt, departementsråd (fr.o.m den 16-feb-2012)</w:t>
      </w:r>
    </w:p>
    <w:p w:rsidR="00037DCF" w:rsidRDefault="00037DCF" w:rsidP="00037DCF">
      <w:pPr>
        <w:pStyle w:val="Brdtext"/>
        <w:ind w:left="227"/>
        <w:jc w:val="left"/>
      </w:pPr>
      <w:r>
        <w:t>Hedström, Key, chefsjurist (fr.o.m den 16-feb-2012)</w:t>
      </w:r>
    </w:p>
    <w:p w:rsidR="00037DCF" w:rsidRDefault="00037DCF" w:rsidP="00037DCF">
      <w:pPr>
        <w:pStyle w:val="Brdtext"/>
        <w:ind w:left="227"/>
        <w:jc w:val="left"/>
      </w:pPr>
      <w:r>
        <w:t>Jansson, Stefan, rättssakkunnig (fr.o.m den 16-apr-2012)</w:t>
      </w:r>
    </w:p>
    <w:p w:rsidR="00037DCF" w:rsidRDefault="00037DCF" w:rsidP="00037DCF">
      <w:pPr>
        <w:pStyle w:val="Brdtext"/>
        <w:ind w:left="227"/>
        <w:jc w:val="left"/>
      </w:pPr>
      <w:r>
        <w:t>Jönsson, Britt-Marie, jurist (fr.o.m den 16-feb-2012)</w:t>
      </w:r>
    </w:p>
    <w:p w:rsidR="00037DCF" w:rsidRDefault="00037DCF" w:rsidP="00037DCF">
      <w:pPr>
        <w:pStyle w:val="Brdtext"/>
        <w:ind w:left="227"/>
        <w:jc w:val="left"/>
      </w:pPr>
      <w:r>
        <w:t xml:space="preserve">Melander Tell, Eva, kanslichef (fr.o.m den 16-feb-2012 t.o.m den </w:t>
      </w:r>
    </w:p>
    <w:p w:rsidR="00037DCF" w:rsidRDefault="00037DCF" w:rsidP="00037DCF">
      <w:pPr>
        <w:pStyle w:val="Brdtext"/>
        <w:ind w:left="227"/>
        <w:jc w:val="left"/>
      </w:pPr>
      <w:r>
        <w:t>25-sep-2012)</w:t>
      </w:r>
    </w:p>
    <w:p w:rsidR="00037DCF" w:rsidRDefault="00037DCF" w:rsidP="00037DCF">
      <w:pPr>
        <w:pStyle w:val="Brdtext"/>
        <w:ind w:left="227"/>
        <w:jc w:val="left"/>
      </w:pPr>
      <w:r>
        <w:t>Norman, Annette, programgruppledare (fr.o.m den 16-feb-2012)</w:t>
      </w:r>
    </w:p>
    <w:p w:rsidR="00037DCF" w:rsidRDefault="00037DCF" w:rsidP="00037DCF">
      <w:pPr>
        <w:pStyle w:val="Brdtext"/>
        <w:ind w:left="227"/>
        <w:jc w:val="left"/>
      </w:pPr>
      <w:r>
        <w:t>Olsson, Göran, försvarsjurist (fr.o.m den 16-feb-2012)</w:t>
      </w:r>
    </w:p>
    <w:p w:rsidR="00037DCF" w:rsidRDefault="00037DCF" w:rsidP="00037DCF">
      <w:pPr>
        <w:pStyle w:val="Brdtext"/>
        <w:ind w:left="227"/>
        <w:jc w:val="left"/>
      </w:pPr>
      <w:r>
        <w:t>Persson, Bertil, chefsjurist (fr.o.m den 16-feb-2012)</w:t>
      </w:r>
    </w:p>
    <w:p w:rsidR="00037DCF" w:rsidRDefault="00037DCF" w:rsidP="00037DCF">
      <w:pPr>
        <w:pStyle w:val="Brdtext"/>
        <w:ind w:left="227"/>
        <w:jc w:val="left"/>
      </w:pPr>
      <w:r>
        <w:t>Rundström, Mats, rättssakkunnig (fr.o.m den 16-feb-2012)</w:t>
      </w:r>
    </w:p>
    <w:p w:rsidR="00037DCF" w:rsidRDefault="00037DCF" w:rsidP="00037DCF">
      <w:pPr>
        <w:pStyle w:val="Brdtext"/>
        <w:ind w:left="227"/>
        <w:jc w:val="left"/>
      </w:pPr>
      <w:r>
        <w:t>Sjöborg, Anders, chefsjurist (fr.o.m den 16-feb-2012)</w:t>
      </w:r>
    </w:p>
    <w:p w:rsidR="00037DCF" w:rsidRDefault="00037DCF" w:rsidP="00037DCF">
      <w:pPr>
        <w:pStyle w:val="Brdtext"/>
        <w:ind w:left="227"/>
        <w:jc w:val="left"/>
      </w:pPr>
      <w:r>
        <w:t>Sjöö, Johan, bitr. säkerhetspolischef (fr.o.m den 16-feb-2012)</w:t>
      </w:r>
    </w:p>
    <w:p w:rsidR="00037DCF" w:rsidRDefault="00037DCF" w:rsidP="00037DCF">
      <w:pPr>
        <w:pStyle w:val="Brdtext"/>
        <w:ind w:left="227"/>
        <w:jc w:val="left"/>
      </w:pPr>
      <w:r>
        <w:t>Stattin Larsson, Chris, rättssakkunnig (fr.o.m den 16-feb-2012)</w:t>
      </w:r>
    </w:p>
    <w:p w:rsidR="00037DCF" w:rsidRDefault="00037DCF" w:rsidP="00037DCF">
      <w:pPr>
        <w:pStyle w:val="Brdtext"/>
        <w:ind w:left="227"/>
        <w:jc w:val="left"/>
      </w:pPr>
      <w:r>
        <w:t>Wallander, Thomas, jurist (fr.o.m den 16-feb-2012)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Erlandsson, Karin, hovrättsassessor (fr.o.m den 23-jan-2012)</w:t>
      </w:r>
    </w:p>
    <w:p w:rsidR="00037DCF" w:rsidRDefault="00037DCF" w:rsidP="00037DCF">
      <w:pPr>
        <w:pStyle w:val="Brdtext"/>
        <w:ind w:left="227"/>
        <w:jc w:val="left"/>
      </w:pPr>
      <w:r>
        <w:t>Lövung, Helene, rådman (fr.o.m den 14-maj-2012)</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 xml:space="preserve">Skarp, Lotta, jur.kand. (fr.o.m den  1-apr-2012 t.o.m den </w:t>
      </w:r>
    </w:p>
    <w:p w:rsidR="00037DCF" w:rsidRDefault="00037DCF" w:rsidP="00037DCF">
      <w:pPr>
        <w:pStyle w:val="Brdtext"/>
        <w:ind w:left="227"/>
        <w:jc w:val="left"/>
      </w:pPr>
      <w:r>
        <w:t>31-mar-2013)</w:t>
      </w:r>
    </w:p>
    <w:p w:rsidR="00037DCF" w:rsidRDefault="00037DCF" w:rsidP="00037DCF">
      <w:pPr>
        <w:pStyle w:val="Brdtext"/>
        <w:jc w:val="left"/>
      </w:pPr>
      <w:r>
        <w:lastRenderedPageBreak/>
        <w:t xml:space="preserve">Lokal: Regeringskansliets utredningsavdelning, Garnisonen, tel. </w:t>
      </w:r>
    </w:p>
    <w:p w:rsidR="00037DCF" w:rsidRDefault="00037DCF" w:rsidP="00037DCF">
      <w:pPr>
        <w:pStyle w:val="Brdtext"/>
        <w:jc w:val="left"/>
      </w:pPr>
      <w:r>
        <w:t xml:space="preserve">08-405 25 12 (Lövung), tel. 08- 405 38 12 (Erlandsson), tel. </w:t>
      </w:r>
    </w:p>
    <w:p w:rsidR="00037DCF" w:rsidRDefault="00037DCF" w:rsidP="00037DCF">
      <w:pPr>
        <w:pStyle w:val="Brdtext"/>
        <w:jc w:val="left"/>
      </w:pPr>
      <w:r>
        <w:t>08-405 34 41 (Skarp)</w:t>
      </w:r>
    </w:p>
    <w:p w:rsidR="00037DCF" w:rsidRDefault="00037DCF" w:rsidP="00037DCF">
      <w:pPr>
        <w:pStyle w:val="Brdtext"/>
        <w:jc w:val="left"/>
      </w:pPr>
    </w:p>
    <w:p w:rsidR="00037DCF" w:rsidRDefault="00037DCF" w:rsidP="00037DCF">
      <w:pPr>
        <w:pStyle w:val="Brdtext"/>
        <w:jc w:val="left"/>
      </w:pPr>
      <w:r>
        <w:t>Direktiv för utredningen, se dir. 2011:94</w:t>
      </w:r>
    </w:p>
    <w:p w:rsidR="00037DCF" w:rsidRDefault="00037DCF" w:rsidP="00037DCF">
      <w:pPr>
        <w:pStyle w:val="Brdtext"/>
        <w:jc w:val="left"/>
      </w:pPr>
    </w:p>
    <w:p w:rsidR="00037DCF" w:rsidRDefault="00037DCF" w:rsidP="00037DCF">
      <w:pPr>
        <w:pStyle w:val="Brdtext"/>
        <w:jc w:val="left"/>
      </w:pPr>
      <w:r>
        <w:t>Utredningen beräknas avsluta sitt arbete senast den 30 april 2014.</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07" w:name="_Toc348704752"/>
      <w:bookmarkStart w:id="108" w:name="_Toc349137900"/>
      <w:bookmarkStart w:id="109" w:name="_Toc349138240"/>
      <w:r w:rsidRPr="00067760">
        <w:rPr>
          <w:sz w:val="23"/>
          <w:szCs w:val="23"/>
        </w:rPr>
        <w:t>Utredningen om vissa civilrättsliga förvaltningsärenden (Ju 2011:15)</w:t>
      </w:r>
      <w:bookmarkEnd w:id="107"/>
      <w:bookmarkEnd w:id="108"/>
      <w:bookmarkEnd w:id="109"/>
    </w:p>
    <w:p w:rsidR="00037DCF" w:rsidRDefault="00037DCF" w:rsidP="00037DCF">
      <w:pPr>
        <w:pStyle w:val="Brdtext"/>
        <w:jc w:val="left"/>
      </w:pPr>
      <w:r>
        <w:t>Tillkallad enligt regeringens bemyndigande 15-dec-2011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Svensäter, Lennart, hovrättspresident (fr.o.m den  1-jan-2012)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Bill, Elisabeth, departementssekreterare (fr.o.m den 30-jan-2012)</w:t>
      </w:r>
    </w:p>
    <w:p w:rsidR="00037DCF" w:rsidRDefault="00037DCF" w:rsidP="00037DCF">
      <w:pPr>
        <w:pStyle w:val="Brdtext"/>
        <w:ind w:left="227"/>
        <w:jc w:val="left"/>
      </w:pPr>
      <w:r>
        <w:t>Matz, Henrik, kansliråd (fr.o.m den 30-jan-2012)</w:t>
      </w:r>
    </w:p>
    <w:p w:rsidR="00037DCF" w:rsidRDefault="00037DCF" w:rsidP="00037DCF">
      <w:pPr>
        <w:pStyle w:val="Brdtext"/>
        <w:ind w:left="227"/>
        <w:jc w:val="left"/>
      </w:pPr>
      <w:r>
        <w:t>Skoglund, Anneli, ämnesråd (fr.o.m den 30-jan-2012)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Adamsson, Peter, advokat (fr.o.m den 30-jan-2012)</w:t>
      </w:r>
    </w:p>
    <w:p w:rsidR="00037DCF" w:rsidRDefault="00037DCF" w:rsidP="00037DCF">
      <w:pPr>
        <w:pStyle w:val="Brdtext"/>
        <w:ind w:left="227"/>
        <w:jc w:val="left"/>
      </w:pPr>
      <w:r>
        <w:t>Felding, Monica, chefsrådman (fr.o.m den 30-jan-2012)</w:t>
      </w:r>
    </w:p>
    <w:p w:rsidR="00037DCF" w:rsidRDefault="00037DCF" w:rsidP="00037DCF">
      <w:pPr>
        <w:pStyle w:val="Brdtext"/>
        <w:ind w:left="227"/>
        <w:jc w:val="left"/>
      </w:pPr>
      <w:r>
        <w:t>Fellbom Franke, Caroline, jurist (fr.o.m den 30-jan-2012)</w:t>
      </w:r>
    </w:p>
    <w:p w:rsidR="00037DCF" w:rsidRDefault="00037DCF" w:rsidP="00037DCF">
      <w:pPr>
        <w:pStyle w:val="Brdtext"/>
        <w:ind w:left="227"/>
        <w:jc w:val="left"/>
      </w:pPr>
      <w:r>
        <w:t>Grönquist, Lars, chefsjurist (fr.o.m den 30-jan-2012)</w:t>
      </w:r>
    </w:p>
    <w:p w:rsidR="00037DCF" w:rsidRDefault="00037DCF" w:rsidP="00037DCF">
      <w:pPr>
        <w:pStyle w:val="Brdtext"/>
        <w:ind w:left="227"/>
        <w:jc w:val="left"/>
      </w:pPr>
      <w:r>
        <w:t>Lindblom, Susin, förbundsdirektör (fr.o.m den 30-jan-2012)</w:t>
      </w:r>
    </w:p>
    <w:p w:rsidR="00037DCF" w:rsidRDefault="00037DCF" w:rsidP="00037DCF">
      <w:pPr>
        <w:pStyle w:val="Brdtext"/>
        <w:ind w:left="227"/>
        <w:jc w:val="left"/>
      </w:pPr>
      <w:r>
        <w:t>Nordell, Per Jonas, professor, jur.dr. (fr.o.m den 30-jan-2012)</w:t>
      </w:r>
    </w:p>
    <w:p w:rsidR="00037DCF" w:rsidRDefault="00037DCF" w:rsidP="00037DCF">
      <w:pPr>
        <w:pStyle w:val="Brdtext"/>
        <w:ind w:left="227"/>
        <w:jc w:val="left"/>
      </w:pPr>
      <w:r>
        <w:t>Nordström, Per, chefsjurist (fr.o.m den 30-jan-2012)</w:t>
      </w:r>
    </w:p>
    <w:p w:rsidR="00037DCF" w:rsidRDefault="00037DCF" w:rsidP="00037DCF">
      <w:pPr>
        <w:pStyle w:val="Brdtext"/>
        <w:ind w:left="227"/>
        <w:jc w:val="left"/>
      </w:pPr>
      <w:r>
        <w:t>Rydén, Jerker, verksjurist (fr.o.m den 30-jan-2012)</w:t>
      </w:r>
    </w:p>
    <w:p w:rsidR="00037DCF" w:rsidRDefault="00037DCF" w:rsidP="00037DCF">
      <w:pPr>
        <w:pStyle w:val="Brdtext"/>
        <w:ind w:left="227"/>
        <w:jc w:val="left"/>
      </w:pPr>
      <w:r>
        <w:t>Stigell, Anne, informationschef (fr.o.m den 30-jan-2012)</w:t>
      </w:r>
    </w:p>
    <w:p w:rsidR="00037DCF" w:rsidRDefault="00037DCF" w:rsidP="00037DCF">
      <w:pPr>
        <w:pStyle w:val="Brdtext"/>
        <w:ind w:left="227"/>
        <w:jc w:val="left"/>
      </w:pPr>
      <w:r>
        <w:t>Sylwan, Mathias, förbundsjurist (fr.o.m den 30-jan-2012)</w:t>
      </w:r>
    </w:p>
    <w:p w:rsidR="00037DCF" w:rsidRDefault="00037DCF" w:rsidP="00037DCF">
      <w:pPr>
        <w:pStyle w:val="Brdtext"/>
        <w:ind w:left="227"/>
        <w:jc w:val="left"/>
      </w:pPr>
      <w:r>
        <w:t>Westre Stövander, Efwa, chefsjurist (fr.o.m den 30-jan-2012)</w:t>
      </w:r>
    </w:p>
    <w:p w:rsidR="00037DCF" w:rsidRDefault="00037DCF" w:rsidP="00037DCF">
      <w:pPr>
        <w:pStyle w:val="Brdtext"/>
        <w:ind w:left="227"/>
        <w:jc w:val="left"/>
      </w:pPr>
      <w:r>
        <w:t>Wänelöf, Erica, förlagsjurist (fr.o.m den 30-jan-2012)</w:t>
      </w:r>
    </w:p>
    <w:p w:rsidR="00037DCF" w:rsidRDefault="00037DCF" w:rsidP="00037DCF">
      <w:pPr>
        <w:pStyle w:val="Brdtext"/>
        <w:ind w:left="227"/>
        <w:jc w:val="left"/>
      </w:pPr>
      <w:r>
        <w:t>Öström, Thorbjörn, förbundsjurist (fr.o.m den 30-jan-2012)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Krikström, Peter, hovrättsassessor (fr.o.m den  1-jan-2012)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26 83 (Krikström)</w:t>
      </w:r>
    </w:p>
    <w:p w:rsidR="00037DCF" w:rsidRDefault="00037DCF" w:rsidP="00037DCF">
      <w:pPr>
        <w:pStyle w:val="Brdtext"/>
        <w:jc w:val="left"/>
      </w:pPr>
    </w:p>
    <w:p w:rsidR="00037DCF" w:rsidRDefault="00037DCF" w:rsidP="00037DCF">
      <w:pPr>
        <w:pStyle w:val="Brdtext"/>
        <w:jc w:val="left"/>
      </w:pPr>
      <w:r>
        <w:t>Direktiv för utredningen, se dir. 2011:110</w:t>
      </w:r>
    </w:p>
    <w:p w:rsidR="00037DCF" w:rsidRDefault="00037DCF" w:rsidP="00037DCF">
      <w:pPr>
        <w:pStyle w:val="Brdtext"/>
        <w:jc w:val="left"/>
      </w:pPr>
    </w:p>
    <w:p w:rsidR="00037DCF" w:rsidRDefault="00037DCF" w:rsidP="00037DCF">
      <w:pPr>
        <w:pStyle w:val="Brdtext"/>
        <w:jc w:val="left"/>
      </w:pPr>
      <w:r>
        <w:t>Utredningen beräknas avsluta sitt arbete senast den 1 februari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10" w:name="_Toc348704753"/>
      <w:bookmarkStart w:id="111" w:name="_Toc349137901"/>
      <w:bookmarkStart w:id="112" w:name="_Toc349138241"/>
      <w:r w:rsidRPr="00067760">
        <w:rPr>
          <w:sz w:val="23"/>
          <w:szCs w:val="23"/>
        </w:rPr>
        <w:lastRenderedPageBreak/>
        <w:t>Utredningen om genomförande av EU-direktivet om rätt till tolkning och översättning vid straffrättsliga förfaranden (Ju 2011:16)</w:t>
      </w:r>
      <w:bookmarkEnd w:id="110"/>
      <w:bookmarkEnd w:id="111"/>
      <w:bookmarkEnd w:id="112"/>
    </w:p>
    <w:p w:rsidR="00037DCF" w:rsidRDefault="00037DCF" w:rsidP="00037DCF">
      <w:pPr>
        <w:pStyle w:val="Brdtext"/>
        <w:jc w:val="left"/>
      </w:pPr>
      <w:r>
        <w:t>Tillkallad enligt regeringens bemyndigande 22-dec-2011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Sundin, Bertil, rådman (fr.o.m den 22-dec-2011 t.o.m den </w:t>
      </w:r>
    </w:p>
    <w:p w:rsidR="00037DCF" w:rsidRDefault="00037DCF" w:rsidP="00037DCF">
      <w:pPr>
        <w:pStyle w:val="Brdtext"/>
        <w:ind w:left="227"/>
        <w:jc w:val="left"/>
      </w:pPr>
      <w:r>
        <w:t>14-aug-2012)</w:t>
      </w:r>
    </w:p>
    <w:p w:rsidR="00037DCF" w:rsidRDefault="00037DCF" w:rsidP="00037DCF">
      <w:pPr>
        <w:pStyle w:val="Brdtext"/>
      </w:pPr>
      <w:r>
        <w:t>Experter:</w:t>
      </w:r>
    </w:p>
    <w:p w:rsidR="00037DCF" w:rsidRDefault="00037DCF" w:rsidP="00037DCF">
      <w:pPr>
        <w:pStyle w:val="Brdtext"/>
        <w:ind w:left="227"/>
        <w:jc w:val="left"/>
      </w:pPr>
      <w:r>
        <w:t>Löfström, Jonas, kammaråklagare (fr.o.m den 30-jan-2012 t.o.m den 14-aug-2012)</w:t>
      </w:r>
    </w:p>
    <w:p w:rsidR="00037DCF" w:rsidRDefault="00037DCF" w:rsidP="00037DCF">
      <w:pPr>
        <w:pStyle w:val="Brdtext"/>
        <w:ind w:left="227"/>
        <w:jc w:val="left"/>
      </w:pPr>
      <w:r>
        <w:t xml:space="preserve">Martinengo, Stefan, enhetschef (fr.o.m den 30-jan-2012 t.o.m den </w:t>
      </w:r>
    </w:p>
    <w:p w:rsidR="00037DCF" w:rsidRDefault="00037DCF" w:rsidP="00037DCF">
      <w:pPr>
        <w:pStyle w:val="Brdtext"/>
        <w:ind w:left="227"/>
        <w:jc w:val="left"/>
      </w:pPr>
      <w:r>
        <w:t>14-aug-2012)</w:t>
      </w:r>
    </w:p>
    <w:p w:rsidR="00037DCF" w:rsidRDefault="00037DCF" w:rsidP="00037DCF">
      <w:pPr>
        <w:pStyle w:val="Brdtext"/>
        <w:ind w:left="227"/>
        <w:jc w:val="left"/>
      </w:pPr>
      <w:r>
        <w:t xml:space="preserve">Pålsson, Ulla, projektledare (fr.o.m den 30-jan-2012 t.o.m den </w:t>
      </w:r>
    </w:p>
    <w:p w:rsidR="00037DCF" w:rsidRDefault="00037DCF" w:rsidP="00037DCF">
      <w:pPr>
        <w:pStyle w:val="Brdtext"/>
        <w:ind w:left="227"/>
        <w:jc w:val="left"/>
      </w:pPr>
      <w:r>
        <w:t>14-aug-2012)</w:t>
      </w:r>
    </w:p>
    <w:p w:rsidR="00037DCF" w:rsidRDefault="00037DCF" w:rsidP="00037DCF">
      <w:pPr>
        <w:pStyle w:val="Brdtext"/>
        <w:ind w:left="227"/>
        <w:jc w:val="left"/>
      </w:pPr>
      <w:r>
        <w:t xml:space="preserve">Sangborn, Clea, advokat (fr.o.m den 30-jan-2012 t.o.m den </w:t>
      </w:r>
    </w:p>
    <w:p w:rsidR="00037DCF" w:rsidRDefault="00037DCF" w:rsidP="00037DCF">
      <w:pPr>
        <w:pStyle w:val="Brdtext"/>
        <w:ind w:left="227"/>
        <w:jc w:val="left"/>
      </w:pPr>
      <w:r>
        <w:t>14-aug-2012)</w:t>
      </w:r>
    </w:p>
    <w:p w:rsidR="00037DCF" w:rsidRDefault="00037DCF" w:rsidP="00037DCF">
      <w:pPr>
        <w:pStyle w:val="Brdtext"/>
        <w:ind w:left="227"/>
        <w:jc w:val="left"/>
      </w:pPr>
      <w:r>
        <w:t>Stromberg, Linda, rättssakkunnig (fr.o.m den 30-jan-2012 t.o.m den 14-aug-2012)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Lidman Kittel, Klara, tingsfiskal (fr.o.m den  1-jan-2012 t.o.m den </w:t>
      </w:r>
    </w:p>
    <w:p w:rsidR="00037DCF" w:rsidRDefault="00037DCF" w:rsidP="00037DCF">
      <w:pPr>
        <w:pStyle w:val="Brdtext"/>
        <w:ind w:left="227"/>
        <w:jc w:val="left"/>
      </w:pPr>
      <w:r>
        <w:t>31-jul-2012)</w:t>
      </w:r>
    </w:p>
    <w:p w:rsidR="00037DCF" w:rsidRDefault="00037DCF" w:rsidP="00037DCF">
      <w:pPr>
        <w:pStyle w:val="Brdtext"/>
        <w:jc w:val="left"/>
      </w:pPr>
    </w:p>
    <w:p w:rsidR="00037DCF" w:rsidRDefault="00037DCF" w:rsidP="00037DCF">
      <w:pPr>
        <w:pStyle w:val="Brdtext"/>
        <w:jc w:val="left"/>
      </w:pPr>
      <w:r>
        <w:t>Direktiv för utredningen, se dir. 2011:118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2012:49 Tolkning och översättning vid straffrättsliga förfaranden. Genomförande av EU:s tolknings- och översättningsdirektiv</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13" w:name="_Toc348704754"/>
      <w:bookmarkStart w:id="114" w:name="_Toc349137902"/>
      <w:bookmarkStart w:id="115" w:name="_Toc349138242"/>
      <w:r w:rsidRPr="00067760">
        <w:rPr>
          <w:sz w:val="23"/>
          <w:szCs w:val="23"/>
        </w:rPr>
        <w:t>Utredningen om bättre förutsättningar för gode män och förvaltare (Ju 2012:01)</w:t>
      </w:r>
      <w:bookmarkEnd w:id="113"/>
      <w:bookmarkEnd w:id="114"/>
      <w:bookmarkEnd w:id="115"/>
    </w:p>
    <w:p w:rsidR="00037DCF" w:rsidRDefault="00037DCF" w:rsidP="00037DCF">
      <w:pPr>
        <w:pStyle w:val="Brdtext"/>
        <w:jc w:val="left"/>
      </w:pPr>
      <w:r>
        <w:t>Tillkallad enligt regeringens bemyndigande 15-mar-2012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Persson, Katarina, rådman (t.o.m den 15-mar-2012)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Corell, Helena, rättssakkunnig (fr.o.m den 12-apr-2012)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Bohlin, Rune, kamrer (fr.o.m den 12-apr-2012)</w:t>
      </w:r>
    </w:p>
    <w:p w:rsidR="00037DCF" w:rsidRDefault="00037DCF" w:rsidP="00037DCF">
      <w:pPr>
        <w:pStyle w:val="Brdtext"/>
        <w:ind w:left="227"/>
        <w:jc w:val="left"/>
      </w:pPr>
      <w:r>
        <w:t>Nordström, Peter, direktör (fr.o.m den 12-apr-2012)</w:t>
      </w:r>
    </w:p>
    <w:p w:rsidR="00037DCF" w:rsidRDefault="00037DCF" w:rsidP="00037DCF">
      <w:pPr>
        <w:pStyle w:val="Brdtext"/>
        <w:ind w:left="227"/>
        <w:jc w:val="left"/>
      </w:pPr>
      <w:r>
        <w:lastRenderedPageBreak/>
        <w:t>von Scheele, Eva, förbundsjurist (fr.o.m den 12-apr-2012)</w:t>
      </w:r>
    </w:p>
    <w:p w:rsidR="00037DCF" w:rsidRDefault="00037DCF" w:rsidP="00037DCF">
      <w:pPr>
        <w:pStyle w:val="Brdtext"/>
        <w:ind w:left="227"/>
        <w:jc w:val="left"/>
      </w:pPr>
      <w:r>
        <w:t>Wråke, Peter, jurist (fr.o.m den 12-apr-2012)</w:t>
      </w:r>
    </w:p>
    <w:p w:rsidR="00037DCF" w:rsidRDefault="00037DCF" w:rsidP="00037DCF">
      <w:pPr>
        <w:pStyle w:val="Brdtext"/>
        <w:ind w:left="227"/>
        <w:jc w:val="left"/>
      </w:pPr>
      <w:r>
        <w:t>Zedell, Agneta, förbundsordförande (fr.o.m den 12-apr-2012)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Ohlsson, Ulrika, hovrättsassessor (fr.o.m den 10-apr-2012)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90 47 (Ohlsson)</w:t>
      </w:r>
    </w:p>
    <w:p w:rsidR="00037DCF" w:rsidRDefault="00037DCF" w:rsidP="00037DCF">
      <w:pPr>
        <w:pStyle w:val="Brdtext"/>
        <w:jc w:val="left"/>
      </w:pPr>
      <w:r>
        <w:t>Direktiv för utredningen, se dir. 2012:16 och dir. 2012:120</w:t>
      </w:r>
    </w:p>
    <w:p w:rsidR="00037DCF" w:rsidRDefault="00037DCF" w:rsidP="00037DCF">
      <w:pPr>
        <w:pStyle w:val="Brdtext"/>
        <w:jc w:val="left"/>
      </w:pPr>
    </w:p>
    <w:p w:rsidR="00037DCF" w:rsidRDefault="00037DCF" w:rsidP="00037DCF">
      <w:pPr>
        <w:pStyle w:val="Brdtext"/>
        <w:jc w:val="left"/>
      </w:pPr>
      <w:r>
        <w:t>Utredningen beräknas avsluta sitt arbete senast den 30 april 2013.</w:t>
      </w:r>
    </w:p>
    <w:p w:rsidR="00037DCF" w:rsidRPr="00067760" w:rsidRDefault="00CD7E69" w:rsidP="00037DCF">
      <w:pPr>
        <w:pStyle w:val="Rubrik2"/>
        <w:numPr>
          <w:ilvl w:val="1"/>
          <w:numId w:val="13"/>
        </w:numPr>
        <w:tabs>
          <w:tab w:val="clear" w:pos="1134"/>
          <w:tab w:val="clear" w:pos="2268"/>
          <w:tab w:val="left" w:pos="850"/>
        </w:tabs>
        <w:ind w:left="850" w:hanging="850"/>
        <w:rPr>
          <w:sz w:val="23"/>
          <w:szCs w:val="23"/>
        </w:rPr>
      </w:pPr>
      <w:bookmarkStart w:id="116" w:name="_Toc348704755"/>
      <w:bookmarkStart w:id="117" w:name="_Toc349137903"/>
      <w:bookmarkStart w:id="118" w:name="_Toc349138243"/>
      <w:r>
        <w:rPr>
          <w:sz w:val="23"/>
          <w:szCs w:val="23"/>
        </w:rPr>
        <w:t>Migrationsspråkutredningen</w:t>
      </w:r>
      <w:r w:rsidR="00037DCF" w:rsidRPr="00067760">
        <w:rPr>
          <w:sz w:val="23"/>
          <w:szCs w:val="23"/>
        </w:rPr>
        <w:t xml:space="preserve"> (Ju 2012:02)</w:t>
      </w:r>
      <w:bookmarkEnd w:id="116"/>
      <w:bookmarkEnd w:id="117"/>
      <w:bookmarkEnd w:id="118"/>
    </w:p>
    <w:p w:rsidR="00037DCF" w:rsidRDefault="00037DCF" w:rsidP="00037DCF">
      <w:pPr>
        <w:pStyle w:val="Brdtext"/>
        <w:jc w:val="left"/>
      </w:pPr>
      <w:r>
        <w:t>Tillkallad enligt regeringens bemyndigande 15-mar-2012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Heuman, Sigurd, f.d. lagman (fr.o.m den 15-mar-2012)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Bohlin, Fredrik, rådman (fr.o.m den 14-maj-2012)</w:t>
      </w:r>
    </w:p>
    <w:p w:rsidR="00037DCF" w:rsidRDefault="00037DCF" w:rsidP="00037DCF">
      <w:pPr>
        <w:pStyle w:val="Brdtext"/>
        <w:ind w:left="227"/>
        <w:jc w:val="left"/>
      </w:pPr>
      <w:r>
        <w:t xml:space="preserve">Jagander, Eva, kammarrättsråd tillika vice ordförande (fr.o.m den </w:t>
      </w:r>
    </w:p>
    <w:p w:rsidR="00037DCF" w:rsidRDefault="00037DCF" w:rsidP="00037DCF">
      <w:pPr>
        <w:pStyle w:val="Brdtext"/>
        <w:ind w:left="227"/>
        <w:jc w:val="left"/>
      </w:pPr>
      <w:r>
        <w:t>14-maj-2012)</w:t>
      </w:r>
    </w:p>
    <w:p w:rsidR="00037DCF" w:rsidRDefault="00037DCF" w:rsidP="00037DCF">
      <w:pPr>
        <w:pStyle w:val="Brdtext"/>
        <w:ind w:left="227"/>
        <w:jc w:val="left"/>
      </w:pPr>
      <w:r>
        <w:t>Mellstrand, Erik, rättssakkunnig (fr.o.m den 14-maj-2012)</w:t>
      </w:r>
    </w:p>
    <w:p w:rsidR="00037DCF" w:rsidRDefault="00037DCF" w:rsidP="00037DCF">
      <w:pPr>
        <w:pStyle w:val="Brdtext"/>
        <w:ind w:left="227"/>
        <w:jc w:val="left"/>
      </w:pPr>
      <w:r>
        <w:t>Ramberg, Anne, generalsekreterare (fr.o.m den 14-maj-2012)</w:t>
      </w:r>
    </w:p>
    <w:p w:rsidR="00037DCF" w:rsidRDefault="00037DCF" w:rsidP="00037DCF">
      <w:pPr>
        <w:pStyle w:val="Brdtext"/>
        <w:ind w:left="227"/>
        <w:jc w:val="left"/>
      </w:pPr>
      <w:r>
        <w:t>Stegeland, Dag, lagman (fr.o.m den 14-maj-2012)</w:t>
      </w:r>
    </w:p>
    <w:p w:rsidR="00037DCF" w:rsidRDefault="00037DCF" w:rsidP="00037DCF">
      <w:pPr>
        <w:pStyle w:val="Brdtext"/>
        <w:ind w:left="227"/>
        <w:jc w:val="left"/>
      </w:pPr>
      <w:r>
        <w:t>Stenström, Erik, verksjurist (fr.o.m den 14-maj-2012)</w:t>
      </w:r>
    </w:p>
    <w:p w:rsidR="00037DCF" w:rsidRDefault="00037DCF" w:rsidP="00037DCF">
      <w:pPr>
        <w:pStyle w:val="Brdtext"/>
        <w:ind w:left="227"/>
        <w:jc w:val="left"/>
      </w:pPr>
      <w:r>
        <w:t>Sundin, Maria, språkexpert (fr.o.m den 14-maj-2012)</w:t>
      </w:r>
    </w:p>
    <w:p w:rsidR="00037DCF" w:rsidRDefault="00037DCF" w:rsidP="00037DCF">
      <w:pPr>
        <w:pStyle w:val="Brdtext"/>
        <w:ind w:left="227"/>
        <w:jc w:val="left"/>
      </w:pPr>
      <w:r>
        <w:t>Wenddel, Anna, teamledare (fr.o.m den 14-maj-2012)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Dieden, Anna, hovrättsassessor (fr.o.m den  1-apr-2012)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90 67 (Dieden)</w:t>
      </w:r>
    </w:p>
    <w:p w:rsidR="00037DCF" w:rsidRDefault="00037DCF" w:rsidP="00037DCF">
      <w:pPr>
        <w:pStyle w:val="Brdtext"/>
        <w:jc w:val="left"/>
      </w:pPr>
    </w:p>
    <w:p w:rsidR="00037DCF" w:rsidRDefault="00037DCF" w:rsidP="00037DCF">
      <w:pPr>
        <w:pStyle w:val="Brdtext"/>
        <w:jc w:val="left"/>
      </w:pPr>
      <w:r>
        <w:t>Direktiv för utredningen, se dir. 2012:17</w:t>
      </w:r>
    </w:p>
    <w:p w:rsidR="00037DCF" w:rsidRDefault="00037DCF" w:rsidP="00037DCF">
      <w:pPr>
        <w:pStyle w:val="Brdtext"/>
        <w:jc w:val="left"/>
      </w:pPr>
    </w:p>
    <w:p w:rsidR="00037DCF" w:rsidRDefault="00037DCF" w:rsidP="00037DCF">
      <w:pPr>
        <w:pStyle w:val="Brdtext"/>
        <w:jc w:val="left"/>
      </w:pPr>
      <w:r>
        <w:t>Utredningen beräknas avsluta sitt arbete senast den 31 mars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19" w:name="_Toc348704756"/>
      <w:bookmarkStart w:id="120" w:name="_Toc349137904"/>
      <w:bookmarkStart w:id="121" w:name="_Toc349138244"/>
      <w:r w:rsidRPr="00067760">
        <w:rPr>
          <w:sz w:val="23"/>
          <w:szCs w:val="23"/>
        </w:rPr>
        <w:t>Utredningen om skärpningar i vapenlagstiftningen</w:t>
      </w:r>
      <w:r>
        <w:rPr>
          <w:sz w:val="23"/>
          <w:szCs w:val="23"/>
        </w:rPr>
        <w:t xml:space="preserve">   </w:t>
      </w:r>
      <w:r w:rsidRPr="00067760">
        <w:rPr>
          <w:sz w:val="23"/>
          <w:szCs w:val="23"/>
        </w:rPr>
        <w:t xml:space="preserve"> (Ju 2012:03)</w:t>
      </w:r>
      <w:bookmarkEnd w:id="119"/>
      <w:bookmarkEnd w:id="120"/>
      <w:bookmarkEnd w:id="121"/>
    </w:p>
    <w:p w:rsidR="00037DCF" w:rsidRDefault="00037DCF" w:rsidP="00037DCF">
      <w:pPr>
        <w:pStyle w:val="Brdtext"/>
        <w:jc w:val="left"/>
      </w:pPr>
      <w:r>
        <w:t>Tillkallad enligt regeringens bemyndigande 22-mar-2012</w:t>
      </w:r>
    </w:p>
    <w:p w:rsidR="005B70EA" w:rsidRPr="005B70EA" w:rsidRDefault="005B70EA" w:rsidP="005B70EA">
      <w:pPr>
        <w:pStyle w:val="Brdtextmedindrag"/>
      </w:pPr>
    </w:p>
    <w:p w:rsidR="00037DCF" w:rsidRDefault="00037DCF" w:rsidP="00037DCF">
      <w:pPr>
        <w:pStyle w:val="Brdtext"/>
      </w:pPr>
      <w:r>
        <w:lastRenderedPageBreak/>
        <w:t>Särskild utredare:</w:t>
      </w:r>
    </w:p>
    <w:p w:rsidR="00037DCF" w:rsidRDefault="00037DCF" w:rsidP="00037DCF">
      <w:pPr>
        <w:pStyle w:val="Brdtext"/>
        <w:ind w:left="227"/>
        <w:jc w:val="left"/>
      </w:pPr>
      <w:r>
        <w:t xml:space="preserve">Högne Rydheim, Doris, rektor polishögskolan (fr.o.m den </w:t>
      </w:r>
    </w:p>
    <w:p w:rsidR="00037DCF" w:rsidRDefault="00037DCF" w:rsidP="00037DCF">
      <w:pPr>
        <w:pStyle w:val="Brdtext"/>
        <w:ind w:left="227"/>
        <w:jc w:val="left"/>
      </w:pPr>
      <w:r>
        <w:t>22-mar-2012)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Bexar, Mikaela, rättssakkunnig (fr.o.m den  2-maj-2012)</w:t>
      </w:r>
    </w:p>
    <w:p w:rsidR="00037DCF" w:rsidRDefault="00037DCF" w:rsidP="00037DCF">
      <w:pPr>
        <w:pStyle w:val="Brdtext"/>
        <w:ind w:left="227"/>
        <w:jc w:val="left"/>
      </w:pPr>
      <w:r>
        <w:t>Bodin, Ann-Sofie, kansliråd (fr.o.m den  2-maj-2012)</w:t>
      </w:r>
    </w:p>
    <w:p w:rsidR="00037DCF" w:rsidRDefault="00037DCF" w:rsidP="00037DCF">
      <w:pPr>
        <w:pStyle w:val="Brdtext"/>
        <w:ind w:left="227"/>
        <w:jc w:val="left"/>
      </w:pPr>
      <w:r>
        <w:t>Hertzman, Patrik, förste forensiker (fr.o.m den  2-maj-2012)</w:t>
      </w:r>
    </w:p>
    <w:p w:rsidR="00037DCF" w:rsidRDefault="00037DCF" w:rsidP="00037DCF">
      <w:pPr>
        <w:pStyle w:val="Brdtext"/>
        <w:ind w:left="227"/>
        <w:jc w:val="left"/>
      </w:pPr>
      <w:r>
        <w:t>Lindman, Mikael, departementssekreterare (fr.o.m den  2-maj-2012)</w:t>
      </w:r>
    </w:p>
    <w:p w:rsidR="00037DCF" w:rsidRDefault="00037DCF" w:rsidP="00037DCF">
      <w:pPr>
        <w:pStyle w:val="Brdtext"/>
        <w:ind w:left="227"/>
        <w:jc w:val="left"/>
      </w:pPr>
      <w:r>
        <w:t xml:space="preserve">Thorsell, Peter, kommissarie och verksamhetsansvarig (fr.o.m den  </w:t>
      </w:r>
    </w:p>
    <w:p w:rsidR="00037DCF" w:rsidRDefault="00037DCF" w:rsidP="00037DCF">
      <w:pPr>
        <w:pStyle w:val="Brdtext"/>
        <w:ind w:left="227"/>
        <w:jc w:val="left"/>
      </w:pPr>
      <w:r>
        <w:t>2-maj-2012)</w:t>
      </w:r>
    </w:p>
    <w:p w:rsidR="00037DCF" w:rsidRDefault="00037DCF" w:rsidP="00037DCF">
      <w:pPr>
        <w:pStyle w:val="Brdtext"/>
        <w:ind w:left="227"/>
        <w:jc w:val="left"/>
      </w:pPr>
      <w:r>
        <w:t>Wärnberg, Gunnar, kriminalinspektör (fr.o.m den  2-maj-2012)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Biörklund Uggla, Charlotte, hovrättsassessor (fr.o.m den  1-apr-2012)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16 87 (Björklund Uggla)</w:t>
      </w:r>
    </w:p>
    <w:p w:rsidR="00037DCF" w:rsidRDefault="00037DCF" w:rsidP="00037DCF">
      <w:pPr>
        <w:pStyle w:val="Brdtext"/>
        <w:jc w:val="left"/>
      </w:pPr>
    </w:p>
    <w:p w:rsidR="00037DCF" w:rsidRDefault="00037DCF" w:rsidP="00037DCF">
      <w:pPr>
        <w:pStyle w:val="Brdtext"/>
        <w:jc w:val="left"/>
      </w:pPr>
      <w:r>
        <w:t>Direktiv för utredningen, se dir. 2012:19</w:t>
      </w:r>
    </w:p>
    <w:p w:rsidR="00037DCF" w:rsidRDefault="00037DCF" w:rsidP="00037DCF">
      <w:pPr>
        <w:pStyle w:val="Brdtext"/>
        <w:jc w:val="left"/>
      </w:pPr>
    </w:p>
    <w:p w:rsidR="00037DCF" w:rsidRDefault="00037DCF" w:rsidP="00037DCF">
      <w:pPr>
        <w:pStyle w:val="Brdtext"/>
        <w:jc w:val="left"/>
      </w:pPr>
      <w:r>
        <w:t>Utredningen beräknas avsluta sitt arbete senast den 31 januari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22" w:name="_Toc348704757"/>
      <w:bookmarkStart w:id="123" w:name="_Toc349137905"/>
      <w:bookmarkStart w:id="124" w:name="_Toc349138245"/>
      <w:r>
        <w:rPr>
          <w:sz w:val="23"/>
          <w:szCs w:val="23"/>
        </w:rPr>
        <w:t>2012 års skuldsaneringsutredning</w:t>
      </w:r>
      <w:r w:rsidRPr="00067760">
        <w:rPr>
          <w:sz w:val="23"/>
          <w:szCs w:val="23"/>
        </w:rPr>
        <w:t xml:space="preserve"> (Ju 2012:04)</w:t>
      </w:r>
      <w:bookmarkEnd w:id="122"/>
      <w:bookmarkEnd w:id="123"/>
      <w:bookmarkEnd w:id="124"/>
    </w:p>
    <w:p w:rsidR="00037DCF" w:rsidRDefault="00037DCF" w:rsidP="00037DCF">
      <w:pPr>
        <w:pStyle w:val="Brdtext"/>
        <w:jc w:val="left"/>
      </w:pPr>
      <w:r>
        <w:t>Tillkallad enligt regeringens bemyndigande 12-apr-2012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Larsson, Ralf G, lagman (fr.o.m den 12-apr-2012)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Lundqvist, Amina, ämnesråd (fr.o.m den  2-maj-2012 t.o.m den </w:t>
      </w:r>
    </w:p>
    <w:p w:rsidR="00037DCF" w:rsidRDefault="00037DCF" w:rsidP="00037DCF">
      <w:pPr>
        <w:pStyle w:val="Brdtext"/>
        <w:ind w:left="227"/>
        <w:jc w:val="left"/>
      </w:pPr>
      <w:r>
        <w:t>31-maj-2012)</w:t>
      </w:r>
    </w:p>
    <w:p w:rsidR="00037DCF" w:rsidRDefault="00037DCF" w:rsidP="00037DCF">
      <w:pPr>
        <w:pStyle w:val="Brdtext"/>
        <w:ind w:left="227"/>
        <w:jc w:val="left"/>
      </w:pPr>
      <w:r>
        <w:t>Pleiner, Mattias, rättssakkunnig (fr.o.m den  1-jun-2012)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Hansson, Ulrika, bankjurist (fr.o.m den  2-maj-2012)</w:t>
      </w:r>
    </w:p>
    <w:p w:rsidR="00037DCF" w:rsidRDefault="00037DCF" w:rsidP="00037DCF">
      <w:pPr>
        <w:pStyle w:val="Brdtext"/>
        <w:ind w:left="227"/>
        <w:jc w:val="left"/>
      </w:pPr>
      <w:r>
        <w:t>Höglund Westermark, Susan, verksjurist (fr.o.m den  2-maj-2012)</w:t>
      </w:r>
    </w:p>
    <w:p w:rsidR="00037DCF" w:rsidRDefault="00037DCF" w:rsidP="00037DCF">
      <w:pPr>
        <w:pStyle w:val="Brdtext"/>
        <w:ind w:left="227"/>
        <w:jc w:val="left"/>
      </w:pPr>
      <w:r>
        <w:t>Larsson, Camilla, rättslig expert (fr.o.m den  2-maj-2012)</w:t>
      </w:r>
    </w:p>
    <w:p w:rsidR="00037DCF" w:rsidRDefault="00037DCF" w:rsidP="00037DCF">
      <w:pPr>
        <w:pStyle w:val="Brdtext"/>
        <w:ind w:left="227"/>
        <w:jc w:val="left"/>
      </w:pPr>
      <w:r>
        <w:t xml:space="preserve">Magnusson, Marie, budget- och skuldrådgivare (fr.o.m den  </w:t>
      </w:r>
    </w:p>
    <w:p w:rsidR="00037DCF" w:rsidRDefault="00037DCF" w:rsidP="00037DCF">
      <w:pPr>
        <w:pStyle w:val="Brdtext"/>
        <w:ind w:left="227"/>
        <w:jc w:val="left"/>
      </w:pPr>
      <w:r>
        <w:t>2-maj-2012)</w:t>
      </w:r>
    </w:p>
    <w:p w:rsidR="00037DCF" w:rsidRDefault="00037DCF" w:rsidP="00037DCF">
      <w:pPr>
        <w:pStyle w:val="Brdtext"/>
        <w:ind w:left="227"/>
        <w:jc w:val="left"/>
      </w:pPr>
      <w:r>
        <w:t>Magnusson, Pär, jurist (fr.o.m den  2-maj-2012)</w:t>
      </w:r>
    </w:p>
    <w:p w:rsidR="00037DCF" w:rsidRDefault="00037DCF" w:rsidP="00037DCF">
      <w:pPr>
        <w:pStyle w:val="Brdtext"/>
        <w:ind w:left="227"/>
        <w:jc w:val="left"/>
      </w:pPr>
      <w:r>
        <w:t>Månsson, Claes, advokat (fr.o.m den  2-maj-2012)</w:t>
      </w:r>
    </w:p>
    <w:p w:rsidR="00037DCF" w:rsidRDefault="00037DCF" w:rsidP="00037DCF">
      <w:pPr>
        <w:pStyle w:val="Brdtext"/>
        <w:ind w:left="227"/>
        <w:jc w:val="left"/>
      </w:pPr>
      <w:r>
        <w:t>Sidebo, Sten-Håkan, regresschef (fr.o.m den  2-maj-2012)</w:t>
      </w:r>
    </w:p>
    <w:p w:rsidR="00037DCF" w:rsidRDefault="00037DCF" w:rsidP="00037DCF">
      <w:pPr>
        <w:pStyle w:val="Brdtext"/>
        <w:ind w:left="227"/>
        <w:jc w:val="left"/>
      </w:pPr>
      <w:r>
        <w:t>Thorstensson, Anders, chefsjurist (fr.o.m den  2-maj-2012)</w:t>
      </w:r>
    </w:p>
    <w:p w:rsidR="00037DCF" w:rsidRDefault="00037DCF" w:rsidP="00037DCF">
      <w:pPr>
        <w:pStyle w:val="Brdtextmedindrag"/>
      </w:pPr>
    </w:p>
    <w:p w:rsidR="005B70EA" w:rsidRDefault="005B70EA">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Bergström, Malin, hovrättsassessor (fr.o.m den  1-maj-2012)</w:t>
      </w:r>
    </w:p>
    <w:p w:rsidR="005B70EA" w:rsidRPr="005B70EA" w:rsidRDefault="005B70EA" w:rsidP="005B70EA">
      <w:pPr>
        <w:pStyle w:val="Brdtextmedindrag"/>
      </w:pPr>
    </w:p>
    <w:p w:rsidR="00037DCF" w:rsidRDefault="00037DCF" w:rsidP="00037DCF">
      <w:pPr>
        <w:pStyle w:val="Brdtext"/>
        <w:jc w:val="left"/>
      </w:pPr>
      <w:r>
        <w:t xml:space="preserve">Lokal: Hovrätten för Övre Norrland, Box 384, 901 08 Umeå, tel. </w:t>
      </w:r>
    </w:p>
    <w:p w:rsidR="00037DCF" w:rsidRDefault="00037DCF" w:rsidP="00037DCF">
      <w:pPr>
        <w:pStyle w:val="Brdtext"/>
        <w:jc w:val="left"/>
      </w:pPr>
      <w:r>
        <w:t>072-203 29 14</w:t>
      </w:r>
    </w:p>
    <w:p w:rsidR="00037DCF" w:rsidRDefault="00037DCF" w:rsidP="00037DCF">
      <w:pPr>
        <w:pStyle w:val="Brdtext"/>
        <w:jc w:val="left"/>
      </w:pPr>
    </w:p>
    <w:p w:rsidR="00037DCF" w:rsidRDefault="00037DCF" w:rsidP="00037DCF">
      <w:pPr>
        <w:pStyle w:val="Brdtext"/>
        <w:jc w:val="left"/>
      </w:pPr>
      <w:r>
        <w:t>Direktiv för utredningen, se dir. 2012:30</w:t>
      </w:r>
    </w:p>
    <w:p w:rsidR="00037DCF" w:rsidRDefault="00037DCF" w:rsidP="00037DCF">
      <w:pPr>
        <w:pStyle w:val="Brdtext"/>
        <w:jc w:val="left"/>
      </w:pPr>
    </w:p>
    <w:p w:rsidR="00037DCF" w:rsidRDefault="00037DCF" w:rsidP="00037DCF">
      <w:pPr>
        <w:pStyle w:val="Brdtext"/>
        <w:jc w:val="left"/>
      </w:pPr>
      <w:r>
        <w:t>Utredningen beräknas avsluta sitt arbete senast den 1 oktober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25" w:name="_Toc348704758"/>
      <w:bookmarkStart w:id="126" w:name="_Toc349137906"/>
      <w:bookmarkStart w:id="127" w:name="_Toc349138246"/>
      <w:r w:rsidRPr="00067760">
        <w:rPr>
          <w:sz w:val="23"/>
          <w:szCs w:val="23"/>
        </w:rPr>
        <w:t>Utredningen En nationell samordnare mot våld i nära relationer (Ju 2012:05)</w:t>
      </w:r>
      <w:bookmarkEnd w:id="125"/>
      <w:bookmarkEnd w:id="126"/>
      <w:bookmarkEnd w:id="127"/>
    </w:p>
    <w:p w:rsidR="00037DCF" w:rsidRDefault="00037DCF" w:rsidP="00037DCF">
      <w:pPr>
        <w:pStyle w:val="Brdtext"/>
        <w:jc w:val="left"/>
      </w:pPr>
      <w:r>
        <w:t>Tillkallad enligt regeringens bemyndigande 26-apr-2012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Carin, Götblad, länspolismästare (fr.o.m den  5-maj-2012 t.o.m den 30-jun-2014)</w:t>
      </w:r>
    </w:p>
    <w:p w:rsidR="00037DCF" w:rsidRDefault="00037DCF" w:rsidP="00037DCF">
      <w:pPr>
        <w:pStyle w:val="Brdtextmedindrag"/>
      </w:pPr>
    </w:p>
    <w:p w:rsidR="00037DCF" w:rsidRDefault="00037DCF" w:rsidP="00037DCF">
      <w:pPr>
        <w:pStyle w:val="Brdtext"/>
      </w:pPr>
      <w:r>
        <w:t>Bitr. kanslichef:</w:t>
      </w:r>
    </w:p>
    <w:p w:rsidR="00037DCF" w:rsidRDefault="00037DCF" w:rsidP="00037DCF">
      <w:pPr>
        <w:pStyle w:val="Brdtext"/>
        <w:ind w:left="227"/>
        <w:jc w:val="left"/>
      </w:pPr>
      <w:r>
        <w:t>Eriksson, Fredrik, chefssekreterare (fr.o.m den 11-jun-2012 t.o.m den 30-jun-2014)</w:t>
      </w:r>
    </w:p>
    <w:p w:rsidR="00037DCF" w:rsidRDefault="00037DCF" w:rsidP="00037DCF">
      <w:pPr>
        <w:pStyle w:val="Brdtextmedindrag"/>
      </w:pPr>
    </w:p>
    <w:p w:rsidR="00037DCF" w:rsidRDefault="00037DCF" w:rsidP="00037DCF">
      <w:pPr>
        <w:pStyle w:val="Brdtext"/>
      </w:pPr>
      <w:r>
        <w:t>Kommunikationsansvarig:</w:t>
      </w:r>
    </w:p>
    <w:p w:rsidR="00037DCF" w:rsidRDefault="00037DCF" w:rsidP="00037DCF">
      <w:pPr>
        <w:pStyle w:val="Brdtext"/>
        <w:ind w:left="227"/>
        <w:jc w:val="left"/>
      </w:pPr>
      <w:r>
        <w:t>Kellerborg, Staffan, informationsdirektör (fr.o.m den 16-jul-2012 t.o.m den 30-jun-2014)</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Bynander, Kerstin, kammarrättsassessor (fr.o.m den  4-jun-2012 t.o.m den 30-jun-2014)</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Blombergsson, Lina, enhetschef (fr.o.m den  1-sep-2012 t.o.m den </w:t>
      </w:r>
    </w:p>
    <w:p w:rsidR="00037DCF" w:rsidRDefault="00037DCF" w:rsidP="00037DCF">
      <w:pPr>
        <w:pStyle w:val="Brdtext"/>
        <w:ind w:left="227"/>
        <w:jc w:val="left"/>
      </w:pPr>
      <w:r>
        <w:t>30-jun-2014)</w:t>
      </w:r>
    </w:p>
    <w:p w:rsidR="00037DCF" w:rsidRDefault="00037DCF" w:rsidP="00037DCF">
      <w:pPr>
        <w:pStyle w:val="Brdtext"/>
        <w:ind w:left="227"/>
        <w:jc w:val="left"/>
      </w:pPr>
      <w:r>
        <w:t>Fahlén, Andreas, fil.mag. och journalist (fr.o.m den  1-okt-2012 t.o.m den 30-jun-2014)</w:t>
      </w:r>
    </w:p>
    <w:p w:rsidR="00037DCF" w:rsidRDefault="00037DCF" w:rsidP="00037DCF">
      <w:pPr>
        <w:pStyle w:val="Brdtext"/>
        <w:ind w:left="227"/>
        <w:jc w:val="left"/>
      </w:pPr>
      <w:r>
        <w:t xml:space="preserve">Lindström, Peter, docent (fr.o.m den  1-aug-2012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Meyer, Ylva, hovrättsassessor (fr.o.m den 20-aug-2012 t.o.m den </w:t>
      </w:r>
    </w:p>
    <w:p w:rsidR="00037DCF" w:rsidRDefault="00037DCF" w:rsidP="00037DCF">
      <w:pPr>
        <w:pStyle w:val="Brdtext"/>
        <w:ind w:left="227"/>
        <w:jc w:val="left"/>
      </w:pPr>
      <w:r>
        <w:t>28-feb-2013)</w:t>
      </w:r>
    </w:p>
    <w:p w:rsidR="00037DCF" w:rsidRDefault="00037DCF" w:rsidP="00037DCF">
      <w:pPr>
        <w:pStyle w:val="Brdtext"/>
        <w:jc w:val="left"/>
      </w:pPr>
    </w:p>
    <w:p w:rsidR="00037DCF" w:rsidRDefault="00037DCF" w:rsidP="00037DCF">
      <w:pPr>
        <w:pStyle w:val="Brdtext"/>
        <w:jc w:val="left"/>
      </w:pPr>
      <w:r>
        <w:t>Direktiv för utredningen, se dir. 2012:38</w:t>
      </w:r>
    </w:p>
    <w:p w:rsidR="00037DCF" w:rsidRDefault="00037DCF" w:rsidP="00037DCF">
      <w:pPr>
        <w:pStyle w:val="Brdtext"/>
        <w:jc w:val="left"/>
      </w:pPr>
    </w:p>
    <w:p w:rsidR="00037DCF" w:rsidRDefault="00037DCF" w:rsidP="00037DCF">
      <w:pPr>
        <w:pStyle w:val="Brdtext"/>
        <w:jc w:val="left"/>
      </w:pPr>
      <w:r>
        <w:t>Utredningen beräknas avsluta sitt arbete senast den 30 juni 2014.</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28" w:name="_Toc348704759"/>
      <w:bookmarkStart w:id="129" w:name="_Toc349137907"/>
      <w:bookmarkStart w:id="130" w:name="_Toc349138247"/>
      <w:r w:rsidRPr="00067760">
        <w:rPr>
          <w:sz w:val="23"/>
          <w:szCs w:val="23"/>
        </w:rPr>
        <w:lastRenderedPageBreak/>
        <w:t>Utredningen om överskuldsättning (Ju 2012:06)</w:t>
      </w:r>
      <w:bookmarkEnd w:id="128"/>
      <w:bookmarkEnd w:id="129"/>
      <w:bookmarkEnd w:id="130"/>
    </w:p>
    <w:p w:rsidR="00037DCF" w:rsidRDefault="00037DCF" w:rsidP="00037DCF">
      <w:pPr>
        <w:pStyle w:val="Brdtext"/>
        <w:jc w:val="left"/>
      </w:pPr>
      <w:r>
        <w:t>Tillkallad enligt regeringens bemyndigande 12-apr-2012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Hedborg, Anna, f.d. generaldirektör (fr.o.m den  1-jun-2012)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Axelsson, Marita, departementssekreterare (fr.o.m den 13-aug-2012)</w:t>
      </w:r>
    </w:p>
    <w:p w:rsidR="00037DCF" w:rsidRDefault="00037DCF" w:rsidP="00037DCF">
      <w:pPr>
        <w:pStyle w:val="Brdtext"/>
        <w:ind w:left="227"/>
        <w:jc w:val="left"/>
      </w:pPr>
      <w:r>
        <w:t>Bertoft, Jan, generalsekreterare (fr.o.m den 13-aug-2012)</w:t>
      </w:r>
    </w:p>
    <w:p w:rsidR="00037DCF" w:rsidRDefault="00037DCF" w:rsidP="00037DCF">
      <w:pPr>
        <w:pStyle w:val="Brdtext"/>
        <w:ind w:left="227"/>
        <w:jc w:val="left"/>
      </w:pPr>
      <w:r>
        <w:t>Elenius, Bertil, stf. generaldirektör (fr.o.m den 13-aug-2012)</w:t>
      </w:r>
    </w:p>
    <w:p w:rsidR="00037DCF" w:rsidRDefault="00037DCF" w:rsidP="00037DCF">
      <w:pPr>
        <w:pStyle w:val="Brdtext"/>
        <w:ind w:left="227"/>
        <w:jc w:val="left"/>
      </w:pPr>
      <w:r>
        <w:t>Gustafsson Åström, Anna-Carin, teamchef (fr.o.m den 13-aug-2012)</w:t>
      </w:r>
    </w:p>
    <w:p w:rsidR="00037DCF" w:rsidRDefault="00037DCF" w:rsidP="00037DCF">
      <w:pPr>
        <w:pStyle w:val="Brdtext"/>
        <w:ind w:left="227"/>
        <w:jc w:val="left"/>
      </w:pPr>
      <w:r>
        <w:t>Larheden, Hanna, utredare (fr.o.m den 13-aug-2012)</w:t>
      </w:r>
    </w:p>
    <w:p w:rsidR="00037DCF" w:rsidRDefault="00037DCF" w:rsidP="00037DCF">
      <w:pPr>
        <w:pStyle w:val="Brdtext"/>
        <w:ind w:left="227"/>
        <w:jc w:val="left"/>
      </w:pPr>
      <w:r>
        <w:t>Larsson Klevhill, Malou, ämnesråd (fr.o.m den 13-aug-2012)</w:t>
      </w:r>
    </w:p>
    <w:p w:rsidR="00037DCF" w:rsidRDefault="00037DCF" w:rsidP="00037DCF">
      <w:pPr>
        <w:pStyle w:val="Brdtext"/>
        <w:ind w:left="227"/>
        <w:jc w:val="left"/>
      </w:pPr>
      <w:r>
        <w:t>Löfvenholm, Jessica, kansliråd (fr.o.m den 13-aug-2012)</w:t>
      </w:r>
    </w:p>
    <w:p w:rsidR="00037DCF" w:rsidRDefault="00037DCF" w:rsidP="00037DCF">
      <w:pPr>
        <w:pStyle w:val="Brdtext"/>
        <w:ind w:left="227"/>
        <w:jc w:val="left"/>
      </w:pPr>
      <w:r>
        <w:t>Månsson, Claes, advokat (fr.o.m den 13-aug-2012)</w:t>
      </w:r>
    </w:p>
    <w:p w:rsidR="00037DCF" w:rsidRDefault="00037DCF" w:rsidP="00037DCF">
      <w:pPr>
        <w:pStyle w:val="Brdtext"/>
        <w:ind w:left="227"/>
        <w:jc w:val="left"/>
      </w:pPr>
      <w:r>
        <w:t>Nordquist, Fredrik, jurist (fr.o.m den 13-aug-2012)</w:t>
      </w:r>
    </w:p>
    <w:p w:rsidR="00037DCF" w:rsidRDefault="00037DCF" w:rsidP="00037DCF">
      <w:pPr>
        <w:pStyle w:val="Brdtext"/>
        <w:ind w:left="227"/>
        <w:jc w:val="left"/>
      </w:pPr>
      <w:r>
        <w:t xml:space="preserve">Sjödahl, Christina, budget- och skuldrådgivare (fr.o.m den </w:t>
      </w:r>
    </w:p>
    <w:p w:rsidR="00037DCF" w:rsidRDefault="00037DCF" w:rsidP="00037DCF">
      <w:pPr>
        <w:pStyle w:val="Brdtext"/>
        <w:ind w:left="227"/>
        <w:jc w:val="left"/>
      </w:pPr>
      <w:r>
        <w:t>13-aug-2012)</w:t>
      </w:r>
    </w:p>
    <w:p w:rsidR="00037DCF" w:rsidRDefault="00037DCF" w:rsidP="00037DCF">
      <w:pPr>
        <w:pStyle w:val="Brdtext"/>
        <w:ind w:left="227"/>
        <w:jc w:val="left"/>
      </w:pPr>
      <w:r>
        <w:t>Smedberg, Anna-Karin, föreningsjurist (fr.o.m den 13-aug-2012)</w:t>
      </w:r>
    </w:p>
    <w:p w:rsidR="00037DCF" w:rsidRDefault="00037DCF" w:rsidP="00037DCF">
      <w:pPr>
        <w:pStyle w:val="Brdtext"/>
        <w:ind w:left="227"/>
        <w:jc w:val="left"/>
      </w:pPr>
      <w:r>
        <w:t>Ström, Per-Arne, projektledare (fr.o.m den 13-aug-2012)</w:t>
      </w:r>
    </w:p>
    <w:p w:rsidR="00037DCF" w:rsidRDefault="00037DCF" w:rsidP="00037DCF">
      <w:pPr>
        <w:pStyle w:val="Brdtext"/>
        <w:ind w:left="227"/>
        <w:jc w:val="left"/>
      </w:pPr>
      <w:r>
        <w:t>Tetzell, Tomas, chefsjurist (fr.o.m den 13-aug-2012)</w:t>
      </w:r>
    </w:p>
    <w:p w:rsidR="00037DCF" w:rsidRDefault="00037DCF" w:rsidP="00037DCF">
      <w:pPr>
        <w:pStyle w:val="Brdtextmedindrag"/>
      </w:pPr>
    </w:p>
    <w:p w:rsidR="00037DCF" w:rsidRDefault="00037DCF" w:rsidP="00037DCF">
      <w:pPr>
        <w:pStyle w:val="Brdtext"/>
      </w:pPr>
      <w:r>
        <w:t>Sekreterare:</w:t>
      </w:r>
    </w:p>
    <w:p w:rsidR="00037DCF" w:rsidRPr="00097090" w:rsidRDefault="00037DCF" w:rsidP="00037DCF">
      <w:pPr>
        <w:pStyle w:val="Brdtext"/>
        <w:ind w:left="227"/>
        <w:jc w:val="left"/>
      </w:pPr>
      <w:r w:rsidRPr="00097090">
        <w:t>de Toro, Sebastian, civilekonom (fr.o.m den 13-aug-2012)</w:t>
      </w:r>
    </w:p>
    <w:p w:rsidR="00037DCF" w:rsidRPr="00097090" w:rsidRDefault="00037DCF" w:rsidP="00037DCF">
      <w:pPr>
        <w:pStyle w:val="Brdtext"/>
        <w:jc w:val="left"/>
      </w:pPr>
    </w:p>
    <w:p w:rsidR="00037DCF" w:rsidRDefault="00037DCF" w:rsidP="00037DCF">
      <w:pPr>
        <w:pStyle w:val="Brdtext"/>
        <w:jc w:val="left"/>
      </w:pPr>
      <w:r>
        <w:t>Lokal: Regeringskansliets utredningsavdelning, Garnisonen, tel 08-405 90 86, 072-560 27 70 (de Toro)</w:t>
      </w:r>
    </w:p>
    <w:p w:rsidR="00037DCF" w:rsidRDefault="00037DCF" w:rsidP="00037DCF">
      <w:pPr>
        <w:pStyle w:val="Brdtext"/>
        <w:jc w:val="left"/>
      </w:pPr>
    </w:p>
    <w:p w:rsidR="00037DCF" w:rsidRDefault="00037DCF" w:rsidP="00037DCF">
      <w:pPr>
        <w:pStyle w:val="Brdtext"/>
        <w:jc w:val="left"/>
      </w:pPr>
      <w:r>
        <w:t>Direktiv för utredningen, se dir. 2012:31</w:t>
      </w:r>
    </w:p>
    <w:p w:rsidR="00037DCF" w:rsidRDefault="00037DCF" w:rsidP="00037DCF">
      <w:pPr>
        <w:pStyle w:val="Brdtext"/>
        <w:jc w:val="left"/>
      </w:pPr>
    </w:p>
    <w:p w:rsidR="00037DCF" w:rsidRDefault="00037DCF" w:rsidP="00037DCF">
      <w:pPr>
        <w:pStyle w:val="Brdtext"/>
        <w:jc w:val="left"/>
      </w:pPr>
      <w:r>
        <w:t>Utredningen beräknas avsluta sitt arbete senast den 1 oktober 2013.</w:t>
      </w:r>
    </w:p>
    <w:p w:rsidR="00037DCF" w:rsidRPr="00067760" w:rsidRDefault="00037DCF" w:rsidP="00037DCF">
      <w:pPr>
        <w:pStyle w:val="Rubrik2"/>
        <w:numPr>
          <w:ilvl w:val="1"/>
          <w:numId w:val="13"/>
        </w:numPr>
        <w:tabs>
          <w:tab w:val="clear" w:pos="1134"/>
          <w:tab w:val="clear" w:pos="2268"/>
          <w:tab w:val="left" w:pos="850"/>
        </w:tabs>
        <w:ind w:left="850" w:hanging="850"/>
        <w:rPr>
          <w:sz w:val="23"/>
          <w:szCs w:val="23"/>
        </w:rPr>
      </w:pPr>
      <w:bookmarkStart w:id="131" w:name="_Toc348704760"/>
      <w:bookmarkStart w:id="132" w:name="_Toc349137908"/>
      <w:bookmarkStart w:id="133" w:name="_Toc349138248"/>
      <w:r w:rsidRPr="00067760">
        <w:rPr>
          <w:sz w:val="23"/>
          <w:szCs w:val="23"/>
        </w:rPr>
        <w:t>2012 års ägarlägenhetsutredning (Ju 2012:07)</w:t>
      </w:r>
      <w:bookmarkEnd w:id="131"/>
      <w:bookmarkEnd w:id="132"/>
      <w:bookmarkEnd w:id="133"/>
    </w:p>
    <w:p w:rsidR="00037DCF" w:rsidRDefault="00037DCF" w:rsidP="00037DCF">
      <w:pPr>
        <w:pStyle w:val="Brdtext"/>
        <w:jc w:val="left"/>
      </w:pPr>
      <w:r>
        <w:t>Tillkallad enligt regeringens bemyndigande 24-maj-2012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Lundin, Anna-Karin, f.d. justitieråd (fr.o.m den 24-maj-2012)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Ahlgren, Anders, kansliråd (fr.o.m den 20-jun-2012)</w:t>
      </w:r>
    </w:p>
    <w:p w:rsidR="00037DCF" w:rsidRDefault="00037DCF" w:rsidP="00037DCF">
      <w:pPr>
        <w:pStyle w:val="Brdtext"/>
        <w:ind w:left="227"/>
        <w:jc w:val="left"/>
      </w:pPr>
      <w:r>
        <w:t>Arell, Lars, departementssekreterare (fr.o.m den 20-jun-2012)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Dahlin, Johanna, jurist (fr.o.m den 20-jun-2012)</w:t>
      </w:r>
    </w:p>
    <w:p w:rsidR="00037DCF" w:rsidRDefault="00037DCF" w:rsidP="00037DCF">
      <w:pPr>
        <w:pStyle w:val="Brdtext"/>
        <w:ind w:left="227"/>
        <w:jc w:val="left"/>
      </w:pPr>
      <w:r>
        <w:t>Gulliksson, Mikael, chefsjurist (fr.o.m den 20-jun-2012)</w:t>
      </w:r>
    </w:p>
    <w:p w:rsidR="00037DCF" w:rsidRDefault="00037DCF" w:rsidP="00037DCF">
      <w:pPr>
        <w:pStyle w:val="Brdtext"/>
        <w:ind w:left="227"/>
        <w:jc w:val="left"/>
      </w:pPr>
      <w:r>
        <w:lastRenderedPageBreak/>
        <w:t>Julius, Håkan, f.d. hyresråd (fr.o.m den 20-jun-2012)</w:t>
      </w:r>
    </w:p>
    <w:p w:rsidR="00037DCF" w:rsidRDefault="00037DCF" w:rsidP="00037DCF">
      <w:pPr>
        <w:pStyle w:val="Brdtext"/>
        <w:ind w:left="227"/>
        <w:jc w:val="left"/>
      </w:pPr>
      <w:r>
        <w:t>Matton, Lars, jur.kand. (fr.o.m den 20-jun-2012)</w:t>
      </w:r>
    </w:p>
    <w:p w:rsidR="00037DCF" w:rsidRDefault="00037DCF" w:rsidP="00037DCF">
      <w:pPr>
        <w:pStyle w:val="Brdtext"/>
        <w:ind w:left="227"/>
        <w:jc w:val="left"/>
      </w:pPr>
      <w:r>
        <w:t>Montelius, Annica, lantmätare (fr.o.m den 20-jun-2012)</w:t>
      </w:r>
    </w:p>
    <w:p w:rsidR="00037DCF" w:rsidRDefault="00037DCF" w:rsidP="00037DCF">
      <w:pPr>
        <w:pStyle w:val="Brdtext"/>
        <w:ind w:left="227"/>
        <w:jc w:val="left"/>
      </w:pPr>
      <w:r>
        <w:t>Skogsberg, Susanna, förbundsjurist (fr.o.m den 20-jun-2012)</w:t>
      </w:r>
    </w:p>
    <w:p w:rsidR="00037DCF" w:rsidRDefault="00037DCF" w:rsidP="00037DCF">
      <w:pPr>
        <w:pStyle w:val="Brdtext"/>
        <w:ind w:left="227"/>
        <w:jc w:val="left"/>
      </w:pPr>
      <w:r>
        <w:t>Svensson, Johan, rådman (fr.o.m den 20-jun-2012)</w:t>
      </w:r>
    </w:p>
    <w:p w:rsidR="00037DCF" w:rsidRDefault="00037DCF" w:rsidP="00037DCF">
      <w:pPr>
        <w:pStyle w:val="Brdtext"/>
        <w:ind w:left="227"/>
        <w:jc w:val="left"/>
      </w:pPr>
    </w:p>
    <w:p w:rsidR="00037DCF" w:rsidRDefault="00037DCF" w:rsidP="00037DCF">
      <w:pPr>
        <w:pStyle w:val="Brdtext"/>
      </w:pPr>
      <w:r>
        <w:t>Referensgrupp:</w:t>
      </w:r>
    </w:p>
    <w:p w:rsidR="00037DCF" w:rsidRPr="00097090" w:rsidRDefault="00037DCF" w:rsidP="00037DCF">
      <w:pPr>
        <w:pStyle w:val="Brdtext"/>
        <w:ind w:left="227"/>
        <w:jc w:val="left"/>
      </w:pPr>
      <w:r>
        <w:t>Aronsson, Mathias, vice vd</w:t>
      </w:r>
      <w:r w:rsidRPr="00097090">
        <w:t xml:space="preserve"> </w:t>
      </w:r>
      <w:r>
        <w:t>(</w:t>
      </w:r>
      <w:r w:rsidRPr="00097090">
        <w:t>fr.o.m den 24-aug-2012</w:t>
      </w:r>
      <w:r>
        <w:t>)</w:t>
      </w:r>
    </w:p>
    <w:p w:rsidR="00037DCF" w:rsidRDefault="00037DCF" w:rsidP="00037DCF">
      <w:pPr>
        <w:pStyle w:val="Brdtext"/>
        <w:ind w:left="227"/>
        <w:jc w:val="left"/>
      </w:pPr>
      <w:r>
        <w:t>Brattström, Margareta, professor (fr.o.m den 20-jun-2012)</w:t>
      </w:r>
    </w:p>
    <w:p w:rsidR="00037DCF" w:rsidRDefault="00037DCF" w:rsidP="00037DCF">
      <w:pPr>
        <w:pStyle w:val="Brdtext"/>
        <w:ind w:left="227"/>
        <w:jc w:val="left"/>
      </w:pPr>
      <w:r>
        <w:t>Edmark, Anders, fastighetsmäklare (fr.o.m den 20-jun-2012)</w:t>
      </w:r>
    </w:p>
    <w:p w:rsidR="00037DCF" w:rsidRDefault="00037DCF" w:rsidP="00037DCF">
      <w:pPr>
        <w:pStyle w:val="Brdtext"/>
        <w:ind w:left="227"/>
        <w:jc w:val="left"/>
      </w:pPr>
      <w:r>
        <w:t>Gewers, Kristina, samhällsbyggnadschef (fr.o.m den 20-jun-2012)</w:t>
      </w:r>
    </w:p>
    <w:p w:rsidR="00037DCF" w:rsidRDefault="00037DCF" w:rsidP="00037DCF">
      <w:pPr>
        <w:pStyle w:val="Brdtext"/>
        <w:ind w:left="227"/>
        <w:jc w:val="left"/>
      </w:pPr>
      <w:r>
        <w:t>Gremlin, Mari, jurist (fr.o.m den 20-jun-2012 t.o.m den  6-nov-2012)</w:t>
      </w:r>
    </w:p>
    <w:p w:rsidR="00037DCF" w:rsidRDefault="00037DCF" w:rsidP="00037DCF">
      <w:pPr>
        <w:pStyle w:val="Brdtext"/>
        <w:ind w:left="227"/>
        <w:jc w:val="left"/>
      </w:pPr>
      <w:r>
        <w:t>Gustafsson, Roger, nationalekonom (fr.o.m den 20-jun-2012)</w:t>
      </w:r>
    </w:p>
    <w:p w:rsidR="00037DCF" w:rsidRDefault="00037DCF" w:rsidP="00037DCF">
      <w:pPr>
        <w:pStyle w:val="Brdtext"/>
        <w:ind w:left="227"/>
        <w:jc w:val="left"/>
      </w:pPr>
      <w:r>
        <w:t>Haggren, Jens, verksjurist (fr.o.m den 20-jun-2012)</w:t>
      </w:r>
    </w:p>
    <w:p w:rsidR="00037DCF" w:rsidRDefault="00037DCF" w:rsidP="00037DCF">
      <w:pPr>
        <w:pStyle w:val="Brdtext"/>
        <w:ind w:left="227"/>
        <w:jc w:val="left"/>
      </w:pPr>
      <w:r>
        <w:t>Heymowska, Maria, länsbostadsdirektör</w:t>
      </w:r>
      <w:r w:rsidRPr="00097090">
        <w:t xml:space="preserve"> </w:t>
      </w:r>
      <w:r>
        <w:t>(</w:t>
      </w:r>
      <w:r w:rsidRPr="00D8469C">
        <w:t>fr.o.m den 24-aug-2012</w:t>
      </w:r>
      <w:r>
        <w:t>)</w:t>
      </w:r>
    </w:p>
    <w:p w:rsidR="00037DCF" w:rsidRDefault="00037DCF" w:rsidP="00037DCF">
      <w:pPr>
        <w:pStyle w:val="Brdtext"/>
        <w:ind w:left="227"/>
        <w:jc w:val="left"/>
      </w:pPr>
      <w:r>
        <w:t>Kruljac Rolén, Blanka, advokat (fr.o.m den 20-jun-2012)</w:t>
      </w:r>
    </w:p>
    <w:p w:rsidR="00037DCF" w:rsidRDefault="00037DCF" w:rsidP="00037DCF">
      <w:pPr>
        <w:pStyle w:val="Brdtext"/>
        <w:ind w:left="227"/>
        <w:jc w:val="left"/>
      </w:pPr>
      <w:r>
        <w:t>Lycke, Vanja, chefsjurist (fr.o.m den 20-jun-2012)</w:t>
      </w:r>
    </w:p>
    <w:p w:rsidR="00037DCF" w:rsidRDefault="00037DCF" w:rsidP="00037DCF">
      <w:pPr>
        <w:pStyle w:val="Brdtext"/>
        <w:ind w:left="227"/>
        <w:jc w:val="left"/>
      </w:pPr>
      <w:r>
        <w:t>Marcusson, Anna, förbundsjurist (fr.o.m den 20-jun-2012)</w:t>
      </w:r>
    </w:p>
    <w:p w:rsidR="00037DCF" w:rsidRDefault="00037DCF" w:rsidP="00037DCF">
      <w:pPr>
        <w:pStyle w:val="Brdtext"/>
        <w:ind w:left="227"/>
        <w:jc w:val="left"/>
      </w:pPr>
      <w:r>
        <w:t>Moberg, Staffan, jurist (fr.o.m den 20-jun-2012)</w:t>
      </w:r>
    </w:p>
    <w:p w:rsidR="00037DCF" w:rsidRDefault="00037DCF" w:rsidP="00037DCF">
      <w:pPr>
        <w:pStyle w:val="Brdtext"/>
        <w:ind w:left="227"/>
        <w:jc w:val="left"/>
      </w:pPr>
      <w:r>
        <w:t>Olsson, Göran, verkst. direktör (fr.o.m den 20-jun-2012)</w:t>
      </w:r>
    </w:p>
    <w:p w:rsidR="00037DCF" w:rsidRDefault="00037DCF" w:rsidP="00037DCF">
      <w:pPr>
        <w:pStyle w:val="Brdtext"/>
        <w:ind w:left="227"/>
        <w:jc w:val="left"/>
      </w:pPr>
      <w:r>
        <w:t>Paulsson, Jenny, universitetslektor (fr.o.m den 20-jun-2012)</w:t>
      </w:r>
    </w:p>
    <w:p w:rsidR="00037DCF" w:rsidRDefault="00037DCF" w:rsidP="00037DCF">
      <w:pPr>
        <w:pStyle w:val="Brdtext"/>
        <w:ind w:left="227"/>
        <w:jc w:val="left"/>
      </w:pPr>
      <w:r>
        <w:t>Slotte, Josephine, jurist (fr.o.m den  7-nov-2012)</w:t>
      </w:r>
    </w:p>
    <w:p w:rsidR="00037DCF" w:rsidRDefault="00037DCF" w:rsidP="00037DCF">
      <w:pPr>
        <w:pStyle w:val="Brdtext"/>
        <w:ind w:left="227"/>
        <w:jc w:val="left"/>
      </w:pPr>
      <w:r>
        <w:t>Tetzell, Tomas, chefsjurist (fr.o.m den 20-jun-2012)</w:t>
      </w:r>
    </w:p>
    <w:p w:rsidR="00037DCF" w:rsidRDefault="00037DCF" w:rsidP="00037DCF">
      <w:pPr>
        <w:pStyle w:val="Brdtext"/>
        <w:ind w:left="227"/>
        <w:jc w:val="left"/>
      </w:pPr>
      <w:r>
        <w:t>Undén, Cecilia, tekniskt råd (fr.o.m den 20-jun-2012)</w:t>
      </w:r>
    </w:p>
    <w:p w:rsidR="00037DCF" w:rsidRDefault="00037DCF" w:rsidP="00037DCF">
      <w:pPr>
        <w:pStyle w:val="Brdtext"/>
        <w:ind w:left="227"/>
        <w:jc w:val="left"/>
      </w:pPr>
      <w:r>
        <w:t>Wellhagen, Björn, husbyggnadsexpert (fr.o.m den 20-jun-2012)</w:t>
      </w:r>
    </w:p>
    <w:p w:rsidR="00037DCF" w:rsidRDefault="00037DCF" w:rsidP="00037DCF">
      <w:pPr>
        <w:pStyle w:val="Brdtext"/>
        <w:ind w:left="227"/>
        <w:jc w:val="left"/>
      </w:pPr>
      <w:r>
        <w:t>Westerlund, Rolf, enhetschef (fr.o.m den 20-jun-2012)</w:t>
      </w:r>
    </w:p>
    <w:p w:rsidR="00037DCF" w:rsidRDefault="00037DCF" w:rsidP="00037DCF">
      <w:pPr>
        <w:pStyle w:val="Brdtext"/>
        <w:ind w:left="227"/>
        <w:jc w:val="left"/>
      </w:pPr>
      <w:r>
        <w:t>Willcox, Emma, lantmätare (fr.o.m den 20-jun-2012)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Anvin, Maria, hovrättsassessor (fr.o.m den 13-aug-2012)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17 35 (Anvin)</w:t>
      </w:r>
    </w:p>
    <w:p w:rsidR="00037DCF" w:rsidRDefault="00037DCF" w:rsidP="00037DCF">
      <w:pPr>
        <w:pStyle w:val="Brdtext"/>
        <w:jc w:val="left"/>
      </w:pPr>
    </w:p>
    <w:p w:rsidR="00037DCF" w:rsidRDefault="00037DCF" w:rsidP="00037DCF">
      <w:pPr>
        <w:pStyle w:val="Brdtext"/>
        <w:jc w:val="left"/>
      </w:pPr>
      <w:r>
        <w:t>Direktiv för utredningen, se dir. 2012:44</w:t>
      </w:r>
    </w:p>
    <w:p w:rsidR="00037DCF" w:rsidRDefault="00037DCF" w:rsidP="00037DCF">
      <w:pPr>
        <w:pStyle w:val="Brdtext"/>
        <w:jc w:val="left"/>
      </w:pPr>
    </w:p>
    <w:p w:rsidR="00037DCF" w:rsidRDefault="00037DCF" w:rsidP="00037DCF">
      <w:pPr>
        <w:pStyle w:val="Brdtext"/>
        <w:jc w:val="left"/>
      </w:pPr>
      <w:r>
        <w:t>Utredningen beräknas avsluta sitt arbete senast den 30 maj 2014.</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34" w:name="_Toc348704761"/>
      <w:bookmarkStart w:id="135" w:name="_Toc349137909"/>
      <w:bookmarkStart w:id="136" w:name="_Toc349138249"/>
      <w:r w:rsidRPr="00AD1538">
        <w:rPr>
          <w:sz w:val="23"/>
          <w:szCs w:val="23"/>
        </w:rPr>
        <w:t>Nämndemannautredningen  (Ju 2012:08)</w:t>
      </w:r>
      <w:bookmarkEnd w:id="134"/>
      <w:bookmarkEnd w:id="135"/>
      <w:bookmarkEnd w:id="136"/>
    </w:p>
    <w:p w:rsidR="00037DCF" w:rsidRDefault="00037DCF" w:rsidP="00037DCF">
      <w:pPr>
        <w:pStyle w:val="Brdtext"/>
        <w:jc w:val="left"/>
      </w:pPr>
      <w:r>
        <w:t>Tillkallad enligt regeringens bemyndigande 31-maj-2012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Söderholm, Inger, lagman (fr.o.m den 31-maj-2012)</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Erikssson, Katarina, chefsåklagare (fr.o.m den 12-jul-2012)</w:t>
      </w:r>
    </w:p>
    <w:p w:rsidR="00037DCF" w:rsidRDefault="00037DCF" w:rsidP="00037DCF">
      <w:pPr>
        <w:pStyle w:val="Brdtext"/>
        <w:ind w:left="227"/>
        <w:jc w:val="left"/>
      </w:pPr>
      <w:r>
        <w:lastRenderedPageBreak/>
        <w:t>Forsberg, Hjalmar, hovrättslagman (fr.o.m den 12-aug-2012)</w:t>
      </w:r>
    </w:p>
    <w:p w:rsidR="00037DCF" w:rsidRDefault="00037DCF" w:rsidP="00037DCF">
      <w:pPr>
        <w:pStyle w:val="Brdtext"/>
        <w:ind w:left="227"/>
        <w:jc w:val="left"/>
      </w:pPr>
      <w:r>
        <w:t>Ivarsson, Bengt, advokat (fr.o.m den 12-aug-2012)</w:t>
      </w:r>
    </w:p>
    <w:p w:rsidR="00037DCF" w:rsidRDefault="00037DCF" w:rsidP="00037DCF">
      <w:pPr>
        <w:pStyle w:val="Brdtext"/>
        <w:ind w:left="227"/>
        <w:jc w:val="left"/>
      </w:pPr>
      <w:r>
        <w:t>Jönsson, Marie, chefsrådman (fr.o.m den 12-aug-2012)</w:t>
      </w:r>
    </w:p>
    <w:p w:rsidR="00037DCF" w:rsidRDefault="00037DCF" w:rsidP="00037DCF">
      <w:pPr>
        <w:pStyle w:val="Brdtext"/>
        <w:ind w:left="227"/>
        <w:jc w:val="left"/>
      </w:pPr>
      <w:r>
        <w:t>Lassinantti, Lars, förbundsordförande (fr.o.m den 12-aug-2012)</w:t>
      </w:r>
    </w:p>
    <w:p w:rsidR="00037DCF" w:rsidRDefault="00037DCF" w:rsidP="00037DCF">
      <w:pPr>
        <w:pStyle w:val="Brdtext"/>
        <w:ind w:left="227"/>
        <w:jc w:val="left"/>
      </w:pPr>
      <w:r>
        <w:t>Löfstrand, Martina, rättssakkunnig (fr.o.m den 12-aug-2012)</w:t>
      </w:r>
    </w:p>
    <w:p w:rsidR="00037DCF" w:rsidRDefault="00037DCF" w:rsidP="00037DCF">
      <w:pPr>
        <w:pStyle w:val="Brdtext"/>
        <w:ind w:left="227"/>
        <w:jc w:val="left"/>
      </w:pPr>
      <w:r>
        <w:t>Nacke, Karin, enhetschef (fr.o.m den 12-jul-2012)</w:t>
      </w:r>
    </w:p>
    <w:p w:rsidR="00037DCF" w:rsidRDefault="00037DCF" w:rsidP="00037DCF">
      <w:pPr>
        <w:pStyle w:val="Brdtext"/>
        <w:ind w:left="227"/>
        <w:jc w:val="left"/>
      </w:pPr>
      <w:r>
        <w:t>Reimer, Stefan, chefsrådman (fr.o.m den 12-jul-2012)</w:t>
      </w:r>
    </w:p>
    <w:p w:rsidR="00037DCF" w:rsidRDefault="00037DCF" w:rsidP="00037DCF">
      <w:pPr>
        <w:pStyle w:val="Brdtext"/>
        <w:ind w:left="227"/>
        <w:jc w:val="left"/>
      </w:pPr>
      <w:r>
        <w:t>Sandström, Annika, kammarrättslagman (fr.o.m den 12-jul-2012)</w:t>
      </w:r>
    </w:p>
    <w:p w:rsidR="005B70EA" w:rsidRPr="005B70EA" w:rsidRDefault="005B70EA" w:rsidP="005B70EA">
      <w:pPr>
        <w:pStyle w:val="Brdtextmedindrag"/>
      </w:pPr>
    </w:p>
    <w:p w:rsidR="00037DCF" w:rsidRDefault="00037DCF" w:rsidP="00037DCF">
      <w:pPr>
        <w:pStyle w:val="Brdtext"/>
        <w:jc w:val="left"/>
      </w:pPr>
      <w:r>
        <w:t>Parlamentarisk referensgrupp:</w:t>
      </w:r>
    </w:p>
    <w:p w:rsidR="00037DCF" w:rsidRDefault="00037DCF" w:rsidP="00037DCF">
      <w:pPr>
        <w:pStyle w:val="Brdtext"/>
      </w:pPr>
    </w:p>
    <w:p w:rsidR="00037DCF" w:rsidRDefault="00037DCF" w:rsidP="00037DCF">
      <w:pPr>
        <w:pStyle w:val="Brdtext"/>
      </w:pPr>
      <w:r>
        <w:t>Ledamöter:</w:t>
      </w:r>
    </w:p>
    <w:p w:rsidR="00037DCF" w:rsidRDefault="00037DCF" w:rsidP="00037DCF">
      <w:pPr>
        <w:pStyle w:val="Brdtext"/>
        <w:ind w:left="227"/>
        <w:jc w:val="left"/>
      </w:pPr>
      <w:r>
        <w:t>Andersson R, Jan, led. av riksdagen (fr.o.m den  7-aug-2012)</w:t>
      </w:r>
    </w:p>
    <w:p w:rsidR="00037DCF" w:rsidRDefault="00037DCF" w:rsidP="00037DCF">
      <w:pPr>
        <w:pStyle w:val="Brdtext"/>
        <w:ind w:left="227"/>
        <w:jc w:val="left"/>
      </w:pPr>
      <w:r>
        <w:t>Dannstedt Branting, Eva, oppositionsråd (fr.o.m den  7-aug-2012)</w:t>
      </w:r>
    </w:p>
    <w:p w:rsidR="00037DCF" w:rsidRDefault="00037DCF" w:rsidP="00037DCF">
      <w:pPr>
        <w:pStyle w:val="Brdtext"/>
        <w:ind w:left="227"/>
        <w:jc w:val="left"/>
      </w:pPr>
      <w:r>
        <w:t xml:space="preserve">Ekeroth, Kent, led. av riksdagen (fr.o.m den  7-aug-2012 t.o.m den </w:t>
      </w:r>
    </w:p>
    <w:p w:rsidR="00037DCF" w:rsidRDefault="00037DCF" w:rsidP="00037DCF">
      <w:pPr>
        <w:pStyle w:val="Brdtext"/>
        <w:ind w:left="227"/>
        <w:jc w:val="left"/>
      </w:pPr>
      <w:r>
        <w:t>18-nov-2012)</w:t>
      </w:r>
    </w:p>
    <w:p w:rsidR="00037DCF" w:rsidRDefault="00037DCF" w:rsidP="00037DCF">
      <w:pPr>
        <w:pStyle w:val="Brdtext"/>
        <w:ind w:left="227"/>
        <w:jc w:val="left"/>
      </w:pPr>
      <w:r>
        <w:t>Jonsson, Mattias, led. av riksdagen (fr.o.m den  7-aug-2012)</w:t>
      </w:r>
    </w:p>
    <w:p w:rsidR="00037DCF" w:rsidRDefault="00037DCF" w:rsidP="00037DCF">
      <w:pPr>
        <w:pStyle w:val="Brdtext"/>
        <w:ind w:left="227"/>
        <w:jc w:val="left"/>
      </w:pPr>
      <w:r>
        <w:t>Linander, Johan, led. av riksdagen (fr.o.m den  7-aug-2012)</w:t>
      </w:r>
    </w:p>
    <w:p w:rsidR="00037DCF" w:rsidRDefault="00037DCF" w:rsidP="00037DCF">
      <w:pPr>
        <w:pStyle w:val="Brdtext"/>
        <w:ind w:left="227"/>
        <w:jc w:val="left"/>
      </w:pPr>
      <w:r>
        <w:t>Olsson, Lena, led. av riksdagen (fr.o.m den  7-aug-2012)</w:t>
      </w:r>
    </w:p>
    <w:p w:rsidR="00037DCF" w:rsidRDefault="00037DCF" w:rsidP="00037DCF">
      <w:pPr>
        <w:pStyle w:val="Brdtext"/>
        <w:ind w:left="227"/>
        <w:jc w:val="left"/>
      </w:pPr>
      <w:r>
        <w:t>Rosenberg, Michael, kommunalråd (fr.o.m den 19-nov-2012)</w:t>
      </w:r>
    </w:p>
    <w:p w:rsidR="00037DCF" w:rsidRDefault="00037DCF" w:rsidP="00037DCF">
      <w:pPr>
        <w:pStyle w:val="Brdtext"/>
        <w:ind w:left="227"/>
        <w:jc w:val="left"/>
      </w:pPr>
      <w:r>
        <w:t>Röttorp, Paula, advokat (fr.o.m den  7-aug-2012)</w:t>
      </w:r>
    </w:p>
    <w:p w:rsidR="00037DCF" w:rsidRDefault="00037DCF" w:rsidP="00037DCF">
      <w:pPr>
        <w:pStyle w:val="Brdtext"/>
        <w:ind w:left="227"/>
        <w:jc w:val="left"/>
      </w:pPr>
      <w:r>
        <w:t>Szyber, Caroline, led. av riksdagen (fr.o.m den 10-dec-2012)</w:t>
      </w:r>
    </w:p>
    <w:p w:rsidR="00037DCF" w:rsidRDefault="00037DCF" w:rsidP="00037DCF">
      <w:pPr>
        <w:pStyle w:val="Brdtext"/>
        <w:ind w:left="227"/>
        <w:jc w:val="left"/>
      </w:pPr>
      <w:r>
        <w:t>Tjernberg, Gunilla, f.d. led av riksdagen (fr.o.m den  7-aug-2012 t.o.m den  9-dec-2012)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Gödri-Mártis, Réka, hovrättsassessor (fr.o.m den  1-sep-2012 t.o.m den 30-jun-2013)</w:t>
      </w:r>
    </w:p>
    <w:p w:rsidR="00037DCF" w:rsidRDefault="00037DCF" w:rsidP="00037DCF">
      <w:pPr>
        <w:pStyle w:val="Brdtext"/>
        <w:ind w:left="227"/>
        <w:jc w:val="left"/>
      </w:pPr>
      <w:r>
        <w:t>Regner, Emma, hovrättsassessor (fr.o.m den  1-sep-2012)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50 88 (Regnér) och tel. 08-405 32 55 (Gödri-Mártis)</w:t>
      </w:r>
    </w:p>
    <w:p w:rsidR="00037DCF" w:rsidRDefault="00037DCF" w:rsidP="00037DCF">
      <w:pPr>
        <w:pStyle w:val="Brdtext"/>
        <w:jc w:val="left"/>
      </w:pPr>
    </w:p>
    <w:p w:rsidR="00037DCF" w:rsidRDefault="00037DCF" w:rsidP="00037DCF">
      <w:pPr>
        <w:pStyle w:val="Brdtext"/>
        <w:jc w:val="left"/>
      </w:pPr>
      <w:r>
        <w:t>Direktiv för utredningen, se dir. 2012:51</w:t>
      </w:r>
    </w:p>
    <w:p w:rsidR="00037DCF" w:rsidRDefault="00037DCF" w:rsidP="00037DCF">
      <w:pPr>
        <w:pStyle w:val="Brdtext"/>
        <w:jc w:val="left"/>
      </w:pPr>
    </w:p>
    <w:p w:rsidR="00037DCF" w:rsidRDefault="00037DCF" w:rsidP="00037DCF">
      <w:pPr>
        <w:pStyle w:val="Brdtext"/>
        <w:jc w:val="left"/>
      </w:pPr>
      <w:r>
        <w:t>Utredningen beräknas avsluta sitt arbete senast den 28 juni 2013.</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37" w:name="_Toc348704762"/>
      <w:bookmarkStart w:id="138" w:name="_Toc349137910"/>
      <w:bookmarkStart w:id="139" w:name="_Toc349138250"/>
      <w:r w:rsidRPr="00AD1538">
        <w:rPr>
          <w:sz w:val="23"/>
          <w:szCs w:val="23"/>
        </w:rPr>
        <w:t xml:space="preserve">Utredningen om ett effektivare arbete för att förebygga våldsbejakande extremism              </w:t>
      </w:r>
      <w:r>
        <w:rPr>
          <w:sz w:val="23"/>
          <w:szCs w:val="23"/>
        </w:rPr>
        <w:t xml:space="preserve">          </w:t>
      </w:r>
      <w:r w:rsidRPr="00AD1538">
        <w:rPr>
          <w:sz w:val="23"/>
          <w:szCs w:val="23"/>
        </w:rPr>
        <w:t>(Ju 2012:09)</w:t>
      </w:r>
      <w:bookmarkEnd w:id="137"/>
      <w:bookmarkEnd w:id="138"/>
      <w:bookmarkEnd w:id="139"/>
    </w:p>
    <w:p w:rsidR="00037DCF" w:rsidRDefault="00037DCF" w:rsidP="00037DCF">
      <w:pPr>
        <w:pStyle w:val="Brdtext"/>
        <w:jc w:val="left"/>
      </w:pPr>
      <w:r>
        <w:t>Tillkallad enligt regeringens bemyndigande 31-maj-2012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Franck, Eskil, överdirektör (fr.o.m den  1-jun-2012)</w:t>
      </w:r>
    </w:p>
    <w:p w:rsidR="00037DCF" w:rsidRDefault="00037DCF" w:rsidP="00037DCF">
      <w:pPr>
        <w:pStyle w:val="Brdtext"/>
      </w:pPr>
    </w:p>
    <w:p w:rsidR="005B70EA" w:rsidRDefault="005B70EA">
      <w:pPr>
        <w:overflowPunct/>
        <w:autoSpaceDE/>
        <w:autoSpaceDN/>
        <w:adjustRightInd/>
        <w:textAlignment w:val="auto"/>
        <w:rPr>
          <w:sz w:val="20"/>
        </w:rPr>
      </w:pPr>
      <w:r>
        <w:br w:type="page"/>
      </w:r>
    </w:p>
    <w:p w:rsidR="00037DCF" w:rsidRDefault="00037DCF" w:rsidP="00037DCF">
      <w:pPr>
        <w:pStyle w:val="Brdtext"/>
      </w:pPr>
      <w:r>
        <w:lastRenderedPageBreak/>
        <w:t>Experter:</w:t>
      </w:r>
    </w:p>
    <w:p w:rsidR="00037DCF" w:rsidRDefault="00037DCF" w:rsidP="00037DCF">
      <w:pPr>
        <w:pStyle w:val="Brdtext"/>
        <w:ind w:left="227"/>
        <w:jc w:val="left"/>
      </w:pPr>
      <w:r>
        <w:t>Abrahamsson, Camilla, kansliråd (fr.o.m den 20-jun-2012)</w:t>
      </w:r>
    </w:p>
    <w:p w:rsidR="00037DCF" w:rsidRDefault="00037DCF" w:rsidP="00037DCF">
      <w:pPr>
        <w:pStyle w:val="Brdtext"/>
        <w:ind w:left="227"/>
        <w:jc w:val="left"/>
      </w:pPr>
      <w:r>
        <w:t>Alm, Agnes, handläggare (fr.o.m den 11-jul-2012)</w:t>
      </w:r>
    </w:p>
    <w:p w:rsidR="00037DCF" w:rsidRDefault="00037DCF" w:rsidP="00037DCF">
      <w:pPr>
        <w:pStyle w:val="Brdtext"/>
        <w:ind w:left="227"/>
        <w:jc w:val="left"/>
      </w:pPr>
      <w:r>
        <w:t>Demirbag-Sten, Dilsa, journalist (fr.o.m den 20-jun-2012)</w:t>
      </w:r>
    </w:p>
    <w:p w:rsidR="00037DCF" w:rsidRDefault="00037DCF" w:rsidP="00037DCF">
      <w:pPr>
        <w:pStyle w:val="Brdtext"/>
        <w:ind w:left="227"/>
        <w:jc w:val="left"/>
      </w:pPr>
      <w:r>
        <w:t>Fazlhashemi, Mohammad, professor (fr.o.m den 20-jun-2012)</w:t>
      </w:r>
    </w:p>
    <w:p w:rsidR="00037DCF" w:rsidRDefault="00037DCF" w:rsidP="00037DCF">
      <w:pPr>
        <w:pStyle w:val="Brdtext"/>
        <w:ind w:left="227"/>
        <w:jc w:val="left"/>
      </w:pPr>
      <w:r>
        <w:t>Hallberg, Lena, handläggare (fr.o.m den 18-okt-2012)</w:t>
      </w:r>
    </w:p>
    <w:p w:rsidR="00037DCF" w:rsidRDefault="00037DCF" w:rsidP="00037DCF">
      <w:pPr>
        <w:pStyle w:val="Brdtext"/>
        <w:ind w:left="227"/>
        <w:jc w:val="left"/>
      </w:pPr>
      <w:r>
        <w:t>Hjelm, Annika, undervisningsråd (fr.o.m den 20-jun-2012)</w:t>
      </w:r>
    </w:p>
    <w:p w:rsidR="00037DCF" w:rsidRDefault="00037DCF" w:rsidP="00037DCF">
      <w:pPr>
        <w:pStyle w:val="Brdtext"/>
        <w:ind w:left="227"/>
        <w:jc w:val="left"/>
      </w:pPr>
      <w:r>
        <w:t>Kvarnängen, Andreas, handläggare (fr.o.m den 20-jun-2012)</w:t>
      </w:r>
    </w:p>
    <w:p w:rsidR="00037DCF" w:rsidRDefault="00037DCF" w:rsidP="00037DCF">
      <w:pPr>
        <w:pStyle w:val="Brdtext"/>
        <w:ind w:left="227"/>
        <w:jc w:val="left"/>
      </w:pPr>
      <w:r>
        <w:t>Lindvall, Daniel, departementssekreterare (fr.o.m den 20-jun-2012)</w:t>
      </w:r>
    </w:p>
    <w:p w:rsidR="00037DCF" w:rsidRDefault="00037DCF" w:rsidP="00037DCF">
      <w:pPr>
        <w:pStyle w:val="Brdtext"/>
        <w:ind w:left="227"/>
        <w:jc w:val="left"/>
      </w:pPr>
      <w:r>
        <w:t>Lööw, Helene, docent (fr.o.m den 20-jun-2012)</w:t>
      </w:r>
    </w:p>
    <w:p w:rsidR="00037DCF" w:rsidRDefault="00037DCF" w:rsidP="00037DCF">
      <w:pPr>
        <w:pStyle w:val="Brdtext"/>
        <w:ind w:left="227"/>
        <w:jc w:val="left"/>
      </w:pPr>
      <w:r>
        <w:t>Lodenius, Anna-Lena, journalist (fr.o.m den 20-jun-2012)</w:t>
      </w:r>
    </w:p>
    <w:p w:rsidR="00037DCF" w:rsidRDefault="00037DCF" w:rsidP="00037DCF">
      <w:pPr>
        <w:pStyle w:val="Brdtext"/>
        <w:ind w:left="227"/>
        <w:jc w:val="left"/>
      </w:pPr>
      <w:r>
        <w:t>Mattsson, Christer, enhetschef (fr.o.m den 20-jun-2012)</w:t>
      </w:r>
    </w:p>
    <w:p w:rsidR="00037DCF" w:rsidRDefault="00037DCF" w:rsidP="00037DCF">
      <w:pPr>
        <w:pStyle w:val="Brdtext"/>
        <w:ind w:left="227"/>
        <w:jc w:val="left"/>
      </w:pPr>
      <w:r>
        <w:t xml:space="preserve">Nilsson, Lotta, utredare (fr.o.m den 20-jun-2012 t.o.m. den </w:t>
      </w:r>
    </w:p>
    <w:p w:rsidR="00037DCF" w:rsidRDefault="00037DCF" w:rsidP="00037DCF">
      <w:pPr>
        <w:pStyle w:val="Brdtext"/>
        <w:ind w:left="227"/>
        <w:jc w:val="left"/>
      </w:pPr>
      <w:r>
        <w:t>21-jan-2013)</w:t>
      </w:r>
    </w:p>
    <w:p w:rsidR="00037DCF" w:rsidRDefault="00037DCF" w:rsidP="00037DCF">
      <w:pPr>
        <w:pStyle w:val="Brdtext"/>
        <w:ind w:left="227"/>
        <w:jc w:val="left"/>
      </w:pPr>
      <w:r>
        <w:t>Peste, Jonathan, chefsanalytiker (fr.o.m den 11-jul-2012)</w:t>
      </w:r>
    </w:p>
    <w:p w:rsidR="00037DCF" w:rsidRDefault="00037DCF" w:rsidP="00037DCF">
      <w:pPr>
        <w:pStyle w:val="Brdtext"/>
        <w:ind w:left="227"/>
        <w:jc w:val="left"/>
      </w:pPr>
      <w:r>
        <w:t>Peterson, Abby, professor (fr.o.m den 20-jun-2012)</w:t>
      </w:r>
    </w:p>
    <w:p w:rsidR="00037DCF" w:rsidRDefault="00037DCF" w:rsidP="00037DCF">
      <w:pPr>
        <w:pStyle w:val="Brdtext"/>
        <w:ind w:left="227"/>
        <w:jc w:val="left"/>
      </w:pPr>
      <w:r>
        <w:t>Poohl, Daniel, verkst. direktör (fr.o.m den 20-jun-2012)</w:t>
      </w:r>
    </w:p>
    <w:p w:rsidR="00037DCF" w:rsidRDefault="00037DCF" w:rsidP="00037DCF">
      <w:pPr>
        <w:pStyle w:val="Brdtext"/>
        <w:ind w:left="227"/>
        <w:jc w:val="left"/>
      </w:pPr>
      <w:r>
        <w:t>Rydberg, Katarina, enhetschef (fr.o.m den 20-jun-2012 t.o.m. den 21-jan-2013)</w:t>
      </w:r>
    </w:p>
    <w:p w:rsidR="00037DCF" w:rsidRDefault="00037DCF" w:rsidP="00037DCF">
      <w:pPr>
        <w:pStyle w:val="Brdtext"/>
        <w:ind w:left="227"/>
        <w:jc w:val="left"/>
      </w:pPr>
      <w:r>
        <w:t>Sandelin, Magnus, journalist (fr.o.m den 20-jun-2012)</w:t>
      </w:r>
    </w:p>
    <w:p w:rsidR="00037DCF" w:rsidRDefault="00037DCF" w:rsidP="00037DCF">
      <w:pPr>
        <w:pStyle w:val="Brdtext"/>
        <w:ind w:left="227"/>
        <w:jc w:val="left"/>
      </w:pPr>
      <w:r>
        <w:t xml:space="preserve">Sandgren, Torgny, utredare (fr.o.m den 20-jun-2012 t.o.m den </w:t>
      </w:r>
    </w:p>
    <w:p w:rsidR="00037DCF" w:rsidRDefault="00037DCF" w:rsidP="00037DCF">
      <w:pPr>
        <w:pStyle w:val="Brdtext"/>
        <w:ind w:left="227"/>
        <w:jc w:val="left"/>
      </w:pPr>
      <w:r>
        <w:t>17-okt-2012)</w:t>
      </w:r>
    </w:p>
    <w:p w:rsidR="00037DCF" w:rsidRDefault="00037DCF" w:rsidP="00037DCF">
      <w:pPr>
        <w:pStyle w:val="Brdtext"/>
        <w:ind w:left="227"/>
        <w:jc w:val="left"/>
      </w:pPr>
      <w:r>
        <w:t>Wahlsten, Katja, departementssekreterare (fr.o.m den 20-jun-2012)</w:t>
      </w:r>
    </w:p>
    <w:p w:rsidR="00037DCF" w:rsidRDefault="00037DCF" w:rsidP="00037DCF">
      <w:pPr>
        <w:pStyle w:val="Brdtext"/>
        <w:ind w:left="227"/>
        <w:jc w:val="left"/>
      </w:pPr>
      <w:r>
        <w:t>Wallin, Örjan, handläggare (fr.o.m den 20-jun-2012)</w:t>
      </w:r>
    </w:p>
    <w:p w:rsidR="00037DCF" w:rsidRDefault="00037DCF" w:rsidP="00037DCF">
      <w:pPr>
        <w:pStyle w:val="Brdtext"/>
        <w:ind w:left="227"/>
        <w:jc w:val="left"/>
      </w:pPr>
      <w:r>
        <w:t>Örell, Robert, verksamhetschef (fr.o.m den 20-jun-2012)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Blom, Agneta, fil.dr. docent (fr.o.m den 13-aug-2012)</w:t>
      </w:r>
    </w:p>
    <w:p w:rsidR="00037DCF" w:rsidRDefault="00037DCF" w:rsidP="00037DCF">
      <w:pPr>
        <w:pStyle w:val="Brdtext"/>
        <w:ind w:left="227"/>
        <w:jc w:val="left"/>
      </w:pPr>
      <w:r>
        <w:t>Wiström, Karin, projektledare (fr.o.m den 15-jun-2012)</w:t>
      </w:r>
    </w:p>
    <w:p w:rsidR="00037DCF" w:rsidRDefault="00037DCF" w:rsidP="00037DCF">
      <w:pPr>
        <w:pStyle w:val="Brdtext"/>
        <w:jc w:val="left"/>
      </w:pPr>
    </w:p>
    <w:p w:rsidR="00037DCF" w:rsidRDefault="00037DCF" w:rsidP="00037DCF">
      <w:pPr>
        <w:pStyle w:val="Brdtext"/>
        <w:jc w:val="left"/>
      </w:pPr>
      <w:r>
        <w:t xml:space="preserve">Lokal: Regeringskansliets utredningsavdelning, Garnisonen, tel. </w:t>
      </w:r>
    </w:p>
    <w:p w:rsidR="00037DCF" w:rsidRDefault="00037DCF" w:rsidP="00037DCF">
      <w:pPr>
        <w:pStyle w:val="Brdtext"/>
        <w:jc w:val="left"/>
      </w:pPr>
      <w:r>
        <w:t>08-405 92 62 (Blom) och 08- 405 30 11 (Wiström)</w:t>
      </w:r>
    </w:p>
    <w:p w:rsidR="00037DCF" w:rsidRDefault="00037DCF" w:rsidP="00037DCF">
      <w:pPr>
        <w:pStyle w:val="Brdtext"/>
        <w:jc w:val="left"/>
      </w:pPr>
    </w:p>
    <w:p w:rsidR="00037DCF" w:rsidRDefault="00037DCF" w:rsidP="00037DCF">
      <w:pPr>
        <w:pStyle w:val="Brdtext"/>
        <w:jc w:val="left"/>
      </w:pPr>
      <w:r>
        <w:t>Direktiv för utredningen, se dir. 2012:57</w:t>
      </w:r>
    </w:p>
    <w:p w:rsidR="00037DCF" w:rsidRDefault="00037DCF" w:rsidP="00037DCF">
      <w:pPr>
        <w:pStyle w:val="Brdtext"/>
        <w:jc w:val="left"/>
      </w:pPr>
    </w:p>
    <w:p w:rsidR="00037DCF" w:rsidRDefault="00037DCF" w:rsidP="00037DCF">
      <w:pPr>
        <w:pStyle w:val="Brdtext"/>
        <w:jc w:val="left"/>
      </w:pPr>
      <w:r>
        <w:t>Utredningen ska redovisa sitt slutbetänkande senast den 13 december 2013. Utredningen ska senast den 1 juli 2013 delredovisa uppdraget att ta fram utbildningsmaterial om förebyggande metoder mot våldsbejakande extremism.</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40" w:name="_Toc348704763"/>
      <w:bookmarkStart w:id="141" w:name="_Toc349137911"/>
      <w:bookmarkStart w:id="142" w:name="_Toc349138251"/>
      <w:r w:rsidRPr="00AD1538">
        <w:rPr>
          <w:sz w:val="23"/>
          <w:szCs w:val="23"/>
        </w:rPr>
        <w:t>Egendomsskyddstredningen (Ju 2012:10)</w:t>
      </w:r>
      <w:bookmarkEnd w:id="140"/>
      <w:bookmarkEnd w:id="141"/>
      <w:bookmarkEnd w:id="142"/>
    </w:p>
    <w:p w:rsidR="00037DCF" w:rsidRDefault="00037DCF" w:rsidP="00037DCF">
      <w:pPr>
        <w:pStyle w:val="Brdtext"/>
        <w:jc w:val="left"/>
      </w:pPr>
      <w:r>
        <w:t>Tillkallad enligt regeringens bemyndigande 28-jun-2012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Lindberg, Gunnel, överåklagare (fr.o.m den 28-jun-2012)</w:t>
      </w:r>
    </w:p>
    <w:p w:rsidR="00037DCF" w:rsidRDefault="00037DCF" w:rsidP="00037DCF">
      <w:pPr>
        <w:pStyle w:val="Brdtextmedindrag"/>
      </w:pPr>
    </w:p>
    <w:p w:rsidR="00037DCF" w:rsidRDefault="00037DCF" w:rsidP="00037DCF">
      <w:pPr>
        <w:pStyle w:val="Brdtext"/>
      </w:pPr>
      <w:r>
        <w:lastRenderedPageBreak/>
        <w:t>Experter:</w:t>
      </w:r>
    </w:p>
    <w:p w:rsidR="00037DCF" w:rsidRDefault="00037DCF" w:rsidP="00037DCF">
      <w:pPr>
        <w:pStyle w:val="Brdtext"/>
        <w:ind w:left="227"/>
        <w:jc w:val="left"/>
      </w:pPr>
      <w:r>
        <w:t>Andersson, Roland, överåklagare (fr.o.m den 13-aug-2012)</w:t>
      </w:r>
    </w:p>
    <w:p w:rsidR="00037DCF" w:rsidRDefault="00037DCF" w:rsidP="00037DCF">
      <w:pPr>
        <w:pStyle w:val="Brdtext"/>
        <w:ind w:left="227"/>
        <w:jc w:val="left"/>
      </w:pPr>
      <w:r>
        <w:t>Berglund, Gunilla, ämnesråd (fr.o.m den 13-aug-2012)</w:t>
      </w:r>
    </w:p>
    <w:p w:rsidR="00037DCF" w:rsidRDefault="00037DCF" w:rsidP="00037DCF">
      <w:pPr>
        <w:pStyle w:val="Brdtext"/>
        <w:ind w:left="227"/>
        <w:jc w:val="left"/>
      </w:pPr>
      <w:r>
        <w:t>Elfving, Åsa, kommissarie (fr.o.m den 13-aug-2012)</w:t>
      </w:r>
    </w:p>
    <w:p w:rsidR="00037DCF" w:rsidRDefault="00037DCF" w:rsidP="00037DCF">
      <w:pPr>
        <w:pStyle w:val="Brdtext"/>
        <w:ind w:left="227"/>
        <w:jc w:val="left"/>
      </w:pPr>
      <w:r>
        <w:t>Nordfors, Lars, chefsjurist (fr.o.m den 13-aug-2012)</w:t>
      </w:r>
    </w:p>
    <w:p w:rsidR="00037DCF" w:rsidRDefault="00037DCF" w:rsidP="00037DCF">
      <w:pPr>
        <w:pStyle w:val="Brdtext"/>
        <w:ind w:left="227"/>
        <w:jc w:val="left"/>
      </w:pPr>
      <w:r>
        <w:t>Thelin, Anders, jurist (fr.o.m den 13-aug-2012)</w:t>
      </w:r>
    </w:p>
    <w:p w:rsidR="00037DCF" w:rsidRDefault="00037DCF" w:rsidP="00037DCF">
      <w:pPr>
        <w:pStyle w:val="Brdtext"/>
        <w:ind w:left="227"/>
        <w:jc w:val="left"/>
      </w:pPr>
      <w:r>
        <w:t>Trost, Hedvig, byråchef (fr.o.m den 13-aug-2012)</w:t>
      </w:r>
    </w:p>
    <w:p w:rsidR="00037DCF" w:rsidRPr="001E7D41" w:rsidRDefault="00037DCF" w:rsidP="00037DCF">
      <w:pPr>
        <w:pStyle w:val="Brdtext"/>
        <w:ind w:left="227"/>
        <w:jc w:val="left"/>
        <w:rPr>
          <w:lang w:val="de-DE"/>
        </w:rPr>
      </w:pPr>
      <w:r w:rsidRPr="001E7D41">
        <w:rPr>
          <w:lang w:val="de-DE"/>
        </w:rPr>
        <w:t>Westlund, Olle, fil.dr. (fr.o.m den 13</w:t>
      </w:r>
      <w:r>
        <w:rPr>
          <w:lang w:val="de-DE"/>
        </w:rPr>
        <w:t>-aug</w:t>
      </w:r>
      <w:r w:rsidRPr="001E7D41">
        <w:rPr>
          <w:lang w:val="de-DE"/>
        </w:rPr>
        <w:t>-2012)</w:t>
      </w:r>
    </w:p>
    <w:p w:rsidR="00037DCF" w:rsidRDefault="00037DCF" w:rsidP="00037DCF">
      <w:pPr>
        <w:pStyle w:val="Brdtext"/>
        <w:ind w:left="227"/>
        <w:jc w:val="left"/>
      </w:pPr>
      <w:r>
        <w:t>Österman, Li, rådman (fr.o.m den 13-aug-2012)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Lindman, Sara, hovrättsassessor (fr.o.m den 13-aug-2012)</w:t>
      </w:r>
    </w:p>
    <w:p w:rsidR="00037DCF" w:rsidRDefault="00037DCF" w:rsidP="00037DCF">
      <w:pPr>
        <w:pStyle w:val="Brdtext"/>
        <w:jc w:val="left"/>
      </w:pPr>
    </w:p>
    <w:p w:rsidR="00037DCF" w:rsidRDefault="00037DCF" w:rsidP="00037DCF">
      <w:pPr>
        <w:pStyle w:val="Brdtext"/>
        <w:jc w:val="left"/>
      </w:pPr>
      <w:r>
        <w:t>Lokal: Regeringskansliets utredningsavdelning, Box 11014, 404 21 Göteborg, tel. 031-701 53 58 (Lindman)</w:t>
      </w:r>
    </w:p>
    <w:p w:rsidR="00037DCF" w:rsidRDefault="00037DCF" w:rsidP="00037DCF">
      <w:pPr>
        <w:pStyle w:val="Brdtext"/>
        <w:jc w:val="left"/>
      </w:pPr>
    </w:p>
    <w:p w:rsidR="00037DCF" w:rsidRDefault="00037DCF" w:rsidP="00037DCF">
      <w:pPr>
        <w:pStyle w:val="Brdtext"/>
        <w:jc w:val="left"/>
      </w:pPr>
      <w:r>
        <w:t>Direktiv för utredningen, se dir. 2012:73</w:t>
      </w:r>
    </w:p>
    <w:p w:rsidR="00037DCF" w:rsidRDefault="00037DCF" w:rsidP="00037DCF">
      <w:pPr>
        <w:pStyle w:val="Brdtext"/>
        <w:jc w:val="left"/>
      </w:pPr>
    </w:p>
    <w:p w:rsidR="00037DCF" w:rsidRDefault="00037DCF" w:rsidP="00037DCF">
      <w:pPr>
        <w:pStyle w:val="Brdtext"/>
        <w:jc w:val="left"/>
      </w:pPr>
      <w:r>
        <w:t>Utredningen beräknas avsluta sitt arbete senast den 20 december 2013.</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43" w:name="_Toc348704764"/>
      <w:bookmarkStart w:id="144" w:name="_Toc349137912"/>
      <w:bookmarkStart w:id="145" w:name="_Toc349138252"/>
      <w:r w:rsidRPr="00AD1538">
        <w:rPr>
          <w:sz w:val="23"/>
          <w:szCs w:val="23"/>
        </w:rPr>
        <w:t>Utredningen om meddelarskydd för privatanställda i offentligt finansierad verksamhet (Ju 2012:11)</w:t>
      </w:r>
      <w:bookmarkEnd w:id="143"/>
      <w:bookmarkEnd w:id="144"/>
      <w:bookmarkEnd w:id="145"/>
    </w:p>
    <w:p w:rsidR="00037DCF" w:rsidRDefault="00037DCF" w:rsidP="00037DCF">
      <w:pPr>
        <w:pStyle w:val="Brdtext"/>
        <w:jc w:val="left"/>
      </w:pPr>
      <w:r>
        <w:t>Tillkallad enligt regeringens bemyndigande 28-jun-2012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Åberg, Margareta, kammarrättspresident (fr.o.m den  1-sep-2012)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Barklund, Anna, ämnesråd (fr.o.m den 21-nov-2012)</w:t>
      </w:r>
    </w:p>
    <w:p w:rsidR="00037DCF" w:rsidRDefault="00037DCF" w:rsidP="00037DCF">
      <w:pPr>
        <w:pStyle w:val="Brdtext"/>
        <w:ind w:left="227"/>
        <w:jc w:val="left"/>
      </w:pPr>
      <w:r>
        <w:t>Ehn, Ylva, jurist (fr.o.m den 21-nov-2012)</w:t>
      </w:r>
    </w:p>
    <w:p w:rsidR="00037DCF" w:rsidRDefault="00037DCF" w:rsidP="00037DCF">
      <w:pPr>
        <w:pStyle w:val="Brdtext"/>
        <w:ind w:left="227"/>
        <w:jc w:val="left"/>
      </w:pPr>
      <w:r>
        <w:t>Engblom, Samuel, chefsjurist (fr.o.m den 21-nov-2012)</w:t>
      </w:r>
    </w:p>
    <w:p w:rsidR="00037DCF" w:rsidRDefault="00037DCF" w:rsidP="00037DCF">
      <w:pPr>
        <w:pStyle w:val="Brdtext"/>
        <w:ind w:left="227"/>
        <w:jc w:val="left"/>
      </w:pPr>
      <w:r>
        <w:t>Fallström, Carita, förbundsjurist (fr.o.m den 21-nov-2012)</w:t>
      </w:r>
    </w:p>
    <w:p w:rsidR="00037DCF" w:rsidRDefault="00037DCF" w:rsidP="00037DCF">
      <w:pPr>
        <w:pStyle w:val="Brdtext"/>
        <w:ind w:left="227"/>
        <w:jc w:val="left"/>
      </w:pPr>
      <w:r>
        <w:t>Forsselius, Hedvig, kansliråd (fr.o.m den 21-nov-2012)</w:t>
      </w:r>
    </w:p>
    <w:p w:rsidR="00037DCF" w:rsidRDefault="00037DCF" w:rsidP="00037DCF">
      <w:pPr>
        <w:pStyle w:val="Brdtext"/>
        <w:ind w:left="227"/>
        <w:jc w:val="left"/>
      </w:pPr>
      <w:r>
        <w:t>Gellner, Lars, arbetsrättsjurist (fr.o.m den 21-nov-2012)</w:t>
      </w:r>
    </w:p>
    <w:p w:rsidR="00037DCF" w:rsidRDefault="00037DCF" w:rsidP="00037DCF">
      <w:pPr>
        <w:pStyle w:val="Brdtext"/>
        <w:ind w:left="227"/>
        <w:jc w:val="left"/>
      </w:pPr>
      <w:r>
        <w:t>Gralberg, Anna, kansliråd (fr.o.m den 21-nov-2012)</w:t>
      </w:r>
    </w:p>
    <w:p w:rsidR="00037DCF" w:rsidRDefault="00037DCF" w:rsidP="00037DCF">
      <w:pPr>
        <w:pStyle w:val="Brdtext"/>
        <w:ind w:left="227"/>
        <w:jc w:val="left"/>
      </w:pPr>
      <w:r>
        <w:t>Hellberg, Maria, ämnesråd (fr.o.m den 21-nov-2012)</w:t>
      </w:r>
    </w:p>
    <w:p w:rsidR="00037DCF" w:rsidRDefault="00037DCF" w:rsidP="00037DCF">
      <w:pPr>
        <w:pStyle w:val="Brdtext"/>
        <w:ind w:left="227"/>
        <w:jc w:val="left"/>
      </w:pPr>
      <w:r>
        <w:t>Larsson, Per, doktorand (fr.o.m den 21-nov-2012)</w:t>
      </w:r>
    </w:p>
    <w:p w:rsidR="00037DCF" w:rsidRDefault="00037DCF" w:rsidP="00037DCF">
      <w:pPr>
        <w:pStyle w:val="Brdtext"/>
        <w:ind w:left="227"/>
        <w:jc w:val="left"/>
      </w:pPr>
      <w:r>
        <w:t>Ndure, Johan, rättssakkunnig (fr.o.m den 21-nov-2012)</w:t>
      </w:r>
    </w:p>
    <w:p w:rsidR="00037DCF" w:rsidRDefault="00037DCF" w:rsidP="00037DCF">
      <w:pPr>
        <w:pStyle w:val="Brdtext"/>
        <w:ind w:left="227"/>
        <w:jc w:val="left"/>
      </w:pPr>
      <w:r>
        <w:t>Piispanen, Kirsi, förbundsjurist (fr.o.m den 21-nov-2012)</w:t>
      </w:r>
    </w:p>
    <w:p w:rsidR="00037DCF" w:rsidRDefault="00037DCF" w:rsidP="00037DCF">
      <w:pPr>
        <w:pStyle w:val="Brdtext"/>
        <w:ind w:left="227"/>
        <w:jc w:val="left"/>
      </w:pPr>
      <w:r>
        <w:t>Rehnström, Sofie, jurist (fr.o.m den 21-nov-2012)</w:t>
      </w:r>
    </w:p>
    <w:p w:rsidR="00037DCF" w:rsidRDefault="00037DCF" w:rsidP="00037DCF">
      <w:pPr>
        <w:pStyle w:val="Brdtext"/>
        <w:ind w:left="227"/>
        <w:jc w:val="left"/>
      </w:pPr>
      <w:r>
        <w:t>Runsten, Annica, rättssakkunnig (fr.o.m den 21-nov-2012)</w:t>
      </w:r>
    </w:p>
    <w:p w:rsidR="00037DCF" w:rsidRPr="001E7D41" w:rsidRDefault="00037DCF" w:rsidP="00037DCF">
      <w:pPr>
        <w:pStyle w:val="Brdtext"/>
        <w:ind w:left="227"/>
        <w:jc w:val="left"/>
        <w:rPr>
          <w:lang w:val="de-DE"/>
        </w:rPr>
      </w:pPr>
      <w:r w:rsidRPr="001E7D41">
        <w:rPr>
          <w:lang w:val="de-DE"/>
        </w:rPr>
        <w:t>Solberg, Nils Erik, chefsjurist (fr.o.m den 21</w:t>
      </w:r>
      <w:r>
        <w:rPr>
          <w:lang w:val="de-DE"/>
        </w:rPr>
        <w:t>-nov</w:t>
      </w:r>
      <w:r w:rsidRPr="001E7D41">
        <w:rPr>
          <w:lang w:val="de-DE"/>
        </w:rPr>
        <w:t>-2012)</w:t>
      </w:r>
    </w:p>
    <w:p w:rsidR="00037DCF" w:rsidRPr="001E7D41" w:rsidRDefault="00037DCF" w:rsidP="00037DCF">
      <w:pPr>
        <w:pStyle w:val="Brdtext"/>
        <w:ind w:left="227"/>
        <w:jc w:val="left"/>
        <w:rPr>
          <w:lang w:val="de-DE"/>
        </w:rPr>
      </w:pPr>
      <w:r w:rsidRPr="001E7D41">
        <w:rPr>
          <w:lang w:val="de-DE"/>
        </w:rPr>
        <w:t>Stenmo, Jonas, chesjurist (fr.o.m den 21</w:t>
      </w:r>
      <w:r>
        <w:rPr>
          <w:lang w:val="de-DE"/>
        </w:rPr>
        <w:t>-nov</w:t>
      </w:r>
      <w:r w:rsidRPr="001E7D41">
        <w:rPr>
          <w:lang w:val="de-DE"/>
        </w:rPr>
        <w:t>-2012)</w:t>
      </w:r>
    </w:p>
    <w:p w:rsidR="00037DCF" w:rsidRPr="001E7D41" w:rsidRDefault="00037DCF" w:rsidP="00037DCF">
      <w:pPr>
        <w:pStyle w:val="Brdtext"/>
        <w:ind w:left="227"/>
        <w:jc w:val="left"/>
        <w:rPr>
          <w:lang w:val="de-DE"/>
        </w:rPr>
      </w:pPr>
      <w:r w:rsidRPr="001E7D41">
        <w:rPr>
          <w:lang w:val="de-DE"/>
        </w:rPr>
        <w:t>Teodorescu, Alice, jurist (fr.o.m den 21</w:t>
      </w:r>
      <w:r>
        <w:rPr>
          <w:lang w:val="de-DE"/>
        </w:rPr>
        <w:t>-nov</w:t>
      </w:r>
      <w:r w:rsidRPr="001E7D41">
        <w:rPr>
          <w:lang w:val="de-DE"/>
        </w:rPr>
        <w:t>-2012)</w:t>
      </w:r>
    </w:p>
    <w:p w:rsidR="00037DCF" w:rsidRDefault="00037DCF" w:rsidP="00037DCF">
      <w:pPr>
        <w:pStyle w:val="Brdtext"/>
        <w:ind w:left="227"/>
        <w:jc w:val="left"/>
      </w:pPr>
      <w:r>
        <w:t>Trehörning, Pär, ombudsman (fr.o.m den 21-nov-2012)</w:t>
      </w:r>
    </w:p>
    <w:p w:rsidR="00037DCF" w:rsidRDefault="00037DCF" w:rsidP="00037DCF">
      <w:pPr>
        <w:pStyle w:val="Brdtext"/>
        <w:jc w:val="left"/>
      </w:pPr>
    </w:p>
    <w:p w:rsidR="00037DCF" w:rsidRDefault="00037DCF" w:rsidP="00037DCF">
      <w:pPr>
        <w:pStyle w:val="Brdtext"/>
        <w:jc w:val="left"/>
      </w:pPr>
      <w:r>
        <w:lastRenderedPageBreak/>
        <w:t>Parlamentarisk referensgrupp</w:t>
      </w:r>
    </w:p>
    <w:p w:rsidR="00037DCF" w:rsidRPr="002D56BE" w:rsidRDefault="00037DCF" w:rsidP="00037DCF">
      <w:pPr>
        <w:pStyle w:val="Brdtext"/>
        <w:ind w:left="227"/>
        <w:jc w:val="left"/>
      </w:pPr>
      <w:r w:rsidRPr="002D56BE">
        <w:t>Andersson, Pia, led. av riksdagen /S (fr.o.m den 21-nov-2012</w:t>
      </w:r>
    </w:p>
    <w:p w:rsidR="00037DCF" w:rsidRPr="002D56BE" w:rsidRDefault="00037DCF" w:rsidP="00037DCF">
      <w:pPr>
        <w:pStyle w:val="Brdtext"/>
        <w:ind w:left="227"/>
        <w:jc w:val="left"/>
      </w:pPr>
      <w:r w:rsidRPr="002D56BE">
        <w:t>Brunegård, Gudrun, landstingsråd /KD (fr.o.m den 21-nov-2012</w:t>
      </w:r>
    </w:p>
    <w:p w:rsidR="00037DCF" w:rsidRPr="002D56BE" w:rsidRDefault="00037DCF" w:rsidP="00037DCF">
      <w:pPr>
        <w:pStyle w:val="Brdtext"/>
        <w:ind w:left="227"/>
        <w:jc w:val="left"/>
      </w:pPr>
      <w:r w:rsidRPr="002D56BE">
        <w:t>Eklund, Jonas, jur.kand. /MP (fr.o.m den 21-nov-2012</w:t>
      </w:r>
    </w:p>
    <w:p w:rsidR="00037DCF" w:rsidRDefault="00037DCF" w:rsidP="00037DCF">
      <w:pPr>
        <w:pStyle w:val="Brdtext"/>
        <w:ind w:left="227"/>
        <w:jc w:val="left"/>
      </w:pPr>
      <w:r w:rsidRPr="002D56BE">
        <w:t>Kjellin, Margareta B, led. av riksdagen /M (fr.o.m den 21-nov-2012</w:t>
      </w:r>
    </w:p>
    <w:p w:rsidR="00037DCF" w:rsidRPr="002D56BE" w:rsidRDefault="00037DCF" w:rsidP="00037DCF">
      <w:pPr>
        <w:pStyle w:val="Brdtext"/>
        <w:ind w:left="227"/>
        <w:jc w:val="left"/>
      </w:pPr>
      <w:r w:rsidRPr="002D56BE">
        <w:t>Löfvenhaft, Manfred, advokat /FP</w:t>
      </w:r>
      <w:r>
        <w:t xml:space="preserve"> </w:t>
      </w:r>
      <w:r w:rsidRPr="002D56BE">
        <w:t>(fr.o.m den 21-nov-2012</w:t>
      </w:r>
    </w:p>
    <w:p w:rsidR="00037DCF" w:rsidRPr="002D56BE" w:rsidRDefault="00037DCF" w:rsidP="00037DCF">
      <w:pPr>
        <w:pStyle w:val="Brdtext"/>
        <w:ind w:left="227"/>
        <w:jc w:val="left"/>
      </w:pPr>
      <w:r w:rsidRPr="002D56BE">
        <w:t>Nordin, Richard, led. av riksdagen /C (fr.o.m den 21-nov-2012</w:t>
      </w:r>
    </w:p>
    <w:p w:rsidR="00037DCF" w:rsidRPr="002D56BE" w:rsidRDefault="00037DCF" w:rsidP="00037DCF">
      <w:pPr>
        <w:pStyle w:val="Brdtext"/>
        <w:ind w:left="227"/>
        <w:jc w:val="left"/>
      </w:pPr>
      <w:r w:rsidRPr="002D56BE">
        <w:t>Rydfors, Jonas, politisk sekreterare /SD (fr.o.m den 21-nov-2012</w:t>
      </w:r>
    </w:p>
    <w:p w:rsidR="00037DCF" w:rsidRPr="002D56BE" w:rsidRDefault="00037DCF" w:rsidP="00037DCF">
      <w:pPr>
        <w:pStyle w:val="Brdtext"/>
        <w:ind w:left="227"/>
        <w:jc w:val="left"/>
      </w:pPr>
      <w:r w:rsidRPr="002D56BE">
        <w:t>Rågsjö, Karin, informationsansvarig /V (fr.o.m den 21-nov-2012</w:t>
      </w:r>
    </w:p>
    <w:p w:rsidR="00037DCF" w:rsidRPr="002D56BE" w:rsidRDefault="00037DCF" w:rsidP="00037DCF">
      <w:pPr>
        <w:pStyle w:val="Brdtext"/>
        <w:ind w:left="227"/>
        <w:jc w:val="left"/>
      </w:pPr>
    </w:p>
    <w:p w:rsidR="00037DCF" w:rsidRDefault="00037DCF" w:rsidP="00037DCF">
      <w:pPr>
        <w:pStyle w:val="Brdtext"/>
      </w:pPr>
      <w:r>
        <w:t>Sekreterare:</w:t>
      </w:r>
    </w:p>
    <w:p w:rsidR="00037DCF" w:rsidRDefault="00037DCF" w:rsidP="00037DCF">
      <w:pPr>
        <w:pStyle w:val="Brdtext"/>
        <w:ind w:left="227"/>
        <w:jc w:val="left"/>
      </w:pPr>
      <w:r>
        <w:t>Karlemon, Kristian, kammarrättsassessor (fr.o.m den 19-okt-2012)</w:t>
      </w:r>
    </w:p>
    <w:p w:rsidR="007A0C21" w:rsidRDefault="007A0C21" w:rsidP="00037DCF">
      <w:pPr>
        <w:pStyle w:val="Brdtext"/>
        <w:jc w:val="left"/>
      </w:pPr>
    </w:p>
    <w:p w:rsidR="00037DCF" w:rsidRDefault="00037DCF" w:rsidP="00037DCF">
      <w:pPr>
        <w:pStyle w:val="Brdtext"/>
        <w:jc w:val="left"/>
      </w:pPr>
      <w:r>
        <w:t>Lokal: Regeringskansliets utredningsavdelning, Box 11014, 404 12 Göteborg, tel. 031-701 53 68 (Karlemon)</w:t>
      </w:r>
    </w:p>
    <w:p w:rsidR="00037DCF" w:rsidRDefault="00037DCF" w:rsidP="00037DCF">
      <w:pPr>
        <w:pStyle w:val="Brdtext"/>
        <w:jc w:val="left"/>
      </w:pPr>
    </w:p>
    <w:p w:rsidR="00037DCF" w:rsidRDefault="00037DCF" w:rsidP="00037DCF">
      <w:pPr>
        <w:pStyle w:val="Brdtext"/>
        <w:jc w:val="left"/>
      </w:pPr>
      <w:r>
        <w:t>Direktiv för utredningen, se dir. 2012:76</w:t>
      </w:r>
    </w:p>
    <w:p w:rsidR="00037DCF" w:rsidRDefault="00037DCF" w:rsidP="00037DCF">
      <w:pPr>
        <w:pStyle w:val="Brdtext"/>
        <w:jc w:val="left"/>
      </w:pPr>
    </w:p>
    <w:p w:rsidR="00037DCF" w:rsidRDefault="00037DCF" w:rsidP="00037DCF">
      <w:pPr>
        <w:pStyle w:val="Brdtext"/>
        <w:jc w:val="left"/>
      </w:pPr>
      <w:r>
        <w:t>Utredningen beräknas avsluta sitt arbete senast den 30 september 2013.</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46" w:name="_Toc348704765"/>
      <w:bookmarkStart w:id="147" w:name="_Toc349137913"/>
      <w:bookmarkStart w:id="148" w:name="_Toc349138253"/>
      <w:r>
        <w:rPr>
          <w:sz w:val="23"/>
          <w:szCs w:val="23"/>
        </w:rPr>
        <w:t>Patentlagsutredningen</w:t>
      </w:r>
      <w:r w:rsidRPr="00AD1538">
        <w:rPr>
          <w:sz w:val="23"/>
          <w:szCs w:val="23"/>
        </w:rPr>
        <w:t xml:space="preserve"> (Ju 2012:12)</w:t>
      </w:r>
      <w:bookmarkEnd w:id="146"/>
      <w:bookmarkEnd w:id="147"/>
      <w:bookmarkEnd w:id="148"/>
    </w:p>
    <w:p w:rsidR="00037DCF" w:rsidRDefault="00037DCF" w:rsidP="00037DCF">
      <w:pPr>
        <w:pStyle w:val="Brdtext"/>
        <w:jc w:val="left"/>
      </w:pPr>
      <w:r>
        <w:t>Tillkallad enligt regeringens bemyndigande  4-okt-2012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Blomstrand, Severin, f.d. justitieråd (fr.o.m den  4-okt-2012)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Avenberg, Anna, ämnesråd (fr.o.m den 17-okt-2012)</w:t>
      </w:r>
    </w:p>
    <w:p w:rsidR="00037DCF" w:rsidRDefault="00037DCF" w:rsidP="00037DCF">
      <w:pPr>
        <w:pStyle w:val="Brdtext"/>
        <w:ind w:left="227"/>
        <w:jc w:val="left"/>
      </w:pPr>
      <w:r>
        <w:t>Ramsay, Alexander, kansliråd (fr.o.m den 17-okt-2012)</w:t>
      </w:r>
    </w:p>
    <w:p w:rsidR="00037DCF" w:rsidRDefault="00037DCF" w:rsidP="00037DCF">
      <w:pPr>
        <w:pStyle w:val="Brdtext"/>
        <w:ind w:left="227"/>
        <w:jc w:val="left"/>
      </w:pPr>
      <w:r>
        <w:t>Scheutz, Carl, rättssakkunnig (fr.o.m den 17-okt-2012)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Borgenhäll, Håkan, advokat (fr.o.m den 17-okt-2012)</w:t>
      </w:r>
    </w:p>
    <w:p w:rsidR="00037DCF" w:rsidRDefault="00037DCF" w:rsidP="00037DCF">
      <w:pPr>
        <w:pStyle w:val="Brdtext"/>
        <w:ind w:left="227"/>
        <w:jc w:val="left"/>
      </w:pPr>
      <w:r>
        <w:t>Boutz, Kristina, hovrättslagman (fr.o.m den 17-okt-2012)</w:t>
      </w:r>
    </w:p>
    <w:p w:rsidR="00037DCF" w:rsidRDefault="00037DCF" w:rsidP="00037DCF">
      <w:pPr>
        <w:pStyle w:val="Brdtext"/>
        <w:ind w:left="227"/>
        <w:jc w:val="left"/>
      </w:pPr>
      <w:r>
        <w:t>Brinkman, Anders, patenträttsråd (fr.o.m den 17-okt-2012)</w:t>
      </w:r>
    </w:p>
    <w:p w:rsidR="00037DCF" w:rsidRDefault="00037DCF" w:rsidP="00037DCF">
      <w:pPr>
        <w:pStyle w:val="Brdtext"/>
        <w:ind w:left="227"/>
        <w:jc w:val="left"/>
      </w:pPr>
      <w:r>
        <w:t>Domeij, Bengt, professor (fr.o.m den 17-okt-2012)</w:t>
      </w:r>
    </w:p>
    <w:p w:rsidR="00037DCF" w:rsidRDefault="00037DCF" w:rsidP="00037DCF">
      <w:pPr>
        <w:pStyle w:val="Brdtext"/>
        <w:ind w:left="227"/>
        <w:jc w:val="left"/>
      </w:pPr>
      <w:r>
        <w:t>Eriksson, Marie, chefsjurist (fr.o.m den 17-okt-2012)</w:t>
      </w:r>
    </w:p>
    <w:p w:rsidR="00037DCF" w:rsidRDefault="00037DCF" w:rsidP="00037DCF">
      <w:pPr>
        <w:pStyle w:val="Brdtext"/>
        <w:ind w:left="227"/>
        <w:jc w:val="left"/>
      </w:pPr>
      <w:r>
        <w:t xml:space="preserve">Keijser-Bergöö, Malin, european patent attorney (fr.o.m den </w:t>
      </w:r>
    </w:p>
    <w:p w:rsidR="00037DCF" w:rsidRDefault="00037DCF" w:rsidP="00037DCF">
      <w:pPr>
        <w:pStyle w:val="Brdtext"/>
        <w:ind w:left="227"/>
        <w:jc w:val="left"/>
      </w:pPr>
      <w:r>
        <w:t>17-okt-2012)</w:t>
      </w:r>
    </w:p>
    <w:p w:rsidR="00037DCF" w:rsidRDefault="00037DCF" w:rsidP="00037DCF">
      <w:pPr>
        <w:pStyle w:val="Brdtext"/>
        <w:ind w:left="227"/>
        <w:jc w:val="left"/>
      </w:pPr>
      <w:r>
        <w:t>Kraus, Therese, jur.kand. (fr.o.m den 17-okt-2012)</w:t>
      </w:r>
    </w:p>
    <w:p w:rsidR="00037DCF" w:rsidRDefault="00037DCF" w:rsidP="00037DCF">
      <w:pPr>
        <w:pStyle w:val="Brdtext"/>
        <w:ind w:left="227"/>
        <w:jc w:val="left"/>
      </w:pPr>
      <w:r>
        <w:t>Modin, Jan, patentombud (fr.o.m den 17-okt-2012)</w:t>
      </w:r>
    </w:p>
    <w:p w:rsidR="00037DCF" w:rsidRDefault="00037DCF" w:rsidP="00037DCF">
      <w:pPr>
        <w:pStyle w:val="Brdtext"/>
        <w:ind w:left="227"/>
        <w:jc w:val="left"/>
      </w:pPr>
      <w:r>
        <w:t>Rosén, Jan, professor (fr.o.m den 17-okt-2012)</w:t>
      </w:r>
    </w:p>
    <w:p w:rsidR="00037DCF" w:rsidRDefault="00037DCF" w:rsidP="00037DCF">
      <w:pPr>
        <w:pStyle w:val="Brdtext"/>
        <w:ind w:left="227"/>
        <w:jc w:val="left"/>
      </w:pPr>
      <w:r>
        <w:t>Simonsson, Ingeborg, rådman (fr.o.m den 17-okt-2012)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Andersson, Isabel, hovrättsassessor (fr.o.m den 15-okt-2012)</w:t>
      </w:r>
    </w:p>
    <w:p w:rsidR="00037DCF" w:rsidRDefault="00037DCF" w:rsidP="00037DCF">
      <w:pPr>
        <w:pStyle w:val="Brdtext"/>
        <w:jc w:val="left"/>
      </w:pPr>
      <w:r>
        <w:lastRenderedPageBreak/>
        <w:t>Lokal: Regeringskansliets utredningsavdelning, Box 187, 201 21 Malmö, tel. 08-405 92 13 (Andersson)</w:t>
      </w:r>
    </w:p>
    <w:p w:rsidR="00037DCF" w:rsidRDefault="00037DCF" w:rsidP="00037DCF">
      <w:pPr>
        <w:pStyle w:val="Brdtext"/>
        <w:jc w:val="left"/>
      </w:pPr>
    </w:p>
    <w:p w:rsidR="00037DCF" w:rsidRDefault="00037DCF" w:rsidP="00037DCF">
      <w:pPr>
        <w:pStyle w:val="Brdtext"/>
        <w:jc w:val="left"/>
      </w:pPr>
      <w:r>
        <w:t>Direktiv för utredningen, se dir. 2012:99</w:t>
      </w:r>
    </w:p>
    <w:p w:rsidR="00037DCF" w:rsidRDefault="00037DCF" w:rsidP="00037DCF">
      <w:pPr>
        <w:pStyle w:val="Brdtext"/>
        <w:jc w:val="left"/>
      </w:pPr>
    </w:p>
    <w:p w:rsidR="00037DCF" w:rsidRDefault="00037DCF" w:rsidP="00037DCF">
      <w:pPr>
        <w:pStyle w:val="Brdtext"/>
        <w:jc w:val="left"/>
      </w:pPr>
      <w:r>
        <w:t>Utredningen beräknas avsluta sitt arbete senast den 3 juni 2014.</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49" w:name="_Toc348704766"/>
      <w:bookmarkStart w:id="150" w:name="_Toc349137914"/>
      <w:bookmarkStart w:id="151" w:name="_Toc349138254"/>
      <w:r w:rsidRPr="00AD1538">
        <w:rPr>
          <w:sz w:val="23"/>
          <w:szCs w:val="23"/>
        </w:rPr>
        <w:t>Utredningen om arvsfrågor i internationella situationer (Ju 2012:13)</w:t>
      </w:r>
      <w:bookmarkEnd w:id="149"/>
      <w:bookmarkEnd w:id="150"/>
      <w:bookmarkEnd w:id="151"/>
    </w:p>
    <w:p w:rsidR="00037DCF" w:rsidRDefault="00037DCF" w:rsidP="00037DCF">
      <w:pPr>
        <w:pStyle w:val="Brdtext"/>
        <w:jc w:val="left"/>
      </w:pPr>
      <w:r>
        <w:t>Tillkallad enligt regeringens bemyndigande 18-okt-2012</w:t>
      </w:r>
    </w:p>
    <w:p w:rsidR="007A0C21" w:rsidRDefault="007A0C21"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Eriksson, Anders, f.d. generaldirektör (fr.o.m den 18-okt-2012)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Wulker Roos, Jenny, kansliråd (fr.o.m den  7-nov-2012)</w:t>
      </w:r>
    </w:p>
    <w:p w:rsidR="00037DCF" w:rsidRDefault="00037DCF" w:rsidP="00037DCF">
      <w:pPr>
        <w:pStyle w:val="Brdtext"/>
      </w:pPr>
      <w:r>
        <w:t>Experter:</w:t>
      </w:r>
    </w:p>
    <w:p w:rsidR="00037DCF" w:rsidRDefault="00037DCF" w:rsidP="00037DCF">
      <w:pPr>
        <w:pStyle w:val="Brdtext"/>
        <w:ind w:left="227"/>
        <w:jc w:val="left"/>
      </w:pPr>
      <w:r>
        <w:t xml:space="preserve">Beergrehn, Ulrika, hovrättsråd tillika vice ordförande (fr.o.m den  </w:t>
      </w:r>
    </w:p>
    <w:p w:rsidR="00037DCF" w:rsidRDefault="00037DCF" w:rsidP="00037DCF">
      <w:pPr>
        <w:pStyle w:val="Brdtext"/>
        <w:ind w:left="227"/>
        <w:jc w:val="left"/>
      </w:pPr>
      <w:r>
        <w:t>7-nov-2012)</w:t>
      </w:r>
    </w:p>
    <w:p w:rsidR="00037DCF" w:rsidRDefault="00037DCF" w:rsidP="00037DCF">
      <w:pPr>
        <w:pStyle w:val="Brdtext"/>
        <w:ind w:left="227"/>
        <w:jc w:val="left"/>
      </w:pPr>
      <w:r>
        <w:t>Bergquist, Ulf, advokat (fr.o.m den  7-nov-2012)</w:t>
      </w:r>
    </w:p>
    <w:p w:rsidR="00037DCF" w:rsidRDefault="00037DCF" w:rsidP="00037DCF">
      <w:pPr>
        <w:pStyle w:val="Brdtext"/>
        <w:ind w:left="227"/>
        <w:jc w:val="left"/>
      </w:pPr>
      <w:r>
        <w:t>Conradsson, Linda, bankjurist (fr.o.m den  7-nov-2012)</w:t>
      </w:r>
    </w:p>
    <w:p w:rsidR="00037DCF" w:rsidRDefault="00037DCF" w:rsidP="00037DCF">
      <w:pPr>
        <w:pStyle w:val="Brdtext"/>
        <w:ind w:left="227"/>
        <w:jc w:val="left"/>
      </w:pPr>
      <w:r>
        <w:t>Gerelius, Torbjörn, rättslig expert (fr.o.m den  7-nov-2012)</w:t>
      </w:r>
    </w:p>
    <w:p w:rsidR="00037DCF" w:rsidRDefault="00037DCF" w:rsidP="00037DCF">
      <w:pPr>
        <w:pStyle w:val="Brdtext"/>
        <w:ind w:left="227"/>
        <w:jc w:val="left"/>
      </w:pPr>
      <w:r>
        <w:t>Hellner, Michael, professor (fr.o.m den  7-nov-2012)</w:t>
      </w:r>
    </w:p>
    <w:p w:rsidR="00037DCF" w:rsidRDefault="00037DCF" w:rsidP="00037DCF">
      <w:pPr>
        <w:pStyle w:val="Brdtext"/>
        <w:ind w:left="227"/>
        <w:jc w:val="left"/>
      </w:pPr>
      <w:r>
        <w:t>Jänterä-Jareborg, Maarit, professor (fr.o.m den  7-nov-2012)</w:t>
      </w:r>
    </w:p>
    <w:p w:rsidR="00037DCF" w:rsidRDefault="00037DCF" w:rsidP="00037DCF">
      <w:pPr>
        <w:pStyle w:val="Brdtext"/>
        <w:ind w:left="227"/>
        <w:jc w:val="left"/>
      </w:pPr>
      <w:r>
        <w:t>Reich Sjögren, Mia, advokat (fr.o.m den  7-nov-2012)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Gutrad, Dina, tf. rådman (fr.o.m den  1-nov-2012)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18 02 (Gutrad)</w:t>
      </w:r>
    </w:p>
    <w:p w:rsidR="00037DCF" w:rsidRDefault="00037DCF" w:rsidP="00037DCF">
      <w:pPr>
        <w:pStyle w:val="Brdtext"/>
        <w:jc w:val="left"/>
      </w:pPr>
    </w:p>
    <w:p w:rsidR="00037DCF" w:rsidRDefault="00037DCF" w:rsidP="00037DCF">
      <w:pPr>
        <w:pStyle w:val="Brdtext"/>
        <w:jc w:val="left"/>
      </w:pPr>
      <w:r>
        <w:t>Direktiv för utredningen, se dir. 2012:106</w:t>
      </w:r>
    </w:p>
    <w:p w:rsidR="00037DCF" w:rsidRDefault="00037DCF" w:rsidP="00037DCF">
      <w:pPr>
        <w:pStyle w:val="Brdtext"/>
        <w:jc w:val="left"/>
      </w:pPr>
    </w:p>
    <w:p w:rsidR="00037DCF" w:rsidRDefault="00037DCF" w:rsidP="00037DCF">
      <w:pPr>
        <w:pStyle w:val="Brdtext"/>
        <w:jc w:val="left"/>
      </w:pPr>
      <w:r>
        <w:t>Utredningen beräknas avsluta sitt arbete senast den 30 april 2014.</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52" w:name="_Toc348704767"/>
      <w:bookmarkStart w:id="153" w:name="_Toc349137915"/>
      <w:bookmarkStart w:id="154" w:name="_Toc349138255"/>
      <w:r w:rsidRPr="00AD1538">
        <w:rPr>
          <w:sz w:val="23"/>
          <w:szCs w:val="23"/>
        </w:rPr>
        <w:t>Utredningen om konsumentskydd vid finansiell rådgivning (Ju 2012:14)</w:t>
      </w:r>
      <w:bookmarkEnd w:id="152"/>
      <w:bookmarkEnd w:id="153"/>
      <w:bookmarkEnd w:id="154"/>
    </w:p>
    <w:p w:rsidR="00037DCF" w:rsidRDefault="00037DCF" w:rsidP="00037DCF">
      <w:pPr>
        <w:pStyle w:val="Brdtext"/>
        <w:jc w:val="left"/>
      </w:pPr>
      <w:r>
        <w:t>Tillkallad enligt regeringens bemyndigande 27-sep-2012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Norling, Thomas, chefsjurist (fr.o.m den  1-dec-2012)</w:t>
      </w:r>
    </w:p>
    <w:p w:rsidR="00037DCF" w:rsidRDefault="00037DCF" w:rsidP="00037DCF">
      <w:pPr>
        <w:pStyle w:val="Brdtextmedindrag"/>
      </w:pPr>
    </w:p>
    <w:p w:rsidR="005B70EA" w:rsidRDefault="005B70EA">
      <w:pPr>
        <w:overflowPunct/>
        <w:autoSpaceDE/>
        <w:autoSpaceDN/>
        <w:adjustRightInd/>
        <w:textAlignment w:val="auto"/>
        <w:rPr>
          <w:sz w:val="20"/>
        </w:rPr>
      </w:pPr>
      <w:r>
        <w:br w:type="page"/>
      </w:r>
    </w:p>
    <w:p w:rsidR="00037DCF" w:rsidRDefault="00037DCF" w:rsidP="00037DCF">
      <w:pPr>
        <w:pStyle w:val="Brdtext"/>
      </w:pPr>
      <w:r>
        <w:lastRenderedPageBreak/>
        <w:t>Experter:</w:t>
      </w:r>
    </w:p>
    <w:p w:rsidR="00037DCF" w:rsidRDefault="00037DCF" w:rsidP="00037DCF">
      <w:pPr>
        <w:pStyle w:val="Brdtext"/>
        <w:ind w:left="227"/>
        <w:jc w:val="left"/>
      </w:pPr>
      <w:r>
        <w:t>Allard, Joachim, bitr. avdelningschef (fr.o.m den  1-dec-2012)</w:t>
      </w:r>
    </w:p>
    <w:p w:rsidR="00037DCF" w:rsidRDefault="00037DCF" w:rsidP="00037DCF">
      <w:pPr>
        <w:pStyle w:val="Brdtext"/>
        <w:ind w:left="227"/>
        <w:jc w:val="left"/>
      </w:pPr>
      <w:r>
        <w:t>Blomqvist, Cecilia, beredningsjurist (fr.o.m den  1-dec-2012)</w:t>
      </w:r>
    </w:p>
    <w:p w:rsidR="00037DCF" w:rsidRDefault="00037DCF" w:rsidP="00037DCF">
      <w:pPr>
        <w:pStyle w:val="Brdtext"/>
        <w:ind w:left="227"/>
        <w:jc w:val="left"/>
      </w:pPr>
      <w:r>
        <w:t>Carlberg, Charlotta, vd (fr.o.m den  1-dec-2012)</w:t>
      </w:r>
    </w:p>
    <w:p w:rsidR="00037DCF" w:rsidRDefault="00037DCF" w:rsidP="00037DCF">
      <w:pPr>
        <w:pStyle w:val="Brdtext"/>
        <w:ind w:left="227"/>
        <w:jc w:val="left"/>
      </w:pPr>
      <w:r>
        <w:t>Eriksson, Sten, kommunikationschef (fr.o.m den 12-dec-2012)</w:t>
      </w:r>
    </w:p>
    <w:p w:rsidR="00037DCF" w:rsidRDefault="00037DCF" w:rsidP="00037DCF">
      <w:pPr>
        <w:pStyle w:val="Brdtext"/>
        <w:ind w:left="227"/>
        <w:jc w:val="left"/>
      </w:pPr>
      <w:r>
        <w:t>Erséus, Catarina, departementssekreterare (fr.o.m den  1-dec-2012)</w:t>
      </w:r>
    </w:p>
    <w:p w:rsidR="00037DCF" w:rsidRDefault="00037DCF" w:rsidP="00037DCF">
      <w:pPr>
        <w:pStyle w:val="Brdtext"/>
        <w:ind w:left="227"/>
        <w:jc w:val="left"/>
      </w:pPr>
      <w:r>
        <w:t>Evenås, Anders, enhetschef (fr.o.m den  1-dec-2012)</w:t>
      </w:r>
    </w:p>
    <w:p w:rsidR="00037DCF" w:rsidRDefault="00037DCF" w:rsidP="00037DCF">
      <w:pPr>
        <w:pStyle w:val="Brdtext"/>
        <w:ind w:left="227"/>
        <w:jc w:val="left"/>
      </w:pPr>
      <w:r>
        <w:t>Falk, Lena, bitr. chefsjurist (fr.o.m den  1-dec-2012)</w:t>
      </w:r>
    </w:p>
    <w:p w:rsidR="00037DCF" w:rsidRDefault="00037DCF" w:rsidP="00037DCF">
      <w:pPr>
        <w:pStyle w:val="Brdtext"/>
        <w:ind w:left="227"/>
        <w:jc w:val="left"/>
      </w:pPr>
      <w:r>
        <w:t>Hosinsky, Marie, ekonom (fr.o.m den  1-dec-2012)</w:t>
      </w:r>
    </w:p>
    <w:p w:rsidR="00037DCF" w:rsidRDefault="00037DCF" w:rsidP="00037DCF">
      <w:pPr>
        <w:pStyle w:val="Brdtext"/>
        <w:ind w:left="227"/>
        <w:jc w:val="left"/>
      </w:pPr>
      <w:r>
        <w:t>Korling, Fredric, jur.dr. (fr.o.m den  1-dec-2012)</w:t>
      </w:r>
    </w:p>
    <w:p w:rsidR="00037DCF" w:rsidRDefault="00037DCF" w:rsidP="00037DCF">
      <w:pPr>
        <w:pStyle w:val="Brdtext"/>
        <w:ind w:left="227"/>
        <w:jc w:val="left"/>
      </w:pPr>
      <w:r>
        <w:t>König, Jakob, projektledare (fr.o.m den  1-dec-2012)</w:t>
      </w:r>
    </w:p>
    <w:p w:rsidR="00037DCF" w:rsidRDefault="00037DCF" w:rsidP="00037DCF">
      <w:pPr>
        <w:pStyle w:val="Brdtext"/>
        <w:ind w:left="227"/>
        <w:jc w:val="left"/>
      </w:pPr>
      <w:r>
        <w:t>Lind, Staffan, hovrättslagman (fr.o.m den  1-dec-2012)</w:t>
      </w:r>
    </w:p>
    <w:p w:rsidR="00037DCF" w:rsidRDefault="00037DCF" w:rsidP="00037DCF">
      <w:pPr>
        <w:pStyle w:val="Brdtext"/>
        <w:ind w:left="227"/>
        <w:jc w:val="left"/>
      </w:pPr>
      <w:r>
        <w:t>Mitelman, Sara, jurist (fr.o.m den  1-dec-2012)</w:t>
      </w:r>
    </w:p>
    <w:p w:rsidR="00037DCF" w:rsidRDefault="00037DCF" w:rsidP="00037DCF">
      <w:pPr>
        <w:pStyle w:val="Brdtext"/>
        <w:ind w:left="227"/>
        <w:jc w:val="left"/>
      </w:pPr>
      <w:r>
        <w:t>Schüllerqvist, Niklas, rättssakkunnig (fr.o.m den  1-dec-2012)</w:t>
      </w:r>
    </w:p>
    <w:p w:rsidR="00037DCF" w:rsidRDefault="00037DCF" w:rsidP="00037DCF">
      <w:pPr>
        <w:pStyle w:val="Brdtext"/>
        <w:ind w:left="227"/>
        <w:jc w:val="left"/>
      </w:pPr>
      <w:r>
        <w:t>Ulfward, Marie-Louise, bankjurist (fr.o.m den  1-dec-2012)</w:t>
      </w:r>
    </w:p>
    <w:p w:rsidR="00037DCF" w:rsidRDefault="00037DCF" w:rsidP="00037DCF">
      <w:pPr>
        <w:pStyle w:val="Brdtext"/>
        <w:ind w:left="227"/>
        <w:jc w:val="left"/>
      </w:pPr>
      <w:r>
        <w:t>Wesshagen, Åsa, civilekonom (fr.o.m den  1-dec-2012)</w:t>
      </w:r>
    </w:p>
    <w:p w:rsidR="00037DCF" w:rsidRDefault="00037DCF" w:rsidP="00037DCF">
      <w:pPr>
        <w:pStyle w:val="Brdtext"/>
        <w:ind w:left="227"/>
        <w:jc w:val="left"/>
      </w:pPr>
      <w:r>
        <w:t>Westerståhl, Kicki, chef (fr.o.m den  1-dec-2012)</w:t>
      </w:r>
    </w:p>
    <w:p w:rsidR="00037DCF" w:rsidRDefault="00037DCF" w:rsidP="00037DCF">
      <w:pPr>
        <w:pStyle w:val="Brdtext"/>
        <w:jc w:val="left"/>
      </w:pPr>
    </w:p>
    <w:p w:rsidR="00037DCF" w:rsidRDefault="00037DCF" w:rsidP="00037DCF">
      <w:pPr>
        <w:pStyle w:val="Brdtext"/>
        <w:jc w:val="left"/>
      </w:pPr>
      <w:r>
        <w:t>Direktiv för utredningen, se dir. 2012:98</w:t>
      </w:r>
    </w:p>
    <w:p w:rsidR="00037DCF" w:rsidRDefault="00037DCF" w:rsidP="00037DCF">
      <w:pPr>
        <w:pStyle w:val="Brdtext"/>
        <w:jc w:val="left"/>
      </w:pPr>
    </w:p>
    <w:p w:rsidR="00037DCF" w:rsidRDefault="00037DCF" w:rsidP="00037DCF">
      <w:pPr>
        <w:pStyle w:val="Brdtext"/>
        <w:jc w:val="left"/>
      </w:pPr>
      <w:r>
        <w:t>Utredningen beräknas avsluta sitt arbete senast den 13 november 2013.</w:t>
      </w:r>
    </w:p>
    <w:p w:rsidR="00037DCF" w:rsidRPr="00AD1538" w:rsidRDefault="00037DCF" w:rsidP="00037DCF">
      <w:pPr>
        <w:pStyle w:val="Rubrik2"/>
        <w:numPr>
          <w:ilvl w:val="1"/>
          <w:numId w:val="13"/>
        </w:numPr>
        <w:tabs>
          <w:tab w:val="clear" w:pos="1134"/>
          <w:tab w:val="clear" w:pos="2268"/>
          <w:tab w:val="left" w:pos="850"/>
        </w:tabs>
        <w:ind w:left="850" w:hanging="850"/>
        <w:rPr>
          <w:sz w:val="23"/>
          <w:szCs w:val="23"/>
        </w:rPr>
      </w:pPr>
      <w:bookmarkStart w:id="155" w:name="_Toc348704768"/>
      <w:bookmarkStart w:id="156" w:name="_Toc349137916"/>
      <w:bookmarkStart w:id="157" w:name="_Toc349138256"/>
      <w:r w:rsidRPr="00AD1538">
        <w:rPr>
          <w:sz w:val="23"/>
          <w:szCs w:val="23"/>
        </w:rPr>
        <w:t xml:space="preserve">Utredningen om en ny Bryssel I-förordning    </w:t>
      </w:r>
      <w:r>
        <w:rPr>
          <w:sz w:val="23"/>
          <w:szCs w:val="23"/>
        </w:rPr>
        <w:t xml:space="preserve">          </w:t>
      </w:r>
      <w:r w:rsidRPr="00AD1538">
        <w:rPr>
          <w:sz w:val="23"/>
          <w:szCs w:val="23"/>
        </w:rPr>
        <w:t xml:space="preserve"> (Ju 2012:15)</w:t>
      </w:r>
      <w:bookmarkEnd w:id="155"/>
      <w:bookmarkEnd w:id="156"/>
      <w:bookmarkEnd w:id="157"/>
    </w:p>
    <w:p w:rsidR="00037DCF" w:rsidRDefault="00037DCF" w:rsidP="00037DCF">
      <w:pPr>
        <w:pStyle w:val="Brdtext"/>
        <w:jc w:val="left"/>
      </w:pPr>
      <w:r>
        <w:t>Tillkallad enligt regeringens bemyndigande 13-dec-2012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Renfors, Cecilia, hovrättslagman (fr.o.m den 13-dec-2012)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Grauers, Karin, advokat (fr.o.m den 20-dec-2012)</w:t>
      </w:r>
    </w:p>
    <w:p w:rsidR="00037DCF" w:rsidRDefault="00037DCF" w:rsidP="00037DCF">
      <w:pPr>
        <w:pStyle w:val="Brdtext"/>
        <w:ind w:left="227"/>
        <w:jc w:val="left"/>
      </w:pPr>
      <w:r>
        <w:t>Hellner, Michael, professor (fr.o.m den 20-dec-2012)</w:t>
      </w:r>
    </w:p>
    <w:p w:rsidR="00037DCF" w:rsidRDefault="00037DCF" w:rsidP="00037DCF">
      <w:pPr>
        <w:pStyle w:val="Brdtext"/>
        <w:ind w:left="227"/>
        <w:jc w:val="left"/>
      </w:pPr>
      <w:r>
        <w:t>Nilsson, Monica, verksjurist (fr.o.m den 20-dec-2012)</w:t>
      </w:r>
    </w:p>
    <w:p w:rsidR="00037DCF" w:rsidRDefault="00037DCF" w:rsidP="00037DCF">
      <w:pPr>
        <w:pStyle w:val="Brdtext"/>
        <w:ind w:left="227"/>
        <w:jc w:val="left"/>
      </w:pPr>
      <w:r>
        <w:t>Pavic, Danijela, kansliråd (fr.o.m den 20-dec-2012)</w:t>
      </w:r>
    </w:p>
    <w:p w:rsidR="00037DCF" w:rsidRDefault="00037DCF" w:rsidP="00037DCF">
      <w:pPr>
        <w:pStyle w:val="Brdtext"/>
        <w:ind w:left="227"/>
        <w:jc w:val="left"/>
      </w:pPr>
      <w:r>
        <w:t>Tiberg, Erik, kansliråd (fr.o.m den 20-dec-2012)</w:t>
      </w:r>
    </w:p>
    <w:p w:rsidR="00037DCF" w:rsidRDefault="00037DCF" w:rsidP="00037DCF">
      <w:pPr>
        <w:pStyle w:val="Brdtext"/>
        <w:ind w:left="227"/>
        <w:jc w:val="left"/>
      </w:pPr>
      <w:r>
        <w:t>Walterson, Frank, ämnesråd (fr.o.m den 20-dec-2012)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Dahlén, Nathalie, hovrättsassessor (fr.o.m den 13-dec-2012)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08-405 81 89 (Dahlén</w:t>
      </w:r>
    </w:p>
    <w:p w:rsidR="00037DCF" w:rsidRPr="003C5604" w:rsidRDefault="00037DCF" w:rsidP="00037DCF">
      <w:pPr>
        <w:pStyle w:val="Brdtextmedindrag"/>
      </w:pPr>
    </w:p>
    <w:p w:rsidR="00037DCF" w:rsidRDefault="00037DCF" w:rsidP="00037DCF">
      <w:pPr>
        <w:pStyle w:val="Brdtext"/>
        <w:jc w:val="left"/>
      </w:pPr>
      <w:r>
        <w:t>Direktiv för utredningen, se dir. 2012:125</w:t>
      </w:r>
    </w:p>
    <w:p w:rsidR="00037DCF" w:rsidRDefault="00037DCF" w:rsidP="00037DCF">
      <w:pPr>
        <w:pStyle w:val="Brdtext"/>
        <w:jc w:val="left"/>
      </w:pPr>
    </w:p>
    <w:p w:rsidR="00037DCF" w:rsidRDefault="00037DCF" w:rsidP="00037DCF">
      <w:pPr>
        <w:pStyle w:val="Brdtext"/>
        <w:jc w:val="left"/>
      </w:pPr>
      <w:r>
        <w:t>Utredningen beräknas avsluta sitt arbete senast den 13 september 2013.</w:t>
      </w:r>
    </w:p>
    <w:p w:rsidR="00037DCF" w:rsidRPr="00894B3B" w:rsidRDefault="00037DCF" w:rsidP="0007545F">
      <w:pPr>
        <w:pStyle w:val="Rubrik1"/>
        <w:numPr>
          <w:ilvl w:val="0"/>
          <w:numId w:val="14"/>
        </w:numPr>
        <w:spacing w:before="0"/>
        <w:rPr>
          <w:sz w:val="27"/>
          <w:szCs w:val="27"/>
        </w:rPr>
      </w:pPr>
      <w:bookmarkStart w:id="158" w:name="_Toc348704769"/>
      <w:bookmarkStart w:id="159" w:name="_Toc349137917"/>
      <w:bookmarkStart w:id="160" w:name="_Toc349138257"/>
      <w:r w:rsidRPr="00894B3B">
        <w:rPr>
          <w:sz w:val="27"/>
          <w:szCs w:val="27"/>
        </w:rPr>
        <w:lastRenderedPageBreak/>
        <w:t>Utrikesdepartementet</w:t>
      </w:r>
      <w:bookmarkEnd w:id="158"/>
      <w:bookmarkEnd w:id="159"/>
      <w:bookmarkEnd w:id="160"/>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2, 3 och 5</w:t>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61" w:name="_Toc348704770"/>
      <w:bookmarkStart w:id="162" w:name="_Toc349137918"/>
      <w:bookmarkStart w:id="163" w:name="_Toc349138258"/>
      <w:r w:rsidRPr="00894B3B">
        <w:rPr>
          <w:sz w:val="23"/>
          <w:szCs w:val="23"/>
        </w:rPr>
        <w:t xml:space="preserve">Arbetsgrupp för efterforskning av i Östersjön förlista och försvunna fartyg och deras besättningar </w:t>
      </w:r>
      <w:r>
        <w:rPr>
          <w:sz w:val="23"/>
          <w:szCs w:val="23"/>
        </w:rPr>
        <w:t xml:space="preserve">           </w:t>
      </w:r>
      <w:r w:rsidRPr="00894B3B">
        <w:rPr>
          <w:sz w:val="23"/>
          <w:szCs w:val="23"/>
        </w:rPr>
        <w:t>(UD 1993:E)</w:t>
      </w:r>
      <w:bookmarkEnd w:id="161"/>
      <w:bookmarkEnd w:id="162"/>
      <w:bookmarkEnd w:id="163"/>
    </w:p>
    <w:p w:rsidR="00037DCF" w:rsidRDefault="00037DCF" w:rsidP="00037DCF">
      <w:pPr>
        <w:pStyle w:val="Brdtext"/>
        <w:jc w:val="left"/>
      </w:pPr>
      <w:r>
        <w:t>Organ inom Regeringskansliet</w:t>
      </w:r>
    </w:p>
    <w:p w:rsidR="00037DCF" w:rsidRPr="00A612C1" w:rsidRDefault="00037DCF" w:rsidP="00037DCF">
      <w:pPr>
        <w:pStyle w:val="Brdtextmedindrag"/>
      </w:pPr>
    </w:p>
    <w:p w:rsidR="00037DCF" w:rsidRDefault="00037DCF" w:rsidP="00037DCF">
      <w:pPr>
        <w:pStyle w:val="Brdtext"/>
        <w:jc w:val="left"/>
      </w:pPr>
      <w:r>
        <w:t>Tillkallad enligt regeringens bemyndigande16-sep-1993</w:t>
      </w:r>
    </w:p>
    <w:p w:rsidR="00037DCF" w:rsidRDefault="00037DCF" w:rsidP="00037DCF">
      <w:pPr>
        <w:pStyle w:val="Brdtext"/>
        <w:jc w:val="left"/>
      </w:pPr>
    </w:p>
    <w:p w:rsidR="00037DCF" w:rsidRDefault="00037DCF" w:rsidP="00037DCF">
      <w:pPr>
        <w:pStyle w:val="Brdtext"/>
        <w:jc w:val="left"/>
      </w:pPr>
      <w:r>
        <w:t>Bojerud, Stellan, överstelöjtnant</w:t>
      </w:r>
    </w:p>
    <w:p w:rsidR="00037DCF" w:rsidRDefault="00037DCF" w:rsidP="00037DCF">
      <w:pPr>
        <w:pStyle w:val="Brdtext"/>
        <w:jc w:val="left"/>
      </w:pPr>
    </w:p>
    <w:p w:rsidR="00037DCF" w:rsidRDefault="00037DCF" w:rsidP="00037DCF">
      <w:pPr>
        <w:pStyle w:val="Brdtext"/>
        <w:jc w:val="left"/>
      </w:pPr>
      <w:r>
        <w:t>Haglund, Magnus, kommendörkapten</w:t>
      </w:r>
    </w:p>
    <w:p w:rsidR="00037DCF" w:rsidRDefault="00037DCF" w:rsidP="00037DCF">
      <w:pPr>
        <w:pStyle w:val="Brdtext"/>
        <w:jc w:val="left"/>
      </w:pPr>
    </w:p>
    <w:p w:rsidR="00037DCF" w:rsidRDefault="00037DCF" w:rsidP="00037DCF">
      <w:pPr>
        <w:pStyle w:val="Brdtext"/>
        <w:jc w:val="left"/>
      </w:pPr>
      <w:r>
        <w:t>Kappelin, Bengt, advokat</w:t>
      </w:r>
    </w:p>
    <w:p w:rsidR="00037DCF" w:rsidRDefault="00037DCF" w:rsidP="00037DCF">
      <w:pPr>
        <w:pStyle w:val="Brdtext"/>
        <w:jc w:val="left"/>
      </w:pPr>
    </w:p>
    <w:p w:rsidR="00037DCF" w:rsidRDefault="00037DCF" w:rsidP="00037DCF">
      <w:pPr>
        <w:pStyle w:val="Brdtext"/>
        <w:jc w:val="left"/>
      </w:pPr>
      <w:r>
        <w:t>Lokal: Fredsgatan 6, 103 39 STOCKHOLM</w:t>
      </w:r>
    </w:p>
    <w:p w:rsidR="00037DCF" w:rsidRDefault="00037DCF" w:rsidP="00037DCF">
      <w:pPr>
        <w:pStyle w:val="Brdtext"/>
        <w:jc w:val="left"/>
      </w:pPr>
    </w:p>
    <w:p w:rsidR="00037DCF" w:rsidRDefault="00037DCF" w:rsidP="00037DCF">
      <w:pPr>
        <w:pStyle w:val="Brdtext"/>
        <w:jc w:val="left"/>
      </w:pPr>
      <w:r>
        <w:t>Arbetsgruppens arbete är inte tidsbegränsat.</w:t>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64" w:name="_Toc348704771"/>
      <w:bookmarkStart w:id="165" w:name="_Toc349137919"/>
      <w:bookmarkStart w:id="166" w:name="_Toc349138259"/>
      <w:r w:rsidRPr="00894B3B">
        <w:rPr>
          <w:sz w:val="23"/>
          <w:szCs w:val="23"/>
        </w:rPr>
        <w:t xml:space="preserve">Rådet för freds- och säkerhetsfrämjande insatser </w:t>
      </w:r>
      <w:r>
        <w:rPr>
          <w:sz w:val="23"/>
          <w:szCs w:val="23"/>
        </w:rPr>
        <w:t xml:space="preserve">    </w:t>
      </w:r>
      <w:r w:rsidRPr="00894B3B">
        <w:rPr>
          <w:sz w:val="23"/>
          <w:szCs w:val="23"/>
        </w:rPr>
        <w:t>(UD 1995:C)</w:t>
      </w:r>
      <w:bookmarkEnd w:id="164"/>
      <w:bookmarkEnd w:id="165"/>
      <w:bookmarkEnd w:id="166"/>
    </w:p>
    <w:p w:rsidR="00037DCF" w:rsidRDefault="00037DCF" w:rsidP="00037DCF">
      <w:pPr>
        <w:pStyle w:val="Brdtext"/>
        <w:jc w:val="left"/>
      </w:pPr>
      <w:r>
        <w:t>Organ inom Regeringskansliet</w:t>
      </w:r>
    </w:p>
    <w:p w:rsidR="00037DCF" w:rsidRPr="00A612C1" w:rsidRDefault="00037DCF" w:rsidP="00037DCF">
      <w:pPr>
        <w:pStyle w:val="Brdtextmedindrag"/>
      </w:pPr>
    </w:p>
    <w:p w:rsidR="00037DCF" w:rsidRDefault="00037DCF" w:rsidP="00037DCF">
      <w:pPr>
        <w:pStyle w:val="Brdtext"/>
        <w:jc w:val="left"/>
      </w:pPr>
      <w:r>
        <w:t>Tillkallade enligt regeringens bemyndigande 12-apr-1995</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Bjurner, Anders, bitr. statssekreterare, UD (fr.o.m den  1-aug-1995)</w:t>
      </w:r>
    </w:p>
    <w:p w:rsidR="00037DCF" w:rsidRDefault="00037DCF" w:rsidP="00037DCF">
      <w:pPr>
        <w:pStyle w:val="Brdtext"/>
        <w:ind w:left="227"/>
      </w:pPr>
      <w:r>
        <w:t>Dahlgren, Hans, kabinettsekreterare</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Asplund, Eva, avdelningschef, Sida (fr.o.m den 12-okt-1999 t.o.m den 20-jun-2012)</w:t>
      </w:r>
    </w:p>
    <w:p w:rsidR="00037DCF" w:rsidRDefault="00037DCF" w:rsidP="00037DCF">
      <w:pPr>
        <w:pStyle w:val="Brdtext"/>
        <w:ind w:left="227"/>
        <w:jc w:val="left"/>
      </w:pPr>
      <w:r>
        <w:t>Berggren, Malin, ordförande, svenska Paece Quest</w:t>
      </w:r>
    </w:p>
    <w:p w:rsidR="00037DCF" w:rsidRPr="00A612C1" w:rsidRDefault="00037DCF" w:rsidP="00037DCF">
      <w:pPr>
        <w:pStyle w:val="Brdtext"/>
        <w:ind w:left="227"/>
        <w:jc w:val="left"/>
        <w:rPr>
          <w:lang w:val="de-DE"/>
        </w:rPr>
      </w:pPr>
      <w:r w:rsidRPr="00A612C1">
        <w:rPr>
          <w:lang w:val="de-DE"/>
        </w:rPr>
        <w:t>(fr.o.m. den 1-aug-1995 t.o.m. den 20-jun-2012</w:t>
      </w:r>
    </w:p>
    <w:p w:rsidR="00037DCF" w:rsidRDefault="00037DCF" w:rsidP="00037DCF">
      <w:pPr>
        <w:pStyle w:val="Brdtext"/>
        <w:ind w:left="227"/>
        <w:jc w:val="left"/>
      </w:pPr>
      <w:r>
        <w:t>Brune, Peter, generalsekreterare, Kristina Fredsrörelsen (fr.o.m den  21-okt-1997 t.o.m den 20-jun-2012</w:t>
      </w:r>
    </w:p>
    <w:p w:rsidR="00037DCF" w:rsidRDefault="00037DCF" w:rsidP="00037DCF">
      <w:pPr>
        <w:pStyle w:val="Brdtext"/>
        <w:ind w:left="227"/>
        <w:jc w:val="left"/>
      </w:pPr>
      <w:r>
        <w:t>Bäckstrand, Göran, chefsrådgivare, Svenska Röda Korset (fr.o.m den  1-aug-1995 t.o.m den 20-jun-2012)</w:t>
      </w:r>
    </w:p>
    <w:p w:rsidR="00037DCF" w:rsidRDefault="00037DCF" w:rsidP="00037DCF">
      <w:pPr>
        <w:pStyle w:val="Brdtext"/>
        <w:ind w:left="227"/>
        <w:jc w:val="left"/>
      </w:pPr>
      <w:r>
        <w:t>Dahlman, Ola, överdirektör, FOA (fr.o.m den  1-aug-1995 t.o.m den 20-jun-2012)</w:t>
      </w:r>
    </w:p>
    <w:p w:rsidR="00037DCF" w:rsidRPr="00A612C1" w:rsidRDefault="00037DCF" w:rsidP="00037DCF">
      <w:pPr>
        <w:pStyle w:val="Brdtext"/>
        <w:ind w:left="227"/>
        <w:jc w:val="left"/>
      </w:pPr>
      <w:r>
        <w:lastRenderedPageBreak/>
        <w:t>Furubjelke, Viola, led. av riksdagen, Svenska (FN-förbundet)</w:t>
      </w:r>
      <w:r w:rsidRPr="00A612C1">
        <w:t xml:space="preserve"> (fr.o.m den  1-aug-1995 t.o.m den 20-jun-2012</w:t>
      </w:r>
      <w:r>
        <w:t>)</w:t>
      </w:r>
    </w:p>
    <w:p w:rsidR="00037DCF" w:rsidRDefault="00037DCF" w:rsidP="00037DCF">
      <w:pPr>
        <w:pStyle w:val="Brdtext"/>
        <w:ind w:left="227"/>
        <w:jc w:val="left"/>
      </w:pPr>
      <w:r>
        <w:t xml:space="preserve">Hedskog, Björn, generalmajor, Försvarsmakten (fr.o.m den  </w:t>
      </w:r>
    </w:p>
    <w:p w:rsidR="00037DCF" w:rsidRDefault="00037DCF" w:rsidP="00037DCF">
      <w:pPr>
        <w:pStyle w:val="Brdtext"/>
        <w:ind w:left="227"/>
        <w:jc w:val="left"/>
      </w:pPr>
      <w:r>
        <w:t>5-jun-1998 t.o.m den 20-jun-2012)</w:t>
      </w:r>
    </w:p>
    <w:p w:rsidR="00037DCF" w:rsidRDefault="00037DCF" w:rsidP="00037DCF">
      <w:pPr>
        <w:pStyle w:val="Brdtext"/>
        <w:ind w:left="227"/>
        <w:jc w:val="left"/>
      </w:pPr>
      <w:r>
        <w:t>Hettne, Björn, professor</w:t>
      </w:r>
      <w:r w:rsidR="00D547BE">
        <w:t xml:space="preserve">, Institutionen för freds- och </w:t>
      </w:r>
      <w:r>
        <w:t>utv</w:t>
      </w:r>
      <w:r w:rsidR="00D547BE">
        <w:t>ecklingsforskning</w:t>
      </w:r>
      <w:r w:rsidRPr="00A612C1">
        <w:t xml:space="preserve"> (fr.o.m den  1-aug-1995 t.o.m den </w:t>
      </w:r>
    </w:p>
    <w:p w:rsidR="00037DCF" w:rsidRPr="00A612C1" w:rsidRDefault="00037DCF" w:rsidP="00037DCF">
      <w:pPr>
        <w:pStyle w:val="Brdtext"/>
        <w:ind w:left="227"/>
        <w:jc w:val="left"/>
      </w:pPr>
      <w:r w:rsidRPr="00A612C1">
        <w:t>20-jun-2012</w:t>
      </w:r>
      <w:r>
        <w:t>)</w:t>
      </w:r>
    </w:p>
    <w:p w:rsidR="00037DCF" w:rsidRDefault="00037DCF" w:rsidP="00037DCF">
      <w:pPr>
        <w:pStyle w:val="Brdtext"/>
        <w:ind w:left="227"/>
        <w:jc w:val="left"/>
      </w:pPr>
      <w:r>
        <w:t>Huldt, Bo, professor, Försvarshögskolan (fr.o.m den 12-okt-1999 t.o.m den 20-jun-2012)</w:t>
      </w:r>
    </w:p>
    <w:p w:rsidR="00037DCF" w:rsidRDefault="00037DCF" w:rsidP="00037DCF">
      <w:pPr>
        <w:pStyle w:val="Brdtext"/>
        <w:ind w:left="227"/>
        <w:jc w:val="left"/>
      </w:pPr>
      <w:r>
        <w:t>Jiborn, Magnus, ordförande, Svenska Freds- och Skiljedomsföreningen</w:t>
      </w:r>
      <w:r w:rsidRPr="00A612C1">
        <w:t xml:space="preserve"> (fr.o.m den  1-aug-1995 t.o.m den </w:t>
      </w:r>
    </w:p>
    <w:p w:rsidR="00037DCF" w:rsidRPr="00A612C1" w:rsidRDefault="00037DCF" w:rsidP="00037DCF">
      <w:pPr>
        <w:pStyle w:val="Brdtext"/>
        <w:ind w:left="227"/>
        <w:jc w:val="left"/>
      </w:pPr>
      <w:r w:rsidRPr="00A612C1">
        <w:t>20-jun-2012</w:t>
      </w:r>
      <w:r>
        <w:t>)</w:t>
      </w:r>
    </w:p>
    <w:p w:rsidR="00037DCF" w:rsidRPr="00A612C1" w:rsidRDefault="00037DCF" w:rsidP="00037DCF">
      <w:pPr>
        <w:pStyle w:val="Brdtext"/>
        <w:ind w:left="227"/>
        <w:jc w:val="left"/>
      </w:pPr>
      <w:r>
        <w:t>Jonsson, Bernt, verkst. direktör, Liv och Fred (Institutet)</w:t>
      </w:r>
      <w:r w:rsidRPr="00A612C1">
        <w:t xml:space="preserve"> (fr.o.m den  1-aug-1995 t.o.m den 20-jun-2012</w:t>
      </w:r>
    </w:p>
    <w:p w:rsidR="00037DCF" w:rsidRDefault="00037DCF" w:rsidP="00037DCF">
      <w:pPr>
        <w:pStyle w:val="Brdtext"/>
        <w:ind w:left="227"/>
        <w:jc w:val="left"/>
      </w:pPr>
      <w:r>
        <w:t>Klum, Anita, generalsekreterare, Fonden för mänskliga (rättigheter) (fr.o.m den 21-okt-1997 t.o.m den 20-jun-2012</w:t>
      </w:r>
    </w:p>
    <w:p w:rsidR="00037DCF" w:rsidRDefault="00037DCF" w:rsidP="00037DCF">
      <w:pPr>
        <w:pStyle w:val="Brdtext"/>
        <w:ind w:left="227"/>
        <w:jc w:val="left"/>
      </w:pPr>
      <w:r>
        <w:t xml:space="preserve">Melander, Göran, professor, Roul Wallenberginstitutet (fr.o.m den  </w:t>
      </w:r>
    </w:p>
    <w:p w:rsidR="00037DCF" w:rsidRPr="00A612C1" w:rsidRDefault="00037DCF" w:rsidP="00037DCF">
      <w:pPr>
        <w:pStyle w:val="Brdtext"/>
        <w:ind w:left="227"/>
        <w:jc w:val="left"/>
        <w:rPr>
          <w:lang w:val="de-DE"/>
        </w:rPr>
      </w:pPr>
      <w:r w:rsidRPr="00A612C1">
        <w:rPr>
          <w:lang w:val="de-DE"/>
        </w:rPr>
        <w:t>1-aug-1995 t.o.m den 20-jun-2012)</w:t>
      </w:r>
    </w:p>
    <w:p w:rsidR="00037DCF" w:rsidRDefault="00037DCF" w:rsidP="00037DCF">
      <w:pPr>
        <w:pStyle w:val="Brdtext"/>
        <w:ind w:left="227"/>
        <w:jc w:val="left"/>
      </w:pPr>
      <w:r>
        <w:t xml:space="preserve">Mellbourn, Anders, direktör, Utrikespolitiska institutet (fr.o.m den </w:t>
      </w:r>
    </w:p>
    <w:p w:rsidR="00037DCF" w:rsidRDefault="00037DCF" w:rsidP="00037DCF">
      <w:pPr>
        <w:pStyle w:val="Brdtext"/>
        <w:ind w:left="227"/>
        <w:jc w:val="left"/>
      </w:pPr>
      <w:r>
        <w:t>21-okt-1997 t.o.m den 20-jun-2012)</w:t>
      </w:r>
    </w:p>
    <w:p w:rsidR="00037DCF" w:rsidRDefault="00037DCF" w:rsidP="00037DCF">
      <w:pPr>
        <w:pStyle w:val="Brdtext"/>
        <w:ind w:left="227"/>
        <w:jc w:val="left"/>
      </w:pPr>
      <w:r>
        <w:t>Norberg, Carin, avdelningschef, Sida (fr.o.m den  1-aug-1995 t.o.m den 12-okt-1999)</w:t>
      </w:r>
    </w:p>
    <w:p w:rsidR="00037DCF" w:rsidRDefault="00037DCF" w:rsidP="00037DCF">
      <w:pPr>
        <w:pStyle w:val="Brdtext"/>
        <w:ind w:left="227"/>
        <w:jc w:val="left"/>
      </w:pPr>
      <w:r>
        <w:t xml:space="preserve">Ohlson, Thomas, forskarassistent, Uppsala universitet (fr.o.m den </w:t>
      </w:r>
    </w:p>
    <w:p w:rsidR="00037DCF" w:rsidRDefault="00037DCF" w:rsidP="00037DCF">
      <w:pPr>
        <w:pStyle w:val="Brdtext"/>
        <w:ind w:left="227"/>
        <w:jc w:val="left"/>
      </w:pPr>
      <w:r>
        <w:t>12-apr-1995 t.o.m den 20-feb-2000)</w:t>
      </w:r>
    </w:p>
    <w:p w:rsidR="00037DCF" w:rsidRDefault="00037DCF" w:rsidP="00037DCF">
      <w:pPr>
        <w:pStyle w:val="Brdtext"/>
        <w:ind w:left="227"/>
        <w:jc w:val="left"/>
      </w:pPr>
      <w:r>
        <w:t xml:space="preserve">Ström, Jakob, doktorand, Linköpings universitet (fr.o.m den  </w:t>
      </w:r>
    </w:p>
    <w:p w:rsidR="00037DCF" w:rsidRPr="00A612C1" w:rsidRDefault="00037DCF" w:rsidP="00037DCF">
      <w:pPr>
        <w:pStyle w:val="Brdtext"/>
        <w:ind w:left="227"/>
        <w:jc w:val="left"/>
        <w:rPr>
          <w:lang w:val="de-DE"/>
        </w:rPr>
      </w:pPr>
      <w:r w:rsidRPr="00A612C1">
        <w:rPr>
          <w:lang w:val="de-DE"/>
        </w:rPr>
        <w:t>1-aug-1995 t.o.m den 20-jun-2012)</w:t>
      </w:r>
    </w:p>
    <w:p w:rsidR="00037DCF" w:rsidRDefault="00037DCF" w:rsidP="00037DCF">
      <w:pPr>
        <w:pStyle w:val="Brdtext"/>
        <w:ind w:left="227"/>
        <w:jc w:val="left"/>
      </w:pPr>
      <w:r>
        <w:t>Söder, Sven</w:t>
      </w:r>
      <w:r w:rsidR="00D547BE">
        <w:t xml:space="preserve">-Eric, kanslichef, Olof Palmes </w:t>
      </w:r>
      <w:r>
        <w:t>In</w:t>
      </w:r>
      <w:r w:rsidR="00D547BE">
        <w:t>ternationella Centrum</w:t>
      </w:r>
      <w:r>
        <w:t xml:space="preserve"> (fr.o.m den  1-aug-1995 t.o.m den 12-okt-1999)</w:t>
      </w:r>
    </w:p>
    <w:p w:rsidR="00037DCF" w:rsidRDefault="00037DCF" w:rsidP="00037DCF">
      <w:pPr>
        <w:pStyle w:val="Brdtext"/>
        <w:ind w:left="227"/>
        <w:jc w:val="left"/>
      </w:pPr>
      <w:r>
        <w:t xml:space="preserve">Tham, Carl, generalsekreterare, Olof </w:t>
      </w:r>
      <w:r w:rsidR="00D547BE">
        <w:t>Palmes Internationella centrum</w:t>
      </w:r>
      <w:r>
        <w:t xml:space="preserve"> (fr.o.m den 12-okt-1999 t.o.m den 20-jun-2012</w:t>
      </w:r>
    </w:p>
    <w:p w:rsidR="00037DCF" w:rsidRDefault="00037DCF" w:rsidP="00037DCF">
      <w:pPr>
        <w:pStyle w:val="Brdtext"/>
        <w:ind w:left="227"/>
        <w:jc w:val="left"/>
      </w:pPr>
      <w:r>
        <w:t>Wallensteen, Peter, professor, Institutionen för freds- och konfliktforskning (fr.o.m den 21-feb-2000 t.o.m den 20-jun-2012)</w:t>
      </w:r>
    </w:p>
    <w:p w:rsidR="00037DCF" w:rsidRDefault="00037DCF" w:rsidP="00037DCF">
      <w:pPr>
        <w:pStyle w:val="Brdtext"/>
        <w:ind w:left="227"/>
        <w:jc w:val="left"/>
      </w:pPr>
      <w:r>
        <w:t>Weiderud, Peter, avdelningschef, Svenska kyrkan (fr.o.m den 12-apr-1995 t.o.m den 20-jun-2012)</w:t>
      </w:r>
    </w:p>
    <w:p w:rsidR="00037DCF" w:rsidRDefault="00037DCF" w:rsidP="00037DCF">
      <w:pPr>
        <w:pStyle w:val="Brdtext"/>
        <w:ind w:left="227"/>
        <w:jc w:val="left"/>
      </w:pPr>
      <w:r>
        <w:t>Wirmark, Bo, ordförande, Sveriges Fredsråd (fr.o.m den  5-jun-1998 t.o.m den 20-jun-2012)</w:t>
      </w:r>
    </w:p>
    <w:p w:rsidR="00037DCF" w:rsidRDefault="00037DCF" w:rsidP="00037DCF">
      <w:pPr>
        <w:pStyle w:val="Brdtext"/>
        <w:ind w:left="227"/>
        <w:jc w:val="left"/>
      </w:pPr>
      <w:r>
        <w:t>Wohlgemuth, Lennart, direktör, Nordiska Afrikainstitutet (fr.o.m den  1-aug-1995 t.o.m den 20-jun-2012)</w:t>
      </w:r>
    </w:p>
    <w:p w:rsidR="00037DCF" w:rsidRDefault="00037DCF" w:rsidP="00037DCF">
      <w:pPr>
        <w:pStyle w:val="Brdtext"/>
        <w:jc w:val="left"/>
      </w:pPr>
    </w:p>
    <w:p w:rsidR="00037DCF" w:rsidRDefault="00037DCF" w:rsidP="00037DCF">
      <w:pPr>
        <w:pStyle w:val="Brdtext"/>
        <w:jc w:val="left"/>
      </w:pPr>
      <w:r>
        <w:t>Uppdraget är därmed slutfört.</w:t>
      </w:r>
    </w:p>
    <w:p w:rsidR="00037DCF" w:rsidRDefault="00037DCF" w:rsidP="00037DCF">
      <w:pPr>
        <w:pStyle w:val="Brdtext"/>
      </w:pPr>
      <w:r>
        <w:br w:type="page"/>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67" w:name="_Toc348704772"/>
      <w:bookmarkStart w:id="168" w:name="_Toc349137920"/>
      <w:bookmarkStart w:id="169" w:name="_Toc349138260"/>
      <w:r w:rsidRPr="00894B3B">
        <w:rPr>
          <w:sz w:val="23"/>
          <w:szCs w:val="23"/>
        </w:rPr>
        <w:lastRenderedPageBreak/>
        <w:t>Referensgrupp för oberoende forskningsprojekt om Raoul Wallenberg</w:t>
      </w:r>
      <w:r>
        <w:rPr>
          <w:sz w:val="23"/>
          <w:szCs w:val="23"/>
        </w:rPr>
        <w:t xml:space="preserve"> </w:t>
      </w:r>
      <w:r w:rsidRPr="00894B3B">
        <w:rPr>
          <w:sz w:val="23"/>
          <w:szCs w:val="23"/>
        </w:rPr>
        <w:t>(UD 2002:A)</w:t>
      </w:r>
      <w:bookmarkEnd w:id="167"/>
      <w:bookmarkEnd w:id="168"/>
      <w:bookmarkEnd w:id="169"/>
    </w:p>
    <w:p w:rsidR="00037DCF" w:rsidRDefault="00037DCF" w:rsidP="00037DCF">
      <w:pPr>
        <w:pStyle w:val="Brdtext"/>
        <w:jc w:val="left"/>
      </w:pPr>
      <w:r>
        <w:t>Tillkallade enligt regeringens bemyndigande 19-sep-2002</w:t>
      </w:r>
    </w:p>
    <w:p w:rsidR="00037DCF" w:rsidRDefault="00037DCF" w:rsidP="00037DCF">
      <w:pPr>
        <w:pStyle w:val="Brdtext"/>
        <w:jc w:val="left"/>
      </w:pPr>
    </w:p>
    <w:p w:rsidR="00037DCF" w:rsidRDefault="00037DCF" w:rsidP="00037DCF">
      <w:pPr>
        <w:pStyle w:val="Brdtext"/>
      </w:pPr>
      <w:r>
        <w:t>Ordförande:</w:t>
      </w:r>
    </w:p>
    <w:p w:rsidR="00037DCF" w:rsidRPr="002675DF" w:rsidRDefault="00037DCF" w:rsidP="00037DCF">
      <w:pPr>
        <w:pStyle w:val="Brdtext"/>
        <w:ind w:left="227"/>
        <w:jc w:val="left"/>
      </w:pPr>
      <w:r>
        <w:t>Olsson, Hans (fr.o.m den 18-okt-2012 t.o.m. den 31-dec-2012)</w:t>
      </w:r>
    </w:p>
    <w:p w:rsidR="00037DCF" w:rsidRDefault="00037DCF" w:rsidP="00037DCF">
      <w:pPr>
        <w:pStyle w:val="Brdtext"/>
        <w:ind w:left="227"/>
        <w:jc w:val="left"/>
      </w:pPr>
      <w:r>
        <w:t xml:space="preserve">Wahlbäck, Krister, professor (fr.o.m den 15-maj-2002 t.o.m den </w:t>
      </w:r>
    </w:p>
    <w:p w:rsidR="00037DCF" w:rsidRDefault="00037DCF" w:rsidP="00037DCF">
      <w:pPr>
        <w:pStyle w:val="Brdtext"/>
        <w:ind w:left="227"/>
        <w:jc w:val="left"/>
      </w:pPr>
      <w:r>
        <w:t>17-okt-2012)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Carlbäck, Helena, docent (fr.o.m den 12-okt-2006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Holtsmark, Sven, forskare (fr.o.m den 15-maj-2002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Molin, Karl, professor (fr.o.m den 15-maj-2002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Persson, Gudrun, fil.dr. (fr.o.m den 12-okt-2008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Wahlbäck, Krister, professor (fr.o.m den 18-okt-2012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Åselius, Gunnar, professor (fr.o.m den 15-maj-2002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Larsson, Daniel, studerande (fr.o.m den 19-sep-2002 t.o.m den </w:t>
      </w:r>
    </w:p>
    <w:p w:rsidR="00037DCF" w:rsidRDefault="00037DCF" w:rsidP="00037DCF">
      <w:pPr>
        <w:pStyle w:val="Brdtext"/>
        <w:ind w:left="227"/>
        <w:jc w:val="left"/>
      </w:pPr>
      <w:r>
        <w:t>31-maj-2004)</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70" w:name="_Toc348704773"/>
      <w:bookmarkStart w:id="171" w:name="_Toc349137921"/>
      <w:bookmarkStart w:id="172" w:name="_Toc349138261"/>
      <w:r w:rsidRPr="00894B3B">
        <w:rPr>
          <w:sz w:val="23"/>
          <w:szCs w:val="23"/>
        </w:rPr>
        <w:t>Folkrättsdelegationen (UD 2002:B)</w:t>
      </w:r>
      <w:bookmarkEnd w:id="170"/>
      <w:bookmarkEnd w:id="171"/>
      <w:bookmarkEnd w:id="172"/>
    </w:p>
    <w:p w:rsidR="00037DCF" w:rsidRDefault="00037DCF" w:rsidP="00037DCF">
      <w:pPr>
        <w:pStyle w:val="Brdtext"/>
        <w:jc w:val="left"/>
      </w:pPr>
      <w:r>
        <w:t>Tillkallade enligt regeringens bemyndigande 27-jun-2002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Belfrage, Frank, kabinettsekreterare (fr.o.m den 10-okt-2006)</w:t>
      </w:r>
    </w:p>
    <w:p w:rsidR="00037DCF" w:rsidRDefault="00037DCF" w:rsidP="00037DCF">
      <w:pPr>
        <w:pStyle w:val="Brdtext"/>
        <w:ind w:left="227"/>
        <w:jc w:val="left"/>
      </w:pPr>
      <w:r>
        <w:t>Dahlgren, Hans, kabinettsekreterare (fr.o.m den 27-jun-2002 t.o.m den 25-sep-2006)</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Gustafsson, Yvonne, statssekreterare (fr.o.m den 27-jun-2002 t.o.m den 24-okt-2003)</w:t>
      </w:r>
    </w:p>
    <w:p w:rsidR="00037DCF" w:rsidRDefault="00037DCF" w:rsidP="00037DCF">
      <w:pPr>
        <w:pStyle w:val="Brdtext"/>
        <w:ind w:left="227"/>
        <w:jc w:val="left"/>
      </w:pPr>
      <w:r>
        <w:t xml:space="preserve">Hjelm, Jonas, statssekreterare (fr.o.m den 25-okt-2003 t.o.m den </w:t>
      </w:r>
    </w:p>
    <w:p w:rsidR="00037DCF" w:rsidRDefault="00037DCF" w:rsidP="00037DCF">
      <w:pPr>
        <w:pStyle w:val="Brdtext"/>
        <w:ind w:left="227"/>
        <w:jc w:val="left"/>
      </w:pPr>
      <w:r>
        <w:t>25-sep-2006)</w:t>
      </w:r>
    </w:p>
    <w:p w:rsidR="00037DCF" w:rsidRDefault="00037DCF" w:rsidP="00037DCF">
      <w:pPr>
        <w:pStyle w:val="Brdtext"/>
        <w:ind w:left="227"/>
        <w:jc w:val="left"/>
      </w:pPr>
      <w:r>
        <w:t>Jevrell, Håkan, statssekreterare (fr.o.m den 11-sep-2007)</w:t>
      </w:r>
    </w:p>
    <w:p w:rsidR="00037DCF" w:rsidRDefault="00037DCF" w:rsidP="00037DCF">
      <w:pPr>
        <w:pStyle w:val="Brdtext"/>
        <w:ind w:left="227"/>
        <w:jc w:val="left"/>
      </w:pPr>
      <w:r>
        <w:t xml:space="preserve">Wessberg, HG, statssekreterare (fr.o.m den  4-maj-2007 t.o.m den </w:t>
      </w:r>
    </w:p>
    <w:p w:rsidR="00037DCF" w:rsidRDefault="00037DCF" w:rsidP="00037DCF">
      <w:pPr>
        <w:pStyle w:val="Brdtext"/>
        <w:ind w:left="227"/>
        <w:jc w:val="left"/>
      </w:pPr>
      <w:r>
        <w:t>10-sep-2007)</w:t>
      </w:r>
    </w:p>
    <w:p w:rsidR="00037DCF" w:rsidRDefault="00037DCF" w:rsidP="00037DCF">
      <w:pPr>
        <w:overflowPunct/>
        <w:autoSpaceDE/>
        <w:autoSpaceDN/>
        <w:adjustRightInd/>
        <w:textAlignment w:val="auto"/>
        <w:rPr>
          <w:sz w:val="20"/>
        </w:rPr>
      </w:pPr>
      <w:r>
        <w:br w:type="page"/>
      </w:r>
    </w:p>
    <w:p w:rsidR="00037DCF" w:rsidRDefault="00037DCF" w:rsidP="00037DCF">
      <w:pPr>
        <w:pStyle w:val="Brdtext"/>
      </w:pPr>
      <w:r>
        <w:lastRenderedPageBreak/>
        <w:t>Ledamöter:</w:t>
      </w:r>
    </w:p>
    <w:p w:rsidR="00037DCF" w:rsidRDefault="00037DCF" w:rsidP="00037DCF">
      <w:pPr>
        <w:pStyle w:val="Brdtext"/>
        <w:ind w:left="227"/>
        <w:jc w:val="left"/>
      </w:pPr>
      <w:r>
        <w:t xml:space="preserve">Ahlin, Urban, vice ordförande i utrikesutskottet (fr.o.m den </w:t>
      </w:r>
    </w:p>
    <w:p w:rsidR="00037DCF" w:rsidRDefault="00037DCF" w:rsidP="00037DCF">
      <w:pPr>
        <w:pStyle w:val="Brdtext"/>
        <w:ind w:left="227"/>
        <w:jc w:val="left"/>
      </w:pPr>
      <w:r>
        <w:t>27-jun-2002)</w:t>
      </w:r>
    </w:p>
    <w:p w:rsidR="00037DCF" w:rsidRDefault="00037DCF" w:rsidP="00037DCF">
      <w:pPr>
        <w:pStyle w:val="Brdtext"/>
        <w:ind w:left="227"/>
        <w:jc w:val="left"/>
      </w:pPr>
      <w:r>
        <w:t>Amér, Stefan, politiskt sakkunnig (fr.o.m den 15-nov-2004 t.o.m den  3-maj-2007)</w:t>
      </w:r>
    </w:p>
    <w:p w:rsidR="00037DCF" w:rsidRDefault="00037DCF" w:rsidP="00037DCF">
      <w:pPr>
        <w:pStyle w:val="Brdtext"/>
        <w:ind w:left="227"/>
        <w:jc w:val="left"/>
      </w:pPr>
      <w:r>
        <w:t>Anderberg, Bengt, generaldirektör, Totalförsvarets forskningsinstitut (fr.o.m den 27-jun-2002 t.o.m den 24-okt-2003)</w:t>
      </w:r>
    </w:p>
    <w:p w:rsidR="00037DCF" w:rsidRDefault="00037DCF" w:rsidP="00037DCF">
      <w:pPr>
        <w:pStyle w:val="Brdtext"/>
        <w:ind w:left="227"/>
        <w:jc w:val="left"/>
      </w:pPr>
      <w:r>
        <w:t>Andersson, Michael, kansliråd (fr.o.m den 27-jun-2002)</w:t>
      </w:r>
    </w:p>
    <w:p w:rsidR="00037DCF" w:rsidRDefault="00037DCF" w:rsidP="00037DCF">
      <w:pPr>
        <w:pStyle w:val="Brdtext"/>
        <w:ind w:left="227"/>
        <w:jc w:val="left"/>
      </w:pPr>
      <w:r>
        <w:t>Andersson, Monica, politiskt sakkunnig (fr.o.m den 27-jun-2002 t.o.m den 24-okt-2003)</w:t>
      </w:r>
    </w:p>
    <w:p w:rsidR="00037DCF" w:rsidRDefault="00037DCF" w:rsidP="00037DCF">
      <w:pPr>
        <w:pStyle w:val="Brdtext"/>
        <w:ind w:left="227"/>
        <w:jc w:val="left"/>
      </w:pPr>
      <w:r>
        <w:t xml:space="preserve">Andersson, Sture, generalläkare Försvarsmakten (fr.o.m den </w:t>
      </w:r>
    </w:p>
    <w:p w:rsidR="00037DCF" w:rsidRDefault="00037DCF" w:rsidP="00037DCF">
      <w:pPr>
        <w:pStyle w:val="Brdtext"/>
        <w:ind w:left="227"/>
        <w:jc w:val="left"/>
      </w:pPr>
      <w:r>
        <w:t>27-maj-2004 t.o.m den  3-maj-2007)</w:t>
      </w:r>
    </w:p>
    <w:p w:rsidR="00037DCF" w:rsidRDefault="00037DCF" w:rsidP="00037DCF">
      <w:pPr>
        <w:pStyle w:val="Brdtext"/>
        <w:ind w:left="227"/>
        <w:jc w:val="left"/>
      </w:pPr>
      <w:r>
        <w:t xml:space="preserve">Baralt, Pernilla, planeringschef (fr.o.m den 15-nov-2004 t.o.m den  </w:t>
      </w:r>
    </w:p>
    <w:p w:rsidR="00037DCF" w:rsidRDefault="00037DCF" w:rsidP="00037DCF">
      <w:pPr>
        <w:pStyle w:val="Brdtext"/>
        <w:ind w:left="227"/>
        <w:jc w:val="left"/>
      </w:pPr>
      <w:r>
        <w:t>3-maj-2007)</w:t>
      </w:r>
    </w:p>
    <w:p w:rsidR="00037DCF" w:rsidRDefault="00037DCF" w:rsidP="00037DCF">
      <w:pPr>
        <w:pStyle w:val="Brdtext"/>
        <w:ind w:left="227"/>
        <w:jc w:val="left"/>
      </w:pPr>
      <w:r>
        <w:t>Begler, Ann-marie, (fr.o.m den 17-dec-2002 t.o.m den 27-maj-2004)</w:t>
      </w:r>
    </w:p>
    <w:p w:rsidR="00037DCF" w:rsidRDefault="00037DCF" w:rsidP="00037DCF">
      <w:pPr>
        <w:pStyle w:val="Brdtext"/>
        <w:ind w:left="227"/>
        <w:jc w:val="left"/>
      </w:pPr>
      <w:r>
        <w:t>Bergenstrand, Klas, generaldirektör SÄPO (fr.o.m den 27-maj-2004 t.o.m den 22-jan-2007)</w:t>
      </w:r>
    </w:p>
    <w:p w:rsidR="00037DCF" w:rsidRDefault="00037DCF" w:rsidP="00037DCF">
      <w:pPr>
        <w:pStyle w:val="Brdtext"/>
        <w:ind w:left="227"/>
        <w:jc w:val="left"/>
      </w:pPr>
      <w:r>
        <w:t xml:space="preserve">Berntson, Hans, ställföreträdande överbefälhavare (fr.o.m den </w:t>
      </w:r>
    </w:p>
    <w:p w:rsidR="00037DCF" w:rsidRDefault="00037DCF" w:rsidP="00037DCF">
      <w:pPr>
        <w:pStyle w:val="Brdtext"/>
        <w:ind w:left="227"/>
        <w:jc w:val="left"/>
      </w:pPr>
      <w:r>
        <w:t>27-jun-2002 t.o.m den  1-dec-2005)</w:t>
      </w:r>
    </w:p>
    <w:p w:rsidR="00037DCF" w:rsidRDefault="00037DCF" w:rsidP="00037DCF">
      <w:pPr>
        <w:pStyle w:val="Brdtext"/>
        <w:ind w:left="227"/>
        <w:jc w:val="left"/>
      </w:pPr>
      <w:r>
        <w:t xml:space="preserve">Brickman, Annika, rättschef (fr.o.m den 15-nov-2004 t.o.m den  </w:t>
      </w:r>
    </w:p>
    <w:p w:rsidR="00037DCF" w:rsidRDefault="00037DCF" w:rsidP="00037DCF">
      <w:pPr>
        <w:pStyle w:val="Brdtext"/>
        <w:ind w:left="227"/>
        <w:jc w:val="left"/>
      </w:pPr>
      <w:r>
        <w:t>1-dec-2005)</w:t>
      </w:r>
    </w:p>
    <w:p w:rsidR="00037DCF" w:rsidRDefault="00037DCF" w:rsidP="00037DCF">
      <w:pPr>
        <w:pStyle w:val="Brdtext"/>
        <w:ind w:left="227"/>
        <w:jc w:val="left"/>
      </w:pPr>
      <w:r>
        <w:t>Bring, Ove, professor, Försvarshögskolan (fr.o.m den 27-jun-2002)</w:t>
      </w:r>
    </w:p>
    <w:p w:rsidR="00037DCF" w:rsidRDefault="00037DCF" w:rsidP="00037DCF">
      <w:pPr>
        <w:pStyle w:val="Brdtext"/>
        <w:ind w:left="227"/>
        <w:jc w:val="left"/>
      </w:pPr>
      <w:r>
        <w:t>Burrau, Paula, politisk sakkunnig (fr.o.m den 25-okt-2003 t.o.m den 15-nov-2004)</w:t>
      </w:r>
    </w:p>
    <w:p w:rsidR="00037DCF" w:rsidRDefault="00037DCF" w:rsidP="00037DCF">
      <w:pPr>
        <w:pStyle w:val="Brdtext"/>
        <w:ind w:left="227"/>
        <w:jc w:val="left"/>
      </w:pPr>
      <w:r>
        <w:t>Daag, Nils, departementsråd (fr.o.m den  4-maj-2007)</w:t>
      </w:r>
    </w:p>
    <w:p w:rsidR="00037DCF" w:rsidRDefault="00037DCF" w:rsidP="00037DCF">
      <w:pPr>
        <w:pStyle w:val="Brdtext"/>
        <w:ind w:left="227"/>
        <w:jc w:val="left"/>
      </w:pPr>
      <w:r>
        <w:t>Egerstedt, Olof, överdirektör, RPS (fr.o.m den 27-jun-2002 t.o.m den 17-dec-2002)</w:t>
      </w:r>
    </w:p>
    <w:p w:rsidR="00037DCF" w:rsidRDefault="00037DCF" w:rsidP="00037DCF">
      <w:pPr>
        <w:pStyle w:val="Brdtext"/>
        <w:ind w:left="227"/>
        <w:jc w:val="left"/>
      </w:pPr>
      <w:r>
        <w:t>Ehrenkrona, Carl Henrik, rättschef (fr.o.m den 27-jun-2002)</w:t>
      </w:r>
    </w:p>
    <w:p w:rsidR="00037DCF" w:rsidRDefault="00037DCF" w:rsidP="00037DCF">
      <w:pPr>
        <w:pStyle w:val="Brdtext"/>
        <w:ind w:left="227"/>
        <w:jc w:val="left"/>
      </w:pPr>
      <w:r>
        <w:t>Erlandsson, Eskil, ordförande i riksdagens försvarsutskott (fr.o.m den 25-okt-2003 t.o.m den  3-maj-2007)</w:t>
      </w:r>
    </w:p>
    <w:p w:rsidR="00037DCF" w:rsidRDefault="00037DCF" w:rsidP="00037DCF">
      <w:pPr>
        <w:pStyle w:val="Brdtext"/>
        <w:ind w:left="227"/>
        <w:jc w:val="left"/>
      </w:pPr>
      <w:r>
        <w:t>Gunnarsson, Rolf, vice ordförande riksdagens försvarsutskott (fr.o.m den  4-maj-2007)</w:t>
      </w:r>
    </w:p>
    <w:p w:rsidR="00037DCF" w:rsidRDefault="00037DCF" w:rsidP="00037DCF">
      <w:pPr>
        <w:pStyle w:val="Brdtext"/>
        <w:ind w:left="227"/>
        <w:jc w:val="left"/>
      </w:pPr>
      <w:r>
        <w:t>Göransson, Anne-marie, generalläkare, Försvarsmakten (fr.o.m den 27-jun-2002 t.o.m den 27-maj-2004)</w:t>
      </w:r>
    </w:p>
    <w:p w:rsidR="00037DCF" w:rsidRDefault="00037DCF" w:rsidP="00037DCF">
      <w:pPr>
        <w:pStyle w:val="Brdtext"/>
        <w:ind w:left="227"/>
        <w:jc w:val="left"/>
      </w:pPr>
      <w:r>
        <w:t>Hafström, Marie, generaldirektör och stf chef Försvarsmakten (fr.o.m den  2-dec-2005)</w:t>
      </w:r>
    </w:p>
    <w:p w:rsidR="00037DCF" w:rsidRDefault="00037DCF" w:rsidP="00037DCF">
      <w:pPr>
        <w:pStyle w:val="Brdtext"/>
        <w:ind w:left="227"/>
        <w:jc w:val="left"/>
      </w:pPr>
      <w:r>
        <w:t>Hammarskjöld, Elinor, departementsråd (fr.o.m den  2-dec-2005)</w:t>
      </w:r>
    </w:p>
    <w:p w:rsidR="00037DCF" w:rsidRDefault="00037DCF" w:rsidP="00037DCF">
      <w:pPr>
        <w:pStyle w:val="Brdtext"/>
        <w:ind w:left="227"/>
        <w:jc w:val="left"/>
      </w:pPr>
      <w:r>
        <w:t>Hedberg, Bosse, departementsråd (fr.o.m den 25-okt-2003)</w:t>
      </w:r>
    </w:p>
    <w:p w:rsidR="00037DCF" w:rsidRDefault="00037DCF" w:rsidP="00037DCF">
      <w:pPr>
        <w:pStyle w:val="Brdtext"/>
        <w:ind w:left="227"/>
        <w:jc w:val="left"/>
      </w:pPr>
      <w:r>
        <w:t>Hedegård, Maria, rättschef (fr.o.m den  1-jun-2008)</w:t>
      </w:r>
    </w:p>
    <w:p w:rsidR="00037DCF" w:rsidRDefault="00037DCF" w:rsidP="00037DCF">
      <w:pPr>
        <w:pStyle w:val="Brdtext"/>
        <w:ind w:left="227"/>
        <w:jc w:val="left"/>
      </w:pPr>
      <w:r>
        <w:t>Jacobsson, Marie, ämnesråd (fr.o.m den 27-jun-2002)</w:t>
      </w:r>
    </w:p>
    <w:p w:rsidR="00037DCF" w:rsidRDefault="00037DCF" w:rsidP="00037DCF">
      <w:pPr>
        <w:pStyle w:val="Brdtext"/>
        <w:ind w:left="227"/>
        <w:jc w:val="left"/>
      </w:pPr>
      <w:r>
        <w:t>Karlsson, Anders, led. av riksdagen (fr.o.m den  1-jun-2008)</w:t>
      </w:r>
    </w:p>
    <w:p w:rsidR="00037DCF" w:rsidRDefault="00037DCF" w:rsidP="00037DCF">
      <w:pPr>
        <w:pStyle w:val="Brdtext"/>
        <w:ind w:left="227"/>
        <w:jc w:val="left"/>
      </w:pPr>
      <w:r>
        <w:t xml:space="preserve">Knutsson, Jan, departementsråd (fr.o.m den  2-dec-2005 t.o.m den  </w:t>
      </w:r>
    </w:p>
    <w:p w:rsidR="00037DCF" w:rsidRDefault="00037DCF" w:rsidP="00037DCF">
      <w:pPr>
        <w:pStyle w:val="Brdtext"/>
        <w:ind w:left="227"/>
        <w:jc w:val="left"/>
      </w:pPr>
      <w:r>
        <w:t>3-maj-2007)</w:t>
      </w:r>
    </w:p>
    <w:p w:rsidR="00037DCF" w:rsidRDefault="00037DCF" w:rsidP="00037DCF">
      <w:pPr>
        <w:pStyle w:val="Brdtext"/>
        <w:ind w:left="227"/>
        <w:jc w:val="left"/>
      </w:pPr>
      <w:r>
        <w:t>Krigsman, Sofia, politisk sakkunnig (fr.o.m den  1-jun-2008)</w:t>
      </w:r>
    </w:p>
    <w:p w:rsidR="00037DCF" w:rsidRDefault="00037DCF" w:rsidP="00037DCF">
      <w:pPr>
        <w:pStyle w:val="Brdtext"/>
        <w:ind w:left="227"/>
        <w:jc w:val="left"/>
      </w:pPr>
      <w:r>
        <w:t xml:space="preserve">Landerholm, Henrik, chef Försvarshögskolan (fr.o.m den </w:t>
      </w:r>
    </w:p>
    <w:p w:rsidR="00037DCF" w:rsidRDefault="00037DCF" w:rsidP="00037DCF">
      <w:pPr>
        <w:pStyle w:val="Brdtext"/>
        <w:ind w:left="227"/>
        <w:jc w:val="left"/>
      </w:pPr>
      <w:r>
        <w:t>27-jun-2002)</w:t>
      </w:r>
    </w:p>
    <w:p w:rsidR="00037DCF" w:rsidRDefault="00037DCF" w:rsidP="00037DCF">
      <w:pPr>
        <w:pStyle w:val="Brdtext"/>
        <w:ind w:left="227"/>
        <w:jc w:val="left"/>
      </w:pPr>
      <w:r>
        <w:t xml:space="preserve">Lenmarker, Göran, ordförande i utrikesutskottet (fr.o.m den  </w:t>
      </w:r>
    </w:p>
    <w:p w:rsidR="00037DCF" w:rsidRDefault="00037DCF" w:rsidP="00037DCF">
      <w:pPr>
        <w:pStyle w:val="Brdtext"/>
        <w:ind w:left="227"/>
        <w:jc w:val="left"/>
      </w:pPr>
      <w:r>
        <w:t>4-maj-2007)</w:t>
      </w:r>
    </w:p>
    <w:p w:rsidR="00037DCF" w:rsidRDefault="00037DCF" w:rsidP="00037DCF">
      <w:pPr>
        <w:pStyle w:val="Brdtext"/>
        <w:ind w:left="227"/>
        <w:jc w:val="left"/>
      </w:pPr>
      <w:r>
        <w:lastRenderedPageBreak/>
        <w:t>Lindberg, Helena, expeditions- och rättschef (fr.o.m den 25-okt-2003)</w:t>
      </w:r>
    </w:p>
    <w:p w:rsidR="00037DCF" w:rsidRDefault="00037DCF" w:rsidP="00037DCF">
      <w:pPr>
        <w:pStyle w:val="Brdtext"/>
        <w:ind w:left="227"/>
        <w:jc w:val="left"/>
      </w:pPr>
      <w:r>
        <w:t>Lundborg, Hans, departementsråd (fr.o.m den 27-jun-2002 t.o.m den  1-dec-2005)</w:t>
      </w:r>
    </w:p>
    <w:p w:rsidR="00037DCF" w:rsidRDefault="00037DCF" w:rsidP="00037DCF">
      <w:pPr>
        <w:pStyle w:val="Brdtext"/>
        <w:ind w:left="227"/>
        <w:jc w:val="left"/>
      </w:pPr>
      <w:r>
        <w:t>Meijer, Claes, generalläkare, Försvarsmaken (fr.o.m den  4-maj-2007)</w:t>
      </w:r>
    </w:p>
    <w:p w:rsidR="00037DCF" w:rsidRDefault="00037DCF" w:rsidP="00037DCF">
      <w:pPr>
        <w:pStyle w:val="Brdtext"/>
        <w:ind w:left="227"/>
        <w:jc w:val="left"/>
      </w:pPr>
      <w:r>
        <w:t>Melander, Göran, professor, Rauol Wallenberginstitutet (fr.o.m den 27-jun-2002)</w:t>
      </w:r>
    </w:p>
    <w:p w:rsidR="00037DCF" w:rsidRDefault="00037DCF" w:rsidP="00037DCF">
      <w:pPr>
        <w:pStyle w:val="Brdtext"/>
        <w:ind w:left="227"/>
        <w:jc w:val="left"/>
      </w:pPr>
      <w:r>
        <w:t>Messing, Ulrika, ordförande Riksdagens förs</w:t>
      </w:r>
      <w:r w:rsidR="005225A4">
        <w:t>v</w:t>
      </w:r>
      <w:r>
        <w:t xml:space="preserve">arsutskott (fr.o.m den  </w:t>
      </w:r>
    </w:p>
    <w:p w:rsidR="00037DCF" w:rsidRDefault="00037DCF" w:rsidP="00037DCF">
      <w:pPr>
        <w:pStyle w:val="Brdtext"/>
        <w:ind w:left="227"/>
        <w:jc w:val="left"/>
      </w:pPr>
      <w:r>
        <w:t>4-maj-2007 t.o.m den 31-maj-2008)</w:t>
      </w:r>
    </w:p>
    <w:p w:rsidR="00037DCF" w:rsidRDefault="00037DCF" w:rsidP="00037DCF">
      <w:pPr>
        <w:pStyle w:val="Brdtext"/>
        <w:ind w:left="227"/>
        <w:jc w:val="left"/>
      </w:pPr>
      <w:r>
        <w:t xml:space="preserve">Milton, Anders, ordförande i Svenska Röda korset (fr.o.m den </w:t>
      </w:r>
    </w:p>
    <w:p w:rsidR="00037DCF" w:rsidRDefault="00037DCF" w:rsidP="00037DCF">
      <w:pPr>
        <w:pStyle w:val="Brdtext"/>
        <w:ind w:left="227"/>
        <w:jc w:val="left"/>
      </w:pPr>
      <w:r>
        <w:t>27-jun-2002 t.o.m den  1-dec-2005)</w:t>
      </w:r>
    </w:p>
    <w:p w:rsidR="00037DCF" w:rsidRDefault="00037DCF" w:rsidP="00037DCF">
      <w:pPr>
        <w:pStyle w:val="Brdtext"/>
        <w:ind w:left="227"/>
        <w:jc w:val="left"/>
      </w:pPr>
      <w:r>
        <w:t>Nordlander, Jan, MR-ambassadör (fr.o.m den  2-dec-2005)</w:t>
      </w:r>
    </w:p>
    <w:p w:rsidR="00037DCF" w:rsidRDefault="00037DCF" w:rsidP="00037DCF">
      <w:pPr>
        <w:pStyle w:val="Brdtext"/>
        <w:ind w:left="227"/>
        <w:jc w:val="left"/>
      </w:pPr>
      <w:r>
        <w:t>Raeder, Johan, departementsråd (fr.o.m den 27-jun-2002)</w:t>
      </w:r>
    </w:p>
    <w:p w:rsidR="00037DCF" w:rsidRDefault="00037DCF" w:rsidP="00037DCF">
      <w:pPr>
        <w:pStyle w:val="Brdtext"/>
        <w:ind w:left="227"/>
        <w:jc w:val="left"/>
      </w:pPr>
      <w:r>
        <w:t xml:space="preserve">Roth, Bertil, departementsråd (fr.o.m den 27-jun-2002 t.o.m den </w:t>
      </w:r>
    </w:p>
    <w:p w:rsidR="00037DCF" w:rsidRDefault="00037DCF" w:rsidP="00037DCF">
      <w:pPr>
        <w:pStyle w:val="Brdtext"/>
        <w:ind w:left="227"/>
        <w:jc w:val="left"/>
      </w:pPr>
      <w:r>
        <w:t>17-dec-2002)</w:t>
      </w:r>
    </w:p>
    <w:p w:rsidR="00037DCF" w:rsidRDefault="00037DCF" w:rsidP="00037DCF">
      <w:pPr>
        <w:pStyle w:val="Brdtext"/>
        <w:ind w:left="227"/>
        <w:jc w:val="left"/>
      </w:pPr>
      <w:r>
        <w:t xml:space="preserve">Ryding-Berg, Stefan, chefsjurist, Försvarsmakten (fr.o.m den </w:t>
      </w:r>
    </w:p>
    <w:p w:rsidR="00037DCF" w:rsidRDefault="00037DCF" w:rsidP="00037DCF">
      <w:pPr>
        <w:pStyle w:val="Brdtext"/>
        <w:ind w:left="227"/>
        <w:jc w:val="left"/>
      </w:pPr>
      <w:r>
        <w:t>27-jun-2002)</w:t>
      </w:r>
    </w:p>
    <w:p w:rsidR="00037DCF" w:rsidRDefault="00037DCF" w:rsidP="00037DCF">
      <w:pPr>
        <w:pStyle w:val="Brdtext"/>
        <w:ind w:left="227"/>
        <w:jc w:val="left"/>
      </w:pPr>
      <w:r>
        <w:t>Ränk, Martina, politiskt sakkunnig (fr.o.m den  4-maj-2007)</w:t>
      </w:r>
    </w:p>
    <w:p w:rsidR="00037DCF" w:rsidRDefault="00037DCF" w:rsidP="00037DCF">
      <w:pPr>
        <w:pStyle w:val="Brdtext"/>
        <w:ind w:left="227"/>
        <w:jc w:val="left"/>
      </w:pPr>
      <w:r>
        <w:t>Rönquist, Anders, (fr.o.m den 17-dec-2002 t.o.m den  1-dec-2005)</w:t>
      </w:r>
    </w:p>
    <w:p w:rsidR="00037DCF" w:rsidRDefault="00037DCF" w:rsidP="00037DCF">
      <w:pPr>
        <w:pStyle w:val="Brdtext"/>
        <w:ind w:left="227"/>
        <w:jc w:val="left"/>
      </w:pPr>
      <w:r>
        <w:t>Sandström, Madelene, generaldirektör. Totalförsvarets forskn. (FOI) (fr.o.m den 25-okt-2003)</w:t>
      </w:r>
    </w:p>
    <w:p w:rsidR="00037DCF" w:rsidRDefault="00037DCF" w:rsidP="00037DCF">
      <w:pPr>
        <w:pStyle w:val="Brdtext"/>
        <w:ind w:left="227"/>
        <w:jc w:val="left"/>
      </w:pPr>
      <w:r>
        <w:t xml:space="preserve">Ström, Ulla, ambasssadör (fr.o.m. den 27-jun-2002 t.o.m. den </w:t>
      </w:r>
    </w:p>
    <w:p w:rsidR="00037DCF" w:rsidRDefault="00037DCF" w:rsidP="00037DCF">
      <w:pPr>
        <w:pStyle w:val="Brdtext"/>
        <w:ind w:left="227"/>
        <w:jc w:val="left"/>
      </w:pPr>
      <w:r>
        <w:t>15-nov-2004)</w:t>
      </w:r>
    </w:p>
    <w:p w:rsidR="00037DCF" w:rsidRDefault="00037DCF" w:rsidP="00037DCF">
      <w:pPr>
        <w:pStyle w:val="Brdtext"/>
        <w:ind w:left="227"/>
        <w:jc w:val="left"/>
      </w:pPr>
      <w:r>
        <w:t>Svenson, Bengt, rikspolischef (fr.o.m. den  1-jun-2008)</w:t>
      </w:r>
    </w:p>
    <w:p w:rsidR="00037DCF" w:rsidRPr="00B5607C" w:rsidRDefault="00037DCF" w:rsidP="00037DCF">
      <w:pPr>
        <w:pStyle w:val="Brdtext"/>
        <w:ind w:left="227"/>
        <w:jc w:val="left"/>
      </w:pPr>
      <w:r>
        <w:t>Weihe, Christina, rättschef (fr.o.m. den 27-jun-2002</w:t>
      </w:r>
      <w:r w:rsidR="005225A4">
        <w:t>)</w:t>
      </w:r>
    </w:p>
    <w:p w:rsidR="00037DCF" w:rsidRDefault="00037DCF" w:rsidP="00037DCF">
      <w:pPr>
        <w:pStyle w:val="Brdtext"/>
        <w:ind w:left="227"/>
        <w:jc w:val="left"/>
      </w:pPr>
      <w:r>
        <w:t>Wennerström, Erik, ämnesråd (fr.o.m. den 4-maj-2007)</w:t>
      </w:r>
    </w:p>
    <w:p w:rsidR="00037DCF" w:rsidRDefault="00037DCF" w:rsidP="00037DCF">
      <w:pPr>
        <w:pStyle w:val="Brdtext"/>
        <w:ind w:left="227"/>
        <w:jc w:val="left"/>
      </w:pPr>
      <w:r>
        <w:t>Werner, Malin, politiskt sakkunnig  (fr.o.m. den 1-sep-2009 t.o.m. den 10-sept-2007)</w:t>
      </w:r>
    </w:p>
    <w:p w:rsidR="00037DCF" w:rsidRDefault="00037DCF" w:rsidP="00037DCF">
      <w:pPr>
        <w:pStyle w:val="Brdtext"/>
        <w:ind w:left="227"/>
        <w:jc w:val="left"/>
      </w:pPr>
      <w:r>
        <w:t xml:space="preserve">Westerberg, Bengt, ordförande, Svenska röda korset (fr.o.m den  </w:t>
      </w:r>
    </w:p>
    <w:p w:rsidR="00037DCF" w:rsidRDefault="00037DCF" w:rsidP="00037DCF">
      <w:pPr>
        <w:pStyle w:val="Brdtext"/>
        <w:ind w:left="227"/>
        <w:jc w:val="left"/>
      </w:pPr>
      <w:r>
        <w:t>2-dec-2005)</w:t>
      </w:r>
    </w:p>
    <w:p w:rsidR="00037DCF" w:rsidRDefault="00037DCF" w:rsidP="00037DCF">
      <w:pPr>
        <w:pStyle w:val="Brdtext"/>
        <w:ind w:left="227"/>
        <w:jc w:val="left"/>
      </w:pPr>
      <w:r>
        <w:t>Windmar, Erik, politiskt sakkunnig (fr.o.m den 27-jun-2002 t.o.m den 24-okt-2004)</w:t>
      </w:r>
    </w:p>
    <w:p w:rsidR="00037DCF" w:rsidRDefault="00037DCF" w:rsidP="00037DCF">
      <w:pPr>
        <w:pStyle w:val="Brdtext"/>
        <w:ind w:left="227"/>
        <w:jc w:val="left"/>
      </w:pPr>
      <w:r>
        <w:t>Wrange, Pål, ämnesråd (fr.o.m den 27-jun-2002 t.o.m den 31-aug-2007)</w:t>
      </w:r>
    </w:p>
    <w:p w:rsidR="00037DCF" w:rsidRDefault="00037DCF" w:rsidP="00037DCF">
      <w:pPr>
        <w:pStyle w:val="Brdtext"/>
        <w:ind w:left="227"/>
        <w:jc w:val="left"/>
      </w:pPr>
      <w:r>
        <w:t>Åkesson, Ingvar, rätts- och expeditionschef (fr.o.m den 27-jun-2002 t.o.m den 24-okt-2003)</w:t>
      </w:r>
    </w:p>
    <w:p w:rsidR="00037DCF" w:rsidRPr="00894B3B" w:rsidRDefault="00037DCF" w:rsidP="00037DCF">
      <w:pPr>
        <w:pStyle w:val="Brdtext"/>
        <w:ind w:left="227"/>
        <w:jc w:val="left"/>
        <w:rPr>
          <w:lang w:val="de-DE"/>
        </w:rPr>
      </w:pPr>
      <w:r w:rsidRPr="00894B3B">
        <w:rPr>
          <w:lang w:val="de-DE"/>
        </w:rPr>
        <w:t xml:space="preserve">Öberg, Nils, expeditionschef (fr.o.m den  2-dec-2005 t.o.m den  </w:t>
      </w:r>
    </w:p>
    <w:p w:rsidR="00037DCF" w:rsidRDefault="00037DCF" w:rsidP="00037DCF">
      <w:pPr>
        <w:pStyle w:val="Brdtext"/>
        <w:ind w:left="227"/>
        <w:jc w:val="left"/>
      </w:pPr>
      <w:r>
        <w:t>3-maj-2007)</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Greenhill, Malin, departementssekreterare (fr.o.m den  1-jun-2008)</w:t>
      </w:r>
    </w:p>
    <w:p w:rsidR="00037DCF" w:rsidRDefault="00037DCF" w:rsidP="00037DCF">
      <w:pPr>
        <w:pStyle w:val="Brdtext"/>
        <w:ind w:left="227"/>
        <w:jc w:val="left"/>
      </w:pPr>
      <w:r>
        <w:t xml:space="preserve">Hallén, Mia, ämnessakkunnig (fr.o.m den 15-nov-2004 t.o.m den  </w:t>
      </w:r>
    </w:p>
    <w:p w:rsidR="00037DCF" w:rsidRDefault="00037DCF" w:rsidP="00037DCF">
      <w:pPr>
        <w:pStyle w:val="Brdtext"/>
        <w:ind w:left="227"/>
        <w:jc w:val="left"/>
      </w:pPr>
      <w:r>
        <w:t>4-maj-2007)</w:t>
      </w:r>
    </w:p>
    <w:p w:rsidR="00037DCF" w:rsidRDefault="00037DCF" w:rsidP="00037DCF">
      <w:pPr>
        <w:pStyle w:val="Brdtext"/>
        <w:ind w:left="227"/>
        <w:jc w:val="left"/>
      </w:pPr>
      <w:r>
        <w:t>Nilsson, Pernilla, departementssekreterare (fr.o.m den  4-maj-2007 t.o.m den 31-maj-2008)</w:t>
      </w:r>
    </w:p>
    <w:p w:rsidR="00037DCF" w:rsidRDefault="00037DCF" w:rsidP="00037DCF">
      <w:pPr>
        <w:pStyle w:val="Brdtext"/>
        <w:jc w:val="left"/>
      </w:pPr>
    </w:p>
    <w:p w:rsidR="00037DCF" w:rsidRDefault="00037DCF" w:rsidP="00037DCF">
      <w:pPr>
        <w:pStyle w:val="Brdtext"/>
        <w:jc w:val="left"/>
      </w:pPr>
      <w:r>
        <w:t>Lokal: Malmtorgsgatan 3, 103 39 STOCKHOLM</w:t>
      </w:r>
    </w:p>
    <w:p w:rsidR="00037DCF" w:rsidRDefault="00037DCF" w:rsidP="00037DCF">
      <w:pPr>
        <w:pStyle w:val="Brdtext"/>
        <w:jc w:val="left"/>
      </w:pPr>
    </w:p>
    <w:p w:rsidR="00037DCF" w:rsidRDefault="00037DCF" w:rsidP="00037DCF">
      <w:pPr>
        <w:pStyle w:val="Brdtext"/>
        <w:jc w:val="left"/>
      </w:pPr>
      <w:r>
        <w:t>Delegationens arbete är inte tidsbegränsat.</w:t>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73" w:name="_Toc348704774"/>
      <w:bookmarkStart w:id="174" w:name="_Toc349137922"/>
      <w:bookmarkStart w:id="175" w:name="_Toc349138262"/>
      <w:r w:rsidRPr="00894B3B">
        <w:rPr>
          <w:sz w:val="23"/>
          <w:szCs w:val="23"/>
        </w:rPr>
        <w:lastRenderedPageBreak/>
        <w:t>Arbetsgrupp att bevaka, identifiera och rapportera faktorer som kan hämma utländska investeringar i Sverige (UD 2003:A)</w:t>
      </w:r>
      <w:bookmarkEnd w:id="173"/>
      <w:bookmarkEnd w:id="174"/>
      <w:bookmarkEnd w:id="175"/>
    </w:p>
    <w:p w:rsidR="00037DCF" w:rsidRDefault="00037DCF" w:rsidP="00037DCF">
      <w:pPr>
        <w:pStyle w:val="Brdtext"/>
        <w:jc w:val="left"/>
      </w:pPr>
      <w:r>
        <w:t>Tillkallad enligt regeringens bemyndigande15-maj-2003</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76" w:name="_Toc348704775"/>
      <w:bookmarkStart w:id="177" w:name="_Toc349137923"/>
      <w:bookmarkStart w:id="178" w:name="_Toc349138263"/>
      <w:r w:rsidRPr="00894B3B">
        <w:rPr>
          <w:sz w:val="23"/>
          <w:szCs w:val="23"/>
        </w:rPr>
        <w:t xml:space="preserve">Kommittén för Översyn av Sveriges havsgränser </w:t>
      </w:r>
      <w:r>
        <w:rPr>
          <w:sz w:val="23"/>
          <w:szCs w:val="23"/>
        </w:rPr>
        <w:t xml:space="preserve">  </w:t>
      </w:r>
      <w:r w:rsidRPr="00894B3B">
        <w:rPr>
          <w:sz w:val="23"/>
          <w:szCs w:val="23"/>
        </w:rPr>
        <w:t>(UD 2011:01)</w:t>
      </w:r>
      <w:bookmarkEnd w:id="176"/>
      <w:bookmarkEnd w:id="177"/>
      <w:bookmarkEnd w:id="178"/>
    </w:p>
    <w:p w:rsidR="00037DCF" w:rsidRDefault="00037DCF" w:rsidP="00037DCF">
      <w:pPr>
        <w:pStyle w:val="Brdtext"/>
        <w:jc w:val="left"/>
      </w:pPr>
      <w:r>
        <w:t>Tillkallad enligt regeringens bemyndigande  5-maj-2011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Göransson, Magnus, hovrättslagman (fr.o.m den 15-jun-2011)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Jacobsson, Marie, (fr.o.m den 17-okt-2011)</w:t>
      </w:r>
    </w:p>
    <w:p w:rsidR="00037DCF" w:rsidRDefault="00037DCF" w:rsidP="00037DCF">
      <w:pPr>
        <w:pStyle w:val="Brdtext"/>
        <w:ind w:left="227"/>
        <w:jc w:val="left"/>
      </w:pPr>
      <w:r>
        <w:t>Hermansson, Magnus, (fr.o.m den 17-okt-2011)</w:t>
      </w:r>
    </w:p>
    <w:p w:rsidR="00037DCF" w:rsidRDefault="00037DCF" w:rsidP="00037DCF">
      <w:pPr>
        <w:pStyle w:val="Brdtext"/>
        <w:ind w:left="227"/>
        <w:jc w:val="left"/>
      </w:pPr>
      <w:r>
        <w:t>Karlsson, Sofia, (fr.o.m den 17-okt-2011)</w:t>
      </w:r>
    </w:p>
    <w:p w:rsidR="00037DCF" w:rsidRDefault="00037DCF" w:rsidP="00037DCF">
      <w:pPr>
        <w:pStyle w:val="Brdtext"/>
        <w:ind w:left="227"/>
        <w:jc w:val="left"/>
      </w:pPr>
      <w:r>
        <w:t>Pile, Claes, (fr.o.m den 17-okt-2011)</w:t>
      </w:r>
    </w:p>
    <w:p w:rsidR="00037DCF" w:rsidRDefault="00037DCF" w:rsidP="00037DCF">
      <w:pPr>
        <w:pStyle w:val="Brdtext"/>
        <w:ind w:left="227"/>
        <w:jc w:val="left"/>
      </w:pPr>
      <w:r>
        <w:t>Sjökvist, Karin, (fr.o.m den 17-okt-2011)</w:t>
      </w:r>
    </w:p>
    <w:p w:rsidR="00037DCF" w:rsidRPr="00A612C1" w:rsidRDefault="00037DCF" w:rsidP="00037DCF">
      <w:pPr>
        <w:pStyle w:val="Brdtext"/>
        <w:ind w:left="227"/>
        <w:jc w:val="left"/>
        <w:rPr>
          <w:lang w:val="de-DE"/>
        </w:rPr>
      </w:pPr>
      <w:r w:rsidRPr="00A612C1">
        <w:rPr>
          <w:lang w:val="de-DE"/>
        </w:rPr>
        <w:t>Wichmann, Jacob, (fr.o.m den 17</w:t>
      </w:r>
      <w:r>
        <w:rPr>
          <w:lang w:val="de-DE"/>
        </w:rPr>
        <w:t>-okt</w:t>
      </w:r>
      <w:r w:rsidRPr="00A612C1">
        <w:rPr>
          <w:lang w:val="de-DE"/>
        </w:rPr>
        <w:t>-2011)</w:t>
      </w:r>
    </w:p>
    <w:p w:rsidR="00037DCF" w:rsidRPr="00A612C1" w:rsidRDefault="00037DCF" w:rsidP="00037DCF">
      <w:pPr>
        <w:pStyle w:val="Brdtextmedindrag"/>
        <w:rPr>
          <w:lang w:val="de-DE"/>
        </w:rPr>
      </w:pPr>
    </w:p>
    <w:p w:rsidR="00037DCF" w:rsidRDefault="00037DCF" w:rsidP="00037DCF">
      <w:pPr>
        <w:pStyle w:val="Brdtext"/>
      </w:pPr>
      <w:r>
        <w:t>Experter:</w:t>
      </w:r>
    </w:p>
    <w:p w:rsidR="00037DCF" w:rsidRDefault="00037DCF" w:rsidP="00037DCF">
      <w:pPr>
        <w:pStyle w:val="Brdtext"/>
        <w:ind w:left="227"/>
        <w:jc w:val="left"/>
      </w:pPr>
      <w:r>
        <w:t>Aurell, Hans, (fr.o.m den 17-okt-2011)</w:t>
      </w:r>
    </w:p>
    <w:p w:rsidR="00037DCF" w:rsidRDefault="00037DCF" w:rsidP="00037DCF">
      <w:pPr>
        <w:pStyle w:val="Brdtext"/>
        <w:ind w:left="227"/>
        <w:jc w:val="left"/>
      </w:pPr>
      <w:r>
        <w:t>Jakobsson, Lars, (fr.o.m den 17-okt-2011)</w:t>
      </w:r>
    </w:p>
    <w:p w:rsidR="00037DCF" w:rsidRDefault="00037DCF" w:rsidP="00037DCF">
      <w:pPr>
        <w:pStyle w:val="Brdtext"/>
        <w:ind w:left="227"/>
        <w:jc w:val="left"/>
      </w:pPr>
      <w:r>
        <w:t>Nilsö, Björn, (fr.o.m den 17-okt-2011)</w:t>
      </w:r>
    </w:p>
    <w:p w:rsidR="00037DCF" w:rsidRDefault="00037DCF" w:rsidP="00037DCF">
      <w:pPr>
        <w:pStyle w:val="Brdtext"/>
        <w:ind w:left="227"/>
        <w:jc w:val="left"/>
      </w:pPr>
      <w:r>
        <w:t>Petterson, Berit, (fr.o.m den 17-okt-2011)</w:t>
      </w:r>
    </w:p>
    <w:p w:rsidR="00037DCF" w:rsidRDefault="00037DCF" w:rsidP="00037DCF">
      <w:pPr>
        <w:pStyle w:val="Brdtext"/>
        <w:ind w:left="227"/>
        <w:jc w:val="left"/>
      </w:pPr>
      <w:r>
        <w:t>Ratcovich, Martin, (fr.o.m den 17-okt-2011)</w:t>
      </w:r>
    </w:p>
    <w:p w:rsidR="00037DCF" w:rsidRDefault="00037DCF" w:rsidP="00037DCF">
      <w:pPr>
        <w:pStyle w:val="Brdtext"/>
        <w:ind w:left="227"/>
        <w:jc w:val="left"/>
      </w:pPr>
      <w:r>
        <w:t>Rydgren, Martin, (fr.o.m den 17-okt-2011)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Lagerqvist Nilsson, Monica, kansliråd (fr.o.m den  1-jul-2011 t.o.m den 31-dec-2013)</w:t>
      </w:r>
    </w:p>
    <w:p w:rsidR="00037DCF" w:rsidRDefault="00037DCF" w:rsidP="00037DCF">
      <w:pPr>
        <w:pStyle w:val="Brdtext"/>
        <w:ind w:left="227"/>
        <w:jc w:val="left"/>
      </w:pPr>
      <w:r>
        <w:t xml:space="preserve">Ödmark, Helena, ambassadör (fr.o.m den  1-jul-2011 t.o.m den </w:t>
      </w:r>
    </w:p>
    <w:p w:rsidR="00037DCF" w:rsidRDefault="00037DCF" w:rsidP="00037DCF">
      <w:pPr>
        <w:pStyle w:val="Brdtext"/>
        <w:ind w:left="227"/>
        <w:jc w:val="left"/>
      </w:pPr>
      <w:r>
        <w:t>31-dec-2013)</w:t>
      </w:r>
    </w:p>
    <w:p w:rsidR="00037DCF" w:rsidRDefault="00037DCF" w:rsidP="00037DCF">
      <w:pPr>
        <w:pStyle w:val="Brdtext"/>
        <w:jc w:val="left"/>
      </w:pPr>
    </w:p>
    <w:p w:rsidR="00037DCF" w:rsidRDefault="00037DCF" w:rsidP="00037DCF">
      <w:pPr>
        <w:pStyle w:val="Brdtext"/>
        <w:jc w:val="left"/>
      </w:pPr>
      <w:r>
        <w:t>Lokal: Karlavägen 102, Garnisonen, 103 33 Stockholm</w:t>
      </w:r>
    </w:p>
    <w:p w:rsidR="00037DCF" w:rsidRDefault="00037DCF" w:rsidP="00037DCF">
      <w:pPr>
        <w:pStyle w:val="Brdtext"/>
        <w:jc w:val="left"/>
      </w:pPr>
    </w:p>
    <w:p w:rsidR="00037DCF" w:rsidRDefault="00037DCF" w:rsidP="00037DCF">
      <w:pPr>
        <w:pStyle w:val="Brdtext"/>
        <w:jc w:val="left"/>
      </w:pPr>
      <w:r>
        <w:t>Direktiv för utredningen, se dir. 2011:41</w:t>
      </w:r>
    </w:p>
    <w:p w:rsidR="00037DCF" w:rsidRDefault="00037DCF" w:rsidP="00037DCF">
      <w:pPr>
        <w:pStyle w:val="Brdtext"/>
        <w:jc w:val="left"/>
      </w:pPr>
    </w:p>
    <w:p w:rsidR="00037DCF" w:rsidRDefault="00037DCF" w:rsidP="00037DCF">
      <w:pPr>
        <w:pStyle w:val="Brdtext"/>
        <w:jc w:val="left"/>
      </w:pPr>
      <w:r>
        <w:t>Utredningen beräknas avsluta sitt arbete senast den 31 december 2013.</w:t>
      </w:r>
    </w:p>
    <w:p w:rsidR="00037DCF" w:rsidRDefault="00037DCF" w:rsidP="00037DCF">
      <w:pPr>
        <w:overflowPunct/>
        <w:autoSpaceDE/>
        <w:autoSpaceDN/>
        <w:adjustRightInd/>
        <w:textAlignment w:val="auto"/>
        <w:rPr>
          <w:sz w:val="20"/>
        </w:rPr>
      </w:pPr>
      <w:r>
        <w:br w:type="page"/>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79" w:name="_Toc348704776"/>
      <w:bookmarkStart w:id="180" w:name="_Toc349137924"/>
      <w:bookmarkStart w:id="181" w:name="_Toc349138264"/>
      <w:r w:rsidRPr="00894B3B">
        <w:rPr>
          <w:sz w:val="23"/>
          <w:szCs w:val="23"/>
        </w:rPr>
        <w:lastRenderedPageBreak/>
        <w:t xml:space="preserve">Översyn av exportkontrollen av krigsmateriel </w:t>
      </w:r>
      <w:r>
        <w:rPr>
          <w:sz w:val="23"/>
          <w:szCs w:val="23"/>
        </w:rPr>
        <w:t xml:space="preserve">       </w:t>
      </w:r>
      <w:r w:rsidRPr="00894B3B">
        <w:rPr>
          <w:sz w:val="23"/>
          <w:szCs w:val="23"/>
        </w:rPr>
        <w:t>(UD 2012:01)</w:t>
      </w:r>
      <w:bookmarkEnd w:id="179"/>
      <w:bookmarkEnd w:id="180"/>
      <w:bookmarkEnd w:id="181"/>
    </w:p>
    <w:p w:rsidR="00037DCF" w:rsidRDefault="00037DCF" w:rsidP="00037DCF">
      <w:pPr>
        <w:pStyle w:val="Brdtext"/>
        <w:jc w:val="left"/>
      </w:pPr>
      <w:r>
        <w:t>Tillkallade enligt regeringens bemyndigande  1-jun-2012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Wallmark, Hans, led. av riksdagen (fr.o.m den 12-okt-2012 t.o.m den 15-dec-2014)</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Ahlin, Urban, led. av riksdagen (fr.o.m den 12-okt-2012 t.o.m den </w:t>
      </w:r>
    </w:p>
    <w:p w:rsidR="00037DCF" w:rsidRDefault="00037DCF" w:rsidP="00037DCF">
      <w:pPr>
        <w:pStyle w:val="Brdtext"/>
        <w:ind w:left="227"/>
        <w:jc w:val="left"/>
      </w:pPr>
      <w:r>
        <w:t>15-dec-2014)</w:t>
      </w:r>
    </w:p>
    <w:p w:rsidR="00037DCF" w:rsidRDefault="00037DCF" w:rsidP="00037DCF">
      <w:pPr>
        <w:pStyle w:val="Brdtext"/>
        <w:ind w:left="227"/>
        <w:jc w:val="left"/>
      </w:pPr>
      <w:r>
        <w:t>Ceballos, Bodil, led. av riksdagen (fr.o.m den 12-okt-2012 t.o.m den 15-dec-2014)</w:t>
      </w:r>
    </w:p>
    <w:p w:rsidR="00037DCF" w:rsidRDefault="00037DCF" w:rsidP="00037DCF">
      <w:pPr>
        <w:pStyle w:val="Brdtext"/>
        <w:ind w:left="227"/>
        <w:jc w:val="left"/>
      </w:pPr>
      <w:r>
        <w:t>Jansson, Mikael, led. av riksdagen (fr.o.m den 12-okt-2012 t.o.m den 15-dec-2014)</w:t>
      </w:r>
    </w:p>
    <w:p w:rsidR="00037DCF" w:rsidRDefault="00037DCF" w:rsidP="00037DCF">
      <w:pPr>
        <w:pStyle w:val="Brdtext"/>
        <w:ind w:left="227"/>
        <w:jc w:val="left"/>
      </w:pPr>
      <w:r>
        <w:t>Johansson, Lars, led. av riksdagen (fr.o.m den 12-okt-2012 t.o.m den 15-dec-2014)</w:t>
      </w:r>
    </w:p>
    <w:p w:rsidR="00037DCF" w:rsidRDefault="00037DCF" w:rsidP="00037DCF">
      <w:pPr>
        <w:pStyle w:val="Brdtext"/>
        <w:ind w:left="227"/>
        <w:jc w:val="left"/>
      </w:pPr>
      <w:r>
        <w:t>Lundgren, Kerstin, led. av riksdagen (fr.o.m den 12-okt-2012 t.o.m den 15-dec-2014)</w:t>
      </w:r>
    </w:p>
    <w:p w:rsidR="00037DCF" w:rsidRDefault="00037DCF" w:rsidP="00037DCF">
      <w:pPr>
        <w:pStyle w:val="Brdtext"/>
        <w:ind w:left="227"/>
        <w:jc w:val="left"/>
      </w:pPr>
      <w:r>
        <w:t>Nilsson, Ulrik, led. av riksdagen (fr.o.m den 12-okt-2012 t.o.m den 15-dec-2014)</w:t>
      </w:r>
    </w:p>
    <w:p w:rsidR="00037DCF" w:rsidRDefault="00037DCF" w:rsidP="00037DCF">
      <w:pPr>
        <w:pStyle w:val="Brdtext"/>
        <w:ind w:left="227"/>
        <w:jc w:val="left"/>
      </w:pPr>
      <w:r>
        <w:t xml:space="preserve">Ohly, Lars, led. av riksdagen (fr.o.m den 12-okt-2012 t.o.m den </w:t>
      </w:r>
    </w:p>
    <w:p w:rsidR="00037DCF" w:rsidRDefault="00037DCF" w:rsidP="00037DCF">
      <w:pPr>
        <w:pStyle w:val="Brdtext"/>
        <w:ind w:left="227"/>
        <w:jc w:val="left"/>
      </w:pPr>
      <w:r>
        <w:t>15-dec-2014)</w:t>
      </w:r>
    </w:p>
    <w:p w:rsidR="00037DCF" w:rsidRDefault="00037DCF" w:rsidP="00037DCF">
      <w:pPr>
        <w:pStyle w:val="Brdtext"/>
        <w:ind w:left="227"/>
        <w:jc w:val="left"/>
      </w:pPr>
      <w:r>
        <w:t>Pethrus, Désirée, led. av riksdagen (fr.o.m den 12-okt-2012 t.o.m den 15-dec-2014)</w:t>
      </w:r>
    </w:p>
    <w:p w:rsidR="00037DCF" w:rsidRDefault="00037DCF" w:rsidP="00037DCF">
      <w:pPr>
        <w:pStyle w:val="Brdtext"/>
        <w:ind w:left="227"/>
        <w:jc w:val="left"/>
      </w:pPr>
      <w:r>
        <w:t>Polfjärd, Jessica, led. av riksdagen (fr.o.m den 12-okt-2012 t.o.m den 15-dec-2014)</w:t>
      </w:r>
    </w:p>
    <w:p w:rsidR="00037DCF" w:rsidRDefault="00037DCF" w:rsidP="00037DCF">
      <w:pPr>
        <w:pStyle w:val="Brdtext"/>
        <w:ind w:left="227"/>
        <w:jc w:val="left"/>
      </w:pPr>
      <w:r>
        <w:t>Sörenson, Anna-Lena, led. av riksdagen (fr.o.m den 12-okt-2012 t.o.m den 15-dec-2014)</w:t>
      </w:r>
    </w:p>
    <w:p w:rsidR="00037DCF" w:rsidRDefault="00037DCF" w:rsidP="00037DCF">
      <w:pPr>
        <w:pStyle w:val="Brdtext"/>
        <w:ind w:left="227"/>
        <w:jc w:val="left"/>
      </w:pPr>
      <w:r>
        <w:t>Widman, Allan, led. av riksdagen (fr.o.m den 12-okt-2012 t.o.m den 15-dec-2014)</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Magnergård, Hannes, hovrättsassessor (fr.o.m den 15-nov-2012 t.o.m den 31-dec-2014)</w:t>
      </w:r>
    </w:p>
    <w:p w:rsidR="00037DCF" w:rsidRDefault="00037DCF" w:rsidP="00037DCF">
      <w:pPr>
        <w:pStyle w:val="Brdtext"/>
        <w:ind w:left="227"/>
        <w:jc w:val="left"/>
      </w:pPr>
      <w:r>
        <w:t>Tornberg, Richard, avdelningschef (fr.o.m den 17-okt-2012 t.o.m den 31-dec-2014)</w:t>
      </w:r>
    </w:p>
    <w:p w:rsidR="00037DCF" w:rsidRDefault="00037DCF" w:rsidP="00037DCF">
      <w:pPr>
        <w:pStyle w:val="Brdtext"/>
        <w:jc w:val="left"/>
      </w:pPr>
    </w:p>
    <w:p w:rsidR="00037DCF" w:rsidRDefault="00037DCF" w:rsidP="00037DCF">
      <w:pPr>
        <w:pStyle w:val="Brdtext"/>
        <w:jc w:val="left"/>
      </w:pPr>
      <w:r>
        <w:t>Lokal: Domstolsverket, Västra Norrlandsgatan 10 D, 903 27 Umeå (Magnergård), Ringstabekkveinen 68 A, 1358 JAR, Norge (Tornberg)</w:t>
      </w:r>
    </w:p>
    <w:p w:rsidR="00037DCF" w:rsidRDefault="00037DCF" w:rsidP="00037DCF">
      <w:pPr>
        <w:pStyle w:val="Brdtext"/>
        <w:jc w:val="left"/>
      </w:pPr>
    </w:p>
    <w:p w:rsidR="00037DCF" w:rsidRDefault="00037DCF" w:rsidP="00037DCF">
      <w:pPr>
        <w:pStyle w:val="Brdtext"/>
        <w:jc w:val="left"/>
      </w:pPr>
      <w:r>
        <w:t>Direktiv för kommittén, se dir. 2012:50</w:t>
      </w:r>
    </w:p>
    <w:p w:rsidR="00037DCF" w:rsidRDefault="00037DCF" w:rsidP="00037DCF">
      <w:pPr>
        <w:pStyle w:val="Brdtext"/>
        <w:jc w:val="left"/>
      </w:pPr>
    </w:p>
    <w:p w:rsidR="00037DCF" w:rsidRDefault="00037DCF" w:rsidP="00037DCF">
      <w:pPr>
        <w:pStyle w:val="Brdtext"/>
        <w:jc w:val="left"/>
      </w:pPr>
      <w:r>
        <w:t>Kommittén beräknas avsluta sitt arbete senast den 15 december 2014.</w:t>
      </w:r>
    </w:p>
    <w:p w:rsidR="00037DCF" w:rsidRPr="00894B3B" w:rsidRDefault="00037DCF" w:rsidP="00037DCF">
      <w:pPr>
        <w:pStyle w:val="Rubrik2"/>
        <w:numPr>
          <w:ilvl w:val="1"/>
          <w:numId w:val="14"/>
        </w:numPr>
        <w:tabs>
          <w:tab w:val="clear" w:pos="1134"/>
          <w:tab w:val="clear" w:pos="2268"/>
          <w:tab w:val="left" w:pos="850"/>
        </w:tabs>
        <w:ind w:left="850" w:hanging="850"/>
        <w:rPr>
          <w:sz w:val="23"/>
          <w:szCs w:val="23"/>
        </w:rPr>
      </w:pPr>
      <w:bookmarkStart w:id="182" w:name="_Toc348704777"/>
      <w:bookmarkStart w:id="183" w:name="_Toc349137925"/>
      <w:bookmarkStart w:id="184" w:name="_Toc349138265"/>
      <w:r>
        <w:rPr>
          <w:sz w:val="23"/>
          <w:szCs w:val="23"/>
        </w:rPr>
        <w:lastRenderedPageBreak/>
        <w:t>Avveckling av Myndigheten för utländska investeringar i Sverige (Invest in Sweden Agency, ISA) (UD 2012:02</w:t>
      </w:r>
      <w:r w:rsidRPr="00894B3B">
        <w:rPr>
          <w:sz w:val="23"/>
          <w:szCs w:val="23"/>
        </w:rPr>
        <w:t>)</w:t>
      </w:r>
      <w:bookmarkEnd w:id="182"/>
      <w:bookmarkEnd w:id="183"/>
      <w:bookmarkEnd w:id="184"/>
    </w:p>
    <w:p w:rsidR="00037DCF" w:rsidRDefault="00037DCF" w:rsidP="00037DCF">
      <w:pPr>
        <w:pStyle w:val="Brdtext"/>
        <w:jc w:val="left"/>
      </w:pPr>
      <w:r>
        <w:t>Tillkallad enligt regeringens bemyndigande 13-dec-2012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medindrag"/>
      </w:pPr>
      <w:r>
        <w:t>Nensén Uggla, Astrid (fr.o.m. den 13-dec-2012)</w:t>
      </w:r>
    </w:p>
    <w:p w:rsidR="00037DCF" w:rsidRDefault="00037DCF" w:rsidP="00037DCF">
      <w:pPr>
        <w:pStyle w:val="Brdtext"/>
        <w:jc w:val="left"/>
      </w:pPr>
    </w:p>
    <w:p w:rsidR="00037DCF" w:rsidRDefault="00037DCF" w:rsidP="00037DCF">
      <w:pPr>
        <w:pStyle w:val="Brdtext"/>
        <w:jc w:val="left"/>
      </w:pPr>
      <w:r>
        <w:t>Lokal: Karlavägen 102, Garnisonen, 103 33 Stockholm</w:t>
      </w:r>
    </w:p>
    <w:p w:rsidR="00037DCF" w:rsidRPr="00F92257" w:rsidRDefault="00037DCF" w:rsidP="00037DCF">
      <w:pPr>
        <w:pStyle w:val="Brdtextmedindrag"/>
      </w:pPr>
    </w:p>
    <w:p w:rsidR="00037DCF" w:rsidRDefault="00037DCF" w:rsidP="00037DCF">
      <w:pPr>
        <w:pStyle w:val="Brdtext"/>
        <w:jc w:val="left"/>
      </w:pPr>
      <w:r>
        <w:t>Direktiv för utredningen, se dir. 2012:127 och dir. 2012:128</w:t>
      </w:r>
    </w:p>
    <w:p w:rsidR="00037DCF" w:rsidRDefault="00037DCF" w:rsidP="00037DCF">
      <w:pPr>
        <w:pStyle w:val="Brdtext"/>
        <w:jc w:val="left"/>
      </w:pPr>
    </w:p>
    <w:p w:rsidR="00037DCF" w:rsidRDefault="00037DCF" w:rsidP="00037DCF">
      <w:pPr>
        <w:pStyle w:val="Brdtext"/>
        <w:jc w:val="left"/>
      </w:pPr>
      <w:r>
        <w:t>Utredningen beräknas avsluta sitt arbete senast den 1 april 2014.</w:t>
      </w:r>
    </w:p>
    <w:p w:rsidR="00037DCF" w:rsidRPr="00F92257" w:rsidRDefault="00037DCF" w:rsidP="00037DCF">
      <w:pPr>
        <w:pStyle w:val="Brdtext"/>
      </w:pPr>
    </w:p>
    <w:p w:rsidR="00037DCF" w:rsidRDefault="00037DCF">
      <w:pPr>
        <w:overflowPunct/>
        <w:autoSpaceDE/>
        <w:autoSpaceDN/>
        <w:adjustRightInd/>
        <w:textAlignment w:val="auto"/>
        <w:rPr>
          <w:sz w:val="20"/>
        </w:rPr>
      </w:pPr>
      <w:r>
        <w:br w:type="page"/>
      </w:r>
    </w:p>
    <w:p w:rsidR="00037DCF" w:rsidRPr="004B24F2" w:rsidRDefault="00037DCF" w:rsidP="0007545F">
      <w:pPr>
        <w:pStyle w:val="Rubrik1"/>
        <w:numPr>
          <w:ilvl w:val="0"/>
          <w:numId w:val="15"/>
        </w:numPr>
        <w:spacing w:before="0"/>
        <w:rPr>
          <w:sz w:val="27"/>
          <w:szCs w:val="27"/>
        </w:rPr>
      </w:pPr>
      <w:bookmarkStart w:id="185" w:name="_Toc348704778"/>
      <w:bookmarkStart w:id="186" w:name="_Toc349137926"/>
      <w:bookmarkStart w:id="187" w:name="_Toc349138266"/>
      <w:r w:rsidRPr="004B24F2">
        <w:rPr>
          <w:sz w:val="27"/>
          <w:szCs w:val="27"/>
        </w:rPr>
        <w:lastRenderedPageBreak/>
        <w:t>Försvarsdepartementet</w:t>
      </w:r>
      <w:bookmarkEnd w:id="185"/>
      <w:bookmarkEnd w:id="186"/>
      <w:bookmarkEnd w:id="187"/>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4 och 5</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188" w:name="_Toc348704779"/>
      <w:bookmarkStart w:id="189" w:name="_Toc349137927"/>
      <w:bookmarkStart w:id="190" w:name="_Toc349138267"/>
      <w:r w:rsidRPr="004B24F2">
        <w:rPr>
          <w:sz w:val="23"/>
          <w:szCs w:val="23"/>
        </w:rPr>
        <w:t>Totalförsvarets folkrättsråd (Fö 1991:A)</w:t>
      </w:r>
      <w:bookmarkEnd w:id="188"/>
      <w:bookmarkEnd w:id="189"/>
      <w:bookmarkEnd w:id="190"/>
    </w:p>
    <w:p w:rsidR="00037DCF" w:rsidRDefault="00037DCF" w:rsidP="00037DCF">
      <w:pPr>
        <w:pStyle w:val="Brdtext"/>
        <w:jc w:val="left"/>
      </w:pPr>
      <w:r>
        <w:t>Organ inom Regeringskansliet</w:t>
      </w:r>
    </w:p>
    <w:p w:rsidR="00037DCF" w:rsidRPr="00E32485" w:rsidRDefault="00037DCF" w:rsidP="00037DCF">
      <w:pPr>
        <w:pStyle w:val="Brdtextmedindrag"/>
      </w:pPr>
    </w:p>
    <w:p w:rsidR="00037DCF" w:rsidRDefault="00037DCF" w:rsidP="00037DCF">
      <w:pPr>
        <w:pStyle w:val="Brdtext"/>
        <w:jc w:val="left"/>
      </w:pPr>
      <w:r>
        <w:t>Tillkallade enligt regeringens bemyndigande 20-jun-1991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Eksborg, Ann-Louise, chef för Statens haverikommission (fr.o.m den  1-jul-1997 t.o.m den  7-sep-1997)</w:t>
      </w:r>
    </w:p>
    <w:p w:rsidR="00037DCF" w:rsidRDefault="00037DCF" w:rsidP="00037DCF">
      <w:pPr>
        <w:pStyle w:val="Brdtext"/>
        <w:ind w:left="227"/>
        <w:jc w:val="left"/>
      </w:pPr>
      <w:r>
        <w:t xml:space="preserve">Hedegård, Maria, rättschef (fr.o.m den  1-jun-2005 t.o.m den </w:t>
      </w:r>
    </w:p>
    <w:p w:rsidR="00037DCF" w:rsidRDefault="00037DCF" w:rsidP="00037DCF">
      <w:pPr>
        <w:pStyle w:val="Brdtext"/>
        <w:ind w:left="227"/>
        <w:jc w:val="left"/>
      </w:pPr>
      <w:r>
        <w:t>30-jun-2015)</w:t>
      </w:r>
    </w:p>
    <w:p w:rsidR="00037DCF" w:rsidRDefault="00037DCF" w:rsidP="00037DCF">
      <w:pPr>
        <w:pStyle w:val="Brdtext"/>
        <w:ind w:left="227"/>
        <w:jc w:val="left"/>
      </w:pPr>
      <w:r>
        <w:t>Johansson, Maj, hovrättsråd (fr.o.m den  1-jul-2000 t.o.m den ’</w:t>
      </w:r>
    </w:p>
    <w:p w:rsidR="00037DCF" w:rsidRDefault="00037DCF" w:rsidP="00037DCF">
      <w:pPr>
        <w:pStyle w:val="Brdtext"/>
        <w:ind w:left="227"/>
        <w:jc w:val="left"/>
      </w:pPr>
      <w:r>
        <w:t>31-maj-2005)</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 xml:space="preserve">Hammarskjöld, Elinor, (fr.o.m den  1-okt-2008 t.o.m den </w:t>
      </w:r>
    </w:p>
    <w:p w:rsidR="00037DCF" w:rsidRDefault="00037DCF" w:rsidP="00037DCF">
      <w:pPr>
        <w:pStyle w:val="Brdtext"/>
        <w:ind w:left="227"/>
        <w:jc w:val="left"/>
      </w:pPr>
      <w:r>
        <w:t>28-feb-2011)</w:t>
      </w:r>
    </w:p>
    <w:p w:rsidR="00037DCF" w:rsidRDefault="00037DCF" w:rsidP="00037DCF">
      <w:pPr>
        <w:pStyle w:val="Brdtext"/>
        <w:ind w:left="227"/>
        <w:jc w:val="left"/>
      </w:pPr>
      <w:r>
        <w:t>Hedberg, Bosse, departementsråd (fr.o.m den  1-jul-2006 t.o.m den 30-jun-2009)</w:t>
      </w:r>
    </w:p>
    <w:p w:rsidR="00037DCF" w:rsidRDefault="00037DCF" w:rsidP="00037DCF">
      <w:pPr>
        <w:pStyle w:val="Brdtext"/>
        <w:ind w:left="227"/>
        <w:jc w:val="left"/>
      </w:pPr>
      <w:r>
        <w:t xml:space="preserve">Roth, Bertil, departementsråd (fr.o.m den  1-jul-2000 t.o.m den </w:t>
      </w:r>
    </w:p>
    <w:p w:rsidR="00037DCF" w:rsidRDefault="00037DCF" w:rsidP="00037DCF">
      <w:pPr>
        <w:pStyle w:val="Brdtext"/>
        <w:ind w:left="227"/>
        <w:jc w:val="left"/>
      </w:pPr>
      <w:r>
        <w:t>30-nov-2002)</w:t>
      </w:r>
    </w:p>
    <w:p w:rsidR="00037DCF" w:rsidRDefault="00037DCF" w:rsidP="00037DCF">
      <w:pPr>
        <w:pStyle w:val="Brdtext"/>
        <w:ind w:left="227"/>
        <w:jc w:val="left"/>
      </w:pPr>
      <w:r>
        <w:t>Rönqvist, Anders, departementsråd (fr.o.m den  1-dec-2002 t.o.m den 30-jun-2006)</w:t>
      </w:r>
    </w:p>
    <w:p w:rsidR="00037DCF" w:rsidRDefault="00037DCF" w:rsidP="00037DCF">
      <w:pPr>
        <w:pStyle w:val="Brdtext"/>
        <w:ind w:left="227"/>
        <w:jc w:val="left"/>
      </w:pPr>
      <w:r>
        <w:t xml:space="preserve">Sjögren, Per, departementsråd (fr.o.m den  1-mar-2011 t.o.m den </w:t>
      </w:r>
    </w:p>
    <w:p w:rsidR="00037DCF" w:rsidRDefault="00037DCF" w:rsidP="00037DCF">
      <w:pPr>
        <w:pStyle w:val="Brdtext"/>
        <w:ind w:left="227"/>
        <w:jc w:val="left"/>
      </w:pPr>
      <w:r>
        <w:t>30-jun-2015)</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Ahlström, Christer, sakkunnig (fr.o.m den  1-jul-1997 t.o.m den </w:t>
      </w:r>
    </w:p>
    <w:p w:rsidR="00037DCF" w:rsidRDefault="00037DCF" w:rsidP="00037DCF">
      <w:pPr>
        <w:pStyle w:val="Brdtext"/>
        <w:ind w:left="227"/>
        <w:jc w:val="left"/>
      </w:pPr>
      <w:r>
        <w:t>30-jun-2000)</w:t>
      </w:r>
    </w:p>
    <w:p w:rsidR="00037DCF" w:rsidRDefault="00037DCF" w:rsidP="00037DCF">
      <w:pPr>
        <w:pStyle w:val="Brdtext"/>
        <w:ind w:left="227"/>
        <w:jc w:val="left"/>
      </w:pPr>
      <w:r>
        <w:t xml:space="preserve">Broström, Per, jur.kand (fr.o.m den  1-jul-2003 t.o.m den </w:t>
      </w:r>
    </w:p>
    <w:p w:rsidR="00037DCF" w:rsidRDefault="00037DCF" w:rsidP="00037DCF">
      <w:pPr>
        <w:pStyle w:val="Brdtext"/>
        <w:ind w:left="227"/>
        <w:jc w:val="left"/>
      </w:pPr>
      <w:r>
        <w:t>31-dec-2008)</w:t>
      </w:r>
    </w:p>
    <w:p w:rsidR="00037DCF" w:rsidRDefault="00037DCF" w:rsidP="00037DCF">
      <w:pPr>
        <w:pStyle w:val="Brdtext"/>
        <w:ind w:left="227"/>
        <w:jc w:val="left"/>
      </w:pPr>
      <w:r>
        <w:t>Clomén, Dick, folkrättshandläggare (fr.o.m den  1-jun-2012 t.o.m den 30-jun-2015)</w:t>
      </w:r>
    </w:p>
    <w:p w:rsidR="00037DCF" w:rsidRDefault="00037DCF" w:rsidP="00037DCF">
      <w:pPr>
        <w:pStyle w:val="Brdtext"/>
        <w:ind w:left="227"/>
        <w:jc w:val="left"/>
      </w:pPr>
      <w:r>
        <w:t xml:space="preserve">Deuschl, Harald, överstelöjtnant (avliden mars-98) (fr.o.m den  </w:t>
      </w:r>
    </w:p>
    <w:p w:rsidR="00037DCF" w:rsidRDefault="00037DCF" w:rsidP="00037DCF">
      <w:pPr>
        <w:pStyle w:val="Brdtext"/>
        <w:ind w:left="227"/>
        <w:jc w:val="left"/>
      </w:pPr>
      <w:r>
        <w:t>1-jul-1997)</w:t>
      </w:r>
    </w:p>
    <w:p w:rsidR="00037DCF" w:rsidRDefault="00037DCF" w:rsidP="00037DCF">
      <w:pPr>
        <w:pStyle w:val="Brdtext"/>
        <w:ind w:left="227"/>
        <w:jc w:val="left"/>
      </w:pPr>
      <w:r>
        <w:t>af Geijerstam, Margareta, kansliråd (t.o.m den 30-sep-1997)</w:t>
      </w:r>
    </w:p>
    <w:p w:rsidR="00037DCF" w:rsidRDefault="00037DCF" w:rsidP="00037DCF">
      <w:pPr>
        <w:pStyle w:val="Brdtext"/>
        <w:ind w:left="227"/>
        <w:jc w:val="left"/>
      </w:pPr>
      <w:r>
        <w:t xml:space="preserve">Engdahl, Ola, jur.kand. (fr.o.m den  1-jan-2009 t.o.m den </w:t>
      </w:r>
    </w:p>
    <w:p w:rsidR="00037DCF" w:rsidRDefault="00037DCF" w:rsidP="00037DCF">
      <w:pPr>
        <w:pStyle w:val="Brdtext"/>
        <w:ind w:left="227"/>
        <w:jc w:val="left"/>
      </w:pPr>
      <w:r>
        <w:t>30-jun-2015)</w:t>
      </w:r>
    </w:p>
    <w:p w:rsidR="00037DCF" w:rsidRDefault="00037DCF" w:rsidP="00037DCF">
      <w:pPr>
        <w:pStyle w:val="Brdtext"/>
        <w:ind w:left="227"/>
        <w:jc w:val="left"/>
      </w:pPr>
      <w:r>
        <w:t>Eksborg, Ann-Louise, chef för Statens haverikommission (t.o.m den  7-sep-1997)</w:t>
      </w:r>
    </w:p>
    <w:p w:rsidR="00037DCF" w:rsidRDefault="00037DCF" w:rsidP="00037DCF">
      <w:pPr>
        <w:pStyle w:val="Brdtext"/>
      </w:pPr>
      <w:r>
        <w:br w:type="page"/>
      </w:r>
    </w:p>
    <w:p w:rsidR="00037DCF" w:rsidRDefault="00037DCF" w:rsidP="00037DCF">
      <w:pPr>
        <w:pStyle w:val="Brdtext"/>
        <w:ind w:left="227"/>
        <w:jc w:val="left"/>
      </w:pPr>
      <w:r>
        <w:lastRenderedPageBreak/>
        <w:t xml:space="preserve">Ericson, Marika, försvarsjurist (fr.o.m den  1-jul-2006 t.o.m den </w:t>
      </w:r>
    </w:p>
    <w:p w:rsidR="00037DCF" w:rsidRDefault="00037DCF" w:rsidP="00037DCF">
      <w:pPr>
        <w:pStyle w:val="Brdtext"/>
        <w:ind w:left="227"/>
        <w:jc w:val="left"/>
      </w:pPr>
      <w:r>
        <w:t>31-jan-2007)</w:t>
      </w:r>
    </w:p>
    <w:p w:rsidR="00037DCF" w:rsidRDefault="00037DCF" w:rsidP="00037DCF">
      <w:pPr>
        <w:pStyle w:val="Brdtext"/>
        <w:ind w:left="227"/>
        <w:jc w:val="left"/>
      </w:pPr>
      <w:r>
        <w:t>Flarup, Karin, departementssekreterare (fr.o.m den  1-dec-2012 t.o.m. den 30-jun-2015)</w:t>
      </w:r>
    </w:p>
    <w:p w:rsidR="00037DCF" w:rsidRDefault="00037DCF" w:rsidP="00037DCF">
      <w:pPr>
        <w:pStyle w:val="Brdtext"/>
        <w:ind w:left="227"/>
        <w:jc w:val="left"/>
      </w:pPr>
      <w:r>
        <w:t>Greenhill, Malin, folkrättshandläggare (fr.o.m den  1-jul-2000 t.o.m den 31-okt-2004)</w:t>
      </w:r>
    </w:p>
    <w:p w:rsidR="00037DCF" w:rsidRDefault="00037DCF" w:rsidP="00037DCF">
      <w:pPr>
        <w:pStyle w:val="Brdtext"/>
        <w:ind w:left="227"/>
        <w:jc w:val="left"/>
      </w:pPr>
      <w:r>
        <w:t xml:space="preserve">Greenhill, Malin, folkrättsjurist (fr.o.m den  1-mar-2011 t.o.m den </w:t>
      </w:r>
    </w:p>
    <w:p w:rsidR="00037DCF" w:rsidRDefault="00037DCF" w:rsidP="00037DCF">
      <w:pPr>
        <w:pStyle w:val="Brdtext"/>
        <w:ind w:left="227"/>
        <w:jc w:val="left"/>
      </w:pPr>
      <w:r>
        <w:t>31-maj-2012)</w:t>
      </w:r>
    </w:p>
    <w:p w:rsidR="00037DCF" w:rsidRDefault="00037DCF" w:rsidP="00037DCF">
      <w:pPr>
        <w:pStyle w:val="Brdtext"/>
        <w:ind w:left="227"/>
        <w:jc w:val="left"/>
      </w:pPr>
      <w:r>
        <w:t>Hammarskjöld, Elinor, departementsråd (fr.o.m den  1-jul-2009 t.o.m den 28-feb-2011)</w:t>
      </w:r>
    </w:p>
    <w:p w:rsidR="00037DCF" w:rsidRDefault="00037DCF" w:rsidP="00037DCF">
      <w:pPr>
        <w:pStyle w:val="Brdtext"/>
        <w:ind w:left="227"/>
        <w:jc w:val="left"/>
      </w:pPr>
      <w:r>
        <w:t>Hedberg, Bosse, departementsråd (fr.o.m den  1-jul-2006 t.o.m den 30-sep-2008)</w:t>
      </w:r>
    </w:p>
    <w:p w:rsidR="00037DCF" w:rsidRDefault="00037DCF" w:rsidP="00037DCF">
      <w:pPr>
        <w:pStyle w:val="Brdtext"/>
        <w:ind w:left="227"/>
        <w:jc w:val="left"/>
      </w:pPr>
      <w:r>
        <w:t xml:space="preserve">Hedström, Key, chefsjurist (fr.o.m den  1-jul-2000 t.o.m den </w:t>
      </w:r>
    </w:p>
    <w:p w:rsidR="00037DCF" w:rsidRDefault="00037DCF" w:rsidP="00037DCF">
      <w:pPr>
        <w:pStyle w:val="Brdtext"/>
        <w:ind w:left="227"/>
        <w:jc w:val="left"/>
      </w:pPr>
      <w:r>
        <w:t>30-jun-2015)</w:t>
      </w:r>
    </w:p>
    <w:p w:rsidR="00037DCF" w:rsidRDefault="00037DCF" w:rsidP="00037DCF">
      <w:pPr>
        <w:pStyle w:val="Brdtext"/>
        <w:ind w:left="227"/>
        <w:jc w:val="left"/>
      </w:pPr>
      <w:r>
        <w:t>Himmelstrand Sundström, Kristina, jur.kand. (fr.o.m den  1-jul-2000 t.o.m den 30-jun-2003)</w:t>
      </w:r>
    </w:p>
    <w:p w:rsidR="00037DCF" w:rsidRDefault="00037DCF" w:rsidP="00037DCF">
      <w:pPr>
        <w:pStyle w:val="Brdtext"/>
        <w:ind w:left="227"/>
        <w:jc w:val="left"/>
      </w:pPr>
      <w:r>
        <w:t xml:space="preserve">Hedegård, Maria, rättschef (fr.o.m den  1-jun-2005 t.o.m den </w:t>
      </w:r>
    </w:p>
    <w:p w:rsidR="00037DCF" w:rsidRDefault="00037DCF" w:rsidP="00037DCF">
      <w:pPr>
        <w:pStyle w:val="Brdtext"/>
        <w:ind w:left="227"/>
        <w:jc w:val="left"/>
      </w:pPr>
      <w:r>
        <w:t>30-jun-2015)</w:t>
      </w:r>
    </w:p>
    <w:p w:rsidR="00037DCF" w:rsidRDefault="00037DCF" w:rsidP="00037DCF">
      <w:pPr>
        <w:pStyle w:val="Brdtext"/>
        <w:ind w:left="227"/>
        <w:jc w:val="left"/>
      </w:pPr>
      <w:r>
        <w:t xml:space="preserve">Holst, Fredrik, jur.mag. (fr.o.m den 15-dec-1998 t.o.m den </w:t>
      </w:r>
    </w:p>
    <w:p w:rsidR="00037DCF" w:rsidRDefault="00037DCF" w:rsidP="00037DCF">
      <w:pPr>
        <w:pStyle w:val="Brdtext"/>
        <w:ind w:left="227"/>
        <w:jc w:val="left"/>
      </w:pPr>
      <w:r>
        <w:t>30-jun-2000)</w:t>
      </w:r>
    </w:p>
    <w:p w:rsidR="00037DCF" w:rsidRDefault="00037DCF" w:rsidP="00037DCF">
      <w:pPr>
        <w:pStyle w:val="Brdtext"/>
        <w:ind w:left="227"/>
        <w:jc w:val="left"/>
      </w:pPr>
      <w:r>
        <w:t xml:space="preserve">Johansson, Maj, hovrättsråd (fr.o.m den  1-jul-2000 t.o.m den </w:t>
      </w:r>
    </w:p>
    <w:p w:rsidR="00037DCF" w:rsidRDefault="00037DCF" w:rsidP="00037DCF">
      <w:pPr>
        <w:pStyle w:val="Brdtext"/>
        <w:ind w:left="227"/>
        <w:jc w:val="left"/>
      </w:pPr>
      <w:r>
        <w:t>31-maj-2005)</w:t>
      </w:r>
    </w:p>
    <w:p w:rsidR="00037DCF" w:rsidRDefault="00037DCF" w:rsidP="00037DCF">
      <w:pPr>
        <w:pStyle w:val="Brdtext"/>
        <w:ind w:left="227"/>
        <w:jc w:val="left"/>
      </w:pPr>
      <w:r>
        <w:t xml:space="preserve">Kelt, Maria, departementsråd (fr.o.m den  1-jun-2012 t.o.m den </w:t>
      </w:r>
    </w:p>
    <w:p w:rsidR="00037DCF" w:rsidRDefault="00037DCF" w:rsidP="00037DCF">
      <w:pPr>
        <w:pStyle w:val="Brdtext"/>
        <w:ind w:left="227"/>
        <w:jc w:val="left"/>
      </w:pPr>
      <w:r>
        <w:t>30-jun-2015)</w:t>
      </w:r>
    </w:p>
    <w:p w:rsidR="00037DCF" w:rsidRDefault="00037DCF" w:rsidP="00037DCF">
      <w:pPr>
        <w:pStyle w:val="Brdtext"/>
        <w:ind w:left="227"/>
        <w:jc w:val="left"/>
      </w:pPr>
      <w:r>
        <w:t xml:space="preserve">Körlof, Björn, generaldirektör (fr.o.m den  1-jul-2000 t.o.m den </w:t>
      </w:r>
    </w:p>
    <w:p w:rsidR="00037DCF" w:rsidRDefault="00037DCF" w:rsidP="00037DCF">
      <w:pPr>
        <w:pStyle w:val="Brdtext"/>
        <w:ind w:left="227"/>
        <w:jc w:val="left"/>
      </w:pPr>
      <w:r>
        <w:t>30-sep-2008)</w:t>
      </w:r>
    </w:p>
    <w:p w:rsidR="00037DCF" w:rsidRDefault="00037DCF" w:rsidP="00037DCF">
      <w:pPr>
        <w:pStyle w:val="Brdtext"/>
        <w:ind w:left="227"/>
        <w:jc w:val="left"/>
      </w:pPr>
      <w:r>
        <w:t xml:space="preserve">Lager, Elisabeth, chefsjurist (fr.o.m den 24-aug-1998 t.o.m den </w:t>
      </w:r>
    </w:p>
    <w:p w:rsidR="00037DCF" w:rsidRDefault="00037DCF" w:rsidP="00037DCF">
      <w:pPr>
        <w:pStyle w:val="Brdtext"/>
        <w:ind w:left="227"/>
        <w:jc w:val="left"/>
      </w:pPr>
      <w:r>
        <w:t>30-jun-2000)</w:t>
      </w:r>
    </w:p>
    <w:p w:rsidR="00037DCF" w:rsidRDefault="00037DCF" w:rsidP="00037DCF">
      <w:pPr>
        <w:pStyle w:val="Brdtext"/>
        <w:ind w:left="227"/>
        <w:jc w:val="left"/>
      </w:pPr>
      <w:r>
        <w:t>Ledmyr, Sonja, avdelningsdirektör (fr.o.m den  1-jul-2000 t.o.m den 30-jun-2003)</w:t>
      </w:r>
    </w:p>
    <w:p w:rsidR="00037DCF" w:rsidRDefault="00037DCF" w:rsidP="00037DCF">
      <w:pPr>
        <w:pStyle w:val="Brdtext"/>
        <w:ind w:left="227"/>
        <w:jc w:val="left"/>
      </w:pPr>
      <w:r>
        <w:t xml:space="preserve">Lindfors, Erik, departementsråd (fr.o.m den  1-okt-2008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Nilsson, Pernilla, jur.kand. (fr.o.m den  1-jul-2000 t.o.m den </w:t>
      </w:r>
    </w:p>
    <w:p w:rsidR="00037DCF" w:rsidRDefault="00037DCF" w:rsidP="00037DCF">
      <w:pPr>
        <w:pStyle w:val="Brdtext"/>
        <w:ind w:left="227"/>
        <w:jc w:val="left"/>
      </w:pPr>
      <w:r>
        <w:t>31-okt-2004)</w:t>
      </w:r>
    </w:p>
    <w:p w:rsidR="00037DCF" w:rsidRDefault="00037DCF" w:rsidP="00037DCF">
      <w:pPr>
        <w:pStyle w:val="Brdtext"/>
        <w:ind w:left="227"/>
        <w:jc w:val="left"/>
      </w:pPr>
      <w:r>
        <w:t xml:space="preserve">Nymark, Manólis, enhetsjurist (fr.o.m den  1-jul-1997 t.o.m den </w:t>
      </w:r>
    </w:p>
    <w:p w:rsidR="00037DCF" w:rsidRDefault="00037DCF" w:rsidP="00037DCF">
      <w:pPr>
        <w:pStyle w:val="Brdtext"/>
        <w:ind w:left="227"/>
        <w:jc w:val="left"/>
      </w:pPr>
      <w:r>
        <w:t>30-jun-2000)</w:t>
      </w:r>
    </w:p>
    <w:p w:rsidR="00037DCF" w:rsidRDefault="00037DCF" w:rsidP="00037DCF">
      <w:pPr>
        <w:pStyle w:val="Brdtext"/>
        <w:ind w:left="227"/>
        <w:jc w:val="left"/>
      </w:pPr>
      <w:r>
        <w:t xml:space="preserve">Persson, Ing-marie, utredare (fr.o.m den  1-jul-2003 t.o.m den </w:t>
      </w:r>
    </w:p>
    <w:p w:rsidR="00037DCF" w:rsidRDefault="00037DCF" w:rsidP="00037DCF">
      <w:pPr>
        <w:pStyle w:val="Brdtext"/>
        <w:ind w:left="227"/>
        <w:jc w:val="left"/>
      </w:pPr>
      <w:r>
        <w:t>30-jun-2009)</w:t>
      </w:r>
    </w:p>
    <w:p w:rsidR="00037DCF" w:rsidRDefault="00037DCF" w:rsidP="00037DCF">
      <w:pPr>
        <w:pStyle w:val="Brdtext"/>
        <w:ind w:left="227"/>
        <w:jc w:val="left"/>
      </w:pPr>
      <w:r>
        <w:t xml:space="preserve">Rosvall, Göran, chefsjurist (fr.o.m den  1-jul-1997 t.o.m den </w:t>
      </w:r>
    </w:p>
    <w:p w:rsidR="00037DCF" w:rsidRDefault="00037DCF" w:rsidP="00037DCF">
      <w:pPr>
        <w:pStyle w:val="Brdtext"/>
        <w:ind w:left="227"/>
        <w:jc w:val="left"/>
      </w:pPr>
      <w:r>
        <w:t>23-aug-1998)</w:t>
      </w:r>
    </w:p>
    <w:p w:rsidR="00037DCF" w:rsidRDefault="00037DCF" w:rsidP="00037DCF">
      <w:pPr>
        <w:pStyle w:val="Brdtext"/>
        <w:ind w:left="227"/>
        <w:jc w:val="left"/>
      </w:pPr>
      <w:r>
        <w:t xml:space="preserve">Roth, Bertil, departementsråd (fr.o.m den  1-jul-2000 t.o.m den </w:t>
      </w:r>
    </w:p>
    <w:p w:rsidR="00037DCF" w:rsidRDefault="00037DCF" w:rsidP="00037DCF">
      <w:pPr>
        <w:pStyle w:val="Brdtext"/>
        <w:ind w:left="227"/>
        <w:jc w:val="left"/>
      </w:pPr>
      <w:r>
        <w:t>30-nov-2002)</w:t>
      </w:r>
    </w:p>
    <w:p w:rsidR="00037DCF" w:rsidRDefault="00037DCF" w:rsidP="00037DCF">
      <w:pPr>
        <w:pStyle w:val="Brdtext"/>
        <w:ind w:left="227"/>
        <w:jc w:val="left"/>
      </w:pPr>
      <w:r>
        <w:t xml:space="preserve">Ryding-Berg, Stefan, chefsjurist (fr.o.m den  1-jul-2009 t.o.m den </w:t>
      </w:r>
    </w:p>
    <w:p w:rsidR="00037DCF" w:rsidRDefault="00037DCF" w:rsidP="00037DCF">
      <w:pPr>
        <w:pStyle w:val="Brdtext"/>
        <w:ind w:left="227"/>
        <w:jc w:val="left"/>
      </w:pPr>
      <w:r>
        <w:t>30-jun-2015)</w:t>
      </w:r>
    </w:p>
    <w:p w:rsidR="00037DCF" w:rsidRDefault="00037DCF" w:rsidP="00037DCF">
      <w:pPr>
        <w:pStyle w:val="Brdtext"/>
        <w:ind w:left="227"/>
        <w:jc w:val="left"/>
      </w:pPr>
      <w:r>
        <w:t>Rönqvist, Anders, departementsråd (fr.o.m den  1-dec-2002 t.o.m den 30-jun-2006)</w:t>
      </w:r>
    </w:p>
    <w:p w:rsidR="00037DCF" w:rsidRDefault="00037DCF" w:rsidP="00037DCF">
      <w:pPr>
        <w:pStyle w:val="Brdtext"/>
        <w:ind w:left="227"/>
        <w:jc w:val="left"/>
      </w:pPr>
      <w:r>
        <w:t>Sandbu, Magnus D., försvarsjurist (fr.o.m den  1-jul-2000 t.o.m den 30-jun-2015)</w:t>
      </w:r>
    </w:p>
    <w:p w:rsidR="00037DCF" w:rsidRDefault="00037DCF" w:rsidP="00037DCF">
      <w:pPr>
        <w:pStyle w:val="Brdtext"/>
        <w:ind w:left="227"/>
        <w:jc w:val="left"/>
      </w:pPr>
      <w:r>
        <w:lastRenderedPageBreak/>
        <w:t xml:space="preserve">Sjögren, Per, departementsråd (fr.o.m den  1-jul-2012 t.o.m den </w:t>
      </w:r>
    </w:p>
    <w:p w:rsidR="00037DCF" w:rsidRDefault="00037DCF" w:rsidP="00037DCF">
      <w:pPr>
        <w:pStyle w:val="Brdtext"/>
        <w:ind w:left="227"/>
        <w:jc w:val="left"/>
      </w:pPr>
      <w:r>
        <w:t>30-jun-2015)</w:t>
      </w:r>
    </w:p>
    <w:p w:rsidR="00037DCF" w:rsidRDefault="00037DCF" w:rsidP="00037DCF">
      <w:pPr>
        <w:pStyle w:val="Brdtext"/>
        <w:ind w:left="227"/>
        <w:jc w:val="left"/>
      </w:pPr>
      <w:r>
        <w:t>Tengroth (f.d. Hellman), Cecilia, jur.kand. (fr.o.m den  1-jul-2006 t.o.m den 31-maj-2012)</w:t>
      </w:r>
    </w:p>
    <w:p w:rsidR="00037DCF" w:rsidRDefault="00037DCF" w:rsidP="00037DCF">
      <w:pPr>
        <w:pStyle w:val="Brdtext"/>
        <w:ind w:left="227"/>
        <w:jc w:val="left"/>
      </w:pPr>
      <w:r>
        <w:t>Tornberg, Richard, departementssekreterare (fr.o.m den  1-nov-2004 t.o.m den 30-jun-2006)</w:t>
      </w:r>
    </w:p>
    <w:p w:rsidR="00037DCF" w:rsidRDefault="00037DCF" w:rsidP="00037DCF">
      <w:pPr>
        <w:pStyle w:val="Brdtext"/>
        <w:ind w:left="227"/>
        <w:jc w:val="left"/>
      </w:pPr>
      <w:r>
        <w:t>Ulfsparre, Christina, folkrättshandläggare (fr.o.m den  1-nov-2004 t.o.m den 28-feb-2011)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Andersson, Mikael, kansliråd (fr.o.m den  1-jun-2001 t.o.m den </w:t>
      </w:r>
    </w:p>
    <w:p w:rsidR="00037DCF" w:rsidRDefault="00037DCF" w:rsidP="00037DCF">
      <w:pPr>
        <w:pStyle w:val="Brdtext"/>
        <w:ind w:left="227"/>
        <w:jc w:val="left"/>
      </w:pPr>
      <w:r>
        <w:t>31-mar-2011)</w:t>
      </w:r>
    </w:p>
    <w:p w:rsidR="00037DCF" w:rsidRDefault="00037DCF" w:rsidP="00037DCF">
      <w:pPr>
        <w:pStyle w:val="Brdtext"/>
        <w:ind w:left="227"/>
        <w:jc w:val="left"/>
      </w:pPr>
      <w:r>
        <w:t>af Geijerstam, Margareta, kansliråd (fr.o.m den  1-jul-1997 t.o.m den 30-sep-1997)</w:t>
      </w:r>
    </w:p>
    <w:p w:rsidR="00037DCF" w:rsidRDefault="00037DCF" w:rsidP="00037DCF">
      <w:pPr>
        <w:pStyle w:val="Brdtext"/>
        <w:ind w:left="227"/>
        <w:jc w:val="left"/>
      </w:pPr>
      <w:r>
        <w:t>Nyrén, Jan, kansliråd (fr.o.m den  1-mar-1998 t.o.m den 18-apr-1999)</w:t>
      </w:r>
    </w:p>
    <w:p w:rsidR="00037DCF" w:rsidRDefault="00037DCF" w:rsidP="00037DCF">
      <w:pPr>
        <w:pStyle w:val="Brdtext"/>
        <w:ind w:left="227"/>
        <w:jc w:val="left"/>
      </w:pPr>
      <w:r>
        <w:t>Petersson, Elisabet, rättssakkunnig (fr.o.m den  1-apr-2011 t.o.m den 27-maj-2012)</w:t>
      </w:r>
    </w:p>
    <w:p w:rsidR="00037DCF" w:rsidRDefault="00037DCF" w:rsidP="00037DCF">
      <w:pPr>
        <w:pStyle w:val="Brdtext"/>
        <w:ind w:left="227"/>
        <w:jc w:val="left"/>
      </w:pPr>
      <w:r>
        <w:t>Rudvall, Samuel, rättssakkunnig (fr.o.m den 28-maj-2012 t.o.m den 30-jun-2015)</w:t>
      </w:r>
    </w:p>
    <w:p w:rsidR="00037DCF" w:rsidRDefault="00037DCF" w:rsidP="00037DCF">
      <w:pPr>
        <w:pStyle w:val="Brdtext"/>
        <w:ind w:left="227"/>
        <w:jc w:val="left"/>
      </w:pPr>
      <w:r>
        <w:t>Wågnert, Niklas, hovrättsassessor (fr.o.m den  1-jul-2000 t.o.m den 31-maj-2001)</w:t>
      </w:r>
    </w:p>
    <w:p w:rsidR="00037DCF" w:rsidRDefault="00037DCF" w:rsidP="00037DCF">
      <w:pPr>
        <w:pStyle w:val="Brdtext"/>
        <w:jc w:val="left"/>
      </w:pPr>
    </w:p>
    <w:p w:rsidR="00037DCF" w:rsidRDefault="00037DCF" w:rsidP="00037DCF">
      <w:pPr>
        <w:pStyle w:val="Brdtext"/>
        <w:jc w:val="left"/>
      </w:pPr>
      <w:r>
        <w:t>Lokal: Försvarsdepartementet, Jakobsgatan 9, 103 33 Stockholm, tel. växel 405 10 00, direktval 405 24 07(sekr.)</w:t>
      </w:r>
    </w:p>
    <w:p w:rsidR="00037DCF" w:rsidRDefault="00037DCF" w:rsidP="00037DCF">
      <w:pPr>
        <w:pStyle w:val="Brdtext"/>
        <w:jc w:val="left"/>
      </w:pPr>
    </w:p>
    <w:p w:rsidR="00037DCF" w:rsidRDefault="00037DCF" w:rsidP="00037DCF">
      <w:pPr>
        <w:pStyle w:val="Brdtext"/>
        <w:jc w:val="left"/>
      </w:pPr>
      <w:r>
        <w:t>Direktiv för rådet, se regeringsbeslut den 20 juni 1991.</w:t>
      </w:r>
    </w:p>
    <w:p w:rsidR="00037DCF" w:rsidRDefault="00037DCF" w:rsidP="00037DCF">
      <w:pPr>
        <w:pStyle w:val="Brdtext"/>
        <w:jc w:val="left"/>
      </w:pPr>
    </w:p>
    <w:p w:rsidR="00037DCF" w:rsidRDefault="00037DCF" w:rsidP="00037DCF">
      <w:pPr>
        <w:pStyle w:val="Brdtext"/>
        <w:jc w:val="left"/>
      </w:pPr>
      <w:r>
        <w:t>Rådets arbete är inte tidsbegränsat.</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191" w:name="_Toc348704780"/>
      <w:bookmarkStart w:id="192" w:name="_Toc349137928"/>
      <w:bookmarkStart w:id="193" w:name="_Toc349138268"/>
      <w:r w:rsidRPr="004B24F2">
        <w:rPr>
          <w:sz w:val="23"/>
          <w:szCs w:val="23"/>
        </w:rPr>
        <w:t>Försvarsberedningen (Fö 1992:B)</w:t>
      </w:r>
      <w:bookmarkEnd w:id="191"/>
      <w:bookmarkEnd w:id="192"/>
      <w:bookmarkEnd w:id="193"/>
    </w:p>
    <w:p w:rsidR="00037DCF" w:rsidRDefault="00037DCF" w:rsidP="00037DCF">
      <w:pPr>
        <w:pStyle w:val="Brdtext"/>
        <w:jc w:val="left"/>
      </w:pPr>
      <w:r>
        <w:t>Organ inom Regeringskansliet</w:t>
      </w:r>
    </w:p>
    <w:p w:rsidR="00037DCF" w:rsidRPr="00AD0A7B" w:rsidRDefault="00037DCF" w:rsidP="00037DCF">
      <w:pPr>
        <w:pStyle w:val="Brdtextmedindrag"/>
      </w:pPr>
    </w:p>
    <w:p w:rsidR="00037DCF" w:rsidRDefault="00037DCF" w:rsidP="00037DCF">
      <w:pPr>
        <w:pStyle w:val="Brdtext"/>
        <w:jc w:val="left"/>
      </w:pPr>
      <w:r>
        <w:t>Tillkallade enligt regeringens bemyndigande 29-okt-1992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Danielsson, Lars, statssekreterare (fr.o.m den  1-mar-1997 t.o.m den 26-apr-2000)</w:t>
      </w:r>
    </w:p>
    <w:p w:rsidR="00037DCF" w:rsidRDefault="00037DCF" w:rsidP="00037DCF">
      <w:pPr>
        <w:pStyle w:val="Brdtext"/>
        <w:ind w:left="227"/>
        <w:jc w:val="left"/>
      </w:pPr>
      <w:r>
        <w:t>Enström, Karin, led. av riksdagen (fr.o.m den 10-jan-2008 t.o.m den 17-apr-2012)</w:t>
      </w:r>
    </w:p>
    <w:p w:rsidR="00037DCF" w:rsidRDefault="00037DCF" w:rsidP="00037DCF">
      <w:pPr>
        <w:pStyle w:val="Brdtext"/>
        <w:ind w:left="227"/>
        <w:jc w:val="left"/>
      </w:pPr>
      <w:r>
        <w:t xml:space="preserve">Juholt, Håkan, led. av riksdagen (fr.o.m den 27-apr-2000 t.o.m den </w:t>
      </w:r>
    </w:p>
    <w:p w:rsidR="00037DCF" w:rsidRDefault="00037DCF" w:rsidP="00037DCF">
      <w:pPr>
        <w:pStyle w:val="Brdtext"/>
        <w:ind w:left="227"/>
        <w:jc w:val="left"/>
      </w:pPr>
      <w:r>
        <w:t>13-dec-2006)</w:t>
      </w:r>
    </w:p>
    <w:p w:rsidR="00037DCF" w:rsidRDefault="00037DCF" w:rsidP="00037DCF">
      <w:pPr>
        <w:pStyle w:val="Brdtext"/>
        <w:ind w:left="227"/>
        <w:jc w:val="left"/>
      </w:pPr>
      <w:r>
        <w:t>Lagerblad, Peter, statssekreterare (fr.o.m den 12-jan-1995 t.o.m den 14-jan-1996)</w:t>
      </w:r>
    </w:p>
    <w:p w:rsidR="00D547BE" w:rsidRDefault="00037DCF" w:rsidP="00037DCF">
      <w:pPr>
        <w:pStyle w:val="Brdtext"/>
        <w:ind w:left="227"/>
        <w:jc w:val="left"/>
      </w:pPr>
      <w:r>
        <w:t>Lennmarker, Göran, led. av riksdagen (fr.o.m den 15-jan-2007 t.o.m den  9-jan-2008)</w:t>
      </w:r>
    </w:p>
    <w:p w:rsidR="00D547BE" w:rsidRDefault="00D547BE">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Rekke, Lars, statssekreterare (fr.o.m den 15-jan-1996 t.o.m den </w:t>
      </w:r>
    </w:p>
    <w:p w:rsidR="00037DCF" w:rsidRDefault="00037DCF" w:rsidP="00037DCF">
      <w:pPr>
        <w:pStyle w:val="Brdtext"/>
        <w:ind w:left="227"/>
        <w:jc w:val="left"/>
      </w:pPr>
      <w:r>
        <w:t>28-feb-1997)</w:t>
      </w:r>
    </w:p>
    <w:p w:rsidR="00D547BE" w:rsidRDefault="00D547BE" w:rsidP="00037DCF">
      <w:pPr>
        <w:pStyle w:val="Brdtext"/>
      </w:pPr>
    </w:p>
    <w:p w:rsidR="00037DCF" w:rsidRDefault="00D547BE" w:rsidP="00037DCF">
      <w:pPr>
        <w:pStyle w:val="Brdtext"/>
      </w:pPr>
      <w:r>
        <w:t>L</w:t>
      </w:r>
      <w:r w:rsidR="00037DCF">
        <w:t>edamöter:</w:t>
      </w:r>
    </w:p>
    <w:p w:rsidR="00037DCF" w:rsidRDefault="00037DCF" w:rsidP="00037DCF">
      <w:pPr>
        <w:pStyle w:val="Brdtext"/>
        <w:ind w:left="227"/>
        <w:jc w:val="left"/>
      </w:pPr>
      <w:r>
        <w:t>Ahlin, Urban, led. av riksdagen (fr.o.m den 14-sep-2012)</w:t>
      </w:r>
    </w:p>
    <w:p w:rsidR="00037DCF" w:rsidRDefault="00037DCF" w:rsidP="00037DCF">
      <w:pPr>
        <w:pStyle w:val="Brdtext"/>
        <w:ind w:left="227"/>
        <w:jc w:val="left"/>
      </w:pPr>
      <w:r>
        <w:t>Arkensten, Sofia, led. av riksdagen (fr.o.m den 14-sep-2012)</w:t>
      </w:r>
    </w:p>
    <w:p w:rsidR="00037DCF" w:rsidRDefault="00037DCF" w:rsidP="00037DCF">
      <w:pPr>
        <w:pStyle w:val="Brdtext"/>
        <w:ind w:left="227"/>
        <w:jc w:val="left"/>
      </w:pPr>
      <w:r>
        <w:t>Björklund, Torbjörn, led. av riksdagen (fr.o.m den 14-sep-2012)</w:t>
      </w:r>
    </w:p>
    <w:p w:rsidR="00037DCF" w:rsidRDefault="00037DCF" w:rsidP="00037DCF">
      <w:pPr>
        <w:pStyle w:val="Brdtext"/>
        <w:ind w:left="227"/>
        <w:jc w:val="left"/>
      </w:pPr>
      <w:r>
        <w:t>Bohlin, Britt, ledamot av riksdagen (t.o.m den  2-maj-1999)</w:t>
      </w:r>
    </w:p>
    <w:p w:rsidR="00037DCF" w:rsidRDefault="00037DCF" w:rsidP="00037DCF">
      <w:pPr>
        <w:pStyle w:val="Brdtext"/>
        <w:ind w:left="227"/>
        <w:jc w:val="left"/>
      </w:pPr>
      <w:r>
        <w:t xml:space="preserve">Carnerö, Åke, led. av riksdagen (fr.o.m den 12-jan-1995 t.o.m den </w:t>
      </w:r>
    </w:p>
    <w:p w:rsidR="00037DCF" w:rsidRDefault="00037DCF" w:rsidP="00037DCF">
      <w:pPr>
        <w:pStyle w:val="Brdtext"/>
        <w:ind w:left="227"/>
        <w:jc w:val="left"/>
      </w:pPr>
      <w:r>
        <w:t>23-apr-2003)</w:t>
      </w:r>
    </w:p>
    <w:p w:rsidR="00037DCF" w:rsidRDefault="00037DCF" w:rsidP="00037DCF">
      <w:pPr>
        <w:pStyle w:val="Brdtext"/>
        <w:ind w:left="227"/>
        <w:jc w:val="left"/>
      </w:pPr>
      <w:r>
        <w:t>Danielsson, Staffan, led. av riksdagen (fr.o.m den 15-jan-2007)</w:t>
      </w:r>
    </w:p>
    <w:p w:rsidR="00037DCF" w:rsidRDefault="00037DCF" w:rsidP="00037DCF">
      <w:pPr>
        <w:pStyle w:val="Brdtext"/>
        <w:ind w:left="227"/>
        <w:jc w:val="left"/>
      </w:pPr>
      <w:r>
        <w:t xml:space="preserve">Hafström, Jonas, chef för internationella avdelningen vid Moderata samlingspartiets partikansli (fr.o.m den  1-nov-1998 t.o.m den </w:t>
      </w:r>
    </w:p>
    <w:p w:rsidR="00037DCF" w:rsidRDefault="00037DCF" w:rsidP="00037DCF">
      <w:pPr>
        <w:pStyle w:val="Brdtext"/>
        <w:ind w:left="227"/>
        <w:jc w:val="left"/>
      </w:pPr>
      <w:r>
        <w:t>26-nov-2002)</w:t>
      </w:r>
    </w:p>
    <w:p w:rsidR="00037DCF" w:rsidRDefault="00037DCF" w:rsidP="00037DCF">
      <w:pPr>
        <w:pStyle w:val="Brdtext"/>
        <w:ind w:left="227"/>
        <w:jc w:val="left"/>
      </w:pPr>
      <w:r>
        <w:t>Hökmark, Gunnar, led. av riksdagen (fr.o.m den 27-nov-2002 t.o.m den 30-sep-2004)</w:t>
      </w:r>
    </w:p>
    <w:p w:rsidR="00037DCF" w:rsidRDefault="00037DCF" w:rsidP="00037DCF">
      <w:pPr>
        <w:pStyle w:val="Brdtext"/>
        <w:ind w:left="227"/>
        <w:jc w:val="left"/>
      </w:pPr>
      <w:r>
        <w:t>Hultqvist, Peter, led. av riksdagen (fr.o.m den 14-sep-2012)</w:t>
      </w:r>
    </w:p>
    <w:p w:rsidR="00037DCF" w:rsidRDefault="00037DCF" w:rsidP="00037DCF">
      <w:pPr>
        <w:pStyle w:val="Brdtext"/>
        <w:ind w:left="227"/>
        <w:jc w:val="left"/>
      </w:pPr>
      <w:r>
        <w:t>Jansson, Mikael, led. av riksdagen (fr.o.m den 14-sep-2012)</w:t>
      </w:r>
    </w:p>
    <w:p w:rsidR="00037DCF" w:rsidRDefault="00037DCF" w:rsidP="00037DCF">
      <w:pPr>
        <w:pStyle w:val="Brdtext"/>
        <w:ind w:left="227"/>
        <w:jc w:val="left"/>
      </w:pPr>
      <w:r>
        <w:t>Jennehag, Jan, f.d. led. av riksdagen (fr.o.m den 12-jan-1995 t.o.m den  2-maj-1999)</w:t>
      </w:r>
    </w:p>
    <w:p w:rsidR="00037DCF" w:rsidRDefault="00037DCF" w:rsidP="00037DCF">
      <w:pPr>
        <w:pStyle w:val="Brdtext"/>
        <w:ind w:left="227"/>
        <w:jc w:val="left"/>
      </w:pPr>
      <w:r>
        <w:t>Jóhannesson, Berit, led. av riksdagen (fr.o.m den  3-maj-1999 t.o.m den 13-dec-2006)</w:t>
      </w:r>
    </w:p>
    <w:p w:rsidR="00037DCF" w:rsidRDefault="00037DCF" w:rsidP="00037DCF">
      <w:pPr>
        <w:pStyle w:val="Brdtext"/>
        <w:ind w:left="227"/>
        <w:jc w:val="left"/>
      </w:pPr>
      <w:r>
        <w:t xml:space="preserve">Juholt, Håkan, led. av riksdagen (fr.o.m den 17-jan-1996 t.o.m den </w:t>
      </w:r>
    </w:p>
    <w:p w:rsidR="00037DCF" w:rsidRDefault="00037DCF" w:rsidP="00037DCF">
      <w:pPr>
        <w:pStyle w:val="Brdtext"/>
        <w:ind w:left="227"/>
        <w:jc w:val="left"/>
      </w:pPr>
      <w:r>
        <w:t>13-sep-2012)</w:t>
      </w:r>
    </w:p>
    <w:p w:rsidR="00037DCF" w:rsidRDefault="00037DCF" w:rsidP="00037DCF">
      <w:pPr>
        <w:pStyle w:val="Brdtext"/>
        <w:ind w:left="227"/>
        <w:jc w:val="left"/>
      </w:pPr>
      <w:r>
        <w:t>Landerholm, Henrik, ledamot av riksdagen (fr.o.m den 24-feb-1995 t.o.m den 31-okt-1998)</w:t>
      </w:r>
    </w:p>
    <w:p w:rsidR="00037DCF" w:rsidRDefault="00037DCF" w:rsidP="00037DCF">
      <w:pPr>
        <w:pStyle w:val="Brdtext"/>
        <w:ind w:left="227"/>
        <w:jc w:val="left"/>
      </w:pPr>
      <w:r>
        <w:t>Lindestam, Åsa, led. av riksdagen (fr.o.m den 14-sep-2012)</w:t>
      </w:r>
    </w:p>
    <w:p w:rsidR="00037DCF" w:rsidRDefault="00037DCF" w:rsidP="00037DCF">
      <w:pPr>
        <w:pStyle w:val="Brdtext"/>
        <w:ind w:left="227"/>
        <w:jc w:val="left"/>
      </w:pPr>
      <w:r>
        <w:t>Lindgren, Else-marie, led. av riksdagen (fr.o.m den 24-mar-2003 t.o.m den 13-sep-2012)</w:t>
      </w:r>
    </w:p>
    <w:p w:rsidR="00037DCF" w:rsidRDefault="00037DCF" w:rsidP="00037DCF">
      <w:pPr>
        <w:pStyle w:val="Brdtext"/>
        <w:ind w:left="227"/>
        <w:jc w:val="left"/>
      </w:pPr>
      <w:r>
        <w:t xml:space="preserve">Nordgren Christensen, Annika, f.d. led. av riksdagen (fr.o.m den </w:t>
      </w:r>
    </w:p>
    <w:p w:rsidR="00037DCF" w:rsidRDefault="00037DCF" w:rsidP="00037DCF">
      <w:pPr>
        <w:pStyle w:val="Brdtext"/>
        <w:ind w:left="227"/>
        <w:jc w:val="left"/>
      </w:pPr>
      <w:r>
        <w:t>12-jan-1995 t.o.m den 14-maj-2009)</w:t>
      </w:r>
    </w:p>
    <w:p w:rsidR="00037DCF" w:rsidRDefault="00037DCF" w:rsidP="00037DCF">
      <w:pPr>
        <w:pStyle w:val="Brdtext"/>
        <w:ind w:left="227"/>
        <w:jc w:val="left"/>
      </w:pPr>
      <w:r>
        <w:t>Oscarsson, Mikael, led. av riksdagen (fr.o.m den 14-sep-2012)</w:t>
      </w:r>
    </w:p>
    <w:p w:rsidR="00037DCF" w:rsidRDefault="00037DCF" w:rsidP="00037DCF">
      <w:pPr>
        <w:pStyle w:val="Brdtext"/>
        <w:ind w:left="227"/>
        <w:jc w:val="left"/>
      </w:pPr>
      <w:r>
        <w:t>Rohdin, Lennart, f.d. led. av riksdagen (fr.o.m den 30-jan-1996 t.o.m den 13-dec-2006)</w:t>
      </w:r>
    </w:p>
    <w:p w:rsidR="00037DCF" w:rsidRDefault="00037DCF" w:rsidP="00037DCF">
      <w:pPr>
        <w:pStyle w:val="Brdtext"/>
        <w:ind w:left="227"/>
        <w:jc w:val="left"/>
      </w:pPr>
      <w:r>
        <w:t>Rådberg, Peter, led. av riksdagen (fr.o.m den 14-sep-2012)</w:t>
      </w:r>
    </w:p>
    <w:p w:rsidR="00037DCF" w:rsidRDefault="00037DCF" w:rsidP="00037DCF">
      <w:pPr>
        <w:pStyle w:val="Brdtext"/>
        <w:ind w:left="227"/>
        <w:jc w:val="left"/>
      </w:pPr>
      <w:r>
        <w:t xml:space="preserve">Sundell, Ola, led. av riksdagen (fr.o.m den  1-okt-2004 t.o.m den </w:t>
      </w:r>
    </w:p>
    <w:p w:rsidR="00037DCF" w:rsidRDefault="00037DCF" w:rsidP="00037DCF">
      <w:pPr>
        <w:pStyle w:val="Brdtext"/>
        <w:ind w:left="227"/>
        <w:jc w:val="left"/>
      </w:pPr>
      <w:r>
        <w:t>13-dec-2006)</w:t>
      </w:r>
    </w:p>
    <w:p w:rsidR="00037DCF" w:rsidRDefault="00037DCF" w:rsidP="00037DCF">
      <w:pPr>
        <w:pStyle w:val="Brdtext"/>
        <w:ind w:left="227"/>
        <w:jc w:val="left"/>
      </w:pPr>
      <w:r>
        <w:t>Svärd, Anders, f.d. led. av riksdagen (fr.o.m den 12-jan-1995 t.o.m den 13-dec-2006)</w:t>
      </w:r>
    </w:p>
    <w:p w:rsidR="00037DCF" w:rsidRDefault="00037DCF" w:rsidP="00037DCF">
      <w:pPr>
        <w:pStyle w:val="Brdtext"/>
        <w:ind w:left="227"/>
        <w:jc w:val="left"/>
      </w:pPr>
      <w:r>
        <w:t>Tingsgård, Tone, led. av riksdagen (fr.o.m den  3-maj-1999 t.o.m den 13-dec-2006)</w:t>
      </w:r>
    </w:p>
    <w:p w:rsidR="00037DCF" w:rsidRDefault="00037DCF" w:rsidP="00037DCF">
      <w:pPr>
        <w:pStyle w:val="Brdtext"/>
        <w:ind w:left="227"/>
        <w:jc w:val="left"/>
      </w:pPr>
      <w:r>
        <w:t>Wahlén, Gunilla, led. av riksdagen (fr.o.m den 15-jan-2007 t.o.m den 13-sep-2012)</w:t>
      </w:r>
    </w:p>
    <w:p w:rsidR="00037DCF" w:rsidRDefault="00037DCF" w:rsidP="00037DCF">
      <w:pPr>
        <w:pStyle w:val="Brdtext"/>
        <w:ind w:left="227"/>
        <w:jc w:val="left"/>
      </w:pPr>
      <w:r>
        <w:t>Wallmark, Hans, led. av riksdagen (fr.o.m den 14-sep-2012)</w:t>
      </w:r>
    </w:p>
    <w:p w:rsidR="00037DCF" w:rsidRDefault="00037DCF" w:rsidP="00037DCF">
      <w:pPr>
        <w:pStyle w:val="Brdtext"/>
        <w:ind w:left="227"/>
        <w:jc w:val="left"/>
      </w:pPr>
      <w:r>
        <w:t>Widman, Allan, led. av riksdagen (fr.o.m den 15-jan-2007)</w:t>
      </w:r>
    </w:p>
    <w:p w:rsidR="00D547BE" w:rsidRDefault="00D547BE">
      <w:pPr>
        <w:overflowPunct/>
        <w:autoSpaceDE/>
        <w:autoSpaceDN/>
        <w:adjustRightInd/>
        <w:textAlignment w:val="auto"/>
        <w:rPr>
          <w:sz w:val="20"/>
        </w:rPr>
      </w:pPr>
      <w:r>
        <w:br w:type="page"/>
      </w:r>
    </w:p>
    <w:p w:rsidR="00037DCF" w:rsidRDefault="00037DCF" w:rsidP="00037DCF">
      <w:pPr>
        <w:pStyle w:val="Brdtext"/>
      </w:pPr>
      <w:r>
        <w:lastRenderedPageBreak/>
        <w:t>Sakkunniga:</w:t>
      </w:r>
    </w:p>
    <w:p w:rsidR="00037DCF" w:rsidRDefault="00037DCF" w:rsidP="00037DCF">
      <w:pPr>
        <w:pStyle w:val="Brdtext"/>
        <w:ind w:left="227"/>
        <w:jc w:val="left"/>
      </w:pPr>
      <w:r>
        <w:t>Bengtsson, Ulf, departementsråd (fr.o.m den  3-maj-1999 t.o.m den 17-sep-2003)</w:t>
      </w:r>
    </w:p>
    <w:p w:rsidR="00037DCF" w:rsidRDefault="00037DCF" w:rsidP="00037DCF">
      <w:pPr>
        <w:pStyle w:val="Brdtext"/>
        <w:ind w:left="227"/>
        <w:jc w:val="left"/>
      </w:pPr>
      <w:r>
        <w:t xml:space="preserve">Franzén, Göran, sakkunnig (fr.o.m den 18-maj-1999 t.o.m den  </w:t>
      </w:r>
    </w:p>
    <w:p w:rsidR="00037DCF" w:rsidRDefault="00037DCF" w:rsidP="00037DCF">
      <w:pPr>
        <w:pStyle w:val="Brdtext"/>
        <w:ind w:left="227"/>
        <w:jc w:val="left"/>
      </w:pPr>
      <w:r>
        <w:t>4-jun-2000)</w:t>
      </w:r>
    </w:p>
    <w:p w:rsidR="00037DCF" w:rsidRDefault="00037DCF" w:rsidP="00037DCF">
      <w:pPr>
        <w:pStyle w:val="Brdtext"/>
        <w:ind w:left="227"/>
        <w:jc w:val="left"/>
      </w:pPr>
      <w:r>
        <w:t>Granholm, Mikael, departemenetssekreterare (fr.o.m den 17-okt-2007 t.o.m den 30-sep-2012)</w:t>
      </w:r>
    </w:p>
    <w:p w:rsidR="00037DCF" w:rsidRDefault="00037DCF" w:rsidP="00037DCF">
      <w:pPr>
        <w:pStyle w:val="Brdtext"/>
        <w:ind w:left="227"/>
        <w:jc w:val="left"/>
      </w:pPr>
      <w:r>
        <w:t>Hedin, Ola, ämnesråd (fr.o.m den  1-okt-2012)</w:t>
      </w:r>
    </w:p>
    <w:p w:rsidR="00037DCF" w:rsidRDefault="00037DCF" w:rsidP="00037DCF">
      <w:pPr>
        <w:pStyle w:val="Brdtext"/>
        <w:ind w:left="227"/>
        <w:jc w:val="left"/>
      </w:pPr>
      <w:r>
        <w:t>Håkansson, Anna, kansliråd (fr.o.m den  1-okt-2012)</w:t>
      </w:r>
    </w:p>
    <w:p w:rsidR="00037DCF" w:rsidRDefault="00037DCF" w:rsidP="00037DCF">
      <w:pPr>
        <w:pStyle w:val="Brdtext"/>
        <w:ind w:left="227"/>
        <w:jc w:val="left"/>
      </w:pPr>
      <w:r>
        <w:t>Hänninger, Nils, ämnesråd (fr.o.m den  1-okt-2012)</w:t>
      </w:r>
    </w:p>
    <w:p w:rsidR="00037DCF" w:rsidRDefault="00037DCF" w:rsidP="00037DCF">
      <w:pPr>
        <w:pStyle w:val="Brdtext"/>
        <w:ind w:left="227"/>
        <w:jc w:val="left"/>
      </w:pPr>
      <w:r>
        <w:t xml:space="preserve">Koch, Michael, kansliråd (fr.o.m den 18-sep-2003 t.o.m den </w:t>
      </w:r>
    </w:p>
    <w:p w:rsidR="00037DCF" w:rsidRDefault="00037DCF" w:rsidP="00037DCF">
      <w:pPr>
        <w:pStyle w:val="Brdtext"/>
        <w:ind w:left="227"/>
        <w:jc w:val="left"/>
      </w:pPr>
      <w:r>
        <w:t>14-jan-2007)</w:t>
      </w:r>
    </w:p>
    <w:p w:rsidR="00037DCF" w:rsidRDefault="00037DCF" w:rsidP="00037DCF">
      <w:pPr>
        <w:pStyle w:val="Brdtext"/>
        <w:ind w:left="227"/>
        <w:jc w:val="left"/>
      </w:pPr>
      <w:r>
        <w:t xml:space="preserve">Kring, Claes, departementsråd (fr.o.m den 10-dec-2003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Lidén, Anders, utrikesråd (fr.o.m den 18-dec-2002 t.o.m den </w:t>
      </w:r>
    </w:p>
    <w:p w:rsidR="00037DCF" w:rsidRDefault="00037DCF" w:rsidP="00037DCF">
      <w:pPr>
        <w:pStyle w:val="Brdtext"/>
        <w:ind w:left="227"/>
        <w:jc w:val="left"/>
      </w:pPr>
      <w:r>
        <w:t>12-dec-2004)</w:t>
      </w:r>
    </w:p>
    <w:p w:rsidR="00037DCF" w:rsidRDefault="00037DCF" w:rsidP="00037DCF">
      <w:pPr>
        <w:pStyle w:val="Brdtext"/>
        <w:ind w:left="227"/>
        <w:jc w:val="left"/>
      </w:pPr>
      <w:r>
        <w:t>Lyrvall, Björn, utrikesråd (fr.o.m den  3-sep-2007)</w:t>
      </w:r>
    </w:p>
    <w:p w:rsidR="00037DCF" w:rsidRDefault="00037DCF" w:rsidP="00037DCF">
      <w:pPr>
        <w:pStyle w:val="Brdtext"/>
        <w:ind w:left="227"/>
        <w:jc w:val="left"/>
      </w:pPr>
      <w:r>
        <w:t>Petersson, Sven-Olof, utrikesråd (fr.o.m den  3-maj-1999 t.o.m den 17-dec-2002)</w:t>
      </w:r>
    </w:p>
    <w:p w:rsidR="00037DCF" w:rsidRDefault="00037DCF" w:rsidP="00037DCF">
      <w:pPr>
        <w:pStyle w:val="Brdtext"/>
        <w:ind w:left="227"/>
        <w:jc w:val="left"/>
      </w:pPr>
      <w:r>
        <w:t xml:space="preserve">Sandberg, Johan, kansliråd (fr.o.m den 25-jan-2007 t.o.m den </w:t>
      </w:r>
    </w:p>
    <w:p w:rsidR="00037DCF" w:rsidRDefault="00037DCF" w:rsidP="00037DCF">
      <w:pPr>
        <w:pStyle w:val="Brdtext"/>
        <w:ind w:left="227"/>
        <w:jc w:val="left"/>
      </w:pPr>
      <w:r>
        <w:t>16-okt-2007)</w:t>
      </w:r>
    </w:p>
    <w:p w:rsidR="00037DCF" w:rsidRDefault="00037DCF" w:rsidP="00037DCF">
      <w:pPr>
        <w:pStyle w:val="Brdtext"/>
        <w:ind w:left="227"/>
        <w:jc w:val="left"/>
      </w:pPr>
      <w:r>
        <w:t xml:space="preserve">Skoog, Olof, utrikesråd (fr.o.m den 13-dec-2004 t.o.m den  </w:t>
      </w:r>
    </w:p>
    <w:p w:rsidR="00037DCF" w:rsidRDefault="00037DCF" w:rsidP="00037DCF">
      <w:pPr>
        <w:pStyle w:val="Brdtext"/>
        <w:ind w:left="227"/>
        <w:jc w:val="left"/>
      </w:pPr>
      <w:r>
        <w:t>2-sep-2007)</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Berndtson, Hans, generallöjtnant (fr.o.m den  8-feb-2001 t.o.m den 16-aug-2005)</w:t>
      </w:r>
    </w:p>
    <w:p w:rsidR="00037DCF" w:rsidRDefault="00037DCF" w:rsidP="00037DCF">
      <w:pPr>
        <w:pStyle w:val="Brdtext"/>
        <w:ind w:left="227"/>
        <w:jc w:val="left"/>
      </w:pPr>
      <w:r>
        <w:t>Ekengren, Andreas, departementssekreterare (fr.o.m den  3-sep-2007 t.o.m den 30-sep-2012)</w:t>
      </w:r>
    </w:p>
    <w:p w:rsidR="00037DCF" w:rsidRDefault="00037DCF" w:rsidP="00037DCF">
      <w:pPr>
        <w:pStyle w:val="Brdtext"/>
        <w:ind w:left="227"/>
        <w:jc w:val="left"/>
      </w:pPr>
      <w:r>
        <w:t>Fant, Claes-Göran, generallöjtnant (fr.o.m den 17-aug-2005 t.o.m den 19-feb-2007)</w:t>
      </w:r>
    </w:p>
    <w:p w:rsidR="00037DCF" w:rsidRDefault="00037DCF" w:rsidP="00037DCF">
      <w:pPr>
        <w:pStyle w:val="Brdtext"/>
        <w:ind w:left="227"/>
        <w:jc w:val="left"/>
      </w:pPr>
      <w:r>
        <w:t>Gyllensporre, Dennis, brigadgeneral (fr.o.m den  1-okt-2012)</w:t>
      </w:r>
    </w:p>
    <w:p w:rsidR="00037DCF" w:rsidRDefault="00037DCF" w:rsidP="00037DCF">
      <w:pPr>
        <w:pStyle w:val="Brdtext"/>
        <w:ind w:left="227"/>
        <w:jc w:val="left"/>
      </w:pPr>
      <w:r>
        <w:t>Hagman, Hans-Christian, kansliråd (fr.o.m den 15-jan-2007 t.o.m den 30-sep-2012)</w:t>
      </w:r>
    </w:p>
    <w:p w:rsidR="00037DCF" w:rsidRDefault="00037DCF" w:rsidP="00037DCF">
      <w:pPr>
        <w:pStyle w:val="Brdtext"/>
        <w:ind w:left="227"/>
        <w:jc w:val="left"/>
      </w:pPr>
      <w:r>
        <w:t>Hammarskjöld, Elinor, kansliråd (fro.m. den 18-sep-2003 t.o.m. den 15-maj-2006)</w:t>
      </w:r>
    </w:p>
    <w:p w:rsidR="00037DCF" w:rsidRDefault="00037DCF" w:rsidP="00037DCF">
      <w:pPr>
        <w:pStyle w:val="Brdtext"/>
        <w:ind w:left="227"/>
        <w:jc w:val="left"/>
      </w:pPr>
      <w:r w:rsidRPr="00B66B92">
        <w:t xml:space="preserve">Hassel, Fredrik, stabschef, (fr.o.m. den  2-apr-2008 t.o.m. den  </w:t>
      </w:r>
    </w:p>
    <w:p w:rsidR="00037DCF" w:rsidRPr="00B66B92" w:rsidRDefault="00037DCF" w:rsidP="00037DCF">
      <w:pPr>
        <w:pStyle w:val="Brdtext"/>
        <w:ind w:left="227"/>
        <w:jc w:val="left"/>
      </w:pPr>
      <w:r w:rsidRPr="00B66B92">
        <w:t>7-jul-2008)</w:t>
      </w:r>
    </w:p>
    <w:p w:rsidR="00037DCF" w:rsidRDefault="00037DCF" w:rsidP="00037DCF">
      <w:pPr>
        <w:pStyle w:val="Brdtext"/>
        <w:ind w:left="227"/>
        <w:jc w:val="left"/>
      </w:pPr>
      <w:r>
        <w:t>Holm, Anna-Karin, departementsråd (fr.o.m den 16-maj-2006 t.o.m  (fr.o.m den 14-jan-2007)</w:t>
      </w:r>
    </w:p>
    <w:p w:rsidR="00037DCF" w:rsidRDefault="00037DCF" w:rsidP="00037DCF">
      <w:pPr>
        <w:pStyle w:val="Brdtext"/>
        <w:ind w:left="227"/>
        <w:jc w:val="left"/>
      </w:pPr>
      <w:r>
        <w:t>Jato, Andrés, departementssekreterare (fr.o.m den 15-jan-2007 t.o.m den  2-sep-2007)</w:t>
      </w:r>
    </w:p>
    <w:p w:rsidR="00037DCF" w:rsidRDefault="00037DCF" w:rsidP="00037DCF">
      <w:pPr>
        <w:pStyle w:val="Brdtext"/>
        <w:ind w:left="227"/>
        <w:jc w:val="left"/>
      </w:pPr>
      <w:r>
        <w:t>Kaunitz, Carin, enhetschef (fr.o.m den  1-okt-2012)</w:t>
      </w:r>
    </w:p>
    <w:p w:rsidR="00037DCF" w:rsidRDefault="00037DCF" w:rsidP="00037DCF">
      <w:pPr>
        <w:pStyle w:val="Brdtext"/>
        <w:ind w:left="227"/>
        <w:jc w:val="left"/>
      </w:pPr>
      <w:r>
        <w:t xml:space="preserve">Moore, Michael, generalmajor (fr.o.m den 20-feb-2007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Riddarström, Bo, överdirektör (fr.o.m den 15-sep-1999 t.o.m den </w:t>
      </w:r>
    </w:p>
    <w:p w:rsidR="00037DCF" w:rsidRDefault="00037DCF" w:rsidP="00037DCF">
      <w:pPr>
        <w:pStyle w:val="Brdtext"/>
        <w:ind w:left="227"/>
        <w:jc w:val="left"/>
      </w:pPr>
      <w:r>
        <w:t>17-dec-2002)</w:t>
      </w:r>
    </w:p>
    <w:p w:rsidR="00037DCF" w:rsidRDefault="00037DCF" w:rsidP="00037DCF">
      <w:pPr>
        <w:pStyle w:val="Brdtext"/>
        <w:ind w:left="227"/>
        <w:jc w:val="left"/>
      </w:pPr>
      <w:r>
        <w:t>Svärdström, Jessika, kansliråd (fr.o.m den  1-okt-2012)</w:t>
      </w:r>
    </w:p>
    <w:p w:rsidR="00037DCF" w:rsidRDefault="00037DCF" w:rsidP="00037DCF">
      <w:pPr>
        <w:pStyle w:val="Brdtext"/>
        <w:ind w:left="227"/>
        <w:jc w:val="left"/>
      </w:pPr>
      <w:r>
        <w:lastRenderedPageBreak/>
        <w:t>Waldemarsson, Bo, generalmajor (fr.o.m den  1-aug-1999 t.o.m den  4-jun-2000)</w:t>
      </w:r>
    </w:p>
    <w:p w:rsidR="00037DCF" w:rsidRDefault="00037DCF" w:rsidP="00037DCF">
      <w:pPr>
        <w:pStyle w:val="Brdtext"/>
        <w:ind w:left="227"/>
        <w:jc w:val="left"/>
      </w:pPr>
      <w:r>
        <w:t>Trouvé, Niclas, departementssekreterare (fr.o.m den 28-mar-2001 t.o.m den 17-sep-2003)</w:t>
      </w:r>
    </w:p>
    <w:p w:rsidR="00037DCF" w:rsidRDefault="00037DCF" w:rsidP="00037DCF">
      <w:pPr>
        <w:pStyle w:val="Brdtext"/>
        <w:ind w:left="227"/>
        <w:jc w:val="left"/>
      </w:pPr>
      <w:r>
        <w:t>Engberg, Katarina, departementsråd, expert i frågor som rör anpassning av totalförsvarets förmåga (fr.o.m den  5-jun-2000 t.o.m den 12-dec-2004)</w:t>
      </w:r>
    </w:p>
    <w:p w:rsidR="00037DCF" w:rsidRDefault="00037DCF" w:rsidP="00037DCF">
      <w:pPr>
        <w:pStyle w:val="Brdtext"/>
        <w:ind w:left="227"/>
        <w:jc w:val="left"/>
      </w:pPr>
      <w:r>
        <w:t xml:space="preserve">Kihl, Johan, generallöjtnant (fr.o.m den  5-jun-2000 t.o.m den  </w:t>
      </w:r>
    </w:p>
    <w:p w:rsidR="00037DCF" w:rsidRDefault="00037DCF" w:rsidP="00037DCF">
      <w:pPr>
        <w:pStyle w:val="Brdtext"/>
        <w:ind w:left="227"/>
        <w:jc w:val="left"/>
      </w:pPr>
      <w:r>
        <w:t>7-feb-2001)</w:t>
      </w:r>
    </w:p>
    <w:p w:rsidR="00037DCF" w:rsidRDefault="00037DCF" w:rsidP="00037DCF">
      <w:pPr>
        <w:pStyle w:val="Brdtext"/>
      </w:pPr>
    </w:p>
    <w:p w:rsidR="00037DCF" w:rsidRDefault="00037DCF" w:rsidP="00037DCF">
      <w:pPr>
        <w:pStyle w:val="Brdtext"/>
      </w:pPr>
      <w:r>
        <w:t>Redaktör:</w:t>
      </w:r>
    </w:p>
    <w:p w:rsidR="00037DCF" w:rsidRDefault="00037DCF" w:rsidP="00037DCF">
      <w:pPr>
        <w:pStyle w:val="Brdtext"/>
        <w:ind w:left="227"/>
        <w:jc w:val="left"/>
      </w:pPr>
      <w:r>
        <w:t>Engberg, Katarina, departementsråd (fr.o.m den 22-maj-1997 t.o.m den  4-jun-2000)</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Hyllander, Jan, departementsråd (fr.o.m den 15-jan-2007 t.o.m den 10-sep-2012)</w:t>
      </w:r>
    </w:p>
    <w:p w:rsidR="00037DCF" w:rsidRDefault="00037DCF" w:rsidP="00037DCF">
      <w:pPr>
        <w:pStyle w:val="Brdtext"/>
        <w:ind w:left="227"/>
        <w:jc w:val="left"/>
      </w:pPr>
      <w:r>
        <w:t>Åkesson, Tommy, ämnesråd (fr.o.m den 11-okt-2012)</w:t>
      </w:r>
    </w:p>
    <w:p w:rsidR="00037DCF" w:rsidRDefault="00037DCF" w:rsidP="00037DCF">
      <w:pPr>
        <w:pStyle w:val="Brdtextmedindrag"/>
      </w:pPr>
    </w:p>
    <w:p w:rsidR="00037DCF" w:rsidRDefault="00037DCF" w:rsidP="00037DCF">
      <w:pPr>
        <w:pStyle w:val="Brdtext"/>
      </w:pPr>
      <w:r>
        <w:t>Sekretariatet: Chef:</w:t>
      </w:r>
    </w:p>
    <w:p w:rsidR="00037DCF" w:rsidRDefault="00037DCF" w:rsidP="00037DCF">
      <w:pPr>
        <w:pStyle w:val="Brdtext"/>
        <w:ind w:left="227"/>
        <w:jc w:val="left"/>
      </w:pPr>
      <w:r>
        <w:t xml:space="preserve">Franzén, Göran, sakkunnig (fr.o.m den 17-jan-1995 t.o.m den </w:t>
      </w:r>
    </w:p>
    <w:p w:rsidR="00037DCF" w:rsidRDefault="00037DCF" w:rsidP="00037DCF">
      <w:pPr>
        <w:pStyle w:val="Brdtext"/>
        <w:ind w:left="227"/>
        <w:jc w:val="left"/>
      </w:pPr>
      <w:r>
        <w:t>17-maj-1999)</w:t>
      </w:r>
    </w:p>
    <w:p w:rsidR="00037DCF" w:rsidRDefault="00037DCF" w:rsidP="00037DCF">
      <w:pPr>
        <w:pStyle w:val="Brdtext"/>
        <w:ind w:left="227"/>
        <w:jc w:val="left"/>
      </w:pPr>
      <w:r>
        <w:t>Mohr, Michael, departementsråd (fr.o.m den 18-maj-1999 t.o.m den 14-jan-2007)</w:t>
      </w:r>
    </w:p>
    <w:p w:rsidR="00037DCF" w:rsidRDefault="00037DCF" w:rsidP="00037DCF">
      <w:pPr>
        <w:pStyle w:val="Brdtextmedindrag"/>
      </w:pPr>
    </w:p>
    <w:p w:rsidR="00037DCF" w:rsidRDefault="00037DCF" w:rsidP="00037DCF">
      <w:pPr>
        <w:pStyle w:val="Brdtext"/>
      </w:pPr>
      <w:r>
        <w:t>Bitr. huvudsekreterare:</w:t>
      </w:r>
    </w:p>
    <w:p w:rsidR="00037DCF" w:rsidRDefault="00037DCF" w:rsidP="00037DCF">
      <w:pPr>
        <w:pStyle w:val="Brdtext"/>
        <w:ind w:left="227"/>
        <w:jc w:val="left"/>
      </w:pPr>
      <w:r>
        <w:t>Hedin, Ola, ämnesråd (fr.o.m den  1-sep-2003 t.o.m den 14-jan-2007)</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Anclair, Åsa, kansliråd (fr.o.m den  2-okt-2012)</w:t>
      </w:r>
    </w:p>
    <w:p w:rsidR="00037DCF" w:rsidRDefault="00037DCF" w:rsidP="00037DCF">
      <w:pPr>
        <w:pStyle w:val="Brdtext"/>
        <w:ind w:left="227"/>
        <w:jc w:val="left"/>
      </w:pPr>
      <w:r>
        <w:t>Bergman, Magnus, departementssekreterare (fr.o.m den 18-dec-2002 t.o.m den  7-dec-2003)</w:t>
      </w:r>
    </w:p>
    <w:p w:rsidR="00037DCF" w:rsidRDefault="00037DCF" w:rsidP="00037DCF">
      <w:pPr>
        <w:pStyle w:val="Brdtext"/>
        <w:ind w:left="227"/>
        <w:jc w:val="left"/>
      </w:pPr>
      <w:r>
        <w:t>Birath, Ulf, kansliråd (fr.o.m den 17-jan-1995 t.o.m den 30-jun-2003)</w:t>
      </w:r>
    </w:p>
    <w:p w:rsidR="00037DCF" w:rsidRDefault="00037DCF" w:rsidP="00037DCF">
      <w:pPr>
        <w:pStyle w:val="Brdtext"/>
        <w:ind w:left="227"/>
        <w:jc w:val="left"/>
      </w:pPr>
      <w:r>
        <w:t>Brändström, Annika, ämnessakkunnig (fr.o.m den 15-apr-2005 t.o.m den 14-jan-2007)</w:t>
      </w:r>
    </w:p>
    <w:p w:rsidR="00037DCF" w:rsidRDefault="00037DCF" w:rsidP="00037DCF">
      <w:pPr>
        <w:pStyle w:val="Brdtext"/>
        <w:ind w:left="227"/>
        <w:jc w:val="left"/>
      </w:pPr>
      <w:r>
        <w:t>Cederberg, Jörgen, departementssekreterare (fr.o.m den 23-feb-2007 t.o.m den  9-jan-2008)</w:t>
      </w:r>
    </w:p>
    <w:p w:rsidR="00037DCF" w:rsidRDefault="00037DCF" w:rsidP="00037DCF">
      <w:pPr>
        <w:pStyle w:val="Brdtext"/>
        <w:ind w:left="227"/>
        <w:jc w:val="left"/>
      </w:pPr>
      <w:r>
        <w:t>de la Gardie (tidigare Grundmark), Per, departementssekreterare (fr.o.m den 15-nov-2004 t.o.m den 14-jan-2007)</w:t>
      </w:r>
    </w:p>
    <w:p w:rsidR="00037DCF" w:rsidRDefault="00037DCF" w:rsidP="00037DCF">
      <w:pPr>
        <w:pStyle w:val="Brdtext"/>
        <w:ind w:left="227"/>
        <w:jc w:val="left"/>
      </w:pPr>
      <w:r>
        <w:t xml:space="preserve">Druve Lundberg, Ingmarie, departementssekreterare (fr.o.m den  </w:t>
      </w:r>
    </w:p>
    <w:p w:rsidR="00037DCF" w:rsidRDefault="00037DCF" w:rsidP="00037DCF">
      <w:pPr>
        <w:pStyle w:val="Brdtext"/>
        <w:ind w:left="227"/>
        <w:jc w:val="left"/>
      </w:pPr>
      <w:r>
        <w:t>1-okt-1999 t.o.m den  1-jul-2001)</w:t>
      </w:r>
    </w:p>
    <w:p w:rsidR="00037DCF" w:rsidRDefault="00037DCF" w:rsidP="00037DCF">
      <w:pPr>
        <w:pStyle w:val="Brdtext"/>
        <w:ind w:left="227"/>
        <w:jc w:val="left"/>
      </w:pPr>
      <w:r>
        <w:t xml:space="preserve">Foghelin, Jan, avdelningschef (fr.o.m den  5-okt-1998 t.o.m den </w:t>
      </w:r>
    </w:p>
    <w:p w:rsidR="00037DCF" w:rsidRDefault="00037DCF" w:rsidP="00037DCF">
      <w:pPr>
        <w:pStyle w:val="Brdtext"/>
        <w:ind w:left="227"/>
        <w:jc w:val="left"/>
      </w:pPr>
      <w:r>
        <w:t>17-maj-1999)</w:t>
      </w:r>
    </w:p>
    <w:p w:rsidR="00037DCF" w:rsidRDefault="00037DCF" w:rsidP="00037DCF">
      <w:pPr>
        <w:pStyle w:val="Brdtext"/>
        <w:ind w:left="227"/>
        <w:jc w:val="left"/>
      </w:pPr>
      <w:r>
        <w:t>Hammarström, Ulf, ämnessakkunnig (fr.o.m den 13-maj-1996 t.o.m den 30-sep-1996)</w:t>
      </w:r>
    </w:p>
    <w:p w:rsidR="00037DCF" w:rsidRDefault="00037DCF" w:rsidP="00037DCF">
      <w:pPr>
        <w:pStyle w:val="Brdtext"/>
        <w:ind w:left="227"/>
        <w:jc w:val="left"/>
      </w:pPr>
      <w:r>
        <w:t xml:space="preserve">Hedin, Ola, kansliråd (fr.o.m den 28-mar-2001 t.o.m den </w:t>
      </w:r>
    </w:p>
    <w:p w:rsidR="00D547BE" w:rsidRDefault="00037DCF" w:rsidP="00037DCF">
      <w:pPr>
        <w:pStyle w:val="Brdtext"/>
        <w:ind w:left="227"/>
        <w:jc w:val="left"/>
      </w:pPr>
      <w:r>
        <w:t>31-aug-2001)</w:t>
      </w:r>
    </w:p>
    <w:p w:rsidR="00D547BE" w:rsidRDefault="00D547BE">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Jarlsvik, Helen, analytiker (fr.o.m den 15-apr-2005 t.o.m den </w:t>
      </w:r>
    </w:p>
    <w:p w:rsidR="00037DCF" w:rsidRDefault="00037DCF" w:rsidP="00037DCF">
      <w:pPr>
        <w:pStyle w:val="Brdtext"/>
        <w:ind w:left="227"/>
        <w:jc w:val="left"/>
      </w:pPr>
      <w:r>
        <w:t>14-jan-2007)</w:t>
      </w:r>
    </w:p>
    <w:p w:rsidR="00037DCF" w:rsidRDefault="00037DCF" w:rsidP="00037DCF">
      <w:pPr>
        <w:pStyle w:val="Brdtext"/>
        <w:ind w:left="227"/>
        <w:jc w:val="left"/>
      </w:pPr>
      <w:r>
        <w:t>Johansson, Daniel, departementssekreterare (fr.o.m den 10-jan-2008 t.o.m den 27-aug-2008)</w:t>
      </w:r>
    </w:p>
    <w:p w:rsidR="00037DCF" w:rsidRDefault="00037DCF" w:rsidP="00037DCF">
      <w:pPr>
        <w:pStyle w:val="Brdtext"/>
        <w:ind w:left="227"/>
        <w:jc w:val="left"/>
      </w:pPr>
      <w:r>
        <w:t>Lagerlöf, Johan, departementssekreterare (fr.o.m den 16-feb-2004 t.o.m den 31-aug-2004)</w:t>
      </w:r>
    </w:p>
    <w:p w:rsidR="00037DCF" w:rsidRDefault="00037DCF" w:rsidP="00037DCF">
      <w:pPr>
        <w:pStyle w:val="Brdtext"/>
        <w:ind w:left="227"/>
        <w:jc w:val="left"/>
      </w:pPr>
      <w:r>
        <w:t xml:space="preserve">Lodin, Per, militärsakkunnig (fr.o.m den 17-jan-1995 t.o.m den </w:t>
      </w:r>
    </w:p>
    <w:p w:rsidR="00037DCF" w:rsidRDefault="00037DCF" w:rsidP="00037DCF">
      <w:pPr>
        <w:pStyle w:val="Brdtext"/>
        <w:ind w:left="227"/>
        <w:jc w:val="left"/>
      </w:pPr>
      <w:r>
        <w:t>30-jun-1995)</w:t>
      </w:r>
    </w:p>
    <w:p w:rsidR="00037DCF" w:rsidRDefault="00037DCF" w:rsidP="00037DCF">
      <w:pPr>
        <w:pStyle w:val="Brdtext"/>
        <w:ind w:left="227"/>
        <w:jc w:val="left"/>
      </w:pPr>
      <w:r>
        <w:t xml:space="preserve">Mohr, Michael, kansliråd (fr.o.m den 19-okt-1998 t.o.m den </w:t>
      </w:r>
    </w:p>
    <w:p w:rsidR="00037DCF" w:rsidRDefault="00037DCF" w:rsidP="00037DCF">
      <w:pPr>
        <w:pStyle w:val="Brdtext"/>
        <w:ind w:left="227"/>
        <w:jc w:val="left"/>
      </w:pPr>
      <w:r>
        <w:t>17-maj-1999)</w:t>
      </w:r>
    </w:p>
    <w:p w:rsidR="00037DCF" w:rsidRDefault="00037DCF" w:rsidP="00037DCF">
      <w:pPr>
        <w:pStyle w:val="Brdtext"/>
        <w:ind w:left="227"/>
        <w:jc w:val="left"/>
      </w:pPr>
      <w:r>
        <w:t>Oredsson, Maria, departementssekreterare (fr.o.m den 10-sep-2007 t.o.m den 31-aug-2008)</w:t>
      </w:r>
    </w:p>
    <w:p w:rsidR="00037DCF" w:rsidRDefault="00037DCF" w:rsidP="00037DCF">
      <w:pPr>
        <w:pStyle w:val="Brdtext"/>
        <w:ind w:left="227"/>
        <w:jc w:val="left"/>
      </w:pPr>
      <w:r>
        <w:t>Stegen, Anja, departementssekreterare (fr.o.m den  2-maj-2003 t.o.m den  9-jan-2008)</w:t>
      </w:r>
    </w:p>
    <w:p w:rsidR="00037DCF" w:rsidRDefault="00037DCF" w:rsidP="00037DCF">
      <w:pPr>
        <w:pStyle w:val="Brdtext"/>
        <w:ind w:left="227"/>
        <w:jc w:val="left"/>
      </w:pPr>
      <w:r>
        <w:t xml:space="preserve">Syrén, Håkan, överste 1. (fr.o.m den  1-nov-1998 t.o.m den </w:t>
      </w:r>
    </w:p>
    <w:p w:rsidR="00037DCF" w:rsidRDefault="00037DCF" w:rsidP="00037DCF">
      <w:pPr>
        <w:pStyle w:val="Brdtext"/>
        <w:ind w:left="227"/>
        <w:jc w:val="left"/>
      </w:pPr>
      <w:r>
        <w:t>17-maj-1999)</w:t>
      </w:r>
    </w:p>
    <w:p w:rsidR="00037DCF" w:rsidRDefault="00037DCF" w:rsidP="00037DCF">
      <w:pPr>
        <w:pStyle w:val="Brdtext"/>
        <w:ind w:left="227"/>
        <w:jc w:val="left"/>
      </w:pPr>
      <w:r>
        <w:t>Vendil Pallin, Carolina, ämnessakkunnig (fr.o.m den 17-okt-2012 t.o.m den 31-jul-2013)</w:t>
      </w:r>
    </w:p>
    <w:p w:rsidR="00037DCF" w:rsidRDefault="00037DCF" w:rsidP="00037DCF">
      <w:pPr>
        <w:pStyle w:val="Brdtext"/>
        <w:ind w:left="227"/>
        <w:jc w:val="left"/>
      </w:pPr>
      <w:r>
        <w:t xml:space="preserve">Wieslander, Anna, kansliråd (fr.o.m den  1-jun-2000 t.o.m den </w:t>
      </w:r>
    </w:p>
    <w:p w:rsidR="00037DCF" w:rsidRDefault="00037DCF" w:rsidP="00037DCF">
      <w:pPr>
        <w:pStyle w:val="Brdtext"/>
        <w:ind w:left="227"/>
        <w:jc w:val="left"/>
      </w:pPr>
      <w:r>
        <w:t>22-mar-2003)</w:t>
      </w:r>
    </w:p>
    <w:p w:rsidR="00037DCF" w:rsidRDefault="00037DCF" w:rsidP="00037DCF">
      <w:pPr>
        <w:pStyle w:val="Brdtext"/>
        <w:ind w:left="227"/>
        <w:jc w:val="left"/>
      </w:pPr>
      <w:r>
        <w:t>Åkesson, Tommy, departementsekreterare (fr.o.m den 10-jan-2008 t.o.m den 27-aug-2008)</w:t>
      </w:r>
    </w:p>
    <w:p w:rsidR="00037DCF" w:rsidRDefault="00037DCF" w:rsidP="00037DCF">
      <w:pPr>
        <w:pStyle w:val="Brdtext"/>
        <w:ind w:left="227"/>
        <w:jc w:val="left"/>
      </w:pPr>
      <w:r>
        <w:t xml:space="preserve">Åstrand, Tor-Björn, departementssekreterare (fr.o.m den </w:t>
      </w:r>
    </w:p>
    <w:p w:rsidR="00037DCF" w:rsidRDefault="00037DCF" w:rsidP="00037DCF">
      <w:pPr>
        <w:pStyle w:val="Brdtext"/>
        <w:ind w:left="227"/>
        <w:jc w:val="left"/>
      </w:pPr>
      <w:r>
        <w:t>27-nov-2012)</w:t>
      </w:r>
    </w:p>
    <w:p w:rsidR="00037DCF" w:rsidRDefault="00037DCF" w:rsidP="00037DCF">
      <w:pPr>
        <w:pStyle w:val="Brdtext"/>
        <w:ind w:left="227"/>
        <w:jc w:val="left"/>
      </w:pPr>
      <w:r>
        <w:t>Örnfeldt, Eino, departementssekreterare (fr.o.m den  5-okt-1998 t.o.m den 30-sep-1999)</w:t>
      </w:r>
    </w:p>
    <w:p w:rsidR="00037DCF" w:rsidRDefault="00037DCF" w:rsidP="00037DCF">
      <w:pPr>
        <w:pStyle w:val="Brdtext"/>
        <w:jc w:val="left"/>
      </w:pPr>
    </w:p>
    <w:p w:rsidR="00037DCF" w:rsidRDefault="00037DCF" w:rsidP="00037DCF">
      <w:pPr>
        <w:pStyle w:val="Brdtext"/>
        <w:jc w:val="left"/>
      </w:pPr>
      <w:r>
        <w:t xml:space="preserve">Lokal: Förvarsdepartementet, Jakobsgatan 9, 103 33 Stockholm, tel. </w:t>
      </w:r>
    </w:p>
    <w:p w:rsidR="00037DCF" w:rsidRDefault="00037DCF" w:rsidP="00037DCF">
      <w:pPr>
        <w:pStyle w:val="Brdtext"/>
        <w:jc w:val="left"/>
      </w:pPr>
      <w:r>
        <w:t>405 10 00</w:t>
      </w:r>
    </w:p>
    <w:p w:rsidR="00037DCF" w:rsidRDefault="00037DCF" w:rsidP="00037DCF">
      <w:pPr>
        <w:pStyle w:val="Brdtext"/>
        <w:jc w:val="left"/>
      </w:pPr>
    </w:p>
    <w:p w:rsidR="00037DCF" w:rsidRDefault="00037DCF" w:rsidP="00037DCF">
      <w:pPr>
        <w:pStyle w:val="Brdtext"/>
        <w:jc w:val="left"/>
      </w:pPr>
      <w:r>
        <w:t>Direktiv för beredningen, se regeringsbeslut den 29 oktober 1992, den 12 januari 1995 och den 12 maj 1999, samt departementsprotokoll, den 18 maj 1999, den 8 maj 2000 §§ 2 och 3, den 14 juni 2002 § 2 och den 12 juli 2012 § 2.</w:t>
      </w:r>
    </w:p>
    <w:p w:rsidR="00037DCF" w:rsidRDefault="00037DCF" w:rsidP="00037DCF">
      <w:pPr>
        <w:pStyle w:val="Brdtext"/>
        <w:jc w:val="left"/>
      </w:pPr>
    </w:p>
    <w:p w:rsidR="00037DCF" w:rsidRDefault="00037DCF" w:rsidP="00037DCF">
      <w:pPr>
        <w:pStyle w:val="Brdtext"/>
        <w:jc w:val="left"/>
      </w:pPr>
      <w:r>
        <w:t>Beredningen har avgett</w:t>
      </w:r>
    </w:p>
    <w:p w:rsidR="00037DCF" w:rsidRDefault="00037DCF" w:rsidP="00037DCF">
      <w:pPr>
        <w:pStyle w:val="Brdtext"/>
        <w:jc w:val="left"/>
      </w:pPr>
      <w:r>
        <w:t xml:space="preserve">    Ds 1995:28 Sverige i Europa i världen</w:t>
      </w:r>
    </w:p>
    <w:p w:rsidR="00037DCF" w:rsidRDefault="00037DCF" w:rsidP="00037DCF">
      <w:pPr>
        <w:pStyle w:val="Brdtext"/>
        <w:jc w:val="left"/>
      </w:pPr>
      <w:r>
        <w:t xml:space="preserve">    Ds 1995:51 Totalförsvarets utveckling och förnyelse</w:t>
      </w:r>
    </w:p>
    <w:p w:rsidR="00037DCF" w:rsidRDefault="00037DCF" w:rsidP="00037DCF">
      <w:pPr>
        <w:pStyle w:val="Brdtext"/>
        <w:jc w:val="left"/>
      </w:pPr>
      <w:r>
        <w:t xml:space="preserve">    Ds 1996:51 Omvärldsförändringar och svensk säkerhetspolitik</w:t>
      </w:r>
    </w:p>
    <w:p w:rsidR="00037DCF" w:rsidRDefault="00037DCF" w:rsidP="00037DCF">
      <w:pPr>
        <w:pStyle w:val="Brdtext"/>
        <w:jc w:val="left"/>
      </w:pPr>
      <w:r>
        <w:t xml:space="preserve">    Ds 1998:9 Svensk säkerhetspolitik i ny omvärldsbelysning</w:t>
      </w:r>
    </w:p>
    <w:p w:rsidR="00037DCF" w:rsidRDefault="00037DCF" w:rsidP="00037DCF">
      <w:pPr>
        <w:pStyle w:val="Brdtext"/>
        <w:jc w:val="left"/>
      </w:pPr>
      <w:r>
        <w:t xml:space="preserve">    Ds 1999:2 Förändrad omvärld - omdanat försvar</w:t>
      </w:r>
    </w:p>
    <w:p w:rsidR="00037DCF" w:rsidRDefault="00037DCF" w:rsidP="00037DCF">
      <w:pPr>
        <w:pStyle w:val="Brdtext"/>
        <w:jc w:val="left"/>
      </w:pPr>
      <w:r>
        <w:t xml:space="preserve">    Ds 1999:55 Europas säkerhet - Sveriges försvar</w:t>
      </w:r>
    </w:p>
    <w:p w:rsidR="00037DCF" w:rsidRDefault="00037DCF" w:rsidP="00037DCF">
      <w:pPr>
        <w:pStyle w:val="Brdtext"/>
        <w:jc w:val="left"/>
      </w:pPr>
      <w:r>
        <w:t xml:space="preserve">    Ds 2001:14 Gränsöverskridande sårbarhet – gemensam säkerhet</w:t>
      </w:r>
    </w:p>
    <w:p w:rsidR="00037DCF" w:rsidRDefault="00037DCF" w:rsidP="00037DCF">
      <w:pPr>
        <w:pStyle w:val="Brdtext"/>
        <w:jc w:val="left"/>
      </w:pPr>
      <w:r>
        <w:t xml:space="preserve">    Ds 2001:44 Ny struktur för ökad säkerhet -Nätverksförsvar och Krishantering</w:t>
      </w:r>
    </w:p>
    <w:p w:rsidR="00037DCF" w:rsidRDefault="00037DCF" w:rsidP="00037DCF">
      <w:pPr>
        <w:pStyle w:val="Brdtext"/>
        <w:jc w:val="left"/>
      </w:pPr>
      <w:r>
        <w:t xml:space="preserve">    Ds 2003:8 Säkrare grannskap- osäker värld</w:t>
      </w:r>
    </w:p>
    <w:p w:rsidR="00037DCF" w:rsidRDefault="00037DCF" w:rsidP="00037DCF">
      <w:pPr>
        <w:pStyle w:val="Brdtext"/>
        <w:jc w:val="left"/>
      </w:pPr>
      <w:r>
        <w:t xml:space="preserve">    Ds 2003:34 Vårt militära försvar - vilja och vägval</w:t>
      </w:r>
    </w:p>
    <w:p w:rsidR="00037DCF" w:rsidRDefault="00037DCF" w:rsidP="00037DCF">
      <w:pPr>
        <w:pStyle w:val="Brdtext"/>
        <w:jc w:val="left"/>
      </w:pPr>
      <w:r>
        <w:t xml:space="preserve">    Ds 2004:30 Försvar för en ny tid</w:t>
      </w:r>
    </w:p>
    <w:p w:rsidR="00037DCF" w:rsidRDefault="00037DCF" w:rsidP="00037DCF">
      <w:pPr>
        <w:pStyle w:val="Brdtext"/>
        <w:jc w:val="left"/>
      </w:pPr>
      <w:r>
        <w:lastRenderedPageBreak/>
        <w:t xml:space="preserve">    Ds 2006:1 En strategi för Sveriges säkerhet</w:t>
      </w:r>
    </w:p>
    <w:p w:rsidR="00037DCF" w:rsidRDefault="00037DCF" w:rsidP="00037DCF">
      <w:pPr>
        <w:pStyle w:val="Brdtext"/>
        <w:jc w:val="left"/>
      </w:pPr>
      <w:r>
        <w:t xml:space="preserve">    Ds 2007:46 Säkerhet i samverkan – Försvarsberedningens omvärldsanalys</w:t>
      </w:r>
    </w:p>
    <w:p w:rsidR="00037DCF" w:rsidRDefault="00037DCF" w:rsidP="00037DCF">
      <w:pPr>
        <w:pStyle w:val="Brdtext"/>
        <w:jc w:val="left"/>
      </w:pPr>
      <w:r>
        <w:t xml:space="preserve">    Ds 2008:48 Försvar i användning</w:t>
      </w:r>
    </w:p>
    <w:p w:rsidR="00037DCF" w:rsidRDefault="00037DCF" w:rsidP="00037DCF">
      <w:pPr>
        <w:pStyle w:val="Brdtext"/>
        <w:jc w:val="left"/>
      </w:pPr>
      <w:r>
        <w:t>Försvarsberedningen ska redovisa sin bedömning av den säkerhetspolitiska utvecklingen och sammanhängande konsekvenser för svensk försvars- och säkerhetspolitik senast den 1 juni 2013.</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194" w:name="_Toc348704781"/>
      <w:bookmarkStart w:id="195" w:name="_Toc349137929"/>
      <w:bookmarkStart w:id="196" w:name="_Toc349138269"/>
      <w:r w:rsidRPr="004B24F2">
        <w:rPr>
          <w:sz w:val="23"/>
          <w:szCs w:val="23"/>
        </w:rPr>
        <w:t>Exekutivkommitté (Fö 2001:B) under ramavtalet mellan Frankrike, Italien, Spanien, Storbritannien, Sverige och Tyskland</w:t>
      </w:r>
      <w:bookmarkEnd w:id="194"/>
      <w:bookmarkEnd w:id="195"/>
      <w:bookmarkEnd w:id="196"/>
    </w:p>
    <w:p w:rsidR="00037DCF" w:rsidRDefault="00037DCF" w:rsidP="00037DCF">
      <w:pPr>
        <w:pStyle w:val="Brdtext"/>
        <w:jc w:val="left"/>
      </w:pPr>
      <w:r>
        <w:t>Organ inom Regeringskansliet</w:t>
      </w:r>
    </w:p>
    <w:p w:rsidR="00037DCF" w:rsidRPr="00757B08" w:rsidRDefault="00037DCF" w:rsidP="00037DCF">
      <w:pPr>
        <w:pStyle w:val="Brdtextmedindrag"/>
      </w:pPr>
    </w:p>
    <w:p w:rsidR="00037DCF" w:rsidRDefault="00037DCF" w:rsidP="00037DCF">
      <w:pPr>
        <w:pStyle w:val="Brdtext"/>
        <w:jc w:val="left"/>
      </w:pPr>
      <w:r>
        <w:t>Tillkallad enligt regeringens bemyndigande 31-maj-2001</w:t>
      </w:r>
    </w:p>
    <w:p w:rsidR="00037DCF" w:rsidRDefault="00037DCF" w:rsidP="00037DCF">
      <w:pPr>
        <w:pStyle w:val="Brdtext"/>
        <w:jc w:val="left"/>
      </w:pPr>
    </w:p>
    <w:p w:rsidR="00037DCF" w:rsidRDefault="00037DCF" w:rsidP="00037DCF">
      <w:pPr>
        <w:pStyle w:val="Brdtext"/>
      </w:pPr>
      <w:r>
        <w:t>Ledamöter:</w:t>
      </w:r>
    </w:p>
    <w:p w:rsidR="00037DCF" w:rsidRDefault="00037DCF" w:rsidP="00037DCF">
      <w:pPr>
        <w:pStyle w:val="Brdtext"/>
        <w:ind w:left="227"/>
        <w:jc w:val="left"/>
      </w:pPr>
      <w:r>
        <w:t>Anderberg, Bengt, (fr.o.m den 26-jun-2001 t.o.m den 14-apr-2002)</w:t>
      </w:r>
    </w:p>
    <w:p w:rsidR="00037DCF" w:rsidRDefault="00037DCF" w:rsidP="00037DCF">
      <w:pPr>
        <w:pStyle w:val="Brdtext"/>
        <w:ind w:left="227"/>
        <w:jc w:val="left"/>
      </w:pPr>
      <w:r>
        <w:t>Bäckström, Johan, (fr.o.m den  1-mar-2008)</w:t>
      </w:r>
    </w:p>
    <w:p w:rsidR="00037DCF" w:rsidRDefault="00037DCF" w:rsidP="00037DCF">
      <w:pPr>
        <w:pStyle w:val="Brdtext"/>
        <w:ind w:left="227"/>
        <w:jc w:val="left"/>
      </w:pPr>
      <w:r>
        <w:t>Böhlin, Birgitta, (fr.o.m den 29-okt-2001 t.o.m den 19-dec-2002)</w:t>
      </w:r>
    </w:p>
    <w:p w:rsidR="00037DCF" w:rsidRDefault="00037DCF" w:rsidP="00037DCF">
      <w:pPr>
        <w:pStyle w:val="Brdtext"/>
        <w:ind w:left="227"/>
        <w:jc w:val="left"/>
      </w:pPr>
      <w:r>
        <w:t>von Hacht, Åsa, (fr.o.m den 15-sep-2005 t.o.m den 13-mar-2008)</w:t>
      </w:r>
    </w:p>
    <w:p w:rsidR="00037DCF" w:rsidRDefault="00037DCF" w:rsidP="00037DCF">
      <w:pPr>
        <w:pStyle w:val="Brdtext"/>
        <w:ind w:left="227"/>
        <w:jc w:val="left"/>
      </w:pPr>
      <w:r>
        <w:t>Hanson, Stefan, (fr.o.m den 26-jun-2001 t.o.m den 31-jul-2001)</w:t>
      </w:r>
    </w:p>
    <w:p w:rsidR="00037DCF" w:rsidRPr="00E32485" w:rsidRDefault="00037DCF" w:rsidP="00037DCF">
      <w:pPr>
        <w:pStyle w:val="Brdtext"/>
        <w:ind w:left="227"/>
        <w:jc w:val="left"/>
        <w:rPr>
          <w:lang w:val="de-DE"/>
        </w:rPr>
      </w:pPr>
      <w:r w:rsidRPr="00E32485">
        <w:rPr>
          <w:lang w:val="de-DE"/>
        </w:rPr>
        <w:t>Hedén, Arne, (fr.o.m den  1</w:t>
      </w:r>
      <w:r>
        <w:rPr>
          <w:lang w:val="de-DE"/>
        </w:rPr>
        <w:t>-aug</w:t>
      </w:r>
      <w:r w:rsidRPr="00E32485">
        <w:rPr>
          <w:lang w:val="de-DE"/>
        </w:rPr>
        <w:t>-2001 t.o.m den  9</w:t>
      </w:r>
      <w:r>
        <w:rPr>
          <w:lang w:val="de-DE"/>
        </w:rPr>
        <w:t>-aug</w:t>
      </w:r>
      <w:r w:rsidRPr="00E32485">
        <w:rPr>
          <w:lang w:val="de-DE"/>
        </w:rPr>
        <w:t>-2004)</w:t>
      </w:r>
    </w:p>
    <w:p w:rsidR="00037DCF" w:rsidRDefault="00037DCF" w:rsidP="00037DCF">
      <w:pPr>
        <w:pStyle w:val="Brdtext"/>
        <w:ind w:left="227"/>
        <w:jc w:val="left"/>
      </w:pPr>
      <w:r>
        <w:t>Hedskog, Björn, (fr.o.m den 26-jun-2001 t.o.m den 27-mar-2003)</w:t>
      </w:r>
    </w:p>
    <w:p w:rsidR="00037DCF" w:rsidRDefault="00037DCF" w:rsidP="00037DCF">
      <w:pPr>
        <w:pStyle w:val="Brdtext"/>
        <w:ind w:left="227"/>
        <w:jc w:val="left"/>
      </w:pPr>
      <w:r>
        <w:t>Hult, Gunnar, (fr.o.m den 20-jun-2005 t.o.m den 24-jun-2012)</w:t>
      </w:r>
    </w:p>
    <w:p w:rsidR="00037DCF" w:rsidRDefault="00037DCF" w:rsidP="00037DCF">
      <w:pPr>
        <w:pStyle w:val="Brdtext"/>
        <w:ind w:left="227"/>
        <w:jc w:val="left"/>
      </w:pPr>
      <w:r>
        <w:t>Hällkvist, Peter, (fr.o.m den  1-jul-2003 t.o.m den 12-dec-2004)</w:t>
      </w:r>
    </w:p>
    <w:p w:rsidR="00037DCF" w:rsidRDefault="00037DCF" w:rsidP="00037DCF">
      <w:pPr>
        <w:pStyle w:val="Brdtext"/>
        <w:ind w:left="227"/>
        <w:jc w:val="left"/>
      </w:pPr>
      <w:r>
        <w:t>Källmén, Stephan, (fr.o.m den 26-jun-2001 t.o.m den 30-jun-2003)</w:t>
      </w:r>
    </w:p>
    <w:p w:rsidR="00037DCF" w:rsidRDefault="00037DCF" w:rsidP="00037DCF">
      <w:pPr>
        <w:pStyle w:val="Brdtext"/>
        <w:ind w:left="227"/>
        <w:jc w:val="left"/>
      </w:pPr>
      <w:r>
        <w:t>Landby, Per, (fr.o.m den 13-dec-2004 t.o.m den 29-feb-2008)</w:t>
      </w:r>
    </w:p>
    <w:p w:rsidR="00037DCF" w:rsidRDefault="00037DCF" w:rsidP="00037DCF">
      <w:pPr>
        <w:pStyle w:val="Brdtext"/>
        <w:ind w:left="227"/>
        <w:jc w:val="left"/>
      </w:pPr>
      <w:r>
        <w:t>Levin, Magnus, (fr.o.m den 28-mar-2003 t.o.m den 19-jun-2005)</w:t>
      </w:r>
    </w:p>
    <w:p w:rsidR="00037DCF" w:rsidRDefault="00037DCF" w:rsidP="00037DCF">
      <w:pPr>
        <w:pStyle w:val="Brdtext"/>
        <w:ind w:left="227"/>
        <w:jc w:val="left"/>
      </w:pPr>
      <w:r>
        <w:t>Lundberg, Peter, (fr.o.m den 19-dec-2002 t.o.m den 14-sep-2005)</w:t>
      </w:r>
    </w:p>
    <w:p w:rsidR="00037DCF" w:rsidRDefault="00037DCF" w:rsidP="00037DCF">
      <w:pPr>
        <w:pStyle w:val="Brdtext"/>
        <w:ind w:left="227"/>
        <w:jc w:val="left"/>
      </w:pPr>
      <w:r>
        <w:t>Lövgren, Jan-Erik, (fr.o.m den  1-dec-2007)</w:t>
      </w:r>
    </w:p>
    <w:p w:rsidR="00037DCF" w:rsidRPr="004B24F2" w:rsidRDefault="00037DCF" w:rsidP="00037DCF">
      <w:pPr>
        <w:pStyle w:val="Brdtext"/>
        <w:ind w:left="227"/>
        <w:jc w:val="left"/>
      </w:pPr>
      <w:r w:rsidRPr="004B24F2">
        <w:t>Malmer, Barbro, (fr.o.m den 10-aug-2004)</w:t>
      </w:r>
    </w:p>
    <w:p w:rsidR="00037DCF" w:rsidRDefault="00037DCF" w:rsidP="00037DCF">
      <w:pPr>
        <w:pStyle w:val="Brdtext"/>
        <w:ind w:left="227"/>
        <w:jc w:val="left"/>
      </w:pPr>
      <w:r>
        <w:t>Nylander, Leif, (fr.o.m den 28-mar-2003)</w:t>
      </w:r>
    </w:p>
    <w:p w:rsidR="00037DCF" w:rsidRDefault="00037DCF" w:rsidP="00037DCF">
      <w:pPr>
        <w:pStyle w:val="Brdtext"/>
        <w:ind w:left="227"/>
        <w:jc w:val="left"/>
      </w:pPr>
      <w:r>
        <w:t>Raeder, Johan, (fr.o.m den 31-maj-2001 t.o.m den 28-okt-2001)</w:t>
      </w:r>
    </w:p>
    <w:p w:rsidR="00037DCF" w:rsidRDefault="00037DCF" w:rsidP="00037DCF">
      <w:pPr>
        <w:pStyle w:val="Brdtext"/>
        <w:ind w:left="227"/>
        <w:jc w:val="left"/>
      </w:pPr>
      <w:r>
        <w:t>Rensfeldt, Leif, (fr.o.m den 29-sep-2005 t.o.m den 31-dec-2007)</w:t>
      </w:r>
    </w:p>
    <w:p w:rsidR="00037DCF" w:rsidRDefault="00037DCF" w:rsidP="00037DCF">
      <w:pPr>
        <w:pStyle w:val="Brdtext"/>
        <w:ind w:left="227"/>
        <w:jc w:val="left"/>
      </w:pPr>
      <w:r>
        <w:t>Roth, Håkan, (fr.o.m den 29-sep-2005 t.o.m den  1-dec-2007)</w:t>
      </w:r>
    </w:p>
    <w:p w:rsidR="00037DCF" w:rsidRDefault="00037DCF" w:rsidP="00037DCF">
      <w:pPr>
        <w:pStyle w:val="Brdtext"/>
        <w:ind w:left="227"/>
        <w:jc w:val="left"/>
      </w:pPr>
      <w:r>
        <w:t>Sandek, Alf, (fr.o.m den 26-jun-2001 t.o.m den 28-sep-2005)</w:t>
      </w:r>
    </w:p>
    <w:p w:rsidR="00037DCF" w:rsidRDefault="00037DCF" w:rsidP="00037DCF">
      <w:pPr>
        <w:pStyle w:val="Brdtext"/>
        <w:ind w:left="227"/>
        <w:jc w:val="left"/>
      </w:pPr>
      <w:r>
        <w:t>Schlyter, Carl-Mikael, (fr.o.m den 26-jun-2001)</w:t>
      </w:r>
    </w:p>
    <w:p w:rsidR="00037DCF" w:rsidRDefault="00037DCF" w:rsidP="00037DCF">
      <w:pPr>
        <w:pStyle w:val="Brdtext"/>
        <w:ind w:left="227"/>
        <w:jc w:val="left"/>
      </w:pPr>
      <w:r>
        <w:t>Sjöborg, Anders, (fr.o.m den 25-jun-2012)</w:t>
      </w:r>
    </w:p>
    <w:p w:rsidR="00037DCF" w:rsidRDefault="00037DCF" w:rsidP="00037DCF">
      <w:pPr>
        <w:pStyle w:val="Brdtext"/>
        <w:ind w:left="227"/>
        <w:jc w:val="left"/>
      </w:pPr>
      <w:r>
        <w:t>Stenholm, Lars, (fr.o.m den 20-jun-2005)</w:t>
      </w:r>
    </w:p>
    <w:p w:rsidR="00037DCF" w:rsidRDefault="00037DCF" w:rsidP="00037DCF">
      <w:pPr>
        <w:pStyle w:val="Brdtext"/>
        <w:ind w:left="227"/>
        <w:jc w:val="left"/>
      </w:pPr>
      <w:r>
        <w:t>Wallander, Bo, (fr.o.m den 15-apr-2002 t.o.m den 27-mar-2003)</w:t>
      </w:r>
    </w:p>
    <w:p w:rsidR="00037DCF" w:rsidRDefault="00037DCF" w:rsidP="00037DCF">
      <w:pPr>
        <w:pStyle w:val="Brdtextmedindrag"/>
      </w:pPr>
    </w:p>
    <w:p w:rsidR="00037DCF" w:rsidRDefault="00037DCF" w:rsidP="00037DCF">
      <w:pPr>
        <w:pStyle w:val="Brdtext"/>
      </w:pPr>
      <w:r>
        <w:t>Ersättare:</w:t>
      </w:r>
    </w:p>
    <w:p w:rsidR="00037DCF" w:rsidRDefault="00037DCF" w:rsidP="00037DCF">
      <w:pPr>
        <w:pStyle w:val="Brdtext"/>
        <w:ind w:left="227"/>
        <w:jc w:val="left"/>
      </w:pPr>
      <w:r>
        <w:t>Andersson, Svante, (fr.o.m den 26-jun-2001 t.o.m den 19-jun-2005)</w:t>
      </w:r>
    </w:p>
    <w:p w:rsidR="00037DCF" w:rsidRDefault="00037DCF" w:rsidP="00037DCF">
      <w:pPr>
        <w:pStyle w:val="Brdtext"/>
        <w:ind w:left="227"/>
        <w:jc w:val="left"/>
      </w:pPr>
      <w:r>
        <w:t>Blomgren, Per-Åke, (fr.o.m den  2-jun-2009)</w:t>
      </w:r>
    </w:p>
    <w:p w:rsidR="00037DCF" w:rsidRDefault="00037DCF" w:rsidP="00037DCF">
      <w:pPr>
        <w:pStyle w:val="Brdtext"/>
        <w:ind w:left="227"/>
        <w:jc w:val="left"/>
      </w:pPr>
      <w:r>
        <w:t>Bäck, Göran, (fr.o.m den 22-dec-2009 t.o.m den 31-jul-2010)</w:t>
      </w:r>
    </w:p>
    <w:p w:rsidR="00037DCF" w:rsidRPr="00E32485" w:rsidRDefault="00037DCF" w:rsidP="00037DCF">
      <w:pPr>
        <w:pStyle w:val="Brdtext"/>
        <w:ind w:left="227"/>
        <w:jc w:val="left"/>
        <w:rPr>
          <w:lang w:val="de-DE"/>
        </w:rPr>
      </w:pPr>
      <w:r w:rsidRPr="00E32485">
        <w:rPr>
          <w:lang w:val="de-DE"/>
        </w:rPr>
        <w:t>Ekdahl, Birte Giesel, (fr.o.m den 26</w:t>
      </w:r>
      <w:r>
        <w:rPr>
          <w:lang w:val="de-DE"/>
        </w:rPr>
        <w:t>-jun</w:t>
      </w:r>
      <w:r w:rsidRPr="00E32485">
        <w:rPr>
          <w:lang w:val="de-DE"/>
        </w:rPr>
        <w:t>-2001 t.o.m den  1</w:t>
      </w:r>
      <w:r>
        <w:rPr>
          <w:lang w:val="de-DE"/>
        </w:rPr>
        <w:t>-dec</w:t>
      </w:r>
      <w:r w:rsidRPr="00E32485">
        <w:rPr>
          <w:lang w:val="de-DE"/>
        </w:rPr>
        <w:t>-2007)</w:t>
      </w:r>
    </w:p>
    <w:p w:rsidR="00037DCF" w:rsidRDefault="00037DCF" w:rsidP="00037DCF">
      <w:pPr>
        <w:pStyle w:val="Brdtext"/>
        <w:ind w:left="227"/>
        <w:jc w:val="left"/>
      </w:pPr>
      <w:r>
        <w:lastRenderedPageBreak/>
        <w:t>Jonasson, Kjell A., (fr.o.m den 31-maj-2001 t.o.m den 31-dec-2001)</w:t>
      </w:r>
    </w:p>
    <w:p w:rsidR="00037DCF" w:rsidRDefault="00037DCF" w:rsidP="00037DCF">
      <w:pPr>
        <w:pStyle w:val="Brdtext"/>
        <w:ind w:left="227"/>
        <w:jc w:val="left"/>
      </w:pPr>
      <w:r>
        <w:t>Hanson, Stefan, (fr.o.m den 11-sep-2001 t.o.m den  1-dec-2007)</w:t>
      </w:r>
    </w:p>
    <w:p w:rsidR="00037DCF" w:rsidRDefault="00037DCF" w:rsidP="00037DCF">
      <w:pPr>
        <w:pStyle w:val="Brdtext"/>
        <w:ind w:left="227"/>
        <w:jc w:val="left"/>
      </w:pPr>
      <w:r>
        <w:t>Hedskog, Björn, (fr.o.m den  1-jan-2002 t.o.m den  1-dec-2007)</w:t>
      </w:r>
    </w:p>
    <w:p w:rsidR="00037DCF" w:rsidRDefault="00037DCF" w:rsidP="00037DCF">
      <w:pPr>
        <w:pStyle w:val="Brdtext"/>
        <w:ind w:left="227"/>
        <w:jc w:val="left"/>
      </w:pPr>
      <w:r>
        <w:t>Holmström, Peter, (fr.o.m den  1-jan-2002 t.o.m den  1-dec-2007)</w:t>
      </w:r>
    </w:p>
    <w:p w:rsidR="00037DCF" w:rsidRDefault="00037DCF" w:rsidP="00037DCF">
      <w:pPr>
        <w:pStyle w:val="Brdtext"/>
        <w:ind w:left="227"/>
        <w:jc w:val="left"/>
      </w:pPr>
      <w:r>
        <w:t>Langemar, Göran, (fr.o.m den 26-jun-2001 t.o.m den 31-dec-2001)</w:t>
      </w:r>
    </w:p>
    <w:p w:rsidR="00037DCF" w:rsidRDefault="00037DCF" w:rsidP="00037DCF">
      <w:pPr>
        <w:pStyle w:val="Brdtext"/>
        <w:ind w:left="227"/>
        <w:jc w:val="left"/>
      </w:pPr>
      <w:r>
        <w:t>Lubrán, Nina, (fr.o.m den 23-aug-2010 t.o.m den 14-jan-2011)</w:t>
      </w:r>
    </w:p>
    <w:p w:rsidR="00037DCF" w:rsidRDefault="00037DCF" w:rsidP="00037DCF">
      <w:pPr>
        <w:pStyle w:val="Brdtext"/>
        <w:ind w:left="227"/>
        <w:jc w:val="left"/>
      </w:pPr>
      <w:r>
        <w:t>Näsström, Staffan, (fr.o.m den 26-jun-2001 t.o.m den  1-dec-2007)</w:t>
      </w:r>
    </w:p>
    <w:p w:rsidR="00037DCF" w:rsidRPr="00E32485" w:rsidRDefault="00037DCF" w:rsidP="00037DCF">
      <w:pPr>
        <w:pStyle w:val="Brdtext"/>
        <w:ind w:left="227"/>
        <w:jc w:val="left"/>
        <w:rPr>
          <w:lang w:val="de-DE"/>
        </w:rPr>
      </w:pPr>
      <w:r w:rsidRPr="00E32485">
        <w:rPr>
          <w:lang w:val="de-DE"/>
        </w:rPr>
        <w:t>Olsson, Daniel, (fr.o.m den 26</w:t>
      </w:r>
      <w:r>
        <w:rPr>
          <w:lang w:val="de-DE"/>
        </w:rPr>
        <w:t>-jun</w:t>
      </w:r>
      <w:r w:rsidRPr="00E32485">
        <w:rPr>
          <w:lang w:val="de-DE"/>
        </w:rPr>
        <w:t>-2001 t.o.m den 14</w:t>
      </w:r>
      <w:r>
        <w:rPr>
          <w:lang w:val="de-DE"/>
        </w:rPr>
        <w:t>-apr</w:t>
      </w:r>
      <w:r w:rsidRPr="00E32485">
        <w:rPr>
          <w:lang w:val="de-DE"/>
        </w:rPr>
        <w:t>-2002)</w:t>
      </w:r>
    </w:p>
    <w:p w:rsidR="00037DCF" w:rsidRDefault="00037DCF" w:rsidP="00037DCF">
      <w:pPr>
        <w:pStyle w:val="Brdtext"/>
        <w:ind w:left="227"/>
        <w:jc w:val="left"/>
      </w:pPr>
      <w:r>
        <w:t>Savelli, Andreas, (fr.o.m den  1-jan-2002 t.o.m den 22-dec-2009)</w:t>
      </w:r>
    </w:p>
    <w:p w:rsidR="00037DCF" w:rsidRDefault="00037DCF" w:rsidP="00037DCF">
      <w:pPr>
        <w:pStyle w:val="Brdtext"/>
        <w:ind w:left="227"/>
        <w:jc w:val="left"/>
      </w:pPr>
      <w:r>
        <w:t>Tjäder, Thomas, (fr.o.m den 15-apr-2002)</w:t>
      </w:r>
    </w:p>
    <w:p w:rsidR="00037DCF" w:rsidRDefault="00037DCF" w:rsidP="00037DCF">
      <w:pPr>
        <w:pStyle w:val="Brdtext"/>
        <w:ind w:left="227"/>
        <w:jc w:val="left"/>
      </w:pPr>
      <w:r>
        <w:t>Waern, Martin, (fr.o.m den 20-jun-2005 t.o.m den  1-jun-2009)</w:t>
      </w:r>
    </w:p>
    <w:p w:rsidR="00037DCF" w:rsidRDefault="00037DCF" w:rsidP="00037DCF">
      <w:pPr>
        <w:pStyle w:val="Brdtext"/>
        <w:ind w:left="227"/>
        <w:jc w:val="left"/>
      </w:pPr>
      <w:r>
        <w:t>Wilén, Christina, (fr.o.m den 15-jan-2011)</w:t>
      </w:r>
    </w:p>
    <w:p w:rsidR="00037DCF" w:rsidRDefault="00037DCF" w:rsidP="00037DCF">
      <w:pPr>
        <w:pStyle w:val="Brdtext"/>
        <w:jc w:val="left"/>
      </w:pPr>
    </w:p>
    <w:p w:rsidR="00037DCF" w:rsidRDefault="00037DCF" w:rsidP="00037DCF">
      <w:pPr>
        <w:pStyle w:val="Brdtext"/>
        <w:jc w:val="left"/>
      </w:pPr>
      <w:r>
        <w:t>Lokal: Försvarsdepartementet, 103 33 STOCKHOLM, tel. 405 10 00</w:t>
      </w:r>
    </w:p>
    <w:p w:rsidR="00037DCF" w:rsidRDefault="00037DCF" w:rsidP="00037DCF">
      <w:pPr>
        <w:pStyle w:val="Brdtext"/>
        <w:jc w:val="left"/>
      </w:pPr>
    </w:p>
    <w:p w:rsidR="00037DCF" w:rsidRDefault="00037DCF" w:rsidP="00037DCF">
      <w:pPr>
        <w:pStyle w:val="Brdtext"/>
        <w:jc w:val="left"/>
      </w:pPr>
      <w:r>
        <w:t>Direktiv för exekutivkommittén, se regeringsbeslut den 31 maj 2001</w:t>
      </w:r>
    </w:p>
    <w:p w:rsidR="00037DCF" w:rsidRDefault="00037DCF" w:rsidP="00037DCF">
      <w:pPr>
        <w:pStyle w:val="Brdtext"/>
        <w:jc w:val="left"/>
      </w:pPr>
    </w:p>
    <w:p w:rsidR="00037DCF" w:rsidRDefault="00037DCF" w:rsidP="00037DCF">
      <w:pPr>
        <w:pStyle w:val="Brdtext"/>
        <w:jc w:val="left"/>
      </w:pPr>
      <w:r>
        <w:t>Exekutivkommitténs arbete är inte tidsbegränsat.</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197" w:name="_Toc348704782"/>
      <w:bookmarkStart w:id="198" w:name="_Toc349137930"/>
      <w:bookmarkStart w:id="199" w:name="_Toc349138270"/>
      <w:r w:rsidRPr="004B24F2">
        <w:rPr>
          <w:sz w:val="23"/>
          <w:szCs w:val="23"/>
        </w:rPr>
        <w:t>Utredningen (Fö 2010:03) Internationellt stöd vid kriser</w:t>
      </w:r>
      <w:bookmarkEnd w:id="197"/>
      <w:bookmarkEnd w:id="198"/>
      <w:bookmarkEnd w:id="199"/>
    </w:p>
    <w:p w:rsidR="00037DCF" w:rsidRDefault="00037DCF" w:rsidP="00037DCF">
      <w:pPr>
        <w:pStyle w:val="Brdtext"/>
        <w:jc w:val="left"/>
      </w:pPr>
      <w:r>
        <w:t>Tillkallad enligt regeringens bemyndigande 29-apr-2010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Salomonson, Christina, f.d. generaldirektör (fr.o.m den 10-mar-2011)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Gerhardsson, Ansi, kansliråd (fr.o.m den 19-maj-2011)</w:t>
      </w:r>
    </w:p>
    <w:p w:rsidR="00037DCF" w:rsidRDefault="00037DCF" w:rsidP="00037DCF">
      <w:pPr>
        <w:pStyle w:val="Brdtext"/>
        <w:ind w:left="227"/>
        <w:jc w:val="left"/>
      </w:pPr>
      <w:r>
        <w:t>Goede, Christina, säkerhetschef (fr.o.m den 19-maj-2011)</w:t>
      </w:r>
    </w:p>
    <w:p w:rsidR="00037DCF" w:rsidRDefault="00037DCF" w:rsidP="00037DCF">
      <w:pPr>
        <w:pStyle w:val="Brdtext"/>
        <w:ind w:left="227"/>
        <w:jc w:val="left"/>
      </w:pPr>
      <w:r>
        <w:t>Gårdmark Nylén, Margareta, ämnesråd (fr.o.m den 19-maj-2011)</w:t>
      </w:r>
    </w:p>
    <w:p w:rsidR="00037DCF" w:rsidRDefault="00037DCF" w:rsidP="00037DCF">
      <w:pPr>
        <w:pStyle w:val="Brdtext"/>
        <w:ind w:left="227"/>
        <w:jc w:val="left"/>
      </w:pPr>
      <w:r>
        <w:t>Gudmundsson, Therese, rättssakkunnig (fr.o.m den 16-feb-2012)</w:t>
      </w:r>
    </w:p>
    <w:p w:rsidR="00037DCF" w:rsidRDefault="00037DCF" w:rsidP="00037DCF">
      <w:pPr>
        <w:pStyle w:val="Brdtext"/>
        <w:ind w:left="227"/>
        <w:jc w:val="left"/>
      </w:pPr>
      <w:r>
        <w:t>Göranson, Frida, rättssakkunnig (fr.o.m den 19-maj-2011 t.o.m den 15-feb-2012)</w:t>
      </w:r>
    </w:p>
    <w:p w:rsidR="00037DCF" w:rsidRDefault="00037DCF" w:rsidP="00037DCF">
      <w:pPr>
        <w:pStyle w:val="Brdtext"/>
        <w:ind w:left="227"/>
        <w:jc w:val="left"/>
      </w:pPr>
      <w:r>
        <w:t>Koch, Michael, ämnesråd (fr.o.m den 19-maj-2011)</w:t>
      </w:r>
    </w:p>
    <w:p w:rsidR="00037DCF" w:rsidRDefault="00037DCF" w:rsidP="00037DCF">
      <w:pPr>
        <w:pStyle w:val="Brdtext"/>
        <w:ind w:left="227"/>
        <w:jc w:val="left"/>
      </w:pPr>
      <w:r>
        <w:t>Wennerström, Erik, folkrättsrådgivare (fr.o.m den 19-maj-2011)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Bonsib, Vanessa, utredare (fr.o.m den 19-maj-2011)</w:t>
      </w:r>
    </w:p>
    <w:p w:rsidR="00037DCF" w:rsidRDefault="00037DCF" w:rsidP="00037DCF">
      <w:pPr>
        <w:pStyle w:val="Brdtext"/>
        <w:ind w:left="227"/>
        <w:jc w:val="left"/>
      </w:pPr>
      <w:r>
        <w:t>Börjesson, Karin, försvarsdirektör (fr.o.m den 19-maj-2011)</w:t>
      </w:r>
    </w:p>
    <w:p w:rsidR="00037DCF" w:rsidRDefault="00037DCF" w:rsidP="00037DCF">
      <w:pPr>
        <w:pStyle w:val="Brdtext"/>
        <w:ind w:left="227"/>
        <w:jc w:val="left"/>
      </w:pPr>
      <w:r>
        <w:t>Cato, Marcus, utredare/brandingenjör (fr.o.m den 19-maj-2011)</w:t>
      </w:r>
    </w:p>
    <w:p w:rsidR="00037DCF" w:rsidRDefault="00037DCF" w:rsidP="00037DCF">
      <w:pPr>
        <w:pStyle w:val="Brdtext"/>
        <w:ind w:left="227"/>
        <w:jc w:val="left"/>
      </w:pPr>
      <w:r>
        <w:t>Dreifaldt, Malin, verksamhetsledare (fr.o.m den 19-maj-2011)</w:t>
      </w:r>
    </w:p>
    <w:p w:rsidR="00037DCF" w:rsidRDefault="00037DCF" w:rsidP="00037DCF">
      <w:pPr>
        <w:pStyle w:val="Brdtext"/>
        <w:ind w:left="227"/>
        <w:jc w:val="left"/>
      </w:pPr>
      <w:r>
        <w:t>Eriksson, Thord, ämnesråd (fr.o.m den 19-maj-2011)</w:t>
      </w:r>
    </w:p>
    <w:p w:rsidR="00037DCF" w:rsidRDefault="00037DCF" w:rsidP="00037DCF">
      <w:pPr>
        <w:pStyle w:val="Brdtext"/>
        <w:ind w:left="227"/>
        <w:jc w:val="left"/>
      </w:pPr>
      <w:r>
        <w:t>Hassel, Fredrik, stabschef (fr.o.m den 19-maj-2011)</w:t>
      </w:r>
    </w:p>
    <w:p w:rsidR="00037DCF" w:rsidRDefault="00037DCF" w:rsidP="00037DCF">
      <w:pPr>
        <w:pStyle w:val="Brdtext"/>
        <w:ind w:left="227"/>
        <w:jc w:val="left"/>
      </w:pPr>
      <w:r>
        <w:t>Klahr, Anders, departementssekreterare (fr.o.m den  1-nov-2011)</w:t>
      </w:r>
    </w:p>
    <w:p w:rsidR="00037DCF" w:rsidRDefault="00037DCF" w:rsidP="00037DCF">
      <w:pPr>
        <w:pStyle w:val="Brdtext"/>
        <w:ind w:left="227"/>
        <w:jc w:val="left"/>
      </w:pPr>
      <w:r>
        <w:t>Kyrk Gere, Åsa, handläggare/projektledare (fr.o.m den 19-maj-2011)</w:t>
      </w:r>
    </w:p>
    <w:p w:rsidR="00037DCF" w:rsidRDefault="00037DCF" w:rsidP="00037DCF">
      <w:pPr>
        <w:pStyle w:val="Brdtext"/>
        <w:ind w:left="227"/>
        <w:jc w:val="left"/>
      </w:pPr>
      <w:r>
        <w:lastRenderedPageBreak/>
        <w:t>Moberg, Henrik, departementssekreterare (fr.o.m den 19-maj-2011 t.o.m den 31-okt-2011)</w:t>
      </w:r>
    </w:p>
    <w:p w:rsidR="00037DCF" w:rsidRDefault="00037DCF" w:rsidP="00037DCF">
      <w:pPr>
        <w:pStyle w:val="Brdtext"/>
        <w:ind w:left="227"/>
        <w:jc w:val="left"/>
      </w:pPr>
      <w:r>
        <w:t>Rugeland, Håkan, kommendör (fr.o.m den 19-maj-2011)</w:t>
      </w:r>
    </w:p>
    <w:p w:rsidR="00037DCF" w:rsidRDefault="00037DCF" w:rsidP="00037DCF">
      <w:pPr>
        <w:pStyle w:val="Brdtext"/>
        <w:ind w:left="227"/>
        <w:jc w:val="left"/>
      </w:pPr>
      <w:r>
        <w:t>von Buxhoeveden, Alexander, utredare (fr.o.m den 19-maj-2011)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Buch, Elin, kammarrättsassessor (fr.o.m den  1-jun-2011)</w:t>
      </w:r>
    </w:p>
    <w:p w:rsidR="00037DCF" w:rsidRDefault="00037DCF" w:rsidP="00037DCF">
      <w:pPr>
        <w:pStyle w:val="Brdtext"/>
        <w:ind w:left="227"/>
        <w:jc w:val="left"/>
      </w:pPr>
      <w:r>
        <w:t>Druve, Ingmarie, ämnesråd (fr.o.m den 21-mar-2011)</w:t>
      </w:r>
    </w:p>
    <w:p w:rsidR="00037DCF" w:rsidRDefault="00037DCF" w:rsidP="00037DCF">
      <w:pPr>
        <w:pStyle w:val="Brdtext"/>
        <w:jc w:val="left"/>
      </w:pPr>
      <w:r>
        <w:t>Direktiv för utredningen, se dir. 2010:49, dir. 2011:19 och dir. 2011:113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2012:29 Sveriges möjligheter att ta emot</w:t>
      </w:r>
    </w:p>
    <w:p w:rsidR="00037DCF" w:rsidRDefault="00037DCF" w:rsidP="00037DCF">
      <w:pPr>
        <w:pStyle w:val="Brdtext"/>
        <w:jc w:val="left"/>
      </w:pPr>
      <w:r>
        <w:t>internationellt stöd vid kriser och allvarliga händelser i fredstid</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00" w:name="_Toc348704783"/>
      <w:bookmarkStart w:id="201" w:name="_Toc349137931"/>
      <w:bookmarkStart w:id="202" w:name="_Toc349138271"/>
      <w:r w:rsidRPr="004B24F2">
        <w:rPr>
          <w:sz w:val="23"/>
          <w:szCs w:val="23"/>
        </w:rPr>
        <w:t>Maritimutredningen (Fö 2011:01)</w:t>
      </w:r>
      <w:bookmarkEnd w:id="200"/>
      <w:bookmarkEnd w:id="201"/>
      <w:bookmarkEnd w:id="202"/>
    </w:p>
    <w:p w:rsidR="00037DCF" w:rsidRDefault="00037DCF" w:rsidP="00037DCF">
      <w:pPr>
        <w:pStyle w:val="Brdtext"/>
        <w:jc w:val="left"/>
      </w:pPr>
      <w:r>
        <w:t>Tillkallad enligt regeringens bemyndigande 19-maj-2011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Hyllander, Jan, departementsråd (fr.o.m den  1-jul-2011)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Brattén, Per, enhetschef (fr.o.m den  8-sep-2011)</w:t>
      </w:r>
    </w:p>
    <w:p w:rsidR="00037DCF" w:rsidRDefault="00037DCF" w:rsidP="00037DCF">
      <w:pPr>
        <w:pStyle w:val="Brdtext"/>
        <w:ind w:left="227"/>
        <w:jc w:val="left"/>
      </w:pPr>
      <w:r>
        <w:t>Bråse, Mats, polisintendent (fr.o.m den  8-sep-2011)</w:t>
      </w:r>
    </w:p>
    <w:p w:rsidR="00037DCF" w:rsidRDefault="00037DCF" w:rsidP="00037DCF">
      <w:pPr>
        <w:pStyle w:val="Brdtext"/>
        <w:ind w:left="227"/>
        <w:jc w:val="left"/>
      </w:pPr>
      <w:r>
        <w:t>Fyrby, Peter, rederidirektör (fr.o.m den 20-okt-2011)</w:t>
      </w:r>
    </w:p>
    <w:p w:rsidR="00037DCF" w:rsidRDefault="00037DCF" w:rsidP="00037DCF">
      <w:pPr>
        <w:pStyle w:val="Brdtext"/>
        <w:ind w:left="227"/>
        <w:jc w:val="left"/>
      </w:pPr>
      <w:r>
        <w:t>Larsson, Kjell, kustbevakningsdirektör (fr.o.m den  8-aug-2011)</w:t>
      </w:r>
    </w:p>
    <w:p w:rsidR="00037DCF" w:rsidRDefault="00037DCF" w:rsidP="00037DCF">
      <w:pPr>
        <w:pStyle w:val="Brdtext"/>
        <w:ind w:left="227"/>
        <w:jc w:val="left"/>
      </w:pPr>
      <w:r>
        <w:t>Magnusson, Håkan, kommendör (fr.o.m den  8-sep-2011)</w:t>
      </w:r>
    </w:p>
    <w:p w:rsidR="00037DCF" w:rsidRDefault="00037DCF" w:rsidP="00037DCF">
      <w:pPr>
        <w:pStyle w:val="Brdtext"/>
        <w:ind w:left="227"/>
        <w:jc w:val="left"/>
      </w:pPr>
      <w:r>
        <w:t xml:space="preserve">Ohlsson, Sven-Peter, produktionsprocessägare (fr.o.m den  </w:t>
      </w:r>
    </w:p>
    <w:p w:rsidR="00037DCF" w:rsidRPr="004B24F2" w:rsidRDefault="00037DCF" w:rsidP="00037DCF">
      <w:pPr>
        <w:pStyle w:val="Brdtext"/>
        <w:ind w:left="227"/>
        <w:jc w:val="left"/>
        <w:rPr>
          <w:lang w:val="de-DE"/>
        </w:rPr>
      </w:pPr>
      <w:r w:rsidRPr="004B24F2">
        <w:rPr>
          <w:lang w:val="de-DE"/>
        </w:rPr>
        <w:t>8-sep-2011)</w:t>
      </w:r>
    </w:p>
    <w:p w:rsidR="00037DCF" w:rsidRPr="00E32485" w:rsidRDefault="00037DCF" w:rsidP="00037DCF">
      <w:pPr>
        <w:pStyle w:val="Brdtext"/>
        <w:ind w:left="227"/>
        <w:jc w:val="left"/>
        <w:rPr>
          <w:lang w:val="de-DE"/>
        </w:rPr>
      </w:pPr>
      <w:r w:rsidRPr="00E32485">
        <w:rPr>
          <w:lang w:val="de-DE"/>
        </w:rPr>
        <w:t>Werner, Anders, rederichef (fr.o.m den  8</w:t>
      </w:r>
      <w:r>
        <w:rPr>
          <w:lang w:val="de-DE"/>
        </w:rPr>
        <w:t>-sep</w:t>
      </w:r>
      <w:r w:rsidRPr="00E32485">
        <w:rPr>
          <w:lang w:val="de-DE"/>
        </w:rPr>
        <w:t>-2011)</w:t>
      </w:r>
    </w:p>
    <w:p w:rsidR="00037DCF" w:rsidRDefault="00037DCF" w:rsidP="00037DCF">
      <w:pPr>
        <w:pStyle w:val="Brdtext"/>
        <w:ind w:left="227"/>
        <w:jc w:val="left"/>
      </w:pPr>
      <w:r>
        <w:t>Wikingsson, Annika, stabschef (fr.o.m den  8-sep-2011)</w:t>
      </w:r>
    </w:p>
    <w:p w:rsidR="00037DCF" w:rsidRDefault="00037DCF" w:rsidP="00037DCF">
      <w:pPr>
        <w:pStyle w:val="Brdtext"/>
        <w:ind w:left="227"/>
        <w:jc w:val="left"/>
      </w:pPr>
      <w:r>
        <w:t xml:space="preserve">Årnell, Tomas, direktör (fr.o.m den  8-sep-2011 t.o.m den </w:t>
      </w:r>
    </w:p>
    <w:p w:rsidR="00037DCF" w:rsidRDefault="00037DCF" w:rsidP="00037DCF">
      <w:pPr>
        <w:pStyle w:val="Brdtext"/>
        <w:ind w:left="227"/>
        <w:jc w:val="left"/>
      </w:pPr>
      <w:r>
        <w:t>15-jan-2012)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Forsström, Anna, analytiker (fr.o.m den 16-jan-2012)</w:t>
      </w:r>
    </w:p>
    <w:p w:rsidR="00037DCF" w:rsidRDefault="00037DCF" w:rsidP="00037DCF">
      <w:pPr>
        <w:pStyle w:val="Brdtext"/>
        <w:ind w:left="227"/>
        <w:jc w:val="left"/>
      </w:pPr>
      <w:r>
        <w:t>Norberg, Fredrik, departementssekreterare (fr.o.m den  1-okt-2011)</w:t>
      </w:r>
    </w:p>
    <w:p w:rsidR="00037DCF" w:rsidRDefault="00037DCF" w:rsidP="00037DCF">
      <w:pPr>
        <w:pStyle w:val="Brdtext"/>
        <w:jc w:val="left"/>
      </w:pPr>
    </w:p>
    <w:p w:rsidR="00037DCF" w:rsidRDefault="00037DCF" w:rsidP="00037DCF">
      <w:pPr>
        <w:pStyle w:val="Brdtext"/>
        <w:jc w:val="left"/>
      </w:pPr>
      <w:r>
        <w:t>Direktiv för utredningen, se dir. 2011:43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2012:48 Maritim samverkan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03" w:name="_Toc348704784"/>
      <w:bookmarkStart w:id="204" w:name="_Toc349137932"/>
      <w:bookmarkStart w:id="205" w:name="_Toc349138272"/>
      <w:r w:rsidRPr="004B24F2">
        <w:rPr>
          <w:sz w:val="23"/>
          <w:szCs w:val="23"/>
        </w:rPr>
        <w:lastRenderedPageBreak/>
        <w:t>Utredningen (Fö 2011:02) En effektiv Sevesolagstiftning</w:t>
      </w:r>
      <w:bookmarkEnd w:id="203"/>
      <w:bookmarkEnd w:id="204"/>
      <w:bookmarkEnd w:id="205"/>
    </w:p>
    <w:p w:rsidR="00037DCF" w:rsidRDefault="00037DCF" w:rsidP="00037DCF">
      <w:pPr>
        <w:pStyle w:val="Brdtext"/>
        <w:jc w:val="left"/>
      </w:pPr>
      <w:r>
        <w:t>Tillkallad enligt regeringens bemyndigande 25-aug-2011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Johansson, Maj, hovrättsråd (fr.o.m den 25-aug-2011)</w:t>
      </w:r>
    </w:p>
    <w:p w:rsidR="005C5EDA" w:rsidRPr="005C5EDA" w:rsidRDefault="005C5EDA" w:rsidP="005C5EDA">
      <w:pPr>
        <w:pStyle w:val="Brdtextmedindrag"/>
      </w:pPr>
    </w:p>
    <w:p w:rsidR="00037DCF" w:rsidRDefault="00037DCF" w:rsidP="00037DCF">
      <w:pPr>
        <w:pStyle w:val="Brdtext"/>
      </w:pPr>
      <w:r>
        <w:t>Experter:</w:t>
      </w:r>
    </w:p>
    <w:p w:rsidR="00037DCF" w:rsidRDefault="00037DCF" w:rsidP="00037DCF">
      <w:pPr>
        <w:pStyle w:val="Brdtext"/>
        <w:ind w:left="227"/>
        <w:jc w:val="left"/>
      </w:pPr>
      <w:r>
        <w:t>Andersson, Mikael, ämnesråd (fr.o.m den 10-jan-2012)</w:t>
      </w:r>
    </w:p>
    <w:p w:rsidR="00037DCF" w:rsidRDefault="00037DCF" w:rsidP="00037DCF">
      <w:pPr>
        <w:pStyle w:val="Brdtext"/>
        <w:ind w:left="227"/>
        <w:jc w:val="left"/>
      </w:pPr>
      <w:r>
        <w:t>Eriksson Wikén, Tommy, sakkunnig (fr.o.m den 10-jan-2012)</w:t>
      </w:r>
    </w:p>
    <w:p w:rsidR="00037DCF" w:rsidRDefault="00037DCF" w:rsidP="00037DCF">
      <w:pPr>
        <w:pStyle w:val="Brdtext"/>
        <w:ind w:left="227"/>
        <w:jc w:val="left"/>
      </w:pPr>
      <w:r>
        <w:t>Fredström, Carina, handläggare (fr.o.m den 10-jan-2012)</w:t>
      </w:r>
    </w:p>
    <w:p w:rsidR="00037DCF" w:rsidRDefault="00037DCF" w:rsidP="00037DCF">
      <w:pPr>
        <w:pStyle w:val="Brdtext"/>
        <w:ind w:left="227"/>
        <w:jc w:val="left"/>
      </w:pPr>
      <w:r>
        <w:t>Gerland, Susanne, ämnesråd (fr.o.m den 10-jan-2012)</w:t>
      </w:r>
    </w:p>
    <w:p w:rsidR="00037DCF" w:rsidRDefault="00037DCF" w:rsidP="00037DCF">
      <w:pPr>
        <w:pStyle w:val="Brdtext"/>
        <w:ind w:left="227"/>
        <w:jc w:val="left"/>
      </w:pPr>
      <w:r>
        <w:t>Göthner, Tove, handläggare (fr.o.m den 10-jan-2012)</w:t>
      </w:r>
    </w:p>
    <w:p w:rsidR="00037DCF" w:rsidRDefault="00037DCF" w:rsidP="00037DCF">
      <w:pPr>
        <w:pStyle w:val="Brdtext"/>
        <w:ind w:left="227"/>
        <w:jc w:val="left"/>
      </w:pPr>
      <w:r>
        <w:t>Kappe, Carin, departementssekreterare (fr.o.m den 10-jan-2012)</w:t>
      </w:r>
    </w:p>
    <w:p w:rsidR="00037DCF" w:rsidRDefault="00037DCF" w:rsidP="00037DCF">
      <w:pPr>
        <w:pStyle w:val="Brdtext"/>
        <w:ind w:left="227"/>
        <w:jc w:val="left"/>
      </w:pPr>
      <w:r>
        <w:t xml:space="preserve">Måwe, Karin, kansliråd (fr.o.m den 10-jan-2012 t.o.m den </w:t>
      </w:r>
    </w:p>
    <w:p w:rsidR="00037DCF" w:rsidRDefault="00037DCF" w:rsidP="00037DCF">
      <w:pPr>
        <w:pStyle w:val="Brdtext"/>
        <w:ind w:left="227"/>
        <w:jc w:val="left"/>
      </w:pPr>
      <w:r>
        <w:t>18-apr-2012)</w:t>
      </w:r>
    </w:p>
    <w:p w:rsidR="00037DCF" w:rsidRDefault="00037DCF" w:rsidP="00037DCF">
      <w:pPr>
        <w:pStyle w:val="Brdtext"/>
        <w:ind w:left="227"/>
        <w:jc w:val="left"/>
      </w:pPr>
      <w:r>
        <w:t>Parker, Katariina, handläggare (fr.o.m den 10-jan-2012)</w:t>
      </w:r>
    </w:p>
    <w:p w:rsidR="00037DCF" w:rsidRDefault="00037DCF" w:rsidP="00037DCF">
      <w:pPr>
        <w:pStyle w:val="Brdtext"/>
        <w:ind w:left="227"/>
        <w:jc w:val="left"/>
      </w:pPr>
      <w:r>
        <w:t>Ratcovich, Martin, departementssekreterare (fr.o.m den 19-apr-2012)</w:t>
      </w:r>
    </w:p>
    <w:p w:rsidR="00037DCF" w:rsidRDefault="00037DCF" w:rsidP="00037DCF">
      <w:pPr>
        <w:pStyle w:val="Brdtext"/>
        <w:ind w:left="227"/>
        <w:jc w:val="left"/>
      </w:pPr>
      <w:r>
        <w:t>Wikström, Per-Olof, myndighetsjurist (fr.o.m den 10-jan-2012)</w:t>
      </w:r>
    </w:p>
    <w:p w:rsidR="00037DCF" w:rsidRDefault="00037DCF" w:rsidP="00037DCF">
      <w:pPr>
        <w:pStyle w:val="Brdtext"/>
        <w:ind w:left="227"/>
        <w:jc w:val="left"/>
      </w:pPr>
      <w:r>
        <w:t>Wiss, Martin, miljöskyddshandläggare (fr.o.m den 10-jan-2012)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Tengberg, Anna, hovrättsassessor (fr.o.m den  8-nov-2011)</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405 35 72 (sekr.)</w:t>
      </w:r>
    </w:p>
    <w:p w:rsidR="00037DCF" w:rsidRDefault="00037DCF" w:rsidP="00037DCF">
      <w:pPr>
        <w:pStyle w:val="Brdtext"/>
        <w:jc w:val="left"/>
      </w:pPr>
    </w:p>
    <w:p w:rsidR="00037DCF" w:rsidRDefault="00037DCF" w:rsidP="00037DCF">
      <w:pPr>
        <w:pStyle w:val="Brdtext"/>
        <w:jc w:val="left"/>
      </w:pPr>
      <w:r>
        <w:t>Direktiv för utredningen, se dir. 2011:72, dir. 2012:5 och dir. 2012:110</w:t>
      </w:r>
    </w:p>
    <w:p w:rsidR="00037DCF" w:rsidRDefault="00037DCF" w:rsidP="00037DCF">
      <w:pPr>
        <w:pStyle w:val="Brdtext"/>
        <w:jc w:val="left"/>
      </w:pPr>
    </w:p>
    <w:p w:rsidR="00037DCF" w:rsidRDefault="00037DCF" w:rsidP="00037DCF">
      <w:pPr>
        <w:pStyle w:val="Brdtext"/>
        <w:jc w:val="left"/>
      </w:pPr>
      <w:r>
        <w:t>Utredningen beräknas avsluta sitt arbete senast den 1 mars 2013.</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06" w:name="_Toc348704785"/>
      <w:bookmarkStart w:id="207" w:name="_Toc349137933"/>
      <w:bookmarkStart w:id="208" w:name="_Toc349138273"/>
      <w:r w:rsidRPr="004B24F2">
        <w:rPr>
          <w:sz w:val="23"/>
          <w:szCs w:val="23"/>
        </w:rPr>
        <w:t>Veteransoldatutredningen (Fö 2011:03)</w:t>
      </w:r>
      <w:bookmarkEnd w:id="206"/>
      <w:bookmarkEnd w:id="207"/>
      <w:bookmarkEnd w:id="208"/>
    </w:p>
    <w:p w:rsidR="00037DCF" w:rsidRDefault="00037DCF" w:rsidP="00037DCF">
      <w:pPr>
        <w:pStyle w:val="Brdtext"/>
        <w:jc w:val="left"/>
      </w:pPr>
      <w:r>
        <w:t>Tillkallad enligt regeringens bemyndigande  8-dec-2011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Widman, Allan, led. av riksdagen (fr.o.m den  8-dec-2011)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van Duin, Carl, militärsakkunnig (fr.o.m den  8-mar-2012)</w:t>
      </w:r>
    </w:p>
    <w:p w:rsidR="00037DCF" w:rsidRDefault="00037DCF" w:rsidP="00037DCF">
      <w:pPr>
        <w:pStyle w:val="Brdtext"/>
        <w:ind w:left="227"/>
        <w:jc w:val="left"/>
      </w:pPr>
      <w:r>
        <w:t>Ericsson, Marie, departementssekreterare (fr.o.m den  8-mar-2012)</w:t>
      </w:r>
    </w:p>
    <w:p w:rsidR="00037DCF" w:rsidRDefault="00037DCF" w:rsidP="00037DCF">
      <w:pPr>
        <w:pStyle w:val="Brdtext"/>
        <w:ind w:left="227"/>
        <w:jc w:val="left"/>
      </w:pPr>
      <w:r>
        <w:t>Hjortendal Hellman, Eva, departementsråd (fr.o.m den  8-mar-2012)</w:t>
      </w:r>
    </w:p>
    <w:p w:rsidR="00037DCF" w:rsidRDefault="00037DCF" w:rsidP="00037DCF">
      <w:pPr>
        <w:pStyle w:val="Brdtext"/>
        <w:ind w:left="227"/>
        <w:jc w:val="left"/>
      </w:pPr>
      <w:r>
        <w:t>Wahlsten, Katja, departementssekreterare (fr.o.m den  8-okt-2012)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Brunner, Helena, handläggare (fr.o.m den  8-mar-2012)</w:t>
      </w:r>
    </w:p>
    <w:p w:rsidR="00037DCF" w:rsidRDefault="00037DCF" w:rsidP="00037DCF">
      <w:pPr>
        <w:pStyle w:val="Brdtext"/>
        <w:ind w:left="227"/>
        <w:jc w:val="left"/>
      </w:pPr>
      <w:r>
        <w:lastRenderedPageBreak/>
        <w:t>Fritsch, John, styrelseordförande (fr.o.m den  8-mar-2012)</w:t>
      </w:r>
    </w:p>
    <w:p w:rsidR="00037DCF" w:rsidRDefault="00037DCF" w:rsidP="00037DCF">
      <w:pPr>
        <w:pStyle w:val="Brdtext"/>
        <w:ind w:left="227"/>
        <w:jc w:val="left"/>
      </w:pPr>
      <w:r>
        <w:t>Hallén, Stefan, avdelningschef (fr.o.m den  8-mar-2012)</w:t>
      </w:r>
    </w:p>
    <w:p w:rsidR="00037DCF" w:rsidRDefault="00037DCF" w:rsidP="00037DCF">
      <w:pPr>
        <w:pStyle w:val="Brdtext"/>
        <w:ind w:left="227"/>
        <w:jc w:val="left"/>
      </w:pPr>
      <w:r>
        <w:t>Isaksson, Barbro, vice ordförande (fr.o.m den  8-mar-2012)</w:t>
      </w:r>
    </w:p>
    <w:p w:rsidR="00037DCF" w:rsidRDefault="00037DCF" w:rsidP="00037DCF">
      <w:pPr>
        <w:pStyle w:val="Brdtext"/>
        <w:ind w:left="227"/>
        <w:jc w:val="left"/>
      </w:pPr>
      <w:r>
        <w:t>Nylén, Lars, generaldirektör (fr.o.m den  8-okt-2012)</w:t>
      </w:r>
    </w:p>
    <w:p w:rsidR="00037DCF" w:rsidRDefault="00037DCF" w:rsidP="00037DCF">
      <w:pPr>
        <w:pStyle w:val="Brdtext"/>
        <w:ind w:left="227"/>
        <w:jc w:val="left"/>
      </w:pPr>
      <w:r>
        <w:t>Philipsson, Andreas, direktor (fr.o.m den  8-mar-2012)</w:t>
      </w:r>
    </w:p>
    <w:p w:rsidR="00037DCF" w:rsidRDefault="00037DCF" w:rsidP="00037DCF">
      <w:pPr>
        <w:pStyle w:val="Brdtext"/>
        <w:ind w:left="227"/>
        <w:jc w:val="left"/>
      </w:pPr>
      <w:r>
        <w:t>Sandström, Bengt, generalsekreterare (fr.o.m den  8-mar-2012)</w:t>
      </w:r>
    </w:p>
    <w:p w:rsidR="00037DCF" w:rsidRDefault="00037DCF" w:rsidP="00037DCF">
      <w:pPr>
        <w:pStyle w:val="Brdtext"/>
        <w:ind w:left="227"/>
        <w:jc w:val="left"/>
      </w:pPr>
      <w:r>
        <w:t>Stach, Anders, överstelöjtnant (fr.o.m den  8-okt-2012)</w:t>
      </w:r>
    </w:p>
    <w:p w:rsidR="00037DCF" w:rsidRDefault="00037DCF" w:rsidP="00037DCF">
      <w:pPr>
        <w:pStyle w:val="Brdtext"/>
        <w:ind w:left="227"/>
        <w:jc w:val="left"/>
      </w:pPr>
      <w:r>
        <w:t>Wranker, Bo, förbundsordförande (fr.o.m den  8-mar-2012)</w:t>
      </w:r>
    </w:p>
    <w:p w:rsidR="0007545F" w:rsidRDefault="0007545F" w:rsidP="00037DCF">
      <w:pPr>
        <w:pStyle w:val="Brdtext"/>
      </w:pPr>
    </w:p>
    <w:p w:rsidR="00037DCF" w:rsidRDefault="00037DCF" w:rsidP="00037DCF">
      <w:pPr>
        <w:pStyle w:val="Brdtext"/>
      </w:pPr>
      <w:r>
        <w:t>Sekreterare:</w:t>
      </w:r>
    </w:p>
    <w:p w:rsidR="00037DCF" w:rsidRDefault="00037DCF" w:rsidP="00037DCF">
      <w:pPr>
        <w:pStyle w:val="Brdtext"/>
        <w:ind w:left="227"/>
        <w:jc w:val="left"/>
      </w:pPr>
      <w:r>
        <w:t>Pettersson, Jens G., (fr.o.m den  2-apr-2012)</w:t>
      </w:r>
    </w:p>
    <w:p w:rsidR="00037DCF" w:rsidRDefault="00037DCF" w:rsidP="00037DCF">
      <w:pPr>
        <w:pStyle w:val="Brdtext"/>
        <w:ind w:left="227"/>
        <w:jc w:val="left"/>
      </w:pPr>
      <w:r>
        <w:t>Wallander, Thomas, jurist (fr.o.m den  1-feb-2012)</w:t>
      </w:r>
    </w:p>
    <w:p w:rsidR="00037DCF" w:rsidRDefault="00037DCF" w:rsidP="00037DCF">
      <w:pPr>
        <w:pStyle w:val="Brdtext"/>
        <w:jc w:val="left"/>
      </w:pPr>
    </w:p>
    <w:p w:rsidR="00037DCF" w:rsidRDefault="00037DCF" w:rsidP="00037DCF">
      <w:pPr>
        <w:pStyle w:val="Brdtext"/>
        <w:jc w:val="left"/>
      </w:pPr>
      <w:r>
        <w:t>Lokal: Karlavägen 100, Garnisonen, Postadress: 103 33 Stockholm, tel. växel 405 10 00</w:t>
      </w:r>
    </w:p>
    <w:p w:rsidR="00037DCF" w:rsidRDefault="00037DCF" w:rsidP="00037DCF">
      <w:pPr>
        <w:pStyle w:val="Brdtext"/>
        <w:jc w:val="left"/>
      </w:pPr>
    </w:p>
    <w:p w:rsidR="00037DCF" w:rsidRDefault="00037DCF" w:rsidP="00037DCF">
      <w:pPr>
        <w:pStyle w:val="Brdtext"/>
        <w:jc w:val="left"/>
      </w:pPr>
      <w:r>
        <w:t>Direktiv för utredningen, se dir. 2011:103 och dir. 2012:83</w:t>
      </w:r>
    </w:p>
    <w:p w:rsidR="00037DCF" w:rsidRDefault="00037DCF" w:rsidP="00037DCF">
      <w:pPr>
        <w:pStyle w:val="Brdtext"/>
        <w:jc w:val="left"/>
      </w:pPr>
    </w:p>
    <w:p w:rsidR="00037DCF" w:rsidRDefault="00037DCF" w:rsidP="00037DCF">
      <w:pPr>
        <w:pStyle w:val="Brdtext"/>
        <w:jc w:val="left"/>
      </w:pPr>
      <w:r>
        <w:t>Utredningen beräknas avsluta sitt arbete senast den 1 december 2013.</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09" w:name="_Toc348704786"/>
      <w:bookmarkStart w:id="210" w:name="_Toc349137934"/>
      <w:bookmarkStart w:id="211" w:name="_Toc349138274"/>
      <w:r w:rsidRPr="004B24F2">
        <w:rPr>
          <w:sz w:val="23"/>
          <w:szCs w:val="23"/>
        </w:rPr>
        <w:t>Alarmeringstjänstutredningen (Fö 2011:04)</w:t>
      </w:r>
      <w:bookmarkEnd w:id="209"/>
      <w:bookmarkEnd w:id="210"/>
      <w:bookmarkEnd w:id="211"/>
    </w:p>
    <w:p w:rsidR="00037DCF" w:rsidRDefault="00037DCF" w:rsidP="00037DCF">
      <w:pPr>
        <w:pStyle w:val="Brdtext"/>
        <w:jc w:val="left"/>
      </w:pPr>
      <w:r>
        <w:t>Tillkallad enligt regeringens bemyndigande  1-dec-2011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Hafström, Marie, f.d. generaldirektör (fr.o.m den  4-apr-2012)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Strömberg, Ingrid, (fr.o.m den  4-apr-2012)</w:t>
      </w:r>
    </w:p>
    <w:p w:rsidR="00037DCF" w:rsidRDefault="00037DCF" w:rsidP="00037DCF">
      <w:pPr>
        <w:pStyle w:val="Brdtext"/>
      </w:pPr>
    </w:p>
    <w:p w:rsidR="00037DCF" w:rsidRDefault="00037DCF" w:rsidP="00037DCF">
      <w:pPr>
        <w:pStyle w:val="Brdtext"/>
      </w:pPr>
      <w:r>
        <w:t>Sekreterare:</w:t>
      </w:r>
    </w:p>
    <w:p w:rsidR="00037DCF" w:rsidRDefault="00037DCF" w:rsidP="00037DCF">
      <w:pPr>
        <w:pStyle w:val="Brdtext"/>
        <w:ind w:left="227"/>
        <w:jc w:val="left"/>
      </w:pPr>
      <w:r>
        <w:t>Bram, Kristina, departementssekreterare (fr.o.m den 21-maj-2012)</w:t>
      </w:r>
    </w:p>
    <w:p w:rsidR="00037DCF" w:rsidRDefault="00037DCF" w:rsidP="00037DCF">
      <w:pPr>
        <w:pStyle w:val="Brdtext"/>
        <w:jc w:val="left"/>
      </w:pPr>
    </w:p>
    <w:p w:rsidR="00037DCF" w:rsidRDefault="00037DCF" w:rsidP="00037DCF">
      <w:pPr>
        <w:pStyle w:val="Brdtext"/>
        <w:jc w:val="left"/>
      </w:pPr>
      <w:r>
        <w:t>Lokal: Karlavägen 100, Garnisonen, Postadress: 103 33 Stockholm, tel. växel 405 10 00</w:t>
      </w:r>
    </w:p>
    <w:p w:rsidR="00037DCF" w:rsidRDefault="00037DCF" w:rsidP="00037DCF">
      <w:pPr>
        <w:pStyle w:val="Brdtext"/>
        <w:jc w:val="left"/>
      </w:pPr>
    </w:p>
    <w:p w:rsidR="00037DCF" w:rsidRDefault="00037DCF" w:rsidP="00037DCF">
      <w:pPr>
        <w:pStyle w:val="Brdtext"/>
        <w:jc w:val="left"/>
      </w:pPr>
      <w:r>
        <w:t>Direktiv för utredningen, se dir. 2011:106 och dir. 2012:28</w:t>
      </w:r>
    </w:p>
    <w:p w:rsidR="00037DCF" w:rsidRDefault="00037DCF" w:rsidP="00037DCF">
      <w:pPr>
        <w:pStyle w:val="Brdtext"/>
        <w:jc w:val="left"/>
      </w:pPr>
    </w:p>
    <w:p w:rsidR="00037DCF" w:rsidRDefault="00037DCF" w:rsidP="00037DCF">
      <w:pPr>
        <w:pStyle w:val="Brdtext"/>
        <w:jc w:val="left"/>
      </w:pPr>
      <w:r>
        <w:t>Utredningen beräknas avsluta sitt arbete senast den 30 april 2013.</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12" w:name="_Toc348704787"/>
      <w:bookmarkStart w:id="213" w:name="_Toc349137935"/>
      <w:bookmarkStart w:id="214" w:name="_Toc349138275"/>
      <w:r w:rsidRPr="004B24F2">
        <w:rPr>
          <w:sz w:val="23"/>
          <w:szCs w:val="23"/>
        </w:rPr>
        <w:t>Disciplinansvarsutredningen (Fö 2012:01)</w:t>
      </w:r>
      <w:bookmarkEnd w:id="212"/>
      <w:bookmarkEnd w:id="213"/>
      <w:bookmarkEnd w:id="214"/>
    </w:p>
    <w:p w:rsidR="00037DCF" w:rsidRDefault="00037DCF" w:rsidP="00037DCF">
      <w:pPr>
        <w:pStyle w:val="Brdtext"/>
        <w:jc w:val="left"/>
      </w:pPr>
      <w:r>
        <w:t>Tillkallad enligt regeringens bemyndigande  3-maj-2012</w:t>
      </w:r>
    </w:p>
    <w:p w:rsidR="00037DCF" w:rsidRDefault="00037DCF" w:rsidP="00037DCF">
      <w:pPr>
        <w:pStyle w:val="Brdtext"/>
        <w:jc w:val="left"/>
      </w:pPr>
    </w:p>
    <w:p w:rsidR="005C5EDA" w:rsidRDefault="005C5EDA">
      <w:pPr>
        <w:overflowPunct/>
        <w:autoSpaceDE/>
        <w:autoSpaceDN/>
        <w:adjustRightInd/>
        <w:textAlignment w:val="auto"/>
        <w:rPr>
          <w:sz w:val="20"/>
        </w:rPr>
      </w:pPr>
      <w:r>
        <w:br w:type="page"/>
      </w:r>
    </w:p>
    <w:p w:rsidR="00037DCF" w:rsidRDefault="00037DCF" w:rsidP="00037DCF">
      <w:pPr>
        <w:pStyle w:val="Brdtext"/>
      </w:pPr>
      <w:r>
        <w:lastRenderedPageBreak/>
        <w:t>Särskild utredare:</w:t>
      </w:r>
    </w:p>
    <w:p w:rsidR="00037DCF" w:rsidRDefault="00733C58" w:rsidP="00037DCF">
      <w:pPr>
        <w:pStyle w:val="Brdtext"/>
        <w:ind w:left="227"/>
        <w:jc w:val="left"/>
      </w:pPr>
      <w:r>
        <w:t>Viksten, Runar, ordförande i Försvarsunderrättelsedomstolen</w:t>
      </w:r>
      <w:r w:rsidR="00037DCF">
        <w:t xml:space="preserve"> (fr.o.m den  3-maj-2012</w:t>
      </w:r>
      <w:r>
        <w:t>)</w:t>
      </w:r>
    </w:p>
    <w:p w:rsidR="00037DCF" w:rsidRDefault="00037DCF" w:rsidP="00037DCF">
      <w:pPr>
        <w:pStyle w:val="Brdtext"/>
      </w:pPr>
      <w:r>
        <w:t>Sakkunniga:</w:t>
      </w:r>
    </w:p>
    <w:p w:rsidR="00037DCF" w:rsidRDefault="00037DCF" w:rsidP="00037DCF">
      <w:pPr>
        <w:pStyle w:val="Brdtext"/>
        <w:ind w:left="227"/>
        <w:jc w:val="left"/>
      </w:pPr>
      <w:r>
        <w:t>Blommé, Linnéa, departementssekreterare (fr.o.m den 20-jun-2012)</w:t>
      </w:r>
    </w:p>
    <w:p w:rsidR="00037DCF" w:rsidRDefault="00037DCF" w:rsidP="00037DCF">
      <w:pPr>
        <w:pStyle w:val="Brdtext"/>
        <w:ind w:left="227"/>
        <w:jc w:val="left"/>
      </w:pPr>
      <w:r>
        <w:t>Rudvall, Samuel, rättssakkunnig (fr.o.m den 20-jun-2012)</w:t>
      </w:r>
    </w:p>
    <w:p w:rsidR="00037DCF" w:rsidRDefault="00037DCF" w:rsidP="00037DCF">
      <w:pPr>
        <w:pStyle w:val="Brdtext"/>
        <w:ind w:left="227"/>
        <w:jc w:val="left"/>
      </w:pPr>
      <w:r>
        <w:t>Wildow, Robert, departementssekreterare (fr.o.m den 20-jun-2012)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Ahlström, Lena, försvarsjurist (fr.o.m den 15-okt-2012)</w:t>
      </w:r>
    </w:p>
    <w:p w:rsidR="00037DCF" w:rsidRDefault="00037DCF" w:rsidP="00037DCF">
      <w:pPr>
        <w:pStyle w:val="Brdtext"/>
        <w:ind w:left="227"/>
        <w:jc w:val="left"/>
      </w:pPr>
      <w:r>
        <w:t>Ardin, Mattias, överste (fr.o.m den 25-jun-2012)</w:t>
      </w:r>
    </w:p>
    <w:p w:rsidR="00037DCF" w:rsidRDefault="00037DCF" w:rsidP="00037DCF">
      <w:pPr>
        <w:pStyle w:val="Brdtext"/>
        <w:ind w:left="227"/>
        <w:jc w:val="left"/>
      </w:pPr>
      <w:r>
        <w:t xml:space="preserve">Evers, Helene, försvarsjurist (fr.o.m den 25-jun-2012 t.o.m den </w:t>
      </w:r>
    </w:p>
    <w:p w:rsidR="00037DCF" w:rsidRDefault="00037DCF" w:rsidP="00037DCF">
      <w:pPr>
        <w:pStyle w:val="Brdtext"/>
        <w:ind w:left="227"/>
        <w:jc w:val="left"/>
      </w:pPr>
      <w:r>
        <w:t>21-okt-2012)</w:t>
      </w:r>
    </w:p>
    <w:p w:rsidR="00037DCF" w:rsidRDefault="00037DCF" w:rsidP="00037DCF">
      <w:pPr>
        <w:pStyle w:val="Brdtext"/>
        <w:ind w:left="227"/>
        <w:jc w:val="left"/>
      </w:pPr>
      <w:r>
        <w:t>Mann, Hedda, bitr. chefsjurist (fr.o.m den 25-jun-2012)</w:t>
      </w:r>
    </w:p>
    <w:p w:rsidR="00037DCF" w:rsidRDefault="00037DCF" w:rsidP="00037DCF">
      <w:pPr>
        <w:pStyle w:val="Brdtext"/>
        <w:ind w:left="227"/>
        <w:jc w:val="left"/>
      </w:pPr>
      <w:r>
        <w:t>Pütsep, Hanna, myndighetsjurist (fr.o.m den 25-jun-2012)</w:t>
      </w:r>
    </w:p>
    <w:p w:rsidR="00037DCF" w:rsidRDefault="00037DCF" w:rsidP="00037DCF">
      <w:pPr>
        <w:pStyle w:val="Brdtext"/>
        <w:ind w:left="227"/>
        <w:jc w:val="left"/>
      </w:pPr>
      <w:r>
        <w:t>Rodin, Göran, f.d. departementsråd (fr.o.m den 25-jun-2012)</w:t>
      </w:r>
    </w:p>
    <w:p w:rsidR="00037DCF" w:rsidRDefault="00037DCF" w:rsidP="00037DCF">
      <w:pPr>
        <w:pStyle w:val="Brdtext"/>
      </w:pPr>
    </w:p>
    <w:p w:rsidR="00037DCF" w:rsidRDefault="00037DCF" w:rsidP="00037DCF">
      <w:pPr>
        <w:pStyle w:val="Brdtext"/>
      </w:pPr>
      <w:r>
        <w:t>Sekreterare:</w:t>
      </w:r>
    </w:p>
    <w:p w:rsidR="00037DCF" w:rsidRDefault="00037DCF" w:rsidP="00037DCF">
      <w:pPr>
        <w:pStyle w:val="Brdtext"/>
        <w:ind w:left="227"/>
        <w:jc w:val="left"/>
      </w:pPr>
      <w:r>
        <w:t>Arrland, Pernilla, hovrättsassessor (fr.o.m den  1-jun-2012)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405 90 42 (sekreteraren)</w:t>
      </w:r>
    </w:p>
    <w:p w:rsidR="00037DCF" w:rsidRDefault="00037DCF" w:rsidP="00037DCF">
      <w:pPr>
        <w:pStyle w:val="Brdtext"/>
        <w:jc w:val="left"/>
      </w:pPr>
    </w:p>
    <w:p w:rsidR="00037DCF" w:rsidRDefault="00037DCF" w:rsidP="00037DCF">
      <w:pPr>
        <w:pStyle w:val="Brdtext"/>
        <w:jc w:val="left"/>
      </w:pPr>
      <w:r>
        <w:t>Direktiv för utredningen, se dir. 2012:40</w:t>
      </w:r>
    </w:p>
    <w:p w:rsidR="00037DCF" w:rsidRDefault="00037DCF" w:rsidP="00037DCF">
      <w:pPr>
        <w:pStyle w:val="Brdtext"/>
        <w:jc w:val="left"/>
      </w:pPr>
    </w:p>
    <w:p w:rsidR="00037DCF" w:rsidRDefault="00037DCF" w:rsidP="00037DCF">
      <w:pPr>
        <w:pStyle w:val="Brdtext"/>
        <w:jc w:val="left"/>
      </w:pPr>
      <w:r>
        <w:t>Utredningen beräknas avsluta sitt arbete senast den 1 juni 2013.</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15" w:name="_Toc348704788"/>
      <w:bookmarkStart w:id="216" w:name="_Toc349137936"/>
      <w:bookmarkStart w:id="217" w:name="_Toc349138276"/>
      <w:r w:rsidRPr="004B24F2">
        <w:rPr>
          <w:sz w:val="23"/>
          <w:szCs w:val="23"/>
        </w:rPr>
        <w:t>Utredningen (Fö 2012:02) om skydd för grafisk information</w:t>
      </w:r>
      <w:bookmarkEnd w:id="215"/>
      <w:bookmarkEnd w:id="216"/>
      <w:bookmarkEnd w:id="217"/>
    </w:p>
    <w:p w:rsidR="00037DCF" w:rsidRDefault="00037DCF" w:rsidP="00037DCF">
      <w:pPr>
        <w:pStyle w:val="Brdtext"/>
        <w:jc w:val="left"/>
      </w:pPr>
      <w:r>
        <w:t>Tillkallad enligt regeringens bemyndigande 20-jun-2012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Åkesson, Ingvar, generaldirektör (fr.o.m den 28-jun-2012)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Agrell, Lars, departementssekreterare (fr.o.m den 28-jun-2012)</w:t>
      </w:r>
    </w:p>
    <w:p w:rsidR="00037DCF" w:rsidRDefault="00037DCF" w:rsidP="00037DCF">
      <w:pPr>
        <w:pStyle w:val="Brdtext"/>
        <w:ind w:left="227"/>
        <w:jc w:val="left"/>
      </w:pPr>
      <w:r>
        <w:t>Berggren, Therése, departementssekreterare (fr.o.m den 28-jun-2012)</w:t>
      </w:r>
    </w:p>
    <w:p w:rsidR="00037DCF" w:rsidRDefault="00037DCF" w:rsidP="00037DCF">
      <w:pPr>
        <w:pStyle w:val="Brdtext"/>
        <w:ind w:left="227"/>
        <w:jc w:val="left"/>
      </w:pPr>
      <w:r>
        <w:t>Gerland, Susanne, ämnesråd (fr.o.m den 28-jun-2012)</w:t>
      </w:r>
    </w:p>
    <w:p w:rsidR="00037DCF" w:rsidRDefault="00037DCF" w:rsidP="00037DCF">
      <w:pPr>
        <w:pStyle w:val="Brdtext"/>
        <w:ind w:left="227"/>
        <w:jc w:val="left"/>
      </w:pPr>
      <w:r>
        <w:t>Persson, Mia, rättssakkunnig (fr.o.m den 20-aug-2012)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Ericson, Jannike, verksjurist (fr.o.m den 28-jun-2012)</w:t>
      </w:r>
    </w:p>
    <w:p w:rsidR="00037DCF" w:rsidRDefault="00037DCF" w:rsidP="00037DCF">
      <w:pPr>
        <w:pStyle w:val="Brdtext"/>
        <w:ind w:left="227"/>
        <w:jc w:val="left"/>
      </w:pPr>
      <w:r>
        <w:t>Johannesson, Joacim, handläggare (fr.o.m den 28-jun-2012)</w:t>
      </w:r>
    </w:p>
    <w:p w:rsidR="00037DCF" w:rsidRDefault="00037DCF" w:rsidP="00037DCF">
      <w:pPr>
        <w:pStyle w:val="Brdtext"/>
        <w:ind w:left="227"/>
        <w:jc w:val="left"/>
      </w:pPr>
      <w:r>
        <w:t>Mellblom, Torbjörn, enhetschef (fr.o.m den 28-jun-2012)</w:t>
      </w:r>
    </w:p>
    <w:p w:rsidR="00037DCF" w:rsidRDefault="00037DCF" w:rsidP="00037DCF">
      <w:pPr>
        <w:pStyle w:val="Brdtext"/>
        <w:ind w:left="227"/>
        <w:jc w:val="left"/>
      </w:pPr>
      <w:r>
        <w:t>Olsson, Birgitta, handläggare (fr.o.m den 28-jun-2012)</w:t>
      </w:r>
    </w:p>
    <w:p w:rsidR="00037DCF" w:rsidRDefault="00037DCF" w:rsidP="00037DCF">
      <w:pPr>
        <w:pStyle w:val="Brdtext"/>
        <w:ind w:left="227"/>
        <w:jc w:val="left"/>
      </w:pPr>
      <w:r>
        <w:t>Sandberg, Bo, örlogskapten (fr.o.m den 28-jun-2012)</w:t>
      </w:r>
    </w:p>
    <w:p w:rsidR="00037DCF" w:rsidRDefault="00037DCF" w:rsidP="00037DCF">
      <w:pPr>
        <w:pStyle w:val="Brdtext"/>
        <w:ind w:left="227"/>
        <w:jc w:val="left"/>
      </w:pPr>
      <w:r>
        <w:lastRenderedPageBreak/>
        <w:t>Stjernlöf, Sofia, jurist (fr.o.m den 28-jun-2012)</w:t>
      </w:r>
    </w:p>
    <w:p w:rsidR="00037DCF" w:rsidRDefault="00037DCF" w:rsidP="00037DCF">
      <w:pPr>
        <w:pStyle w:val="Brdtext"/>
        <w:ind w:left="227"/>
        <w:jc w:val="left"/>
      </w:pPr>
      <w:r>
        <w:t>Åberg, Anna, avdelningschef (fr.o.m den 28-jun-2012)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Borén, Hanna, hovrättsassessor (fr.o.m den  1-aug-2012)</w:t>
      </w:r>
    </w:p>
    <w:p w:rsidR="00037DCF" w:rsidRDefault="00037DCF" w:rsidP="00037DCF">
      <w:pPr>
        <w:pStyle w:val="Brdtext"/>
        <w:jc w:val="left"/>
      </w:pPr>
    </w:p>
    <w:p w:rsidR="00037DCF" w:rsidRDefault="00037DCF" w:rsidP="00037DCF">
      <w:pPr>
        <w:pStyle w:val="Brdtext"/>
        <w:jc w:val="left"/>
      </w:pPr>
      <w:r>
        <w:t>Lokal: Regeringskansliets utredningsavdelning, Box 11014, 404 21 Göteborg, tel. 031-701 53 64 (sekreteraren)</w:t>
      </w:r>
    </w:p>
    <w:p w:rsidR="00037DCF" w:rsidRDefault="00037DCF" w:rsidP="00037DCF">
      <w:pPr>
        <w:pStyle w:val="Brdtext"/>
        <w:jc w:val="left"/>
      </w:pPr>
    </w:p>
    <w:p w:rsidR="00037DCF" w:rsidRDefault="00037DCF" w:rsidP="00037DCF">
      <w:pPr>
        <w:pStyle w:val="Brdtext"/>
        <w:jc w:val="left"/>
      </w:pPr>
      <w:r>
        <w:t>Direktiv för utredningen, se dir. 2012:69</w:t>
      </w:r>
    </w:p>
    <w:p w:rsidR="00037DCF" w:rsidRDefault="00037DCF" w:rsidP="00037DCF">
      <w:pPr>
        <w:pStyle w:val="Brdtext"/>
        <w:jc w:val="left"/>
      </w:pPr>
    </w:p>
    <w:p w:rsidR="00037DCF" w:rsidRDefault="00037DCF" w:rsidP="00037DCF">
      <w:pPr>
        <w:pStyle w:val="Brdtext"/>
        <w:jc w:val="left"/>
      </w:pPr>
      <w:r>
        <w:t>Utredningen beräknas avsluta sitt arbete senast den 28 juni 2013.</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18" w:name="_Toc348704789"/>
      <w:bookmarkStart w:id="219" w:name="_Toc349137937"/>
      <w:bookmarkStart w:id="220" w:name="_Toc349138277"/>
      <w:r w:rsidRPr="004B24F2">
        <w:rPr>
          <w:sz w:val="23"/>
          <w:szCs w:val="23"/>
        </w:rPr>
        <w:t>Utredningen (Fö 2012:03) Översyn av lagen om särskilda regeringsärenden</w:t>
      </w:r>
      <w:bookmarkEnd w:id="218"/>
      <w:bookmarkEnd w:id="219"/>
      <w:bookmarkEnd w:id="220"/>
    </w:p>
    <w:p w:rsidR="00037DCF" w:rsidRDefault="00037DCF" w:rsidP="00037DCF">
      <w:pPr>
        <w:pStyle w:val="Brdtext"/>
        <w:jc w:val="left"/>
      </w:pPr>
      <w:r>
        <w:t>Tillkallad enligt regeringens bemyndigande 13-sep-2012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Eksborg, Ann-Louise, generaldirektör (fr.o.m den 17-sep-2012)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Skjöldebrand, Cecilia, ämnesråd (fr.o.m den 25-sep-2012)</w:t>
      </w:r>
    </w:p>
    <w:p w:rsidR="00037DCF" w:rsidRDefault="00037DCF" w:rsidP="00037DCF">
      <w:pPr>
        <w:pStyle w:val="Brdtext"/>
        <w:ind w:left="227"/>
        <w:jc w:val="left"/>
      </w:pPr>
      <w:r>
        <w:t>Säfsten, Mathias, ämnesråd (fr.o.m den 25-sep-2012)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Ryding-Berg, Stefan, chefsjurist (fr.o.m den 25-sep-2012)</w:t>
      </w:r>
    </w:p>
    <w:p w:rsidR="00037DCF" w:rsidRDefault="00037DCF" w:rsidP="00037DCF">
      <w:pPr>
        <w:pStyle w:val="Brdtext"/>
        <w:ind w:left="227"/>
        <w:jc w:val="left"/>
      </w:pPr>
      <w:r>
        <w:t>Sahlén, Torbjörn, överstelöjtnant (fr.o.m den 25-sep-2012)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Lidström, Ann-Kristin, (fr.o.m den 17-sep-2012)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 tel. 405 90 43 (sekreteraren)</w:t>
      </w:r>
    </w:p>
    <w:p w:rsidR="00037DCF" w:rsidRDefault="00037DCF" w:rsidP="00037DCF">
      <w:pPr>
        <w:pStyle w:val="Brdtext"/>
        <w:jc w:val="left"/>
      </w:pPr>
    </w:p>
    <w:p w:rsidR="00037DCF" w:rsidRDefault="00037DCF" w:rsidP="00037DCF">
      <w:pPr>
        <w:pStyle w:val="Brdtext"/>
        <w:jc w:val="left"/>
      </w:pPr>
      <w:r>
        <w:t>Direktiv för utredningen, se dir. 2012:85</w:t>
      </w:r>
    </w:p>
    <w:p w:rsidR="00037DCF" w:rsidRDefault="00037DCF" w:rsidP="00037DCF">
      <w:pPr>
        <w:pStyle w:val="Brdtext"/>
        <w:jc w:val="left"/>
      </w:pPr>
    </w:p>
    <w:p w:rsidR="00037DCF" w:rsidRDefault="00037DCF" w:rsidP="00037DCF">
      <w:pPr>
        <w:pStyle w:val="Brdtext"/>
        <w:jc w:val="left"/>
      </w:pPr>
      <w:r>
        <w:t>Utredningen beräknas avsluta sitt arbete senast den 22 mars 2013.</w:t>
      </w:r>
    </w:p>
    <w:p w:rsidR="00037DCF" w:rsidRPr="004B24F2" w:rsidRDefault="00037DCF" w:rsidP="00037DCF">
      <w:pPr>
        <w:pStyle w:val="Rubrik2"/>
        <w:numPr>
          <w:ilvl w:val="1"/>
          <w:numId w:val="15"/>
        </w:numPr>
        <w:tabs>
          <w:tab w:val="clear" w:pos="1134"/>
          <w:tab w:val="clear" w:pos="2268"/>
          <w:tab w:val="left" w:pos="850"/>
        </w:tabs>
        <w:ind w:left="850" w:hanging="850"/>
        <w:rPr>
          <w:sz w:val="23"/>
          <w:szCs w:val="23"/>
        </w:rPr>
      </w:pPr>
      <w:bookmarkStart w:id="221" w:name="_Toc348704790"/>
      <w:bookmarkStart w:id="222" w:name="_Toc349137938"/>
      <w:bookmarkStart w:id="223" w:name="_Toc349138278"/>
      <w:r w:rsidRPr="004B24F2">
        <w:rPr>
          <w:sz w:val="23"/>
          <w:szCs w:val="23"/>
        </w:rPr>
        <w:t>Kommittén (Fö 2012:04) Luftförsvaret efter 2040</w:t>
      </w:r>
      <w:bookmarkEnd w:id="221"/>
      <w:bookmarkEnd w:id="222"/>
      <w:bookmarkEnd w:id="223"/>
    </w:p>
    <w:p w:rsidR="00037DCF" w:rsidRDefault="00037DCF" w:rsidP="00037DCF">
      <w:pPr>
        <w:pStyle w:val="Brdtext"/>
        <w:jc w:val="left"/>
      </w:pPr>
      <w:r>
        <w:t>Tillkallade enligt regeringens bemyndigande 14-jun-2012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Hedberg, Gunnar, tjänstgörande för riksdagsledamot (fr.o.m den </w:t>
      </w:r>
    </w:p>
    <w:p w:rsidR="00037DCF" w:rsidRDefault="00037DCF" w:rsidP="00037DCF">
      <w:pPr>
        <w:pStyle w:val="Brdtext"/>
        <w:ind w:left="227"/>
        <w:jc w:val="left"/>
      </w:pPr>
      <w:r>
        <w:t>10-sep-2012)</w:t>
      </w:r>
    </w:p>
    <w:p w:rsidR="00037DCF" w:rsidRDefault="00037DCF" w:rsidP="00037DCF">
      <w:pPr>
        <w:pStyle w:val="Brdtext"/>
      </w:pPr>
      <w:r>
        <w:lastRenderedPageBreak/>
        <w:t>Ledamöter:</w:t>
      </w:r>
    </w:p>
    <w:p w:rsidR="00037DCF" w:rsidRDefault="00037DCF" w:rsidP="00037DCF">
      <w:pPr>
        <w:pStyle w:val="Brdtext"/>
        <w:ind w:left="227"/>
        <w:jc w:val="left"/>
      </w:pPr>
      <w:r>
        <w:t>Engblom, Annicka, led. av riksdagen (fr.o.m den 10-okt-2012)</w:t>
      </w:r>
    </w:p>
    <w:p w:rsidR="00037DCF" w:rsidRDefault="00037DCF" w:rsidP="00037DCF">
      <w:pPr>
        <w:pStyle w:val="Brdtext"/>
        <w:ind w:left="227"/>
        <w:jc w:val="left"/>
      </w:pPr>
      <w:r>
        <w:t>Hjelm, Gunilla, förbundsordförande (fr.o.m den 10-okt-2012)</w:t>
      </w:r>
    </w:p>
    <w:p w:rsidR="00037DCF" w:rsidRDefault="00037DCF" w:rsidP="00037DCF">
      <w:pPr>
        <w:pStyle w:val="Brdtext"/>
        <w:ind w:left="227"/>
        <w:jc w:val="left"/>
      </w:pPr>
      <w:r>
        <w:t>Jacobsson Gjörtler, Jonas, led. av riksdagen (fr.o.m den 10-okt-2012)</w:t>
      </w:r>
    </w:p>
    <w:p w:rsidR="00037DCF" w:rsidRDefault="00037DCF" w:rsidP="00037DCF">
      <w:pPr>
        <w:pStyle w:val="Brdtext"/>
        <w:ind w:left="227"/>
        <w:jc w:val="left"/>
      </w:pPr>
      <w:r>
        <w:t>Jansson, Mikael, led. av riksdagen (fr.o.m den 10-okt-2012)</w:t>
      </w:r>
    </w:p>
    <w:p w:rsidR="00037DCF" w:rsidRDefault="00037DCF" w:rsidP="00037DCF">
      <w:pPr>
        <w:pStyle w:val="Brdtext"/>
        <w:ind w:left="227"/>
        <w:jc w:val="left"/>
      </w:pPr>
      <w:r>
        <w:t>Jeppsson, Peter, led. av riksdagen (fr.o.m den 10-okt-2012)</w:t>
      </w:r>
    </w:p>
    <w:p w:rsidR="00037DCF" w:rsidRDefault="00037DCF" w:rsidP="00037DCF">
      <w:pPr>
        <w:pStyle w:val="Brdtext"/>
        <w:ind w:left="227"/>
        <w:jc w:val="left"/>
      </w:pPr>
      <w:r>
        <w:t>Oscarsson, Mikael, led. av riksdagen (fr.o.m den 10-okt-2012)</w:t>
      </w:r>
    </w:p>
    <w:p w:rsidR="00037DCF" w:rsidRDefault="00037DCF" w:rsidP="00037DCF">
      <w:pPr>
        <w:pStyle w:val="Brdtext"/>
        <w:ind w:left="227"/>
        <w:jc w:val="left"/>
      </w:pPr>
      <w:r>
        <w:t>Rådberg, Peter, led. av riksdagen (fr.o.m den 10-okt-2012)</w:t>
      </w:r>
    </w:p>
    <w:p w:rsidR="00037DCF" w:rsidRDefault="00037DCF" w:rsidP="00037DCF">
      <w:pPr>
        <w:pStyle w:val="Brdtext"/>
        <w:ind w:left="227"/>
        <w:jc w:val="left"/>
      </w:pPr>
      <w:r>
        <w:t>Sonidsson, Eva, led. av riksdagen (fr.o.m den 10-okt-2012)</w:t>
      </w:r>
    </w:p>
    <w:p w:rsidR="00037DCF" w:rsidRDefault="00037DCF" w:rsidP="00037DCF">
      <w:pPr>
        <w:pStyle w:val="Brdtext"/>
        <w:ind w:left="227"/>
        <w:jc w:val="left"/>
      </w:pPr>
      <w:r>
        <w:t>Sörenson, Anna-Lena, led. av riksdagen (fr.o.m den 10-okt-2012)</w:t>
      </w:r>
    </w:p>
    <w:p w:rsidR="00037DCF" w:rsidRDefault="00037DCF" w:rsidP="00037DCF">
      <w:pPr>
        <w:pStyle w:val="Brdtext"/>
        <w:ind w:left="227"/>
        <w:jc w:val="left"/>
      </w:pPr>
      <w:r>
        <w:t>Wahlén, Gunilla, f.d. led. av riksdagen (fr.o.m den 10-okt-2012)</w:t>
      </w:r>
    </w:p>
    <w:p w:rsidR="00037DCF" w:rsidRDefault="00037DCF" w:rsidP="00037DCF">
      <w:pPr>
        <w:pStyle w:val="Brdtext"/>
        <w:ind w:left="227"/>
        <w:jc w:val="left"/>
      </w:pPr>
      <w:r>
        <w:t>Winbäck, Christer, led. av riksdagen (fr.o.m den 10-okt-2012)</w:t>
      </w:r>
    </w:p>
    <w:p w:rsidR="00D547BE" w:rsidRDefault="00D547BE" w:rsidP="00037DCF">
      <w:pPr>
        <w:pStyle w:val="Brdtext"/>
      </w:pPr>
    </w:p>
    <w:p w:rsidR="00037DCF" w:rsidRDefault="00037DCF" w:rsidP="00037DCF">
      <w:pPr>
        <w:pStyle w:val="Brdtext"/>
      </w:pPr>
      <w:r>
        <w:t>Sakkunniga:</w:t>
      </w:r>
    </w:p>
    <w:p w:rsidR="00037DCF" w:rsidRDefault="00037DCF" w:rsidP="00037DCF">
      <w:pPr>
        <w:pStyle w:val="Brdtext"/>
        <w:ind w:left="227"/>
        <w:jc w:val="left"/>
      </w:pPr>
      <w:r>
        <w:t xml:space="preserve">Grennert Johansson, Josefin, departementssekreterare (fr.o.m den </w:t>
      </w:r>
    </w:p>
    <w:p w:rsidR="00037DCF" w:rsidRDefault="00037DCF" w:rsidP="00037DCF">
      <w:pPr>
        <w:pStyle w:val="Brdtext"/>
        <w:ind w:left="227"/>
        <w:jc w:val="left"/>
      </w:pPr>
      <w:r>
        <w:t>18-okt-2012)</w:t>
      </w:r>
    </w:p>
    <w:p w:rsidR="00037DCF" w:rsidRDefault="00037DCF" w:rsidP="00037DCF">
      <w:pPr>
        <w:pStyle w:val="Brdtext"/>
        <w:ind w:left="227"/>
        <w:jc w:val="left"/>
      </w:pPr>
      <w:r>
        <w:t>Kalin, Anders, kansliråd (fr.o.m den 18-okt-2012)</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Berg, Arild, ställföreträdande chef (fr.o.m den 18-okt-2012)</w:t>
      </w:r>
    </w:p>
    <w:p w:rsidR="00037DCF" w:rsidRDefault="00037DCF" w:rsidP="00037DCF">
      <w:pPr>
        <w:pStyle w:val="Brdtext"/>
        <w:ind w:left="227"/>
        <w:jc w:val="left"/>
      </w:pPr>
      <w:r>
        <w:t>Hansson, Majbritt, förste forskare (fr.o.m den 18-okt-2012)</w:t>
      </w:r>
    </w:p>
    <w:p w:rsidR="00037DCF" w:rsidRDefault="00037DCF" w:rsidP="00037DCF">
      <w:pPr>
        <w:pStyle w:val="Brdtext"/>
        <w:ind w:left="227"/>
        <w:jc w:val="left"/>
      </w:pPr>
      <w:r>
        <w:t>Lindvall, Fredrik, forskningsledare (fr.o.m den 18-okt-2012)</w:t>
      </w:r>
    </w:p>
    <w:p w:rsidR="00037DCF" w:rsidRDefault="00037DCF" w:rsidP="00037DCF">
      <w:pPr>
        <w:pStyle w:val="Brdtext"/>
        <w:ind w:left="227"/>
        <w:jc w:val="left"/>
      </w:pPr>
      <w:r>
        <w:t>Niklasson-Schöön, Catarina, överstelöjtnant (fr.o.m den 18-okt-2012)</w:t>
      </w:r>
    </w:p>
    <w:p w:rsidR="00037DCF" w:rsidRDefault="00037DCF" w:rsidP="00037DCF">
      <w:pPr>
        <w:pStyle w:val="Brdtext"/>
        <w:ind w:left="227"/>
        <w:jc w:val="left"/>
      </w:pPr>
      <w:r>
        <w:t>Pålsson, Fredrik, överstelöjtnant (fr.o.m den 18-okt-2012)</w:t>
      </w:r>
    </w:p>
    <w:p w:rsidR="00037DCF" w:rsidRDefault="00037DCF" w:rsidP="00037DCF">
      <w:pPr>
        <w:pStyle w:val="Brdtext"/>
        <w:ind w:left="227"/>
        <w:jc w:val="left"/>
      </w:pPr>
      <w:r>
        <w:t>Sandblom, Andreas, analytiker (fr.o.m den 18-okt-2012)</w:t>
      </w:r>
    </w:p>
    <w:p w:rsidR="00037DCF" w:rsidRDefault="00037DCF" w:rsidP="00037DCF">
      <w:pPr>
        <w:pStyle w:val="Brdtext"/>
        <w:ind w:left="227"/>
        <w:jc w:val="left"/>
      </w:pPr>
      <w:r>
        <w:t>Strömberg, Kristin, systemingenjör (fr.o.m den 18-okt-2012)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Tarras-Walhberg, Bo, forskningsledare (fr.o.m den 10-sep-2012)</w:t>
      </w:r>
    </w:p>
    <w:p w:rsidR="00037DCF" w:rsidRDefault="00037DCF" w:rsidP="00037DCF">
      <w:pPr>
        <w:pStyle w:val="Brdtext"/>
        <w:jc w:val="left"/>
      </w:pPr>
    </w:p>
    <w:p w:rsidR="00037DCF" w:rsidRDefault="00037DCF" w:rsidP="00037DCF">
      <w:pPr>
        <w:pStyle w:val="Brdtext"/>
        <w:jc w:val="left"/>
      </w:pPr>
      <w:r>
        <w:t>Lokal: Jakobsgatan 9, Postadress: Regeringskansliet, Försvarsdepartementet, 103 33 Stockholm, tel. växel 405 36 79 (sekreteraren)</w:t>
      </w:r>
    </w:p>
    <w:p w:rsidR="00037DCF" w:rsidRDefault="00037DCF" w:rsidP="00037DCF">
      <w:pPr>
        <w:pStyle w:val="Brdtext"/>
        <w:jc w:val="left"/>
      </w:pPr>
    </w:p>
    <w:p w:rsidR="00037DCF" w:rsidRDefault="00037DCF" w:rsidP="00037DCF">
      <w:pPr>
        <w:pStyle w:val="Brdtext"/>
        <w:jc w:val="left"/>
      </w:pPr>
      <w:r>
        <w:t>Direktiv för utredningen, se dir. 2012:68</w:t>
      </w:r>
    </w:p>
    <w:p w:rsidR="00037DCF" w:rsidRDefault="00037DCF" w:rsidP="00037DCF">
      <w:pPr>
        <w:pStyle w:val="Brdtext"/>
        <w:jc w:val="left"/>
      </w:pPr>
    </w:p>
    <w:p w:rsidR="00037DCF" w:rsidRDefault="00037DCF" w:rsidP="00037DCF">
      <w:pPr>
        <w:pStyle w:val="Brdtext"/>
        <w:jc w:val="left"/>
      </w:pPr>
      <w:r>
        <w:t>Utredningen beräknas avsluta sitt arbete senast den 31 december 2014.</w:t>
      </w:r>
    </w:p>
    <w:p w:rsidR="00037DCF" w:rsidRDefault="00037DCF">
      <w:pPr>
        <w:overflowPunct/>
        <w:autoSpaceDE/>
        <w:autoSpaceDN/>
        <w:adjustRightInd/>
        <w:textAlignment w:val="auto"/>
        <w:rPr>
          <w:sz w:val="20"/>
        </w:rPr>
      </w:pPr>
      <w:r>
        <w:br w:type="page"/>
      </w:r>
    </w:p>
    <w:p w:rsidR="00037DCF" w:rsidRPr="00235EC8" w:rsidRDefault="00037DCF" w:rsidP="0007545F">
      <w:pPr>
        <w:pStyle w:val="Rubrik1"/>
        <w:numPr>
          <w:ilvl w:val="0"/>
          <w:numId w:val="16"/>
        </w:numPr>
        <w:spacing w:before="0"/>
        <w:rPr>
          <w:sz w:val="27"/>
          <w:szCs w:val="27"/>
        </w:rPr>
      </w:pPr>
      <w:bookmarkStart w:id="224" w:name="_Toc348704791"/>
      <w:bookmarkStart w:id="225" w:name="_Toc349137939"/>
      <w:bookmarkStart w:id="226" w:name="_Toc349138279"/>
      <w:r w:rsidRPr="00235EC8">
        <w:rPr>
          <w:sz w:val="27"/>
          <w:szCs w:val="27"/>
        </w:rPr>
        <w:lastRenderedPageBreak/>
        <w:t>Socialdepartementet</w:t>
      </w:r>
      <w:bookmarkEnd w:id="224"/>
      <w:bookmarkEnd w:id="225"/>
      <w:bookmarkEnd w:id="226"/>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5, 9, 10, 12, 15, 16, 18, 22, 23 och 26</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27" w:name="_Toc348704792"/>
      <w:bookmarkStart w:id="228" w:name="_Toc349137940"/>
      <w:bookmarkStart w:id="229" w:name="_Toc349138280"/>
      <w:r w:rsidRPr="00235EC8">
        <w:rPr>
          <w:sz w:val="23"/>
          <w:szCs w:val="23"/>
        </w:rPr>
        <w:t>Pensionärskommittén (S 1991:08)</w:t>
      </w:r>
      <w:bookmarkEnd w:id="227"/>
      <w:bookmarkEnd w:id="228"/>
      <w:bookmarkEnd w:id="229"/>
    </w:p>
    <w:p w:rsidR="00037DCF" w:rsidRDefault="00037DCF" w:rsidP="00037DCF">
      <w:pPr>
        <w:pStyle w:val="Brdtext"/>
        <w:jc w:val="left"/>
      </w:pPr>
      <w:r>
        <w:t>Tillkallade enligt regeringens bemyndigande  6-jun-1991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Engqvist, Lars, statsråd (fr.o.m den 16-nov-1998 t.o.m den </w:t>
      </w:r>
    </w:p>
    <w:p w:rsidR="00037DCF" w:rsidRDefault="00037DCF" w:rsidP="00037DCF">
      <w:pPr>
        <w:pStyle w:val="Brdtext"/>
        <w:ind w:left="227"/>
        <w:jc w:val="left"/>
      </w:pPr>
      <w:r>
        <w:t>31-dec-2003)</w:t>
      </w:r>
    </w:p>
    <w:p w:rsidR="00037DCF" w:rsidRDefault="00037DCF" w:rsidP="00037DCF">
      <w:pPr>
        <w:pStyle w:val="Brdtext"/>
        <w:ind w:left="227"/>
        <w:jc w:val="left"/>
      </w:pPr>
      <w:r>
        <w:t xml:space="preserve">Johansson, Ylva, vård- och äldreomsorgsminister (fr.o.m den </w:t>
      </w:r>
    </w:p>
    <w:p w:rsidR="00037DCF" w:rsidRDefault="00037DCF" w:rsidP="00037DCF">
      <w:pPr>
        <w:pStyle w:val="Brdtext"/>
        <w:ind w:left="227"/>
        <w:jc w:val="left"/>
      </w:pPr>
      <w:r>
        <w:t>13-sep-2004 t.o.m den 14-dec-2006)</w:t>
      </w:r>
    </w:p>
    <w:p w:rsidR="00037DCF" w:rsidRDefault="00037DCF" w:rsidP="00037DCF">
      <w:pPr>
        <w:pStyle w:val="Brdtext"/>
        <w:ind w:left="227"/>
        <w:jc w:val="left"/>
      </w:pPr>
      <w:r>
        <w:t>Larsson, Maria, statsråd (fr.o.m den 15-dec-2006)</w:t>
      </w:r>
    </w:p>
    <w:p w:rsidR="00037DCF" w:rsidRDefault="00037DCF" w:rsidP="00037DCF">
      <w:pPr>
        <w:pStyle w:val="Brdtext"/>
        <w:ind w:left="227"/>
        <w:jc w:val="left"/>
      </w:pPr>
      <w:r>
        <w:t>Thalén, Ingela, statsråd (t.o.m den 21-mar-1996)</w:t>
      </w:r>
    </w:p>
    <w:p w:rsidR="00037DCF" w:rsidRDefault="00037DCF" w:rsidP="00037DCF">
      <w:pPr>
        <w:pStyle w:val="Brdtext"/>
        <w:ind w:left="227"/>
        <w:jc w:val="left"/>
      </w:pPr>
      <w:r>
        <w:t xml:space="preserve">Wallström, Margot, statsråd (fr.o.m den 22-mar-1996 t.o.m den  </w:t>
      </w:r>
    </w:p>
    <w:p w:rsidR="00037DCF" w:rsidRDefault="00037DCF" w:rsidP="00037DCF">
      <w:pPr>
        <w:pStyle w:val="Brdtext"/>
        <w:ind w:left="227"/>
        <w:jc w:val="left"/>
      </w:pPr>
      <w:r>
        <w:t>5-okt-1998)</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Hedborg, Anna, statsråd (t.o.m den 21-mar-1996)</w:t>
      </w:r>
    </w:p>
    <w:p w:rsidR="00037DCF" w:rsidRDefault="00037DCF" w:rsidP="00037DCF">
      <w:pPr>
        <w:pStyle w:val="Brdtext"/>
        <w:ind w:left="227"/>
        <w:jc w:val="left"/>
      </w:pPr>
      <w:r>
        <w:t>Andnor, Berit, statsråd (fr.o.m den  1-nov-2002 t.o.m den  5-okt-2006)</w:t>
      </w:r>
    </w:p>
    <w:p w:rsidR="00037DCF" w:rsidRDefault="00037DCF" w:rsidP="00037DCF">
      <w:pPr>
        <w:pStyle w:val="Brdtext"/>
        <w:ind w:left="227"/>
        <w:jc w:val="left"/>
      </w:pPr>
      <w:r>
        <w:t xml:space="preserve">Klingvall, Maj-Inger, statsråd (fr.o.m den 22-mar-1996 t.o.m den </w:t>
      </w:r>
    </w:p>
    <w:p w:rsidR="00037DCF" w:rsidRDefault="00037DCF" w:rsidP="00037DCF">
      <w:pPr>
        <w:pStyle w:val="Brdtext"/>
        <w:ind w:left="227"/>
        <w:jc w:val="left"/>
      </w:pPr>
      <w:r>
        <w:t>28-nov-1999)</w:t>
      </w:r>
    </w:p>
    <w:p w:rsidR="00037DCF" w:rsidRDefault="00037DCF" w:rsidP="00037DCF">
      <w:pPr>
        <w:pStyle w:val="Brdtext"/>
        <w:ind w:left="227"/>
        <w:jc w:val="left"/>
      </w:pPr>
      <w:r>
        <w:t xml:space="preserve">Thalén, Ingela, statsråd (fr.o.m den 29-nov-1999 t.o.m den </w:t>
      </w:r>
    </w:p>
    <w:p w:rsidR="00037DCF" w:rsidRDefault="00037DCF" w:rsidP="00037DCF">
      <w:pPr>
        <w:pStyle w:val="Brdtext"/>
        <w:ind w:left="227"/>
        <w:jc w:val="left"/>
      </w:pPr>
      <w:r>
        <w:t>31-okt-2002)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Albihn, Berndt, förbundsordförande (avliden) (fr.o.m den </w:t>
      </w:r>
    </w:p>
    <w:p w:rsidR="00037DCF" w:rsidRDefault="00037DCF" w:rsidP="00037DCF">
      <w:pPr>
        <w:pStyle w:val="Brdtext"/>
        <w:ind w:left="227"/>
        <w:jc w:val="left"/>
      </w:pPr>
      <w:r>
        <w:t>21-aug-1997)</w:t>
      </w:r>
    </w:p>
    <w:p w:rsidR="00037DCF" w:rsidRDefault="00037DCF" w:rsidP="00037DCF">
      <w:pPr>
        <w:pStyle w:val="Brdtext"/>
        <w:ind w:left="227"/>
        <w:jc w:val="left"/>
      </w:pPr>
      <w:r>
        <w:t xml:space="preserve">Alkebratt, Stig, vice ordförande (fr.o.m den 18-apr-2000 t.o.m den </w:t>
      </w:r>
    </w:p>
    <w:p w:rsidR="00037DCF" w:rsidRDefault="00037DCF" w:rsidP="00037DCF">
      <w:pPr>
        <w:pStyle w:val="Brdtext"/>
        <w:ind w:left="227"/>
        <w:jc w:val="left"/>
      </w:pPr>
      <w:r>
        <w:t>31-dec-2003)</w:t>
      </w:r>
    </w:p>
    <w:p w:rsidR="00037DCF" w:rsidRDefault="00037DCF" w:rsidP="00037DCF">
      <w:pPr>
        <w:pStyle w:val="Brdtext"/>
        <w:ind w:left="227"/>
        <w:jc w:val="left"/>
      </w:pPr>
      <w:r>
        <w:t>Andréasson, Lage, förbundsordförande (fr.o.m den 20-sep-1996 t.o.m den 31-dec-2003)</w:t>
      </w:r>
    </w:p>
    <w:p w:rsidR="00037DCF" w:rsidRDefault="00037DCF" w:rsidP="00037DCF">
      <w:pPr>
        <w:pStyle w:val="Brdtext"/>
        <w:ind w:left="227"/>
        <w:jc w:val="left"/>
      </w:pPr>
      <w:r>
        <w:t>Andersson, Gun-Britt, statssekreterare (t.o.m den 21-mar-1996)</w:t>
      </w:r>
    </w:p>
    <w:p w:rsidR="00037DCF" w:rsidRDefault="00037DCF" w:rsidP="00037DCF">
      <w:pPr>
        <w:pStyle w:val="Brdtext"/>
        <w:ind w:left="227"/>
        <w:jc w:val="left"/>
      </w:pPr>
      <w:r>
        <w:t xml:space="preserve">Axelsson, Karl Erik, 1:e vice förbundsordförande (fr.o.m den </w:t>
      </w:r>
    </w:p>
    <w:p w:rsidR="00037DCF" w:rsidRDefault="00037DCF" w:rsidP="00037DCF">
      <w:pPr>
        <w:pStyle w:val="Brdtext"/>
        <w:ind w:left="227"/>
        <w:jc w:val="left"/>
      </w:pPr>
      <w:r>
        <w:t>24-maj-2011)</w:t>
      </w:r>
    </w:p>
    <w:p w:rsidR="00037DCF" w:rsidRDefault="00037DCF" w:rsidP="00037DCF">
      <w:pPr>
        <w:pStyle w:val="Brdtext"/>
        <w:ind w:left="227"/>
        <w:jc w:val="left"/>
      </w:pPr>
      <w:r>
        <w:t>Bengtsson, Staffan, statssekreterare (fr.o.m den 11-nov-2002)</w:t>
      </w:r>
    </w:p>
    <w:p w:rsidR="00037DCF" w:rsidRDefault="00037DCF" w:rsidP="00037DCF">
      <w:pPr>
        <w:pStyle w:val="Brdtext"/>
        <w:ind w:left="227"/>
        <w:jc w:val="left"/>
      </w:pPr>
      <w:r>
        <w:t>Bergström, Mats, förbundsordförande (fr.o.m den 15-dec-2006 t.o.m den 27-jul-2008)</w:t>
      </w:r>
    </w:p>
    <w:p w:rsidR="00037DCF" w:rsidRDefault="00037DCF" w:rsidP="00037DCF">
      <w:pPr>
        <w:pStyle w:val="Brdtext"/>
        <w:ind w:left="227"/>
        <w:jc w:val="left"/>
      </w:pPr>
      <w:r>
        <w:t>Bergvall, Olof, förbundsordförande (t.o.m den 31-dec-2003)</w:t>
      </w:r>
    </w:p>
    <w:p w:rsidR="00037DCF" w:rsidRDefault="00037DCF" w:rsidP="00037DCF">
      <w:pPr>
        <w:pStyle w:val="Brdtext"/>
        <w:ind w:left="227"/>
        <w:jc w:val="left"/>
      </w:pPr>
      <w:r>
        <w:t xml:space="preserve">Björkstén, Bo, förbundsledamot (fr.o.m den  1-okt-2004 t.o.m den </w:t>
      </w:r>
    </w:p>
    <w:p w:rsidR="00037DCF" w:rsidRDefault="00037DCF" w:rsidP="00037DCF">
      <w:pPr>
        <w:pStyle w:val="Brdtext"/>
        <w:ind w:left="227"/>
        <w:jc w:val="left"/>
      </w:pPr>
      <w:r>
        <w:t>19-jan-2011)</w:t>
      </w:r>
    </w:p>
    <w:p w:rsidR="00037DCF" w:rsidRDefault="00037DCF" w:rsidP="00037DCF">
      <w:pPr>
        <w:pStyle w:val="Brdtext"/>
        <w:ind w:left="227"/>
        <w:jc w:val="left"/>
      </w:pPr>
      <w:r>
        <w:t>Bäckman, Janette, styrelseledamot (fr.o.m den 20-okt-2008)</w:t>
      </w:r>
    </w:p>
    <w:p w:rsidR="00037DCF" w:rsidRDefault="00037DCF" w:rsidP="00037DCF">
      <w:pPr>
        <w:pStyle w:val="Brdtext"/>
        <w:ind w:left="227"/>
        <w:jc w:val="left"/>
      </w:pPr>
      <w:r>
        <w:t>Carlshamre, Nils, förbundsordförande (t.o.m den 26-sep-1999)</w:t>
      </w:r>
    </w:p>
    <w:p w:rsidR="00037DCF" w:rsidRDefault="00037DCF" w:rsidP="00037DCF">
      <w:pPr>
        <w:pStyle w:val="Brdtext"/>
        <w:ind w:left="227"/>
        <w:jc w:val="left"/>
      </w:pPr>
      <w:r>
        <w:lastRenderedPageBreak/>
        <w:t>Carlström, Berit, förbundsordförande (fr.o.m den 28-maj-2008 t.o.m den 19-jan-2011)</w:t>
      </w:r>
    </w:p>
    <w:p w:rsidR="00037DCF" w:rsidRDefault="00037DCF" w:rsidP="00037DCF">
      <w:pPr>
        <w:pStyle w:val="Brdtext"/>
        <w:ind w:left="227"/>
        <w:jc w:val="left"/>
      </w:pPr>
      <w:r>
        <w:t>Cederqvist, Ingrid, förbundsledamot (fr.o.m den  1-dec-2005 t.o.m den 11-jan-2010)</w:t>
      </w:r>
    </w:p>
    <w:p w:rsidR="00037DCF" w:rsidRDefault="00037DCF" w:rsidP="00037DCF">
      <w:pPr>
        <w:pStyle w:val="Brdtext"/>
        <w:ind w:left="227"/>
        <w:jc w:val="left"/>
      </w:pPr>
      <w:r>
        <w:t>Ekberg, Valter, vice förbundsordförande (t.o.m den 31-dec-2003)</w:t>
      </w:r>
    </w:p>
    <w:p w:rsidR="00037DCF" w:rsidRDefault="00037DCF" w:rsidP="00037DCF">
      <w:pPr>
        <w:pStyle w:val="Brdtext"/>
        <w:ind w:left="227"/>
        <w:jc w:val="left"/>
      </w:pPr>
      <w:r>
        <w:t>Eklund, Lisbeth, förbundsordförande (fr.o.m den  5-jun-2003 t.o.m den 25-maj-2009)</w:t>
      </w:r>
    </w:p>
    <w:p w:rsidR="00037DCF" w:rsidRDefault="00037DCF" w:rsidP="00037DCF">
      <w:pPr>
        <w:pStyle w:val="Brdtext"/>
        <w:ind w:left="227"/>
        <w:jc w:val="left"/>
      </w:pPr>
      <w:r>
        <w:t>Eklund, Mauritz, samhällsutskottsordförande (t.o.m den 14-okt-1998)</w:t>
      </w:r>
    </w:p>
    <w:p w:rsidR="00037DCF" w:rsidRDefault="00037DCF" w:rsidP="00037DCF">
      <w:pPr>
        <w:pStyle w:val="Brdtext"/>
        <w:ind w:left="227"/>
        <w:jc w:val="left"/>
      </w:pPr>
      <w:r>
        <w:t>Enemo, Bertil, vice förbundsordförande (fr.o.m den 15-aug-2007)</w:t>
      </w:r>
    </w:p>
    <w:p w:rsidR="00037DCF" w:rsidRDefault="00037DCF" w:rsidP="00037DCF">
      <w:pPr>
        <w:pStyle w:val="Brdtext"/>
        <w:ind w:left="227"/>
        <w:jc w:val="left"/>
      </w:pPr>
      <w:r>
        <w:t>Fiskesjö, Bertil, vice förbundsordförande (fr.o.m den 27-sep-1999 t.o.m den 30-jun-2005)</w:t>
      </w:r>
    </w:p>
    <w:p w:rsidR="00037DCF" w:rsidRDefault="00037DCF" w:rsidP="00037DCF">
      <w:pPr>
        <w:pStyle w:val="Brdtext"/>
        <w:ind w:left="227"/>
        <w:jc w:val="left"/>
      </w:pPr>
      <w:r>
        <w:t>Gustafsson, Nils, vice förbundsordförande (fr.o.m den 20-sep-1996 t.o.m den 31-dec-2003)</w:t>
      </w:r>
    </w:p>
    <w:p w:rsidR="00037DCF" w:rsidRDefault="00037DCF" w:rsidP="00037DCF">
      <w:pPr>
        <w:pStyle w:val="Brdtext"/>
        <w:ind w:left="227"/>
        <w:jc w:val="left"/>
      </w:pPr>
      <w:r>
        <w:t>Hedin, Sten-Gunnar, förbundsordförande (fr.o.m den 20-jan-2011)</w:t>
      </w:r>
    </w:p>
    <w:p w:rsidR="00037DCF" w:rsidRDefault="00037DCF" w:rsidP="00037DCF">
      <w:pPr>
        <w:pStyle w:val="Brdtext"/>
        <w:ind w:left="227"/>
        <w:jc w:val="left"/>
      </w:pPr>
      <w:r>
        <w:t>Hedler, Karl-Olov, vice ordförande (SPRF) (fr.o.m den 29-aug-2000 t.o.m den 31-dec-2003)</w:t>
      </w:r>
    </w:p>
    <w:p w:rsidR="00037DCF" w:rsidRDefault="00037DCF" w:rsidP="00037DCF">
      <w:pPr>
        <w:pStyle w:val="Brdtext"/>
        <w:ind w:left="227"/>
        <w:jc w:val="left"/>
      </w:pPr>
      <w:r>
        <w:t>Hestvik, Inger, första vice ordförande (fr.o.m den  1-okt-2004 t.o.m den 19-okt-2008)</w:t>
      </w:r>
    </w:p>
    <w:p w:rsidR="00037DCF" w:rsidRDefault="00037DCF" w:rsidP="00037DCF">
      <w:pPr>
        <w:pStyle w:val="Brdtext"/>
        <w:ind w:left="227"/>
        <w:jc w:val="left"/>
      </w:pPr>
      <w:r>
        <w:t>Holgersson, Berndt, vice förbundsordförande (fr.o.m den 20-jan-2011)</w:t>
      </w:r>
    </w:p>
    <w:p w:rsidR="00037DCF" w:rsidRDefault="00037DCF" w:rsidP="00037DCF">
      <w:pPr>
        <w:pStyle w:val="Brdtext"/>
        <w:ind w:left="227"/>
        <w:jc w:val="left"/>
      </w:pPr>
      <w:r>
        <w:t>Jonäng, Gunnel, vice ordförande (t.o.m den 26-sep-1999)</w:t>
      </w:r>
    </w:p>
    <w:p w:rsidR="00037DCF" w:rsidRDefault="00037DCF" w:rsidP="00037DCF">
      <w:pPr>
        <w:pStyle w:val="Brdtext"/>
        <w:ind w:left="227"/>
        <w:jc w:val="left"/>
      </w:pPr>
      <w:r>
        <w:t>Karlsson, Birgit, förbundsordförande (fr.o.m den  1-jan-2004 t.o.m den 27-maj-2008)</w:t>
      </w:r>
    </w:p>
    <w:p w:rsidR="00037DCF" w:rsidRDefault="00037DCF" w:rsidP="00037DCF">
      <w:pPr>
        <w:pStyle w:val="Brdtext"/>
        <w:ind w:left="227"/>
        <w:jc w:val="left"/>
      </w:pPr>
      <w:r>
        <w:t>Lamu, Kaisa, ordförande (fr.o.m den 20-jan-2011)</w:t>
      </w:r>
    </w:p>
    <w:p w:rsidR="00037DCF" w:rsidRDefault="00037DCF" w:rsidP="00037DCF">
      <w:pPr>
        <w:pStyle w:val="Brdtext"/>
        <w:ind w:left="227"/>
        <w:jc w:val="left"/>
      </w:pPr>
      <w:r>
        <w:t xml:space="preserve">Lang, Nils, förbundsledamot (fr.o.m den  2-apr-1997 t.o.m den </w:t>
      </w:r>
    </w:p>
    <w:p w:rsidR="00037DCF" w:rsidRDefault="00037DCF" w:rsidP="00037DCF">
      <w:pPr>
        <w:pStyle w:val="Brdtext"/>
        <w:ind w:left="227"/>
        <w:jc w:val="left"/>
      </w:pPr>
      <w:r>
        <w:t>30-nov-2002)</w:t>
      </w:r>
    </w:p>
    <w:p w:rsidR="00037DCF" w:rsidRDefault="00037DCF" w:rsidP="00037DCF">
      <w:pPr>
        <w:pStyle w:val="Brdtext"/>
        <w:ind w:left="227"/>
        <w:jc w:val="left"/>
      </w:pPr>
      <w:r>
        <w:t>Lenkert, Hans, generalsekreterare (fr.o.m den 15-dec-2006 t.o.m den 19-jan-2011)</w:t>
      </w:r>
    </w:p>
    <w:p w:rsidR="00037DCF" w:rsidRDefault="00037DCF" w:rsidP="00037DCF">
      <w:pPr>
        <w:pStyle w:val="Brdtext"/>
        <w:ind w:left="227"/>
        <w:jc w:val="left"/>
      </w:pPr>
      <w:r>
        <w:t>Liljegren, Märtha, styrelseledamot (fr.o.m den 12-jan-2010)</w:t>
      </w:r>
    </w:p>
    <w:p w:rsidR="00037DCF" w:rsidRDefault="00037DCF" w:rsidP="00037DCF">
      <w:pPr>
        <w:pStyle w:val="Brdtext"/>
        <w:ind w:left="227"/>
        <w:jc w:val="left"/>
      </w:pPr>
      <w:r>
        <w:t>Lindgren, Ann, förbundsordförande (fr.o.m den  1-jul-2005 t.o.m den 14-dec-2006)</w:t>
      </w:r>
    </w:p>
    <w:p w:rsidR="00037DCF" w:rsidRDefault="00037DCF" w:rsidP="00037DCF">
      <w:pPr>
        <w:pStyle w:val="Brdtext"/>
        <w:ind w:left="227"/>
        <w:jc w:val="left"/>
      </w:pPr>
      <w:r>
        <w:t>Lindgärde, Jan-Erik, vice förbundsordförande (fr.o.m den 15-okt-1998 t.o.m den 31-dec-2003)</w:t>
      </w:r>
    </w:p>
    <w:p w:rsidR="00037DCF" w:rsidRDefault="00037DCF" w:rsidP="00037DCF">
      <w:pPr>
        <w:pStyle w:val="Brdtext"/>
        <w:ind w:left="227"/>
        <w:jc w:val="left"/>
      </w:pPr>
      <w:r>
        <w:t>Lundkvist, Ingeborg, förbundsstyrelseledamot (fr.o.m den  1-dec-2002 t.o.m den 30-nov-2005)</w:t>
      </w:r>
    </w:p>
    <w:p w:rsidR="00037DCF" w:rsidRDefault="00037DCF" w:rsidP="00037DCF">
      <w:pPr>
        <w:pStyle w:val="Brdtext"/>
        <w:ind w:left="227"/>
        <w:jc w:val="left"/>
      </w:pPr>
      <w:r>
        <w:t>Marcelind, Ragnwi, statssekreterare (fr.o.m den 15-dec-2006)</w:t>
      </w:r>
    </w:p>
    <w:p w:rsidR="00037DCF" w:rsidRDefault="00037DCF" w:rsidP="00037DCF">
      <w:pPr>
        <w:pStyle w:val="Brdtext"/>
        <w:ind w:left="227"/>
        <w:jc w:val="left"/>
      </w:pPr>
      <w:r>
        <w:t>Moberg, Bernt, förbundskonsulent (t.o.m den 28-feb-1995)</w:t>
      </w:r>
    </w:p>
    <w:p w:rsidR="00037DCF" w:rsidRDefault="00037DCF" w:rsidP="00037DCF">
      <w:pPr>
        <w:pStyle w:val="Brdtext"/>
        <w:ind w:left="227"/>
        <w:jc w:val="left"/>
      </w:pPr>
      <w:r>
        <w:t>Norling, Bengt, f.d. landshövding (fr.o.m den  1-mar-1995 t.o.m den 20-aug-1997)</w:t>
      </w:r>
    </w:p>
    <w:p w:rsidR="00037DCF" w:rsidRDefault="00037DCF" w:rsidP="00037DCF">
      <w:pPr>
        <w:pStyle w:val="Brdtext"/>
        <w:ind w:left="227"/>
        <w:jc w:val="left"/>
      </w:pPr>
      <w:r>
        <w:t>Olsson, Karl Erik, förbundsordförande (fr.o.m den 28-jul-2008)</w:t>
      </w:r>
    </w:p>
    <w:p w:rsidR="00037DCF" w:rsidRDefault="00037DCF" w:rsidP="00037DCF">
      <w:pPr>
        <w:pStyle w:val="Brdtext"/>
        <w:ind w:left="227"/>
        <w:jc w:val="left"/>
      </w:pPr>
      <w:r>
        <w:t>Persson, Curt, ordförande (fr.o.m den 20-okt-2008)</w:t>
      </w:r>
    </w:p>
    <w:p w:rsidR="00037DCF" w:rsidRDefault="00037DCF" w:rsidP="00037DCF">
      <w:pPr>
        <w:pStyle w:val="Brdtext"/>
        <w:ind w:left="227"/>
        <w:jc w:val="left"/>
      </w:pPr>
      <w:r>
        <w:t>Persson Göransson, Ewa, statssekreterare (fr.o.m den 15-okt-1998 t.o.m den 31-dec-2003)</w:t>
      </w:r>
    </w:p>
    <w:p w:rsidR="00037DCF" w:rsidRDefault="00037DCF" w:rsidP="00037DCF">
      <w:pPr>
        <w:pStyle w:val="Brdtext"/>
        <w:ind w:left="227"/>
        <w:jc w:val="left"/>
      </w:pPr>
      <w:r>
        <w:t>Posti, Ulla, ordförande (fr.o.m den 20-jan-2011)</w:t>
      </w:r>
    </w:p>
    <w:p w:rsidR="00037DCF" w:rsidRDefault="00037DCF" w:rsidP="00037DCF">
      <w:pPr>
        <w:pStyle w:val="Brdtext"/>
        <w:ind w:left="227"/>
        <w:jc w:val="left"/>
      </w:pPr>
      <w:r>
        <w:t>Rubensson, Jöran, förbundsordförande (fr.o.m den 26-maj-2009)</w:t>
      </w:r>
    </w:p>
    <w:p w:rsidR="00037DCF" w:rsidRDefault="00037DCF" w:rsidP="00037DCF">
      <w:pPr>
        <w:pStyle w:val="Brdtext"/>
        <w:ind w:left="227"/>
        <w:jc w:val="left"/>
      </w:pPr>
      <w:r>
        <w:t>Sandberg, Lars, förbundsordförande (t.o.m den 19-sep-1996)</w:t>
      </w:r>
    </w:p>
    <w:p w:rsidR="00037DCF" w:rsidRDefault="00037DCF" w:rsidP="00037DCF">
      <w:pPr>
        <w:pStyle w:val="Brdtext"/>
        <w:ind w:left="227"/>
        <w:jc w:val="left"/>
      </w:pPr>
      <w:r>
        <w:t>Sandberg, Sam, förbundsordförande (fr.o.m den  1-dec-2002)</w:t>
      </w:r>
    </w:p>
    <w:p w:rsidR="00037DCF" w:rsidRDefault="00037DCF" w:rsidP="00037DCF">
      <w:pPr>
        <w:pStyle w:val="Brdtext"/>
        <w:ind w:left="227"/>
        <w:jc w:val="left"/>
      </w:pPr>
      <w:r>
        <w:t xml:space="preserve">Siloo, Igor, förbundsledamot (fr.o.m den  5-jun-2003 t.o.m den </w:t>
      </w:r>
    </w:p>
    <w:p w:rsidR="00037DCF" w:rsidRDefault="00037DCF" w:rsidP="00037DCF">
      <w:pPr>
        <w:pStyle w:val="Brdtext"/>
        <w:ind w:left="227"/>
        <w:jc w:val="left"/>
      </w:pPr>
      <w:r>
        <w:t>14-dec-2006)</w:t>
      </w:r>
    </w:p>
    <w:p w:rsidR="00037DCF" w:rsidRDefault="00037DCF" w:rsidP="00037DCF">
      <w:pPr>
        <w:pStyle w:val="Brdtext"/>
        <w:ind w:left="227"/>
        <w:jc w:val="left"/>
      </w:pPr>
      <w:r>
        <w:lastRenderedPageBreak/>
        <w:t>Sjöberg, Mikael, statssekreterare (fr.o.m den 23-nov-1998 t.o.m den 30-sep-2005)</w:t>
      </w:r>
    </w:p>
    <w:p w:rsidR="00037DCF" w:rsidRDefault="00037DCF" w:rsidP="00037DCF">
      <w:pPr>
        <w:pStyle w:val="Brdtext"/>
        <w:ind w:left="227"/>
        <w:jc w:val="left"/>
      </w:pPr>
      <w:r>
        <w:t>Sjöberg, Torgny, vice förbundsordförande (fr.o.m den 21-aug-1997 t.o.m den 31-dec-2003)</w:t>
      </w:r>
    </w:p>
    <w:p w:rsidR="00037DCF" w:rsidRDefault="00037DCF" w:rsidP="00037DCF">
      <w:pPr>
        <w:pStyle w:val="Brdtext"/>
        <w:ind w:left="227"/>
        <w:jc w:val="left"/>
      </w:pPr>
      <w:r>
        <w:t>Spjut, Christer, vice förbundsordförande (fr.o.m den 15-dec-2006 t.o.m den 14-aug-2007)</w:t>
      </w:r>
    </w:p>
    <w:p w:rsidR="00037DCF" w:rsidRDefault="00037DCF" w:rsidP="00037DCF">
      <w:pPr>
        <w:pStyle w:val="Brdtext"/>
        <w:ind w:left="227"/>
        <w:jc w:val="left"/>
      </w:pPr>
      <w:r>
        <w:t>Strömdal, Gunborg, förbundsledamot (fr.o.m den  2-apr-1997 t.o.m den 30-nov-2002)</w:t>
      </w:r>
    </w:p>
    <w:p w:rsidR="00037DCF" w:rsidRDefault="00037DCF" w:rsidP="00037DCF">
      <w:pPr>
        <w:pStyle w:val="Brdtext"/>
        <w:ind w:left="227"/>
        <w:jc w:val="left"/>
      </w:pPr>
      <w:r>
        <w:t xml:space="preserve">Svensson, Hans, statssekreterare (fr.o.m den  1-apr-1996 t.o.m den </w:t>
      </w:r>
    </w:p>
    <w:p w:rsidR="00037DCF" w:rsidRDefault="00037DCF" w:rsidP="00037DCF">
      <w:pPr>
        <w:pStyle w:val="Brdtext"/>
        <w:ind w:left="227"/>
        <w:jc w:val="left"/>
      </w:pPr>
      <w:r>
        <w:t>28-nov-1999)</w:t>
      </w:r>
    </w:p>
    <w:p w:rsidR="00037DCF" w:rsidRDefault="00037DCF" w:rsidP="00037DCF">
      <w:pPr>
        <w:pStyle w:val="Brdtext"/>
        <w:ind w:left="227"/>
        <w:jc w:val="left"/>
      </w:pPr>
      <w:r>
        <w:t>Svensson, Sven O., förbundsordförande (fr.o.m den  1-mar-1995 t.o.m den 17-apr-2000)</w:t>
      </w:r>
    </w:p>
    <w:p w:rsidR="00037DCF" w:rsidRDefault="00037DCF" w:rsidP="00037DCF">
      <w:pPr>
        <w:pStyle w:val="Brdtext"/>
        <w:ind w:left="227"/>
        <w:jc w:val="left"/>
      </w:pPr>
      <w:r>
        <w:t>Waltersson, Kent, statssekreterare (fr.o.m den  1-okt-2005 t.o.m den 14-dec-2006)</w:t>
      </w:r>
    </w:p>
    <w:p w:rsidR="00037DCF" w:rsidRDefault="00037DCF" w:rsidP="00037DCF">
      <w:pPr>
        <w:pStyle w:val="Brdtext"/>
        <w:ind w:left="227"/>
        <w:jc w:val="left"/>
      </w:pPr>
      <w:r>
        <w:t xml:space="preserve">Westerberg, Ulf, statssekreterare (fr.o.m den  1-apr-1996 t.o.m den  </w:t>
      </w:r>
    </w:p>
    <w:p w:rsidR="00037DCF" w:rsidRDefault="00037DCF" w:rsidP="00037DCF">
      <w:pPr>
        <w:pStyle w:val="Brdtext"/>
        <w:ind w:left="227"/>
        <w:jc w:val="left"/>
      </w:pPr>
      <w:r>
        <w:t>7-okt-1998)</w:t>
      </w:r>
    </w:p>
    <w:p w:rsidR="00037DCF" w:rsidRDefault="00037DCF" w:rsidP="00037DCF">
      <w:pPr>
        <w:pStyle w:val="Brdtext"/>
        <w:ind w:left="227"/>
        <w:jc w:val="left"/>
      </w:pPr>
      <w:r>
        <w:t>Westerholm, Barbro, förbundsordförande (fr.o.m den 27-sep-1999 t.o.m den 30-jun-2005)</w:t>
      </w:r>
    </w:p>
    <w:p w:rsidR="00037DCF" w:rsidRDefault="00037DCF" w:rsidP="00037DCF">
      <w:pPr>
        <w:pStyle w:val="Brdtext"/>
        <w:ind w:left="227"/>
        <w:jc w:val="left"/>
      </w:pPr>
      <w:r>
        <w:t>Wettergren, Lars, förbundsordförande (fr.o.m den  1-okt-2004 t.o.m den 19-okt-2008)</w:t>
      </w:r>
    </w:p>
    <w:p w:rsidR="00037DCF" w:rsidRDefault="00037DCF" w:rsidP="00037DCF">
      <w:pPr>
        <w:pStyle w:val="Brdtext"/>
        <w:ind w:left="227"/>
        <w:jc w:val="left"/>
      </w:pPr>
      <w:r>
        <w:t>Ånstrand, Claes, statssekreterare (fr.o.m den 24-jan-2000 t.o.m den 31-okt-2002)</w:t>
      </w:r>
    </w:p>
    <w:p w:rsidR="00037DCF" w:rsidRDefault="00037DCF" w:rsidP="00037DCF">
      <w:pPr>
        <w:pStyle w:val="Brdtext"/>
        <w:ind w:left="227"/>
        <w:jc w:val="left"/>
      </w:pPr>
      <w:r>
        <w:t>Öhrn, Joel, vice förbundsordförande (t.o.m den 28-feb-1995)</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Andersson, Hans, departementsråd (fr.o.m den 18-feb-1997 t.o.m den 31-dec-2003)</w:t>
      </w:r>
    </w:p>
    <w:p w:rsidR="00037DCF" w:rsidRDefault="00037DCF" w:rsidP="00037DCF">
      <w:pPr>
        <w:pStyle w:val="Brdtext"/>
        <w:ind w:left="227"/>
        <w:jc w:val="left"/>
      </w:pPr>
      <w:r>
        <w:t xml:space="preserve">Ceder, Håkan, departementsråd (fr.o.m den  1-mar-1995 t.o.m den </w:t>
      </w:r>
    </w:p>
    <w:p w:rsidR="00037DCF" w:rsidRDefault="00037DCF" w:rsidP="00037DCF">
      <w:pPr>
        <w:pStyle w:val="Brdtext"/>
        <w:ind w:left="227"/>
        <w:jc w:val="left"/>
      </w:pPr>
      <w:r>
        <w:t>21-mar-1996)</w:t>
      </w:r>
    </w:p>
    <w:p w:rsidR="00037DCF" w:rsidRDefault="00037DCF" w:rsidP="00037DCF">
      <w:pPr>
        <w:pStyle w:val="Brdtext"/>
        <w:ind w:left="227"/>
        <w:jc w:val="left"/>
      </w:pPr>
      <w:r>
        <w:t>Rydén Bergendahl, Inger, departementsråd (t.o.m den 17-feb-1997)</w:t>
      </w:r>
    </w:p>
    <w:p w:rsidR="00037DCF" w:rsidRDefault="00037DCF" w:rsidP="00037DCF">
      <w:pPr>
        <w:pStyle w:val="Brdtext"/>
        <w:ind w:left="227"/>
        <w:jc w:val="left"/>
      </w:pPr>
      <w:r>
        <w:t>Sibbmark, Bengt, departementsråd (fr.o.m den  1-mar-1995 t.o.m den 31-dec-2003)</w:t>
      </w:r>
    </w:p>
    <w:p w:rsidR="00037DCF" w:rsidRDefault="00037DCF" w:rsidP="00037DCF">
      <w:pPr>
        <w:pStyle w:val="Brdtext"/>
        <w:ind w:left="227"/>
        <w:jc w:val="left"/>
      </w:pPr>
      <w:r>
        <w:t>Torpare, Bo, departementssekreterare (t.o.m den 14-okt-1998)</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Dahl Fransson, Heléne, kansliråd (fr.o.m den 15-okt-1998 t.o.m den 31-okt-2001)</w:t>
      </w:r>
    </w:p>
    <w:p w:rsidR="00037DCF" w:rsidRDefault="00037DCF" w:rsidP="00037DCF">
      <w:pPr>
        <w:pStyle w:val="Brdtext"/>
        <w:ind w:left="227"/>
        <w:jc w:val="left"/>
      </w:pPr>
      <w:r>
        <w:t>Elmefur, Henrik, departementssekreterare (fr.o.m. den  1-nov-2002 t.o.m. den 31-dec-2003)</w:t>
      </w:r>
    </w:p>
    <w:p w:rsidR="00037DCF" w:rsidRDefault="00037DCF" w:rsidP="00037DCF">
      <w:pPr>
        <w:pStyle w:val="Brdtext"/>
        <w:ind w:left="227"/>
        <w:jc w:val="left"/>
      </w:pPr>
      <w:r>
        <w:t>Ennefors, Kenneth, departementssekreterare (t.o.m den 31-okt-2001)</w:t>
      </w:r>
    </w:p>
    <w:p w:rsidR="00037DCF" w:rsidRDefault="00037DCF" w:rsidP="00037DCF">
      <w:pPr>
        <w:pStyle w:val="Brdtext"/>
        <w:ind w:left="227"/>
        <w:jc w:val="left"/>
      </w:pPr>
      <w:r>
        <w:t xml:space="preserve">Haglund, Anna, departementssekretarare (avliden) (fr.o.m den  </w:t>
      </w:r>
    </w:p>
    <w:p w:rsidR="00037DCF" w:rsidRDefault="00037DCF" w:rsidP="00037DCF">
      <w:pPr>
        <w:pStyle w:val="Brdtext"/>
        <w:ind w:left="227"/>
        <w:jc w:val="left"/>
      </w:pPr>
      <w:r>
        <w:t>1-nov-2001)</w:t>
      </w:r>
    </w:p>
    <w:p w:rsidR="00037DCF" w:rsidRDefault="00037DCF" w:rsidP="00037DCF">
      <w:pPr>
        <w:pStyle w:val="Brdtext"/>
        <w:ind w:left="227"/>
        <w:jc w:val="left"/>
      </w:pPr>
      <w:r>
        <w:t>Hellqvist, Karin, kansliråd (fr.o.m den  1-jan-2005)</w:t>
      </w:r>
    </w:p>
    <w:p w:rsidR="00037DCF" w:rsidRDefault="00037DCF" w:rsidP="00037DCF">
      <w:pPr>
        <w:pStyle w:val="Brdtext"/>
        <w:ind w:left="227"/>
        <w:jc w:val="left"/>
      </w:pPr>
      <w:r>
        <w:t>Jennbert, Kristina, departementssekreterare (fr.o.m den  1-apr-1996 t.o.m den 14-okt-1998)</w:t>
      </w:r>
    </w:p>
    <w:p w:rsidR="00037DCF" w:rsidRDefault="00037DCF" w:rsidP="00037DCF">
      <w:pPr>
        <w:pStyle w:val="Brdtext"/>
        <w:ind w:left="227"/>
        <w:jc w:val="left"/>
      </w:pPr>
      <w:r>
        <w:t xml:space="preserve">Oscarson, Stefan, ämnesråd (fr.o.m den  9-mar-1993 t.o.m den </w:t>
      </w:r>
    </w:p>
    <w:p w:rsidR="00B45FC8" w:rsidRDefault="00037DCF" w:rsidP="00037DCF">
      <w:pPr>
        <w:pStyle w:val="Brdtext"/>
        <w:ind w:left="227"/>
        <w:jc w:val="left"/>
      </w:pPr>
      <w:r>
        <w:t>31-dec-2003)</w:t>
      </w:r>
    </w:p>
    <w:p w:rsidR="00B45FC8" w:rsidRDefault="00B45FC8">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Renström, Maria, kansliråd (fr.o.m den  1-nov-2001 t.o.m den </w:t>
      </w:r>
    </w:p>
    <w:p w:rsidR="00037DCF" w:rsidRDefault="00037DCF" w:rsidP="00037DCF">
      <w:pPr>
        <w:pStyle w:val="Brdtext"/>
        <w:ind w:left="227"/>
        <w:jc w:val="left"/>
      </w:pPr>
      <w:r>
        <w:t>31-dec-2003)</w:t>
      </w:r>
    </w:p>
    <w:p w:rsidR="00037DCF" w:rsidRDefault="00037DCF" w:rsidP="00037DCF">
      <w:pPr>
        <w:pStyle w:val="Brdtext"/>
        <w:ind w:left="227"/>
        <w:jc w:val="left"/>
      </w:pPr>
      <w:r>
        <w:t>Ståhlberg, Lisa, departementssekreterare (fr.o.m den  1-nov-2001)</w:t>
      </w:r>
    </w:p>
    <w:p w:rsidR="00037DCF" w:rsidRDefault="00037DCF" w:rsidP="00037DCF">
      <w:pPr>
        <w:pStyle w:val="Brdtext"/>
        <w:ind w:left="227"/>
        <w:jc w:val="left"/>
      </w:pPr>
      <w:r>
        <w:t>Åkesson, Per, departementssekreterare (t.o.m den 21-mar-1996)</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Dahl Fransson, Heléne, kansliråd (fr.o.m den  1-apr-2000 t.o.m den 31-dec-2000)</w:t>
      </w:r>
    </w:p>
    <w:p w:rsidR="00037DCF" w:rsidRDefault="00037DCF" w:rsidP="00037DCF">
      <w:pPr>
        <w:pStyle w:val="Brdtext"/>
        <w:ind w:left="227"/>
        <w:jc w:val="left"/>
      </w:pPr>
      <w:r>
        <w:t>Elmefur, Henrik, departementssekreterare (fr.o.m den  1-jan-2004 t.o.m den 30-sep-2004)</w:t>
      </w:r>
    </w:p>
    <w:p w:rsidR="00037DCF" w:rsidRDefault="00037DCF" w:rsidP="00037DCF">
      <w:pPr>
        <w:pStyle w:val="Brdtext"/>
        <w:ind w:left="227"/>
        <w:jc w:val="left"/>
      </w:pPr>
      <w:r>
        <w:t>Ennefors, Kenneth, departementssekreterare (t.o.m den 31-mar-2000)</w:t>
      </w:r>
    </w:p>
    <w:p w:rsidR="00037DCF" w:rsidRDefault="00037DCF" w:rsidP="00037DCF">
      <w:pPr>
        <w:pStyle w:val="Brdtext"/>
        <w:ind w:left="227"/>
        <w:jc w:val="left"/>
      </w:pPr>
      <w:r>
        <w:t>Lindroth, Beryl, departementssekreterare (t.o.m den 31-dec-2005)</w:t>
      </w:r>
    </w:p>
    <w:p w:rsidR="00037DCF" w:rsidRDefault="00037DCF" w:rsidP="00037DCF">
      <w:pPr>
        <w:pStyle w:val="Brdtext"/>
        <w:ind w:left="227"/>
        <w:jc w:val="left"/>
      </w:pPr>
      <w:r>
        <w:t>Löfgren, Kent, kansliråd (fr.o.m den  1-jan-2007)</w:t>
      </w:r>
    </w:p>
    <w:p w:rsidR="00037DCF" w:rsidRDefault="00037DCF" w:rsidP="00037DCF">
      <w:pPr>
        <w:pStyle w:val="Brdtext"/>
        <w:ind w:left="227"/>
        <w:jc w:val="left"/>
      </w:pPr>
      <w:r>
        <w:t xml:space="preserve">Orkan, Minga, kansliråd (fr.o.m den  1-okt-2004 t.o.m den </w:t>
      </w:r>
    </w:p>
    <w:p w:rsidR="00037DCF" w:rsidRDefault="00037DCF" w:rsidP="00037DCF">
      <w:pPr>
        <w:pStyle w:val="Brdtext"/>
        <w:ind w:left="227"/>
        <w:jc w:val="left"/>
      </w:pPr>
      <w:r>
        <w:t>31-dec-2004)</w:t>
      </w:r>
    </w:p>
    <w:p w:rsidR="00037DCF" w:rsidRDefault="00037DCF" w:rsidP="00037DCF">
      <w:pPr>
        <w:pStyle w:val="Brdtext"/>
        <w:ind w:left="227"/>
        <w:jc w:val="left"/>
      </w:pPr>
      <w:r>
        <w:t>Ståhlberg, Lisa, departementssekreterare (fr.o.m den  1-jan-2001 t.o.m den 31-dec-2003)</w:t>
      </w:r>
    </w:p>
    <w:p w:rsidR="00037DCF" w:rsidRDefault="00037DCF" w:rsidP="00037DCF">
      <w:pPr>
        <w:pStyle w:val="Brdtext"/>
        <w:ind w:left="227"/>
        <w:jc w:val="left"/>
      </w:pPr>
      <w:r>
        <w:t xml:space="preserve">Zetterberg Ferngren, Petra, departementssekreterare (fr.o.m den  </w:t>
      </w:r>
    </w:p>
    <w:p w:rsidR="00037DCF" w:rsidRDefault="00037DCF" w:rsidP="00037DCF">
      <w:pPr>
        <w:pStyle w:val="Brdtext"/>
        <w:ind w:left="227"/>
        <w:jc w:val="left"/>
      </w:pPr>
      <w:r>
        <w:t>1-jan-2006 t.o.m den 31-dec-2006)</w:t>
      </w:r>
    </w:p>
    <w:p w:rsidR="00037DCF" w:rsidRDefault="00037DCF" w:rsidP="00037DCF">
      <w:pPr>
        <w:pStyle w:val="Brdtext"/>
        <w:jc w:val="left"/>
      </w:pPr>
    </w:p>
    <w:p w:rsidR="00037DCF" w:rsidRDefault="00037DCF" w:rsidP="00037DCF">
      <w:pPr>
        <w:pStyle w:val="Brdtext"/>
        <w:jc w:val="left"/>
      </w:pPr>
      <w:r>
        <w:t>Lokal: Fredsgatan 8. Postadress: Socialdepartementet, 103 33 Stockholm, tel. 405 10 00.</w:t>
      </w:r>
    </w:p>
    <w:p w:rsidR="00037DCF" w:rsidRDefault="00037DCF" w:rsidP="00037DCF">
      <w:pPr>
        <w:pStyle w:val="Brdtext"/>
        <w:jc w:val="left"/>
      </w:pPr>
    </w:p>
    <w:p w:rsidR="00037DCF" w:rsidRDefault="00037DCF" w:rsidP="00037DCF">
      <w:pPr>
        <w:pStyle w:val="Brdtext"/>
        <w:jc w:val="left"/>
      </w:pPr>
      <w:r>
        <w:t>Direktiv för kommittén, se dir. 1991:49.</w:t>
      </w:r>
    </w:p>
    <w:p w:rsidR="00037DCF" w:rsidRDefault="00037DCF" w:rsidP="00037DCF">
      <w:pPr>
        <w:pStyle w:val="Brdtext"/>
        <w:jc w:val="left"/>
      </w:pPr>
    </w:p>
    <w:p w:rsidR="00037DCF" w:rsidRDefault="00037DCF" w:rsidP="00037DCF">
      <w:pPr>
        <w:pStyle w:val="Brdtext"/>
        <w:jc w:val="left"/>
      </w:pPr>
      <w:r>
        <w:t>Kommitténs arbete beräknas pågå tills vidare.</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30" w:name="_Toc348704793"/>
      <w:bookmarkStart w:id="231" w:name="_Toc349137941"/>
      <w:bookmarkStart w:id="232" w:name="_Toc349138281"/>
      <w:r w:rsidRPr="00235EC8">
        <w:rPr>
          <w:sz w:val="23"/>
          <w:szCs w:val="23"/>
        </w:rPr>
        <w:t>Funktionshinderdelegationen (S 1998:B)</w:t>
      </w:r>
      <w:bookmarkEnd w:id="230"/>
      <w:bookmarkEnd w:id="231"/>
      <w:bookmarkEnd w:id="232"/>
    </w:p>
    <w:p w:rsidR="00037DCF" w:rsidRDefault="00037DCF" w:rsidP="00037DCF">
      <w:pPr>
        <w:pStyle w:val="Brdtext"/>
        <w:jc w:val="left"/>
      </w:pPr>
      <w:r>
        <w:t>Organ inom Regeringskansliet</w:t>
      </w:r>
    </w:p>
    <w:p w:rsidR="00037DCF" w:rsidRPr="005C5B89" w:rsidRDefault="00037DCF" w:rsidP="00037DCF">
      <w:pPr>
        <w:pStyle w:val="Brdtextmedindrag"/>
      </w:pPr>
    </w:p>
    <w:p w:rsidR="00037DCF" w:rsidRDefault="00037DCF" w:rsidP="00037DCF">
      <w:pPr>
        <w:pStyle w:val="Brdtext"/>
        <w:jc w:val="left"/>
      </w:pPr>
      <w:r>
        <w:t>Tillkallade enligt regeringens bemyndigande  5-mar-1998</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Andnor, Berit, statsråd (fr.o.m den 13-sep-2004 t.o.m den  </w:t>
      </w:r>
    </w:p>
    <w:p w:rsidR="00037DCF" w:rsidRDefault="00037DCF" w:rsidP="00037DCF">
      <w:pPr>
        <w:pStyle w:val="Brdtext"/>
        <w:ind w:left="227"/>
        <w:jc w:val="left"/>
      </w:pPr>
      <w:r>
        <w:t>5-okt-2006)</w:t>
      </w:r>
    </w:p>
    <w:p w:rsidR="00037DCF" w:rsidRDefault="00037DCF" w:rsidP="00037DCF">
      <w:pPr>
        <w:pStyle w:val="Brdtext"/>
        <w:ind w:left="227"/>
        <w:jc w:val="left"/>
      </w:pPr>
      <w:r>
        <w:t xml:space="preserve">Engqvist, Lars, statsråd (fr.o.m den  5-mar-1998 t.o.m den </w:t>
      </w:r>
    </w:p>
    <w:p w:rsidR="00037DCF" w:rsidRDefault="00037DCF" w:rsidP="00037DCF">
      <w:pPr>
        <w:pStyle w:val="Brdtext"/>
        <w:ind w:left="227"/>
        <w:jc w:val="left"/>
      </w:pPr>
      <w:r>
        <w:t>12-sep-2004)</w:t>
      </w:r>
    </w:p>
    <w:p w:rsidR="00037DCF" w:rsidRDefault="00037DCF" w:rsidP="00037DCF">
      <w:pPr>
        <w:pStyle w:val="Brdtext"/>
        <w:ind w:left="227"/>
        <w:jc w:val="left"/>
      </w:pPr>
      <w:r>
        <w:t>Larsson, Maria, statsråd (fr.o.m den 11-jan-2007)</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Andersson, Birgitta, ordförande (fr.o.m den 18-jun-1998 t.o.m den </w:t>
      </w:r>
    </w:p>
    <w:p w:rsidR="00037DCF" w:rsidRDefault="00037DCF" w:rsidP="00037DCF">
      <w:pPr>
        <w:pStyle w:val="Brdtext"/>
        <w:ind w:left="227"/>
        <w:jc w:val="left"/>
      </w:pPr>
      <w:r>
        <w:t>16-jun-2000)</w:t>
      </w:r>
    </w:p>
    <w:p w:rsidR="00037DCF" w:rsidRDefault="00037DCF" w:rsidP="00037DCF">
      <w:pPr>
        <w:pStyle w:val="Brdtext"/>
        <w:ind w:left="227"/>
        <w:jc w:val="left"/>
      </w:pPr>
      <w:r>
        <w:t xml:space="preserve">Axelsson, Anita, ordförande (fr.o.m den 18-jun-1998 t.o.m den </w:t>
      </w:r>
    </w:p>
    <w:p w:rsidR="00037DCF" w:rsidRDefault="00037DCF" w:rsidP="00037DCF">
      <w:pPr>
        <w:pStyle w:val="Brdtext"/>
        <w:ind w:left="227"/>
        <w:jc w:val="left"/>
      </w:pPr>
      <w:r>
        <w:t>16-jun-2000)</w:t>
      </w:r>
    </w:p>
    <w:p w:rsidR="00037DCF" w:rsidRDefault="00037DCF" w:rsidP="00037DCF">
      <w:pPr>
        <w:pStyle w:val="Brdtext"/>
        <w:ind w:left="227"/>
        <w:jc w:val="left"/>
      </w:pPr>
      <w:r>
        <w:t xml:space="preserve">Bengtsson-Hayward, Kathleen, förbundsordförande (fr.o.m den  </w:t>
      </w:r>
    </w:p>
    <w:p w:rsidR="00037DCF" w:rsidRDefault="00037DCF" w:rsidP="00037DCF">
      <w:pPr>
        <w:pStyle w:val="Brdtext"/>
        <w:ind w:left="227"/>
        <w:jc w:val="left"/>
      </w:pPr>
      <w:r>
        <w:t>9-apr-2008 t.o.m den 31-dec-2010)</w:t>
      </w:r>
    </w:p>
    <w:p w:rsidR="00037DCF" w:rsidRDefault="00037DCF" w:rsidP="00037DCF">
      <w:pPr>
        <w:pStyle w:val="Brdtext"/>
        <w:ind w:left="227"/>
        <w:jc w:val="left"/>
      </w:pPr>
      <w:r>
        <w:lastRenderedPageBreak/>
        <w:t>Berge-Kleber, Lars, förbundsordförande (fr.o.m den 15-mar-2011 t.o.m den 31-dec-2013)</w:t>
      </w:r>
    </w:p>
    <w:p w:rsidR="00037DCF" w:rsidRDefault="00037DCF" w:rsidP="00037DCF">
      <w:pPr>
        <w:pStyle w:val="Brdtext"/>
        <w:ind w:left="227"/>
        <w:jc w:val="left"/>
      </w:pPr>
      <w:r>
        <w:t>Bjöörn, Ingalill, förbundsordförande (fr.o.m den 15-mar-2011 t.o.m den 31-dec-2013)</w:t>
      </w:r>
    </w:p>
    <w:p w:rsidR="00037DCF" w:rsidRDefault="00037DCF" w:rsidP="00037DCF">
      <w:pPr>
        <w:pStyle w:val="Brdtext"/>
        <w:ind w:left="227"/>
        <w:jc w:val="left"/>
      </w:pPr>
      <w:r>
        <w:t xml:space="preserve">Bladh, Agneta, statssekreterare (fr.o.m den 14-jun-2001 t.o.m den  </w:t>
      </w:r>
    </w:p>
    <w:p w:rsidR="00037DCF" w:rsidRDefault="00037DCF" w:rsidP="00037DCF">
      <w:pPr>
        <w:pStyle w:val="Brdtext"/>
        <w:ind w:left="227"/>
        <w:jc w:val="left"/>
      </w:pPr>
      <w:r>
        <w:t>5-okt-2006)</w:t>
      </w:r>
    </w:p>
    <w:p w:rsidR="00037DCF" w:rsidRDefault="00037DCF" w:rsidP="00037DCF">
      <w:pPr>
        <w:pStyle w:val="Brdtext"/>
        <w:ind w:left="227"/>
        <w:jc w:val="left"/>
      </w:pPr>
      <w:r>
        <w:t>Boström, Birgitta, statssekreterare (fr.o.m den 14-jun-2001 t.o.m den  5-okt-2006)</w:t>
      </w:r>
    </w:p>
    <w:p w:rsidR="00037DCF" w:rsidRDefault="00037DCF" w:rsidP="00037DCF">
      <w:pPr>
        <w:pStyle w:val="Brdtext"/>
        <w:ind w:left="227"/>
        <w:jc w:val="left"/>
      </w:pPr>
      <w:r>
        <w:t>Burman, Ingrid, förbundsordförande (fr.o.m den  1-jan-2010 t.o.m den 31-dec-2013)</w:t>
      </w:r>
    </w:p>
    <w:p w:rsidR="00037DCF" w:rsidRDefault="00037DCF" w:rsidP="00037DCF">
      <w:pPr>
        <w:pStyle w:val="Brdtext"/>
        <w:ind w:left="227"/>
        <w:jc w:val="left"/>
      </w:pPr>
      <w:r>
        <w:t>Carlsson, Anne, förbundsordförande (fr.o.m den  3-mar-2006 t.o.m den 31-dec-2013)</w:t>
      </w:r>
    </w:p>
    <w:p w:rsidR="00037DCF" w:rsidRDefault="00037DCF" w:rsidP="00037DCF">
      <w:pPr>
        <w:pStyle w:val="Brdtext"/>
        <w:ind w:left="227"/>
        <w:jc w:val="left"/>
      </w:pPr>
      <w:r>
        <w:t>Eiken, Ingrid, statssekreterare</w:t>
      </w:r>
    </w:p>
    <w:p w:rsidR="00037DCF" w:rsidRDefault="00037DCF" w:rsidP="00037DCF">
      <w:pPr>
        <w:pStyle w:val="Brdtext"/>
        <w:ind w:left="227"/>
        <w:jc w:val="left"/>
      </w:pPr>
      <w:r>
        <w:t>Ekensten, Vilhelm, vice ordförande (fr.o.m den 14-jun-2001 t.o.m den 30-sep-2002)</w:t>
      </w:r>
    </w:p>
    <w:p w:rsidR="00037DCF" w:rsidRDefault="00037DCF" w:rsidP="00037DCF">
      <w:pPr>
        <w:pStyle w:val="Brdtext"/>
        <w:ind w:left="227"/>
        <w:jc w:val="left"/>
      </w:pPr>
      <w:r>
        <w:t>Ericsson, Dan, statssekreterare</w:t>
      </w:r>
    </w:p>
    <w:p w:rsidR="00037DCF" w:rsidRDefault="00037DCF" w:rsidP="00037DCF">
      <w:pPr>
        <w:pStyle w:val="Brdtext"/>
        <w:ind w:left="227"/>
        <w:jc w:val="left"/>
      </w:pPr>
      <w:r>
        <w:t xml:space="preserve">Eriksson, Gun, statssekreterare (fr.o.m den 14-jun-2001 t.o.m den  </w:t>
      </w:r>
    </w:p>
    <w:p w:rsidR="00037DCF" w:rsidRDefault="00037DCF" w:rsidP="00037DCF">
      <w:pPr>
        <w:pStyle w:val="Brdtext"/>
        <w:ind w:left="227"/>
        <w:jc w:val="left"/>
      </w:pPr>
      <w:r>
        <w:t>5-okt-2006)</w:t>
      </w:r>
    </w:p>
    <w:p w:rsidR="00037DCF" w:rsidRDefault="00037DCF" w:rsidP="00037DCF">
      <w:pPr>
        <w:pStyle w:val="Brdtext"/>
        <w:ind w:left="227"/>
        <w:jc w:val="left"/>
      </w:pPr>
      <w:r>
        <w:t>Falemo, Elisabet, statssekreterare</w:t>
      </w:r>
    </w:p>
    <w:p w:rsidR="00037DCF" w:rsidRDefault="00037DCF" w:rsidP="00037DCF">
      <w:pPr>
        <w:pStyle w:val="Brdtext"/>
        <w:ind w:left="227"/>
        <w:jc w:val="left"/>
      </w:pPr>
      <w:r>
        <w:t>Forsén, Jan-Olof, förbundsordförande (fr.o.m den 14-jun-2001 t.o.m den 31-dec-2013)</w:t>
      </w:r>
    </w:p>
    <w:p w:rsidR="00037DCF" w:rsidRDefault="00037DCF" w:rsidP="00037DCF">
      <w:pPr>
        <w:pStyle w:val="Brdtext"/>
        <w:ind w:left="227"/>
        <w:jc w:val="left"/>
      </w:pPr>
      <w:r>
        <w:t xml:space="preserve">Färm, Ingemar, ordförande (fr.o.m den  9-sep-2005 t.o.m den </w:t>
      </w:r>
    </w:p>
    <w:p w:rsidR="00037DCF" w:rsidRDefault="00037DCF" w:rsidP="00037DCF">
      <w:pPr>
        <w:pStyle w:val="Brdtext"/>
        <w:ind w:left="227"/>
        <w:jc w:val="left"/>
      </w:pPr>
      <w:r>
        <w:t>31-dec-2009)</w:t>
      </w:r>
    </w:p>
    <w:p w:rsidR="00037DCF" w:rsidRDefault="00037DCF" w:rsidP="00037DCF">
      <w:pPr>
        <w:pStyle w:val="Brdtext"/>
        <w:ind w:left="227"/>
        <w:jc w:val="left"/>
      </w:pPr>
      <w:r>
        <w:t xml:space="preserve">Grönlund, Jan, statssekreterare (fr.o.m den 14-jun-2001 t.o.m den  </w:t>
      </w:r>
    </w:p>
    <w:p w:rsidR="00037DCF" w:rsidRDefault="00037DCF" w:rsidP="00037DCF">
      <w:pPr>
        <w:pStyle w:val="Brdtext"/>
        <w:ind w:left="227"/>
        <w:jc w:val="left"/>
      </w:pPr>
      <w:r>
        <w:t>5-okt-2006)</w:t>
      </w:r>
    </w:p>
    <w:p w:rsidR="00037DCF" w:rsidRDefault="00037DCF" w:rsidP="00037DCF">
      <w:pPr>
        <w:pStyle w:val="Brdtext"/>
        <w:ind w:left="227"/>
        <w:jc w:val="left"/>
      </w:pPr>
      <w:r>
        <w:t>Hallerby, Christer, statssekreterare</w:t>
      </w:r>
    </w:p>
    <w:p w:rsidR="00037DCF" w:rsidRDefault="00037DCF" w:rsidP="00037DCF">
      <w:pPr>
        <w:pStyle w:val="Brdtext"/>
        <w:ind w:left="227"/>
        <w:jc w:val="left"/>
      </w:pPr>
      <w:r>
        <w:t>Häggroth, Sören, statssekreterare (fr.o.m den 14-jun-2001 t.o.m den  5-okt-2006)</w:t>
      </w:r>
    </w:p>
    <w:p w:rsidR="00037DCF" w:rsidRDefault="00037DCF" w:rsidP="00037DCF">
      <w:pPr>
        <w:pStyle w:val="Brdtext"/>
        <w:ind w:left="227"/>
        <w:jc w:val="left"/>
      </w:pPr>
      <w:r>
        <w:t>Johansson, Maria, förbundsordförande (fr.o.m den 15-mar-2011 t.o.m den 31-dec-2013)</w:t>
      </w:r>
    </w:p>
    <w:p w:rsidR="00037DCF" w:rsidRDefault="00037DCF" w:rsidP="00037DCF">
      <w:pPr>
        <w:pStyle w:val="Brdtext"/>
        <w:ind w:left="227"/>
        <w:jc w:val="left"/>
      </w:pPr>
      <w:r>
        <w:t>Johansson Grip, Solveig, kanslichef (fr.o.m den 18-jun-1998 t.o.m den 10-jan-2007)</w:t>
      </w:r>
    </w:p>
    <w:p w:rsidR="00037DCF" w:rsidRDefault="00037DCF" w:rsidP="00037DCF">
      <w:pPr>
        <w:pStyle w:val="Brdtext"/>
        <w:ind w:left="227"/>
        <w:jc w:val="left"/>
      </w:pPr>
      <w:r>
        <w:t>Krook, Anna-Lena, ordförande (fr.o.m den 14-jun-2001)</w:t>
      </w:r>
    </w:p>
    <w:p w:rsidR="00037DCF" w:rsidRDefault="00037DCF" w:rsidP="00037DCF">
      <w:pPr>
        <w:pStyle w:val="Brdtext"/>
        <w:ind w:left="227"/>
        <w:jc w:val="left"/>
      </w:pPr>
      <w:r>
        <w:t xml:space="preserve">Lööw, Lars, ordförande (fr.o.m den 18-jun-1998 t.o.m den </w:t>
      </w:r>
    </w:p>
    <w:p w:rsidR="00037DCF" w:rsidRDefault="00037DCF" w:rsidP="00037DCF">
      <w:pPr>
        <w:pStyle w:val="Brdtext"/>
        <w:ind w:left="227"/>
        <w:jc w:val="left"/>
      </w:pPr>
      <w:r>
        <w:t>30-jun-1999)</w:t>
      </w:r>
    </w:p>
    <w:p w:rsidR="00037DCF" w:rsidRDefault="00037DCF" w:rsidP="00037DCF">
      <w:pPr>
        <w:pStyle w:val="Brdtext"/>
        <w:ind w:left="227"/>
        <w:jc w:val="left"/>
      </w:pPr>
      <w:r>
        <w:t>Marcelind, Ragnwi, statssekreterare</w:t>
      </w:r>
    </w:p>
    <w:p w:rsidR="00037DCF" w:rsidRDefault="00037DCF" w:rsidP="00037DCF">
      <w:pPr>
        <w:pStyle w:val="Brdtext"/>
        <w:ind w:left="227"/>
        <w:jc w:val="left"/>
      </w:pPr>
      <w:r>
        <w:t>Mbuyamba, Agnetha, vice ordförande (fr.o.m den 15-mar-2011 t.o.m den 31-dec-2013)</w:t>
      </w:r>
    </w:p>
    <w:p w:rsidR="00037DCF" w:rsidRDefault="00037DCF" w:rsidP="00037DCF">
      <w:pPr>
        <w:pStyle w:val="Brdtext"/>
        <w:ind w:left="227"/>
        <w:jc w:val="left"/>
      </w:pPr>
      <w:r>
        <w:t>Nilsson, Berndt, förbundsordförande (fr.o.m den 11-jan-2007 t.o.m den 31-dec-2010)</w:t>
      </w:r>
    </w:p>
    <w:p w:rsidR="00037DCF" w:rsidRDefault="00037DCF" w:rsidP="00037DCF">
      <w:pPr>
        <w:pStyle w:val="Brdtext"/>
        <w:ind w:left="227"/>
        <w:jc w:val="left"/>
      </w:pPr>
      <w:r>
        <w:t>Nilsson, Jenny, styrelseledamot (fr.o.m den 15-mar-2011 t.o.m den 31-dec-2013)</w:t>
      </w:r>
    </w:p>
    <w:p w:rsidR="00037DCF" w:rsidRDefault="00037DCF" w:rsidP="00037DCF">
      <w:pPr>
        <w:pStyle w:val="Brdtext"/>
        <w:ind w:left="227"/>
        <w:jc w:val="left"/>
      </w:pPr>
      <w:r>
        <w:t xml:space="preserve">Nolte, Lennart, ordförande (fr.o.m den 18-jun-1998 t.o.m den </w:t>
      </w:r>
    </w:p>
    <w:p w:rsidR="00037DCF" w:rsidRDefault="00037DCF" w:rsidP="00037DCF">
      <w:pPr>
        <w:pStyle w:val="Brdtext"/>
        <w:ind w:left="227"/>
        <w:jc w:val="left"/>
      </w:pPr>
      <w:r>
        <w:t>10-jan-2007)</w:t>
      </w:r>
    </w:p>
    <w:p w:rsidR="00037DCF" w:rsidRDefault="00037DCF" w:rsidP="00037DCF">
      <w:pPr>
        <w:pStyle w:val="Brdtext"/>
        <w:ind w:left="227"/>
        <w:jc w:val="left"/>
      </w:pPr>
      <w:r>
        <w:t>Nordin-Olson, Eva, förbundsordförande (fr.o.m den 15-mar-2011 t.o.m den 31-dec-2013)</w:t>
      </w:r>
    </w:p>
    <w:p w:rsidR="00037DCF" w:rsidRDefault="00037DCF" w:rsidP="00037DCF">
      <w:pPr>
        <w:pStyle w:val="Brdtext"/>
        <w:ind w:left="227"/>
        <w:jc w:val="left"/>
      </w:pPr>
      <w:r>
        <w:t xml:space="preserve">Nummi-Södergren, Tiina, förbundsordförande (fr.o.m den </w:t>
      </w:r>
    </w:p>
    <w:p w:rsidR="00037DCF" w:rsidRDefault="00037DCF" w:rsidP="00037DCF">
      <w:pPr>
        <w:pStyle w:val="Brdtext"/>
        <w:ind w:left="227"/>
        <w:jc w:val="left"/>
      </w:pPr>
      <w:r>
        <w:t>11-jan-2007 t.o.m den 31-dec-2010)</w:t>
      </w:r>
    </w:p>
    <w:p w:rsidR="00037DCF" w:rsidRDefault="00037DCF" w:rsidP="00037DCF">
      <w:pPr>
        <w:pStyle w:val="Brdtext"/>
        <w:ind w:left="227"/>
        <w:jc w:val="left"/>
      </w:pPr>
      <w:r>
        <w:lastRenderedPageBreak/>
        <w:t xml:space="preserve">Paulin, Monika, ordförande (fr.o.m den  1-okt-2002 t.o.m den </w:t>
      </w:r>
    </w:p>
    <w:p w:rsidR="00037DCF" w:rsidRDefault="00037DCF" w:rsidP="00037DCF">
      <w:pPr>
        <w:pStyle w:val="Brdtext"/>
        <w:ind w:left="227"/>
        <w:jc w:val="left"/>
      </w:pPr>
      <w:r>
        <w:t>28-feb-2005)</w:t>
      </w:r>
    </w:p>
    <w:p w:rsidR="00037DCF" w:rsidRDefault="00037DCF" w:rsidP="00037DCF">
      <w:pPr>
        <w:pStyle w:val="Brdtext"/>
        <w:ind w:left="227"/>
        <w:jc w:val="left"/>
      </w:pPr>
      <w:r>
        <w:t>Strömgren, Jan-Peter, förbundsordförande (fr.o.m den 11-jan-2007 t.o.m den 31-dec-2013)</w:t>
      </w:r>
    </w:p>
    <w:p w:rsidR="00037DCF" w:rsidRDefault="00037DCF" w:rsidP="00037DCF">
      <w:pPr>
        <w:pStyle w:val="Brdtext"/>
        <w:ind w:left="227"/>
        <w:jc w:val="left"/>
      </w:pPr>
      <w:r>
        <w:t>Thorgren, Gunilla, statssekreterare (fr.o.m den 14-jun-2001 t.o.m den  5-okt-2006)</w:t>
      </w:r>
    </w:p>
    <w:p w:rsidR="00037DCF" w:rsidRDefault="00037DCF" w:rsidP="00037DCF">
      <w:pPr>
        <w:pStyle w:val="Brdtext"/>
        <w:ind w:left="227"/>
        <w:jc w:val="left"/>
      </w:pPr>
      <w:r>
        <w:t>Uddén Sonnegård, Eva, statssekreterare</w:t>
      </w:r>
    </w:p>
    <w:p w:rsidR="00037DCF" w:rsidRDefault="00037DCF" w:rsidP="00037DCF">
      <w:pPr>
        <w:pStyle w:val="Brdtext"/>
        <w:ind w:left="227"/>
        <w:jc w:val="left"/>
      </w:pPr>
      <w:r>
        <w:t>Veer, Ragnar, förbundsordförande (fr.o.m den 15-mar-2011 t.o.m den 31-dec-2013)</w:t>
      </w:r>
    </w:p>
    <w:p w:rsidR="00037DCF" w:rsidRDefault="00037DCF" w:rsidP="00037DCF">
      <w:pPr>
        <w:pStyle w:val="Brdtext"/>
        <w:ind w:left="227"/>
        <w:jc w:val="left"/>
      </w:pPr>
      <w:r>
        <w:t xml:space="preserve">Wahrolin, Christina, ordförande (fr.o.m den 18-jun-1998 t.o.m den </w:t>
      </w:r>
    </w:p>
    <w:p w:rsidR="00037DCF" w:rsidRDefault="00037DCF" w:rsidP="00037DCF">
      <w:pPr>
        <w:pStyle w:val="Brdtext"/>
        <w:ind w:left="227"/>
        <w:jc w:val="left"/>
      </w:pPr>
      <w:r>
        <w:t>16-jun-2000)</w:t>
      </w:r>
    </w:p>
    <w:p w:rsidR="00037DCF" w:rsidRDefault="00037DCF" w:rsidP="00037DCF">
      <w:pPr>
        <w:pStyle w:val="Brdtext"/>
        <w:ind w:left="227"/>
        <w:jc w:val="left"/>
      </w:pPr>
      <w:r>
        <w:t>Westlund, Karin, förbundsordförande (fr.o.m den 10-jan-2007 t.o.m den  8-apr-2008)</w:t>
      </w:r>
    </w:p>
    <w:p w:rsidR="00037DCF" w:rsidRDefault="00037DCF" w:rsidP="00037DCF">
      <w:pPr>
        <w:pStyle w:val="Brdtext"/>
        <w:ind w:left="227"/>
        <w:jc w:val="left"/>
      </w:pPr>
      <w:r>
        <w:t>Zetterberg, Leif, statssekreterare</w:t>
      </w:r>
    </w:p>
    <w:p w:rsidR="00037DCF" w:rsidRDefault="00037DCF" w:rsidP="00037DCF">
      <w:pPr>
        <w:pStyle w:val="Brdtext"/>
        <w:ind w:left="227"/>
        <w:jc w:val="left"/>
      </w:pPr>
      <w:r>
        <w:t xml:space="preserve">Öhrsvik, Lena, ordförande (fr.o.m den 18-jun-1998 t.o.m den  </w:t>
      </w:r>
    </w:p>
    <w:p w:rsidR="00037DCF" w:rsidRDefault="00037DCF" w:rsidP="00037DCF">
      <w:pPr>
        <w:pStyle w:val="Brdtext"/>
        <w:ind w:left="227"/>
        <w:jc w:val="left"/>
      </w:pPr>
      <w:r>
        <w:t>2-mar-2006)</w:t>
      </w:r>
    </w:p>
    <w:p w:rsidR="00037DCF" w:rsidRDefault="00037DCF" w:rsidP="00037DCF">
      <w:pPr>
        <w:pStyle w:val="Brdtext"/>
        <w:ind w:left="227"/>
      </w:pPr>
      <w:r>
        <w:t>Östberg, Bertil, statssekreterare</w:t>
      </w:r>
    </w:p>
    <w:p w:rsidR="00037DCF" w:rsidRDefault="00037DCF" w:rsidP="00037DCF">
      <w:pPr>
        <w:pStyle w:val="Brdtextmedindrag"/>
      </w:pPr>
    </w:p>
    <w:p w:rsidR="00037DCF" w:rsidRDefault="00037DCF" w:rsidP="00037DCF">
      <w:pPr>
        <w:pStyle w:val="Brdtext"/>
      </w:pPr>
      <w:r>
        <w:t>Suppleanter:</w:t>
      </w:r>
    </w:p>
    <w:p w:rsidR="00037DCF" w:rsidRDefault="00037DCF" w:rsidP="00037DCF">
      <w:pPr>
        <w:pStyle w:val="Brdtext"/>
        <w:ind w:left="227"/>
        <w:jc w:val="left"/>
      </w:pPr>
      <w:r>
        <w:t xml:space="preserve">Bengtsson-Hayward, Kathleen, förbundsordförande (fr.o.m den </w:t>
      </w:r>
    </w:p>
    <w:p w:rsidR="00037DCF" w:rsidRDefault="00037DCF" w:rsidP="00037DCF">
      <w:pPr>
        <w:pStyle w:val="Brdtext"/>
        <w:ind w:left="227"/>
        <w:jc w:val="left"/>
      </w:pPr>
      <w:r>
        <w:t>11-jan-2007 t.o.m den  8-apr-2008)</w:t>
      </w:r>
    </w:p>
    <w:p w:rsidR="00037DCF" w:rsidRDefault="00037DCF" w:rsidP="00037DCF">
      <w:pPr>
        <w:pStyle w:val="Brdtext"/>
        <w:ind w:left="227"/>
        <w:jc w:val="left"/>
      </w:pPr>
      <w:r>
        <w:t>Bergwall, Marie-Jeanette, kanslichef (fr.o.m den 18-jun-1998 t.o.m den 30-jun-1999)</w:t>
      </w:r>
    </w:p>
    <w:p w:rsidR="00037DCF" w:rsidRDefault="00037DCF" w:rsidP="00037DCF">
      <w:pPr>
        <w:pStyle w:val="Brdtext"/>
        <w:ind w:left="227"/>
        <w:jc w:val="left"/>
      </w:pPr>
      <w:r>
        <w:t>Bjöörn, Ingalill, förbundsordförande (fr.o.m den  1-mar-2005 t.o.m den 31-dec-2010)</w:t>
      </w:r>
    </w:p>
    <w:p w:rsidR="00037DCF" w:rsidRDefault="00037DCF" w:rsidP="00037DCF">
      <w:pPr>
        <w:pStyle w:val="Brdtext"/>
        <w:ind w:left="227"/>
        <w:jc w:val="left"/>
      </w:pPr>
      <w:r>
        <w:t>Blom, Anita S, styrelseledamot (fr.o.m den 14-jun-2001)</w:t>
      </w:r>
    </w:p>
    <w:p w:rsidR="00037DCF" w:rsidRDefault="00037DCF" w:rsidP="00037DCF">
      <w:pPr>
        <w:pStyle w:val="Brdtext"/>
        <w:ind w:left="227"/>
        <w:jc w:val="left"/>
      </w:pPr>
      <w:r>
        <w:t xml:space="preserve">Forsén, Jan-Olof, v. ordförande (fr.o.m den 18-jun-1998 t.o.m den </w:t>
      </w:r>
    </w:p>
    <w:p w:rsidR="00037DCF" w:rsidRDefault="00037DCF" w:rsidP="00037DCF">
      <w:pPr>
        <w:pStyle w:val="Brdtext"/>
        <w:ind w:left="227"/>
        <w:jc w:val="left"/>
      </w:pPr>
      <w:r>
        <w:t>16-jun-2000)</w:t>
      </w:r>
    </w:p>
    <w:p w:rsidR="00037DCF" w:rsidRDefault="00037DCF" w:rsidP="00037DCF">
      <w:pPr>
        <w:pStyle w:val="Brdtext"/>
        <w:ind w:left="227"/>
        <w:jc w:val="left"/>
      </w:pPr>
      <w:r>
        <w:t>Gruszka, Zygmunt, styrelseledamot (fr.o.m den 11-jan-2007 t.o.m den 31-dec-2010)</w:t>
      </w:r>
    </w:p>
    <w:p w:rsidR="00037DCF" w:rsidRDefault="00037DCF" w:rsidP="00037DCF">
      <w:pPr>
        <w:pStyle w:val="Brdtext"/>
        <w:ind w:left="227"/>
        <w:jc w:val="left"/>
      </w:pPr>
      <w:r>
        <w:t>Johansson, Maria, förbundsordförande (fr.o.m den  9-apr-2008 t.o.m den 31-dec-2010)</w:t>
      </w:r>
    </w:p>
    <w:p w:rsidR="00037DCF" w:rsidRDefault="00037DCF" w:rsidP="00037DCF">
      <w:pPr>
        <w:pStyle w:val="Brdtext"/>
        <w:ind w:left="227"/>
        <w:jc w:val="left"/>
      </w:pPr>
      <w:r>
        <w:t xml:space="preserve">Karlsson, Åke, ordförande (fr.o.m den 18-jun-1998 t.o.m den </w:t>
      </w:r>
    </w:p>
    <w:p w:rsidR="00037DCF" w:rsidRDefault="00037DCF" w:rsidP="00037DCF">
      <w:pPr>
        <w:pStyle w:val="Brdtext"/>
        <w:ind w:left="227"/>
        <w:jc w:val="left"/>
      </w:pPr>
      <w:r>
        <w:t>16-jun-2000)</w:t>
      </w:r>
    </w:p>
    <w:p w:rsidR="00037DCF" w:rsidRDefault="00037DCF" w:rsidP="00037DCF">
      <w:pPr>
        <w:pStyle w:val="Brdtext"/>
        <w:ind w:left="227"/>
        <w:jc w:val="left"/>
      </w:pPr>
      <w:r>
        <w:t>Kleber, Lars-Berge, förbundsordförande (fr.o.m den 11-jan-2007 t.o.m den 31-dec-2010)</w:t>
      </w:r>
    </w:p>
    <w:p w:rsidR="00037DCF" w:rsidRDefault="00037DCF" w:rsidP="00037DCF">
      <w:pPr>
        <w:pStyle w:val="Brdtext"/>
        <w:ind w:left="227"/>
        <w:jc w:val="left"/>
      </w:pPr>
      <w:r>
        <w:t>Krook, Anna-Lena, förbundsordförande (fr.o.m den 11-jan-2007 t.o.m den 31-dec-2010)</w:t>
      </w:r>
    </w:p>
    <w:p w:rsidR="00037DCF" w:rsidRDefault="00037DCF" w:rsidP="00037DCF">
      <w:pPr>
        <w:pStyle w:val="Brdtext"/>
        <w:ind w:left="227"/>
        <w:jc w:val="left"/>
      </w:pPr>
      <w:r>
        <w:t>Lindström, Anders, generalsekreterare (fr.o.m den 14-jun-2001 t.o.m den 10-jan-2007)</w:t>
      </w:r>
    </w:p>
    <w:p w:rsidR="00037DCF" w:rsidRDefault="00037DCF" w:rsidP="00037DCF">
      <w:pPr>
        <w:pStyle w:val="Brdtext"/>
        <w:ind w:left="227"/>
        <w:jc w:val="left"/>
      </w:pPr>
      <w:r>
        <w:t xml:space="preserve">Lundgren, Maria, ordförande (fr.o.m den 14-jun-2001 t.o.m den  </w:t>
      </w:r>
    </w:p>
    <w:p w:rsidR="00037DCF" w:rsidRDefault="00037DCF" w:rsidP="00037DCF">
      <w:pPr>
        <w:pStyle w:val="Brdtext"/>
        <w:ind w:left="227"/>
        <w:jc w:val="left"/>
      </w:pPr>
      <w:r>
        <w:t>3-feb-2005)</w:t>
      </w:r>
    </w:p>
    <w:p w:rsidR="00037DCF" w:rsidRDefault="00037DCF" w:rsidP="00037DCF">
      <w:pPr>
        <w:pStyle w:val="Brdtext"/>
        <w:ind w:left="227"/>
        <w:jc w:val="left"/>
      </w:pPr>
      <w:r>
        <w:t xml:space="preserve">Lundin, Inge-Britt, ordförande (fr.o.m den 18-jun-1998 t.o.m den </w:t>
      </w:r>
    </w:p>
    <w:p w:rsidR="00037DCF" w:rsidRDefault="00037DCF" w:rsidP="00037DCF">
      <w:pPr>
        <w:pStyle w:val="Brdtext"/>
        <w:ind w:left="227"/>
        <w:jc w:val="left"/>
      </w:pPr>
      <w:r>
        <w:t>16-jun-1998)</w:t>
      </w:r>
    </w:p>
    <w:p w:rsidR="00037DCF" w:rsidRDefault="00037DCF" w:rsidP="00037DCF">
      <w:pPr>
        <w:pStyle w:val="Brdtext"/>
        <w:ind w:left="227"/>
        <w:jc w:val="left"/>
      </w:pPr>
      <w:r>
        <w:t>Nordin-Olsson, Eva, ordförande (fr.o.m den  1-mar-2005 t.o.m den 10-jan-2007)</w:t>
      </w:r>
    </w:p>
    <w:p w:rsidR="00037DCF" w:rsidRDefault="00037DCF" w:rsidP="00037DCF">
      <w:pPr>
        <w:pStyle w:val="Brdtext"/>
        <w:ind w:left="227"/>
        <w:jc w:val="left"/>
      </w:pPr>
      <w:r>
        <w:t xml:space="preserve">Paulin, Monica, ordförande (fr.o.m den 18-jun-1998 t.o.m den </w:t>
      </w:r>
    </w:p>
    <w:p w:rsidR="00037DCF" w:rsidRDefault="00037DCF" w:rsidP="00037DCF">
      <w:pPr>
        <w:pStyle w:val="Brdtext"/>
        <w:ind w:left="227"/>
        <w:jc w:val="left"/>
      </w:pPr>
      <w:r>
        <w:t>30-sep-2002)</w:t>
      </w:r>
    </w:p>
    <w:p w:rsidR="00037DCF" w:rsidRDefault="00037DCF" w:rsidP="00037DCF">
      <w:pPr>
        <w:pStyle w:val="Brdtext"/>
        <w:ind w:left="227"/>
        <w:jc w:val="left"/>
      </w:pPr>
      <w:r>
        <w:lastRenderedPageBreak/>
        <w:t xml:space="preserve">Mellvig Lind, Jeanette, (fr.o.m den  4-feb-2005 t.o.m den </w:t>
      </w:r>
    </w:p>
    <w:p w:rsidR="00037DCF" w:rsidRDefault="00037DCF" w:rsidP="00037DCF">
      <w:pPr>
        <w:pStyle w:val="Brdtext"/>
        <w:ind w:left="227"/>
        <w:jc w:val="left"/>
      </w:pPr>
      <w:r>
        <w:t>10-jan-2007)</w:t>
      </w:r>
    </w:p>
    <w:p w:rsidR="00037DCF" w:rsidRDefault="00037DCF" w:rsidP="00037DCF">
      <w:pPr>
        <w:pStyle w:val="Brdtext"/>
        <w:ind w:left="227"/>
        <w:jc w:val="left"/>
      </w:pPr>
      <w:r>
        <w:t xml:space="preserve">Wahrolin, Christina, ordförande (fr.o.m den 14-jun-2001 t.o.m den </w:t>
      </w:r>
    </w:p>
    <w:p w:rsidR="00037DCF" w:rsidRDefault="00037DCF" w:rsidP="00037DCF">
      <w:pPr>
        <w:pStyle w:val="Brdtext"/>
        <w:ind w:left="227"/>
        <w:jc w:val="left"/>
      </w:pPr>
      <w:r>
        <w:t>10-jan-2007)</w:t>
      </w:r>
    </w:p>
    <w:p w:rsidR="00037DCF" w:rsidRDefault="00037DCF" w:rsidP="00037DCF">
      <w:pPr>
        <w:pStyle w:val="Brdtext"/>
        <w:ind w:left="227"/>
        <w:jc w:val="left"/>
      </w:pPr>
      <w:r>
        <w:t>Veer, Ragnar, förbundsordförande (fr.o.m den 25-sep-2009 t.o.m den 31-dec-2010)</w:t>
      </w:r>
    </w:p>
    <w:p w:rsidR="00037DCF" w:rsidRDefault="00037DCF" w:rsidP="00037DCF">
      <w:pPr>
        <w:pStyle w:val="Brdtext"/>
        <w:ind w:left="227"/>
        <w:jc w:val="left"/>
      </w:pPr>
      <w:r>
        <w:t xml:space="preserve">Wallin, Roger, kanslichef (fr.o.m den 18-jun-1998 t.o.m den </w:t>
      </w:r>
    </w:p>
    <w:p w:rsidR="00037DCF" w:rsidRDefault="00037DCF" w:rsidP="00037DCF">
      <w:pPr>
        <w:pStyle w:val="Brdtext"/>
        <w:ind w:left="227"/>
        <w:jc w:val="left"/>
      </w:pPr>
      <w:r>
        <w:t>16-jun-2000)</w:t>
      </w:r>
    </w:p>
    <w:p w:rsidR="00037DCF" w:rsidRDefault="00037DCF" w:rsidP="00037DCF">
      <w:pPr>
        <w:pStyle w:val="Brdtext"/>
        <w:ind w:left="227"/>
        <w:jc w:val="left"/>
      </w:pPr>
      <w:r>
        <w:t>Westlund, Karin, förbundsordförande (fr.o.m den  1-okt-2002)</w:t>
      </w:r>
    </w:p>
    <w:p w:rsidR="00037DCF" w:rsidRDefault="00037DCF" w:rsidP="00037DCF">
      <w:pPr>
        <w:pStyle w:val="Brdtext"/>
        <w:ind w:left="227"/>
        <w:jc w:val="left"/>
      </w:pPr>
      <w:r>
        <w:t>Wikström, Lars-Åke, ordförande (fr.o.m den 14-jun-2001 t.o.m den 24-sep-2009)</w:t>
      </w:r>
    </w:p>
    <w:p w:rsidR="00037DCF" w:rsidRDefault="00037DCF" w:rsidP="00037DCF">
      <w:pPr>
        <w:pStyle w:val="Brdtext"/>
        <w:ind w:left="227"/>
        <w:jc w:val="left"/>
      </w:pPr>
      <w:r>
        <w:t>Ytterberg, Marianne, förbundsordförande (fr.o.m den 11-jan-2007 t.o.m den 31-dec-2010)</w:t>
      </w:r>
    </w:p>
    <w:p w:rsidR="00037DCF" w:rsidRDefault="00037DCF" w:rsidP="00037DCF">
      <w:pPr>
        <w:pStyle w:val="Brdtext"/>
        <w:ind w:left="227"/>
        <w:jc w:val="left"/>
      </w:pPr>
      <w:r>
        <w:t xml:space="preserve">Åkerlund, Marianne, kanslichef (fr.o.m den  1-apr-2003 t.o.m den </w:t>
      </w:r>
    </w:p>
    <w:p w:rsidR="00037DCF" w:rsidRDefault="00037DCF" w:rsidP="00037DCF">
      <w:pPr>
        <w:pStyle w:val="Brdtext"/>
        <w:ind w:left="227"/>
        <w:jc w:val="left"/>
      </w:pPr>
      <w:r>
        <w:t>10-jan-2007)</w:t>
      </w:r>
    </w:p>
    <w:p w:rsidR="00037DCF" w:rsidRDefault="00037DCF" w:rsidP="00037DCF">
      <w:pPr>
        <w:pStyle w:val="Brdtext"/>
        <w:ind w:left="227"/>
        <w:jc w:val="left"/>
      </w:pPr>
      <w:r>
        <w:t xml:space="preserve">Åsberg, Benny, ordförande (fr.o.m den 14-jun-2001 t.o.m den </w:t>
      </w:r>
    </w:p>
    <w:p w:rsidR="00037DCF" w:rsidRDefault="00037DCF" w:rsidP="00037DCF">
      <w:pPr>
        <w:pStyle w:val="Brdtext"/>
        <w:ind w:left="227"/>
        <w:jc w:val="left"/>
      </w:pPr>
      <w:r>
        <w:t>28-feb-2005)</w:t>
      </w:r>
    </w:p>
    <w:p w:rsidR="00037DCF" w:rsidRDefault="00037DCF" w:rsidP="00037DCF">
      <w:pPr>
        <w:pStyle w:val="Brdtextmedindrag"/>
      </w:pPr>
    </w:p>
    <w:p w:rsidR="00037DCF" w:rsidRDefault="00037DCF" w:rsidP="00037DCF">
      <w:pPr>
        <w:pStyle w:val="Brdtext"/>
      </w:pPr>
      <w:r>
        <w:t>Ersättare för Berge-Kleber:</w:t>
      </w:r>
    </w:p>
    <w:p w:rsidR="00037DCF" w:rsidRDefault="00037DCF" w:rsidP="00037DCF">
      <w:pPr>
        <w:pStyle w:val="Brdtext"/>
        <w:ind w:left="227"/>
        <w:jc w:val="left"/>
      </w:pPr>
      <w:r>
        <w:t>Johansson, Bengt-Erik, (förbundsordförande) (fr.o.m den 15-mar-2011 t.o.m den 31-dec-2013)</w:t>
      </w:r>
    </w:p>
    <w:p w:rsidR="00037DCF" w:rsidRDefault="00037DCF" w:rsidP="00037DCF">
      <w:pPr>
        <w:pStyle w:val="Brdtextmedindrag"/>
      </w:pPr>
    </w:p>
    <w:p w:rsidR="00037DCF" w:rsidRDefault="00037DCF" w:rsidP="00037DCF">
      <w:pPr>
        <w:pStyle w:val="Brdtext"/>
      </w:pPr>
      <w:r>
        <w:t>Ersättare för Bjöörn:</w:t>
      </w:r>
    </w:p>
    <w:p w:rsidR="00037DCF" w:rsidRDefault="00037DCF" w:rsidP="00037DCF">
      <w:pPr>
        <w:pStyle w:val="Brdtext"/>
        <w:ind w:left="227"/>
        <w:jc w:val="left"/>
      </w:pPr>
      <w:r>
        <w:t>Jonsson, Karin, förbundsordförande (fr.o.m den 15-mar-2011 t.o.m den 31-dec-2013)</w:t>
      </w:r>
    </w:p>
    <w:p w:rsidR="00037DCF" w:rsidRDefault="00037DCF" w:rsidP="00037DCF">
      <w:pPr>
        <w:pStyle w:val="Brdtextmedindrag"/>
      </w:pPr>
    </w:p>
    <w:p w:rsidR="00037DCF" w:rsidRDefault="00037DCF" w:rsidP="00037DCF">
      <w:pPr>
        <w:pStyle w:val="Brdtext"/>
      </w:pPr>
      <w:r>
        <w:t>Ersättare för Burman:</w:t>
      </w:r>
    </w:p>
    <w:p w:rsidR="00037DCF" w:rsidRDefault="00037DCF" w:rsidP="00037DCF">
      <w:pPr>
        <w:pStyle w:val="Brdtext"/>
        <w:ind w:left="227"/>
        <w:jc w:val="left"/>
      </w:pPr>
      <w:r>
        <w:t>Wiborg, Meta, förbundsordförande (fr.o.m den 15-mar-2011 t.o.m den 31-dec-2013)</w:t>
      </w:r>
    </w:p>
    <w:p w:rsidR="00037DCF" w:rsidRDefault="00037DCF" w:rsidP="00037DCF">
      <w:pPr>
        <w:pStyle w:val="Brdtextmedindrag"/>
      </w:pPr>
    </w:p>
    <w:p w:rsidR="00037DCF" w:rsidRDefault="00037DCF" w:rsidP="00037DCF">
      <w:pPr>
        <w:pStyle w:val="Brdtext"/>
      </w:pPr>
      <w:r>
        <w:t>Ersättare för Carlsson:</w:t>
      </w:r>
    </w:p>
    <w:p w:rsidR="00037DCF" w:rsidRDefault="00037DCF" w:rsidP="00037DCF">
      <w:pPr>
        <w:pStyle w:val="Brdtext"/>
        <w:ind w:left="227"/>
        <w:jc w:val="left"/>
      </w:pPr>
      <w:r>
        <w:t>Wallenius, Elisabeth, förbundsordförande (fr.o.m den 15-mar-2010 t.o.m den 31-dec-2013)</w:t>
      </w:r>
    </w:p>
    <w:p w:rsidR="00037DCF" w:rsidRDefault="00037DCF" w:rsidP="00037DCF">
      <w:pPr>
        <w:pStyle w:val="Brdtextmedindrag"/>
      </w:pPr>
    </w:p>
    <w:p w:rsidR="00037DCF" w:rsidRDefault="00037DCF" w:rsidP="00037DCF">
      <w:pPr>
        <w:pStyle w:val="Brdtext"/>
      </w:pPr>
      <w:r>
        <w:t>Ersättare för Forsén:</w:t>
      </w:r>
    </w:p>
    <w:p w:rsidR="00037DCF" w:rsidRDefault="00037DCF" w:rsidP="00037DCF">
      <w:pPr>
        <w:pStyle w:val="Brdtext"/>
        <w:ind w:left="227"/>
        <w:jc w:val="left"/>
      </w:pPr>
      <w:r>
        <w:t>Gruszka, Zygmunt, styrelseledamot (fr.o.m den 15-mar-2011 t.o.m den 31-dec-2013)</w:t>
      </w:r>
    </w:p>
    <w:p w:rsidR="00037DCF" w:rsidRDefault="00037DCF" w:rsidP="00037DCF">
      <w:pPr>
        <w:pStyle w:val="Brdtextmedindrag"/>
      </w:pPr>
    </w:p>
    <w:p w:rsidR="00037DCF" w:rsidRDefault="00037DCF" w:rsidP="00037DCF">
      <w:pPr>
        <w:pStyle w:val="Brdtext"/>
      </w:pPr>
      <w:r>
        <w:t>Ersättare för Johansson:</w:t>
      </w:r>
    </w:p>
    <w:p w:rsidR="00037DCF" w:rsidRDefault="00037DCF" w:rsidP="00037DCF">
      <w:pPr>
        <w:pStyle w:val="Brdtext"/>
        <w:ind w:left="227"/>
        <w:jc w:val="left"/>
      </w:pPr>
      <w:r>
        <w:t>Kölhed, Pelle, förbundsordförande (fr.o.m den 15-mar-2011 t.o.m den 31-dec-2013)</w:t>
      </w:r>
    </w:p>
    <w:p w:rsidR="00037DCF" w:rsidRDefault="00037DCF" w:rsidP="00037DCF">
      <w:pPr>
        <w:pStyle w:val="Brdtextmedindrag"/>
      </w:pPr>
    </w:p>
    <w:p w:rsidR="00037DCF" w:rsidRDefault="00037DCF" w:rsidP="00037DCF">
      <w:pPr>
        <w:pStyle w:val="Brdtext"/>
      </w:pPr>
      <w:r>
        <w:t>Ersättare för Mbuyamba:</w:t>
      </w:r>
    </w:p>
    <w:p w:rsidR="00037DCF" w:rsidRDefault="00037DCF" w:rsidP="00037DCF">
      <w:pPr>
        <w:pStyle w:val="Brdtext"/>
        <w:ind w:left="227"/>
        <w:jc w:val="left"/>
      </w:pPr>
      <w:r>
        <w:t>Nummi-Södergren, Tiina, styrelseledamot (fr.o.m den 15-mar-2011 t.o.m den 31-dec-2013)</w:t>
      </w:r>
    </w:p>
    <w:p w:rsidR="00B45FC8" w:rsidRDefault="00B45FC8">
      <w:pPr>
        <w:overflowPunct/>
        <w:autoSpaceDE/>
        <w:autoSpaceDN/>
        <w:adjustRightInd/>
        <w:textAlignment w:val="auto"/>
        <w:rPr>
          <w:sz w:val="20"/>
        </w:rPr>
      </w:pPr>
      <w:r>
        <w:br w:type="page"/>
      </w:r>
    </w:p>
    <w:p w:rsidR="00037DCF" w:rsidRDefault="00037DCF" w:rsidP="00037DCF">
      <w:pPr>
        <w:pStyle w:val="Brdtext"/>
      </w:pPr>
      <w:r>
        <w:lastRenderedPageBreak/>
        <w:t>Ersättare för Nilsson:</w:t>
      </w:r>
    </w:p>
    <w:p w:rsidR="00037DCF" w:rsidRDefault="00037DCF" w:rsidP="00037DCF">
      <w:pPr>
        <w:pStyle w:val="Brdtext"/>
        <w:ind w:left="227"/>
        <w:jc w:val="left"/>
      </w:pPr>
      <w:r>
        <w:t xml:space="preserve">Sohlberg, Erika, ordförande (fr.o.m den 15-mar-2011 t.o.m den </w:t>
      </w:r>
    </w:p>
    <w:p w:rsidR="00037DCF" w:rsidRDefault="00037DCF" w:rsidP="00037DCF">
      <w:pPr>
        <w:pStyle w:val="Brdtext"/>
        <w:ind w:left="227"/>
        <w:jc w:val="left"/>
      </w:pPr>
      <w:r>
        <w:t>31-dec-2013)</w:t>
      </w:r>
    </w:p>
    <w:p w:rsidR="00B45FC8" w:rsidRDefault="00B45FC8" w:rsidP="00037DCF">
      <w:pPr>
        <w:pStyle w:val="Brdtext"/>
      </w:pPr>
    </w:p>
    <w:p w:rsidR="00037DCF" w:rsidRDefault="00037DCF" w:rsidP="00037DCF">
      <w:pPr>
        <w:pStyle w:val="Brdtext"/>
      </w:pPr>
      <w:r>
        <w:t>Ersättare för Nordin-Olson:</w:t>
      </w:r>
    </w:p>
    <w:p w:rsidR="00037DCF" w:rsidRDefault="00037DCF" w:rsidP="00037DCF">
      <w:pPr>
        <w:pStyle w:val="Brdtext"/>
        <w:ind w:left="227"/>
        <w:jc w:val="left"/>
      </w:pPr>
      <w:r>
        <w:t>Sandberg, Anki, förbundsordförande (fr.o.m den 15-mar-2011 t.o.m den 31-dec-2013)</w:t>
      </w:r>
    </w:p>
    <w:p w:rsidR="00037DCF" w:rsidRDefault="00037DCF" w:rsidP="00037DCF">
      <w:pPr>
        <w:pStyle w:val="Brdtextmedindrag"/>
      </w:pPr>
    </w:p>
    <w:p w:rsidR="00037DCF" w:rsidRDefault="00037DCF" w:rsidP="00037DCF">
      <w:pPr>
        <w:pStyle w:val="Brdtext"/>
      </w:pPr>
      <w:r>
        <w:t>Ersättare för Strömgren:</w:t>
      </w:r>
    </w:p>
    <w:p w:rsidR="00037DCF" w:rsidRDefault="00037DCF" w:rsidP="00037DCF">
      <w:pPr>
        <w:pStyle w:val="Brdtext"/>
        <w:ind w:left="227"/>
        <w:jc w:val="left"/>
      </w:pPr>
      <w:r>
        <w:t>Degsell, Pontus, vice ordförande (fr.o.m den 15-mar-2011 t.o.m den 31-dec-2013)</w:t>
      </w:r>
    </w:p>
    <w:p w:rsidR="00037DCF" w:rsidRDefault="00037DCF" w:rsidP="00037DCF">
      <w:pPr>
        <w:pStyle w:val="Brdtext"/>
      </w:pPr>
    </w:p>
    <w:p w:rsidR="00037DCF" w:rsidRDefault="00037DCF" w:rsidP="00037DCF">
      <w:pPr>
        <w:pStyle w:val="Brdtext"/>
      </w:pPr>
      <w:r>
        <w:t>Ersättare för Veer:</w:t>
      </w:r>
    </w:p>
    <w:p w:rsidR="00037DCF" w:rsidRDefault="00037DCF" w:rsidP="00037DCF">
      <w:pPr>
        <w:pStyle w:val="Brdtext"/>
        <w:ind w:left="227"/>
        <w:jc w:val="left"/>
      </w:pPr>
      <w:r>
        <w:t>Grape, Ulf, förbundsordförande (fr.o.m den 15-mar-2011 t.o.m den 31-dec-2013)</w:t>
      </w:r>
    </w:p>
    <w:p w:rsidR="00037DCF" w:rsidRDefault="00037DCF" w:rsidP="00037DCF">
      <w:pPr>
        <w:pStyle w:val="Brdtextmedindrag"/>
      </w:pPr>
    </w:p>
    <w:p w:rsidR="00037DCF" w:rsidRDefault="00037DCF" w:rsidP="00037DCF">
      <w:pPr>
        <w:pStyle w:val="Brdtext"/>
      </w:pPr>
      <w:r>
        <w:t>Sekretariat:</w:t>
      </w:r>
    </w:p>
    <w:p w:rsidR="00037DCF" w:rsidRDefault="00037DCF" w:rsidP="00037DCF">
      <w:pPr>
        <w:pStyle w:val="Brdtext"/>
        <w:ind w:left="227"/>
        <w:jc w:val="left"/>
      </w:pPr>
      <w:r>
        <w:t>Blom, Michael, departementssekreterare (fr.o.m den 31-aug-2002 t.o.m den 14-aug-2011)</w:t>
      </w:r>
    </w:p>
    <w:p w:rsidR="00037DCF" w:rsidRDefault="00037DCF" w:rsidP="00037DCF">
      <w:pPr>
        <w:pStyle w:val="Brdtext"/>
        <w:ind w:left="227"/>
        <w:jc w:val="left"/>
      </w:pPr>
      <w:r>
        <w:t>Gralberg, Anna, departementssekreterare (fr.o.m den  1-feb-2007)</w:t>
      </w:r>
    </w:p>
    <w:p w:rsidR="00037DCF" w:rsidRDefault="00037DCF" w:rsidP="00037DCF">
      <w:pPr>
        <w:pStyle w:val="Brdtext"/>
        <w:ind w:left="227"/>
        <w:jc w:val="left"/>
      </w:pPr>
      <w:r>
        <w:t>Jansson, Kerstin, departementssekreterare (fr.o.m den  1-sep-2002 t.o.m den 30-sep-2007)</w:t>
      </w:r>
    </w:p>
    <w:p w:rsidR="00037DCF" w:rsidRDefault="00037DCF" w:rsidP="00037DCF">
      <w:pPr>
        <w:pStyle w:val="Brdtext"/>
        <w:ind w:left="227"/>
        <w:jc w:val="left"/>
      </w:pPr>
      <w:r>
        <w:t>Juhlén, Karin, departementssekreterare (fr.o.m den  1-dec-2012)</w:t>
      </w:r>
    </w:p>
    <w:p w:rsidR="00037DCF" w:rsidRDefault="00037DCF" w:rsidP="00037DCF">
      <w:pPr>
        <w:pStyle w:val="Brdtext"/>
        <w:ind w:left="227"/>
        <w:jc w:val="left"/>
      </w:pPr>
      <w:r>
        <w:t>Lindahl, Emelie, departementssekreterare (fr.o.m den 15-aug-2011 t.o.m den 31-jan-2012)</w:t>
      </w:r>
    </w:p>
    <w:p w:rsidR="00037DCF" w:rsidRDefault="00037DCF" w:rsidP="00037DCF">
      <w:pPr>
        <w:pStyle w:val="Brdtext"/>
        <w:ind w:left="227"/>
        <w:jc w:val="left"/>
      </w:pPr>
      <w:r>
        <w:t>Lisskar-Dahlgren, Eva, kansliråd (fr.o.m den  1-sep-2002 t.o.m den 31-jan-2007)</w:t>
      </w:r>
    </w:p>
    <w:p w:rsidR="00037DCF" w:rsidRDefault="00037DCF" w:rsidP="00037DCF">
      <w:pPr>
        <w:pStyle w:val="Brdtext"/>
        <w:jc w:val="left"/>
      </w:pPr>
    </w:p>
    <w:p w:rsidR="00037DCF" w:rsidRDefault="00037DCF" w:rsidP="00037DCF">
      <w:pPr>
        <w:pStyle w:val="Brdtext"/>
        <w:jc w:val="left"/>
      </w:pPr>
      <w:r>
        <w:t>Lokal: Fredsgatan 8. Postadress: Socialdepartementet, 103 33 Stockholm, tel. 405 53 86 (Juhlén)</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33" w:name="_Toc348704794"/>
      <w:bookmarkStart w:id="234" w:name="_Toc349137942"/>
      <w:bookmarkStart w:id="235" w:name="_Toc349138282"/>
      <w:r w:rsidRPr="00235EC8">
        <w:rPr>
          <w:sz w:val="23"/>
          <w:szCs w:val="23"/>
        </w:rPr>
        <w:t>Delegationen för brukarinflytande i sociala utvecklingsfrågor (S 2003:C)</w:t>
      </w:r>
      <w:bookmarkEnd w:id="233"/>
      <w:bookmarkEnd w:id="234"/>
      <w:bookmarkEnd w:id="235"/>
    </w:p>
    <w:p w:rsidR="00037DCF" w:rsidRDefault="00037DCF" w:rsidP="00037DCF">
      <w:pPr>
        <w:pStyle w:val="Brdtext"/>
        <w:jc w:val="left"/>
      </w:pPr>
      <w:r>
        <w:t>Organ inom Regeringskansliet</w:t>
      </w:r>
    </w:p>
    <w:p w:rsidR="00037DCF" w:rsidRPr="00C90F60" w:rsidRDefault="00037DCF" w:rsidP="00037DCF">
      <w:pPr>
        <w:pStyle w:val="Brdtextmedindrag"/>
      </w:pPr>
    </w:p>
    <w:p w:rsidR="00037DCF" w:rsidRDefault="00037DCF" w:rsidP="00037DCF">
      <w:pPr>
        <w:pStyle w:val="Brdtext"/>
        <w:jc w:val="left"/>
      </w:pPr>
      <w:r>
        <w:t>Tillkallad enligt regeringens bemyndigande 3-jul-2003</w:t>
      </w:r>
    </w:p>
    <w:p w:rsidR="00037DCF" w:rsidRDefault="00037DCF" w:rsidP="00037DCF">
      <w:pPr>
        <w:pStyle w:val="Brdtext"/>
        <w:jc w:val="left"/>
      </w:pPr>
    </w:p>
    <w:p w:rsidR="00037DCF" w:rsidRDefault="00037DCF" w:rsidP="00037DCF">
      <w:pPr>
        <w:pStyle w:val="Brdtext"/>
        <w:jc w:val="left"/>
      </w:pPr>
      <w:r>
        <w:t xml:space="preserve">Björkgren, Katarina, SKR (fr.o.m den  1-nov-2005 t.o.m den </w:t>
      </w:r>
    </w:p>
    <w:p w:rsidR="00037DCF" w:rsidRDefault="00037DCF" w:rsidP="00037DCF">
      <w:pPr>
        <w:pStyle w:val="Brdtext"/>
        <w:jc w:val="left"/>
      </w:pPr>
      <w:r>
        <w:t>19-jan-2012)</w:t>
      </w:r>
    </w:p>
    <w:p w:rsidR="00037DCF" w:rsidRDefault="00037DCF" w:rsidP="00037DCF">
      <w:pPr>
        <w:pStyle w:val="Brdtext"/>
        <w:jc w:val="left"/>
      </w:pPr>
      <w:r>
        <w:t>Bozarslan, Sermin, Kurdiska riksförbundet (fr.o.m den  1-nov-2005 t.o.m den 23-okt-2008)</w:t>
      </w:r>
    </w:p>
    <w:p w:rsidR="00037DCF" w:rsidRDefault="00037DCF" w:rsidP="00037DCF">
      <w:pPr>
        <w:pStyle w:val="Brdtext"/>
        <w:jc w:val="left"/>
      </w:pPr>
      <w:r>
        <w:t xml:space="preserve">Burman, Ingrid, Handikappförbundens samarbetsorgan (fr.o.m den  </w:t>
      </w:r>
    </w:p>
    <w:p w:rsidR="00037DCF" w:rsidRDefault="00037DCF" w:rsidP="00037DCF">
      <w:pPr>
        <w:pStyle w:val="Brdtext"/>
        <w:jc w:val="left"/>
      </w:pPr>
      <w:r>
        <w:t>6-nov-2009 t.o.m den 31-dec-2012)</w:t>
      </w:r>
    </w:p>
    <w:p w:rsidR="00037DCF" w:rsidRDefault="00037DCF" w:rsidP="00037DCF">
      <w:pPr>
        <w:pStyle w:val="Brdtext"/>
        <w:jc w:val="left"/>
      </w:pPr>
      <w:r>
        <w:t xml:space="preserve">Carlberg, Alec, Basta/Rainbow (fr.o.m den 30-okt-2003 t.o.m den </w:t>
      </w:r>
    </w:p>
    <w:p w:rsidR="00B45FC8" w:rsidRDefault="00037DCF" w:rsidP="00037DCF">
      <w:pPr>
        <w:pStyle w:val="Brdtext"/>
        <w:jc w:val="left"/>
      </w:pPr>
      <w:r>
        <w:t>31-dec-2010)</w:t>
      </w:r>
    </w:p>
    <w:p w:rsidR="00B45FC8" w:rsidRDefault="00B45FC8">
      <w:pPr>
        <w:overflowPunct/>
        <w:autoSpaceDE/>
        <w:autoSpaceDN/>
        <w:adjustRightInd/>
        <w:textAlignment w:val="auto"/>
        <w:rPr>
          <w:sz w:val="20"/>
        </w:rPr>
      </w:pPr>
      <w:r>
        <w:br w:type="page"/>
      </w:r>
    </w:p>
    <w:p w:rsidR="00037DCF" w:rsidRDefault="00037DCF" w:rsidP="00037DCF">
      <w:pPr>
        <w:pStyle w:val="Brdtext"/>
        <w:jc w:val="left"/>
      </w:pPr>
      <w:r>
        <w:lastRenderedPageBreak/>
        <w:t xml:space="preserve">Cardell, Beatrice, Fryshuset (fr.o.m den 30-okt-2003 t.o.m den </w:t>
      </w:r>
    </w:p>
    <w:p w:rsidR="00037DCF" w:rsidRDefault="00037DCF" w:rsidP="00037DCF">
      <w:pPr>
        <w:pStyle w:val="Brdtext"/>
        <w:jc w:val="left"/>
      </w:pPr>
      <w:r>
        <w:t>31-okt-2005)</w:t>
      </w:r>
    </w:p>
    <w:p w:rsidR="00037DCF" w:rsidRDefault="00037DCF" w:rsidP="00037DCF">
      <w:pPr>
        <w:pStyle w:val="Brdtext"/>
        <w:jc w:val="left"/>
      </w:pPr>
      <w:r>
        <w:t xml:space="preserve">Ceder, Håkan, Socialstyrelsen (fr.o.m den  1-nov-2005 t.o.m den </w:t>
      </w:r>
    </w:p>
    <w:p w:rsidR="00037DCF" w:rsidRDefault="00037DCF" w:rsidP="00037DCF">
      <w:pPr>
        <w:pStyle w:val="Brdtext"/>
        <w:jc w:val="left"/>
      </w:pPr>
      <w:r>
        <w:t>31-dec-2012)</w:t>
      </w:r>
    </w:p>
    <w:p w:rsidR="00037DCF" w:rsidRDefault="00037DCF" w:rsidP="00037DCF">
      <w:pPr>
        <w:pStyle w:val="Brdtext"/>
        <w:jc w:val="left"/>
      </w:pPr>
      <w:r>
        <w:t>Ekström, Karsten, Coop Comintegra (fr.o.m den 30-okt-2003 t.o.m den 31-dec-2010)</w:t>
      </w:r>
    </w:p>
    <w:p w:rsidR="00037DCF" w:rsidRDefault="00037DCF" w:rsidP="00037DCF">
      <w:pPr>
        <w:pStyle w:val="Brdtext"/>
        <w:jc w:val="left"/>
      </w:pPr>
      <w:r>
        <w:t xml:space="preserve">Faal, Amie, African Sisters (fr.o.m den 24-maj-2007 t.o.m den </w:t>
      </w:r>
    </w:p>
    <w:p w:rsidR="00037DCF" w:rsidRDefault="00037DCF" w:rsidP="00037DCF">
      <w:pPr>
        <w:pStyle w:val="Brdtext"/>
        <w:jc w:val="left"/>
      </w:pPr>
      <w:r>
        <w:t>23-okt-2008)</w:t>
      </w:r>
    </w:p>
    <w:p w:rsidR="00037DCF" w:rsidRDefault="00037DCF" w:rsidP="00037DCF">
      <w:pPr>
        <w:pStyle w:val="Brdtext"/>
        <w:jc w:val="left"/>
      </w:pPr>
      <w:r>
        <w:t>Forsberg, Kaj, Svenska EAPN/Feantsa/ENU-nätverken Göteborg (fr.o.m den 30-okt-2003 t.o.m den 23-maj-2007)</w:t>
      </w:r>
    </w:p>
    <w:p w:rsidR="00B45FC8" w:rsidRDefault="00037DCF" w:rsidP="00037DCF">
      <w:pPr>
        <w:pStyle w:val="Brdtext"/>
        <w:jc w:val="left"/>
      </w:pPr>
      <w:r>
        <w:t xml:space="preserve">Forsén, Jan-Olof, RSMH (fr.o.m den  1-nov-2005 t.o.m den </w:t>
      </w:r>
    </w:p>
    <w:p w:rsidR="00037DCF" w:rsidRDefault="00037DCF" w:rsidP="00037DCF">
      <w:pPr>
        <w:pStyle w:val="Brdtext"/>
        <w:jc w:val="left"/>
      </w:pPr>
      <w:r>
        <w:t>31-dec-2012)</w:t>
      </w:r>
    </w:p>
    <w:p w:rsidR="00037DCF" w:rsidRDefault="00037DCF" w:rsidP="00037DCF">
      <w:pPr>
        <w:pStyle w:val="Brdtext"/>
        <w:jc w:val="left"/>
      </w:pPr>
      <w:r>
        <w:t>Fuentes, Julio, Samarbetsorgan för etniska organisationer i Sverige, SIOS (fr.o.m den 24-okt-2008 t.o.m den  1-nov-2008)</w:t>
      </w:r>
    </w:p>
    <w:p w:rsidR="00037DCF" w:rsidRDefault="00037DCF" w:rsidP="00037DCF">
      <w:pPr>
        <w:pStyle w:val="Brdtext"/>
        <w:jc w:val="left"/>
      </w:pPr>
      <w:r>
        <w:t>Färm, Ingemar, HSO (fr.o.m den  1-nov-2005 t.o.m den  5-nov-2009)</w:t>
      </w:r>
    </w:p>
    <w:p w:rsidR="00037DCF" w:rsidRDefault="00037DCF" w:rsidP="00037DCF">
      <w:pPr>
        <w:pStyle w:val="Brdtext"/>
        <w:jc w:val="left"/>
      </w:pPr>
      <w:r>
        <w:t>Gülten, Erdogan, Turkiska Riksförbundet (fr.o.m den  1-nov-2008 t.o.m den 31-dec-2010)</w:t>
      </w:r>
    </w:p>
    <w:p w:rsidR="00037DCF" w:rsidRDefault="00037DCF" w:rsidP="00037DCF">
      <w:pPr>
        <w:pStyle w:val="Brdtext"/>
        <w:jc w:val="left"/>
      </w:pPr>
      <w:r>
        <w:t xml:space="preserve">Haggren, Gunvi, Verdandi (fr.o.m den  1-jan-2011 t.o.m den </w:t>
      </w:r>
    </w:p>
    <w:p w:rsidR="00037DCF" w:rsidRDefault="00037DCF" w:rsidP="00037DCF">
      <w:pPr>
        <w:pStyle w:val="Brdtext"/>
        <w:jc w:val="left"/>
      </w:pPr>
      <w:r>
        <w:t>31-dec-2012)</w:t>
      </w:r>
    </w:p>
    <w:p w:rsidR="00037DCF" w:rsidRDefault="00037DCF" w:rsidP="00037DCF">
      <w:pPr>
        <w:pStyle w:val="Brdtext"/>
        <w:jc w:val="left"/>
      </w:pPr>
      <w:r>
        <w:t>Helmberger, Claus, X-Cons, Stockholm (fr.o.m den 24-okt-2008 t.o.m den 31-dec-2012)</w:t>
      </w:r>
    </w:p>
    <w:p w:rsidR="00037DCF" w:rsidRDefault="00037DCF" w:rsidP="00037DCF">
      <w:pPr>
        <w:pStyle w:val="Brdtext"/>
        <w:jc w:val="left"/>
      </w:pPr>
      <w:r>
        <w:t>Hjalmarsson, Elisabeth, Sveriges Kristna Råd (fr.o.m den 24-okt-2008 t.o.m den 31-dec-2012)</w:t>
      </w:r>
    </w:p>
    <w:p w:rsidR="00037DCF" w:rsidRDefault="00037DCF" w:rsidP="00037DCF">
      <w:pPr>
        <w:pStyle w:val="Brdtext"/>
        <w:jc w:val="left"/>
      </w:pPr>
      <w:r>
        <w:t>Hultquist, Kent, RSMH (fr.o.m den 30-okt-2003 t.o.m den 31-okt-2005)</w:t>
      </w:r>
    </w:p>
    <w:p w:rsidR="00037DCF" w:rsidRDefault="00037DCF" w:rsidP="00037DCF">
      <w:pPr>
        <w:pStyle w:val="Brdtext"/>
        <w:jc w:val="left"/>
      </w:pPr>
      <w:r>
        <w:t>Isacsson, Gigi, Svenska Kommunförbundet (fr.o.m den 30-okt-2003 t.o.m den 23-okt-2008)</w:t>
      </w:r>
    </w:p>
    <w:p w:rsidR="00037DCF" w:rsidRDefault="00037DCF" w:rsidP="00037DCF">
      <w:pPr>
        <w:pStyle w:val="Brdtext"/>
        <w:jc w:val="left"/>
      </w:pPr>
      <w:r>
        <w:t>Lindström, Ulla, Sveriges Romers Riksförbund, Roma International (fr.o.m den 30-okt-2003 t.o.m den 23-maj-2007)</w:t>
      </w:r>
    </w:p>
    <w:p w:rsidR="00037DCF" w:rsidRDefault="00037DCF" w:rsidP="00037DCF">
      <w:pPr>
        <w:pStyle w:val="Brdtext"/>
        <w:jc w:val="left"/>
      </w:pPr>
      <w:r>
        <w:t>Lövgren, Sophia, Sveriges Makalösa föräldrar (fr.o.m den 29-nov-2010 t.o.m den 31-dec-2012)</w:t>
      </w:r>
    </w:p>
    <w:p w:rsidR="00037DCF" w:rsidRDefault="00037DCF" w:rsidP="00037DCF">
      <w:pPr>
        <w:pStyle w:val="Brdtext"/>
        <w:jc w:val="left"/>
      </w:pPr>
      <w:r>
        <w:t>Madsen, Denise, föreningen Maskrosbarn (fr.o.m den  1-jan-2011 t.o.m den 31-dec-2012)</w:t>
      </w:r>
    </w:p>
    <w:p w:rsidR="00037DCF" w:rsidRDefault="00037DCF" w:rsidP="00037DCF">
      <w:pPr>
        <w:pStyle w:val="Brdtext"/>
        <w:jc w:val="left"/>
      </w:pPr>
      <w:r>
        <w:t>Malm, Mikael, Sveriges Kommuner och Landsting (fr.o.m den 15-sep-2011 t.o.m den 31-dec-2012)</w:t>
      </w:r>
    </w:p>
    <w:p w:rsidR="00037DCF" w:rsidRDefault="00037DCF" w:rsidP="00037DCF">
      <w:pPr>
        <w:pStyle w:val="Brdtext"/>
        <w:jc w:val="left"/>
      </w:pPr>
      <w:r>
        <w:t>Moradi, Jila, Kvinnoföreningen Herrgården i Malmö (fr.o.m den  1-jan-2011 t.o.m den 31-dec-2012)</w:t>
      </w:r>
    </w:p>
    <w:p w:rsidR="00037DCF" w:rsidRDefault="00037DCF" w:rsidP="00037DCF">
      <w:pPr>
        <w:pStyle w:val="Brdtext"/>
        <w:jc w:val="left"/>
      </w:pPr>
      <w:r>
        <w:t xml:space="preserve">Nilsson, Bernt, HSO (fr.o.m den 30-okt-2003 t.o.m den </w:t>
      </w:r>
    </w:p>
    <w:p w:rsidR="00037DCF" w:rsidRDefault="00037DCF" w:rsidP="00037DCF">
      <w:pPr>
        <w:pStyle w:val="Brdtext"/>
        <w:jc w:val="left"/>
      </w:pPr>
      <w:r>
        <w:t>31-okt-2005)</w:t>
      </w:r>
    </w:p>
    <w:p w:rsidR="00037DCF" w:rsidRDefault="00037DCF" w:rsidP="00037DCF">
      <w:pPr>
        <w:pStyle w:val="Brdtext"/>
        <w:jc w:val="left"/>
      </w:pPr>
      <w:r>
        <w:t>Nilsson, Rolf, Föreningen Stockholms hemlösa (fr.o.m den 24-maj-2007 t.o.m den 31-dec-2010)</w:t>
      </w:r>
    </w:p>
    <w:p w:rsidR="00037DCF" w:rsidRDefault="00037DCF" w:rsidP="00037DCF">
      <w:pPr>
        <w:pStyle w:val="Brdtext"/>
        <w:jc w:val="left"/>
      </w:pPr>
      <w:r>
        <w:t>Nordström, Mari, Rainbow Sweden (fr.o.m den  1-nov-2005 t.o.m den 23-maj-2007)</w:t>
      </w:r>
    </w:p>
    <w:p w:rsidR="00037DCF" w:rsidRDefault="00037DCF" w:rsidP="00037DCF">
      <w:pPr>
        <w:pStyle w:val="Brdtext"/>
        <w:jc w:val="left"/>
      </w:pPr>
      <w:r>
        <w:t xml:space="preserve">Olzon, Janna, Makalösa föräldrar (fr.o.m den 30-okt-2003 t.o.m den </w:t>
      </w:r>
    </w:p>
    <w:p w:rsidR="00037DCF" w:rsidRDefault="00037DCF" w:rsidP="00037DCF">
      <w:pPr>
        <w:pStyle w:val="Brdtext"/>
        <w:jc w:val="left"/>
      </w:pPr>
      <w:r>
        <w:t>23-maj-2007)</w:t>
      </w:r>
    </w:p>
    <w:p w:rsidR="00037DCF" w:rsidRDefault="00037DCF" w:rsidP="00037DCF">
      <w:pPr>
        <w:pStyle w:val="Brdtext"/>
        <w:jc w:val="left"/>
      </w:pPr>
      <w:r>
        <w:t>Paulstrud, Christina, Svenska brukarföreningen (fr.o.m den  1-jan-2011 t.o.m den 31-dec-2012)</w:t>
      </w:r>
    </w:p>
    <w:p w:rsidR="00037DCF" w:rsidRDefault="00037DCF" w:rsidP="00037DCF">
      <w:pPr>
        <w:pStyle w:val="Brdtext"/>
        <w:jc w:val="left"/>
      </w:pPr>
      <w:r>
        <w:t>Schwartz, Allan, Roma International (fr.o.m den 24-maj-2007 t.o.m den 31-dec-2012)</w:t>
      </w:r>
    </w:p>
    <w:p w:rsidR="00037DCF" w:rsidRDefault="00037DCF" w:rsidP="00037DCF">
      <w:pPr>
        <w:pStyle w:val="Brdtext"/>
        <w:jc w:val="left"/>
      </w:pPr>
      <w:r>
        <w:lastRenderedPageBreak/>
        <w:t xml:space="preserve">Schön, Ulla-Karin, Sveriges Kommuner och Landsting (fr.o.m den  </w:t>
      </w:r>
    </w:p>
    <w:p w:rsidR="00037DCF" w:rsidRDefault="00037DCF" w:rsidP="00037DCF">
      <w:pPr>
        <w:pStyle w:val="Brdtext"/>
        <w:jc w:val="left"/>
      </w:pPr>
      <w:r>
        <w:t>1-jan-2011 t.o.m den 14-sep-2011)</w:t>
      </w:r>
    </w:p>
    <w:p w:rsidR="00037DCF" w:rsidRDefault="00037DCF" w:rsidP="00037DCF">
      <w:pPr>
        <w:pStyle w:val="Brdtext"/>
        <w:jc w:val="left"/>
      </w:pPr>
      <w:r>
        <w:t xml:space="preserve">Sigfridsson, Helene, Sveriges Makalösa föräldrar (fr.o.m den </w:t>
      </w:r>
    </w:p>
    <w:p w:rsidR="00037DCF" w:rsidRDefault="00037DCF" w:rsidP="00037DCF">
      <w:pPr>
        <w:pStyle w:val="Brdtext"/>
        <w:jc w:val="left"/>
      </w:pPr>
      <w:r>
        <w:t>24-okt-2008 t.o.m den 28-nov-2010)</w:t>
      </w:r>
    </w:p>
    <w:p w:rsidR="00037DCF" w:rsidRDefault="00037DCF" w:rsidP="00037DCF">
      <w:pPr>
        <w:pStyle w:val="Brdtext"/>
        <w:jc w:val="left"/>
      </w:pPr>
      <w:r>
        <w:t>Siviero, Åsa, Stockholms Stadsmission (fr.o.m den 30-okt-2003 t.o.m den 31-okt-2005)</w:t>
      </w:r>
    </w:p>
    <w:p w:rsidR="00037DCF" w:rsidRDefault="00037DCF" w:rsidP="00037DCF">
      <w:pPr>
        <w:pStyle w:val="Brdtext"/>
        <w:jc w:val="left"/>
      </w:pPr>
      <w:r>
        <w:t>Skiöld, Lena, Skoopi (fr.o.m den  1-jan-2011 t.o.m den 31-dec-2012)</w:t>
      </w:r>
    </w:p>
    <w:p w:rsidR="00037DCF" w:rsidRDefault="00037DCF" w:rsidP="00037DCF">
      <w:pPr>
        <w:pStyle w:val="Brdtext"/>
        <w:jc w:val="left"/>
      </w:pPr>
      <w:r>
        <w:t>Sköld Jansson, Camilla, Sveriges Kommuner och Landsting, SK (fr.o.m den 24-okt-2008 t.o.m den 31-dec-2010)</w:t>
      </w:r>
    </w:p>
    <w:p w:rsidR="00037DCF" w:rsidRDefault="00037DCF" w:rsidP="00037DCF">
      <w:pPr>
        <w:pStyle w:val="Brdtext"/>
        <w:jc w:val="left"/>
      </w:pPr>
      <w:r>
        <w:t>Sonemalm, Lotta, SKR (fr.o.m den 20-jan-2012)</w:t>
      </w:r>
    </w:p>
    <w:p w:rsidR="00037DCF" w:rsidRDefault="00037DCF" w:rsidP="00037DCF">
      <w:pPr>
        <w:pStyle w:val="Brdtext"/>
        <w:jc w:val="left"/>
      </w:pPr>
      <w:r>
        <w:t>Svensson Para, Margareta, Kyrkorna (fr.o.m den 30-okt-2003 t.o.m den 23-okt-2008)</w:t>
      </w:r>
    </w:p>
    <w:p w:rsidR="00037DCF" w:rsidRDefault="00037DCF" w:rsidP="00037DCF">
      <w:pPr>
        <w:pStyle w:val="Brdtext"/>
        <w:jc w:val="left"/>
      </w:pPr>
      <w:r>
        <w:t>Söderlund, Peter, KRIS (fr.o.m den  1-nov-2005 t.o.m den 23-okt-2008)</w:t>
      </w:r>
    </w:p>
    <w:p w:rsidR="00037DCF" w:rsidRDefault="00037DCF" w:rsidP="00037DCF">
      <w:pPr>
        <w:pStyle w:val="Brdtext"/>
        <w:jc w:val="left"/>
      </w:pPr>
      <w:r>
        <w:t xml:space="preserve">Wallbom, Sonja, Riksförbundet för hjälp åt narkotika- och läkemedelsberoende (RFHL) (fr.o.m den 24-maj-2007 t.o.m den </w:t>
      </w:r>
    </w:p>
    <w:p w:rsidR="00037DCF" w:rsidRDefault="00037DCF" w:rsidP="00037DCF">
      <w:pPr>
        <w:pStyle w:val="Brdtext"/>
        <w:jc w:val="left"/>
      </w:pPr>
      <w:r>
        <w:t>31-dec-2012)</w:t>
      </w:r>
    </w:p>
    <w:p w:rsidR="00037DCF" w:rsidRDefault="00037DCF" w:rsidP="00037DCF">
      <w:pPr>
        <w:pStyle w:val="Brdtext"/>
        <w:jc w:val="left"/>
      </w:pPr>
      <w:r>
        <w:t xml:space="preserve">Wigzell, Kerstin, Socialstyrelsen (fr.o.m den 30-okt-2003 t.o.m den </w:t>
      </w:r>
    </w:p>
    <w:p w:rsidR="00037DCF" w:rsidRDefault="00037DCF" w:rsidP="00037DCF">
      <w:pPr>
        <w:pStyle w:val="Brdtext"/>
        <w:jc w:val="left"/>
      </w:pPr>
      <w:r>
        <w:t>31-okt-2005)</w:t>
      </w:r>
    </w:p>
    <w:p w:rsidR="00037DCF" w:rsidRDefault="00037DCF" w:rsidP="00037DCF">
      <w:pPr>
        <w:pStyle w:val="Brdtext"/>
        <w:jc w:val="left"/>
      </w:pPr>
      <w:r>
        <w:t xml:space="preserve">Wulfstrand, Ann Mari, Verdandi (fr.o.m den 30-okt-2003 t.o.m den </w:t>
      </w:r>
    </w:p>
    <w:p w:rsidR="00037DCF" w:rsidRDefault="00037DCF" w:rsidP="00037DCF">
      <w:pPr>
        <w:pStyle w:val="Brdtext"/>
        <w:jc w:val="left"/>
      </w:pPr>
      <w:r>
        <w:t>31-dec-2010)</w:t>
      </w:r>
    </w:p>
    <w:p w:rsidR="00037DCF" w:rsidRDefault="00037DCF" w:rsidP="00037DCF">
      <w:pPr>
        <w:pStyle w:val="Brdtext"/>
        <w:jc w:val="left"/>
      </w:pPr>
    </w:p>
    <w:p w:rsidR="00037DCF" w:rsidRDefault="00037DCF" w:rsidP="00037DCF">
      <w:pPr>
        <w:pStyle w:val="Brdtext"/>
        <w:jc w:val="left"/>
      </w:pPr>
      <w:r>
        <w:t>Sekretariat:</w:t>
      </w:r>
    </w:p>
    <w:p w:rsidR="00037DCF" w:rsidRDefault="00037DCF" w:rsidP="00037DCF">
      <w:pPr>
        <w:pStyle w:val="Brdtext"/>
        <w:jc w:val="left"/>
      </w:pPr>
      <w:r>
        <w:t>Lantz, Hanna, departementssekreterare (t.o.m den 28-feb-2006)</w:t>
      </w:r>
    </w:p>
    <w:p w:rsidR="00037DCF" w:rsidRDefault="00037DCF" w:rsidP="00037DCF">
      <w:pPr>
        <w:pStyle w:val="Brdtext"/>
        <w:jc w:val="left"/>
      </w:pPr>
      <w:r>
        <w:t>Aldenberg, Elisabet, departementssekreterare (fr.o.m den  1-mar-2006)</w:t>
      </w:r>
    </w:p>
    <w:p w:rsidR="00037DCF" w:rsidRDefault="00037DCF" w:rsidP="00037DCF">
      <w:pPr>
        <w:pStyle w:val="Brdtext"/>
        <w:jc w:val="left"/>
      </w:pPr>
    </w:p>
    <w:p w:rsidR="00037DCF" w:rsidRDefault="00037DCF" w:rsidP="00037DCF">
      <w:pPr>
        <w:pStyle w:val="Brdtext"/>
        <w:jc w:val="left"/>
      </w:pPr>
      <w:r>
        <w:t>Lokal: Fredsgatan 8. Postadress: Socialdepartementet, 103 33 STOCKHOLM, tel. 405 30 01 (Aldenberg)</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36" w:name="_Toc348704795"/>
      <w:bookmarkStart w:id="237" w:name="_Toc349137943"/>
      <w:bookmarkStart w:id="238" w:name="_Toc349138283"/>
      <w:r w:rsidRPr="00235EC8">
        <w:rPr>
          <w:sz w:val="23"/>
          <w:szCs w:val="23"/>
        </w:rPr>
        <w:t xml:space="preserve">Nationella ledningsgruppen för folkhälsofrågor </w:t>
      </w:r>
      <w:r>
        <w:rPr>
          <w:sz w:val="23"/>
          <w:szCs w:val="23"/>
        </w:rPr>
        <w:t xml:space="preserve">        </w:t>
      </w:r>
      <w:r w:rsidRPr="00235EC8">
        <w:rPr>
          <w:sz w:val="23"/>
          <w:szCs w:val="23"/>
        </w:rPr>
        <w:t>(S 2003:D)</w:t>
      </w:r>
      <w:bookmarkEnd w:id="236"/>
      <w:bookmarkEnd w:id="237"/>
      <w:bookmarkEnd w:id="238"/>
    </w:p>
    <w:p w:rsidR="00037DCF" w:rsidRDefault="00037DCF" w:rsidP="00037DCF">
      <w:pPr>
        <w:pStyle w:val="Brdtext"/>
        <w:jc w:val="left"/>
      </w:pPr>
      <w:r>
        <w:t>Organ inom Regeringskansliet</w:t>
      </w:r>
    </w:p>
    <w:p w:rsidR="00037DCF" w:rsidRPr="00823D7F" w:rsidRDefault="00037DCF" w:rsidP="00037DCF">
      <w:pPr>
        <w:pStyle w:val="Brdtextmedindrag"/>
      </w:pPr>
    </w:p>
    <w:p w:rsidR="00037DCF" w:rsidRDefault="00037DCF" w:rsidP="00037DCF">
      <w:pPr>
        <w:pStyle w:val="Brdtext"/>
        <w:jc w:val="left"/>
      </w:pPr>
      <w:r>
        <w:t>Tillkallade enligt regeringens bemyndigande  4-sep-2003</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Johansson, Morgan, statsråd (fr.o.m den 14-nov-2003 t.o.m den  </w:t>
      </w:r>
    </w:p>
    <w:p w:rsidR="00037DCF" w:rsidRDefault="00037DCF" w:rsidP="00037DCF">
      <w:pPr>
        <w:pStyle w:val="Brdtext"/>
        <w:ind w:left="227"/>
        <w:jc w:val="left"/>
      </w:pPr>
      <w:r>
        <w:t>5-okt-2006)</w:t>
      </w:r>
    </w:p>
    <w:p w:rsidR="00037DCF" w:rsidRDefault="00037DCF" w:rsidP="00037DCF">
      <w:pPr>
        <w:pStyle w:val="Brdtext"/>
        <w:ind w:left="227"/>
        <w:jc w:val="left"/>
      </w:pPr>
      <w:r>
        <w:t>Larsson, Maria, äldre- folkhälsominister (fr.o.m den 21-dec-2006)</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Nilsson, Annika, statssekreterare (fr.o.m den 25-nov-2005)</w:t>
      </w:r>
    </w:p>
    <w:p w:rsidR="00037DCF" w:rsidRDefault="00037DCF" w:rsidP="00037DCF">
      <w:pPr>
        <w:pStyle w:val="Brdtext"/>
        <w:ind w:left="227"/>
        <w:jc w:val="left"/>
      </w:pPr>
      <w:r>
        <w:t>Persson Göransson, Ewa, statssekreterare (fr.o.m den 14-nov-2003 t.o.m den 24-nov-2005)</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Andersson, Inger, generaldirektör (fr.o.m den  1-jun-2004)</w:t>
      </w:r>
    </w:p>
    <w:p w:rsidR="00037DCF" w:rsidRDefault="00037DCF" w:rsidP="00037DCF">
      <w:pPr>
        <w:pStyle w:val="Brdtext"/>
        <w:ind w:left="227"/>
        <w:jc w:val="left"/>
      </w:pPr>
      <w:r>
        <w:lastRenderedPageBreak/>
        <w:t>Asplund, Kjell, generaldirektör (fr.o.m den  1-jun-2004)</w:t>
      </w:r>
    </w:p>
    <w:p w:rsidR="00037DCF" w:rsidRDefault="00037DCF" w:rsidP="00037DCF">
      <w:pPr>
        <w:pStyle w:val="Brdtext"/>
        <w:ind w:left="227"/>
        <w:jc w:val="left"/>
      </w:pPr>
      <w:r>
        <w:t>Carlgren, Andreas, generaldirektör (fr.o.m den 14-nov-2003)</w:t>
      </w:r>
    </w:p>
    <w:p w:rsidR="00037DCF" w:rsidRDefault="00037DCF" w:rsidP="00037DCF">
      <w:pPr>
        <w:pStyle w:val="Brdtext"/>
        <w:ind w:left="227"/>
        <w:jc w:val="left"/>
      </w:pPr>
      <w:r>
        <w:t xml:space="preserve">Ekholm, Mats, generaldirektör (fr.o.m den 14-nov-2003 t.o.m den </w:t>
      </w:r>
    </w:p>
    <w:p w:rsidR="00037DCF" w:rsidRDefault="00037DCF" w:rsidP="00037DCF">
      <w:pPr>
        <w:pStyle w:val="Brdtext"/>
        <w:ind w:left="227"/>
        <w:jc w:val="left"/>
      </w:pPr>
      <w:r>
        <w:t>31-maj-2004)</w:t>
      </w:r>
    </w:p>
    <w:p w:rsidR="00037DCF" w:rsidRDefault="00037DCF" w:rsidP="00037DCF">
      <w:pPr>
        <w:pStyle w:val="Brdtext"/>
        <w:ind w:left="227"/>
        <w:jc w:val="left"/>
      </w:pPr>
      <w:r>
        <w:t>Enochsson, Pia, generaldirektör (fr.o.m den  1-jun-2004)</w:t>
      </w:r>
    </w:p>
    <w:p w:rsidR="00037DCF" w:rsidRDefault="00037DCF" w:rsidP="00037DCF">
      <w:pPr>
        <w:pStyle w:val="Brdtext"/>
        <w:ind w:left="227"/>
        <w:jc w:val="left"/>
      </w:pPr>
      <w:r>
        <w:t>Heckscher, Sten, generaldirektör (fr.o.m den 14-nov-2003 t.o.m den 31-dec-2004)</w:t>
      </w:r>
    </w:p>
    <w:p w:rsidR="00037DCF" w:rsidRDefault="00037DCF" w:rsidP="00037DCF">
      <w:pPr>
        <w:pStyle w:val="Brdtext"/>
        <w:ind w:left="227"/>
        <w:jc w:val="left"/>
      </w:pPr>
      <w:r>
        <w:t>Hedborg, Anna, generaldirektör (fr.o.m den 14-nov-2003 t.o.m den 31-dec-2004)</w:t>
      </w:r>
    </w:p>
    <w:p w:rsidR="00037DCF" w:rsidRDefault="00037DCF" w:rsidP="00037DCF">
      <w:pPr>
        <w:pStyle w:val="Brdtext"/>
        <w:ind w:left="227"/>
        <w:jc w:val="left"/>
      </w:pPr>
      <w:r>
        <w:t>Isaksson, Lars, landstingsråd (fr.o.m den 14-nov-2003)</w:t>
      </w:r>
    </w:p>
    <w:p w:rsidR="00037DCF" w:rsidRDefault="00037DCF" w:rsidP="00037DCF">
      <w:pPr>
        <w:pStyle w:val="Brdtext"/>
        <w:ind w:left="227"/>
        <w:jc w:val="left"/>
      </w:pPr>
      <w:r>
        <w:t>Johansson, Anders L., generaldirektör (fr.o.m den 14-nov-2003)</w:t>
      </w:r>
    </w:p>
    <w:p w:rsidR="00037DCF" w:rsidRDefault="00037DCF" w:rsidP="00037DCF">
      <w:pPr>
        <w:pStyle w:val="Brdtext"/>
        <w:ind w:left="227"/>
        <w:jc w:val="left"/>
      </w:pPr>
      <w:r>
        <w:t>Liljelund, Lars-Erik, generaldirektör (fr.o.m den 14-nov-2003)</w:t>
      </w:r>
    </w:p>
    <w:p w:rsidR="00037DCF" w:rsidRDefault="00037DCF" w:rsidP="00037DCF">
      <w:pPr>
        <w:pStyle w:val="Brdtext"/>
        <w:ind w:left="227"/>
        <w:jc w:val="left"/>
      </w:pPr>
      <w:r>
        <w:t>Linde, Leif, generaldirektör (fr.o.m den 14-nov-2003)</w:t>
      </w:r>
    </w:p>
    <w:p w:rsidR="00037DCF" w:rsidRDefault="00037DCF" w:rsidP="00037DCF">
      <w:pPr>
        <w:pStyle w:val="Brdtext"/>
        <w:ind w:left="227"/>
        <w:jc w:val="left"/>
      </w:pPr>
      <w:r>
        <w:t>Lindell, Karin, generaldirektör (fr.o.m den 14-nov-2003)</w:t>
      </w:r>
    </w:p>
    <w:p w:rsidR="00037DCF" w:rsidRDefault="00037DCF" w:rsidP="00037DCF">
      <w:pPr>
        <w:pStyle w:val="Brdtext"/>
        <w:ind w:left="227"/>
        <w:jc w:val="left"/>
      </w:pPr>
      <w:r>
        <w:t>Malmborg, Curt, generaldirektör (fr.o.m den  1-jan-2005)</w:t>
      </w:r>
    </w:p>
    <w:p w:rsidR="00037DCF" w:rsidRDefault="00037DCF" w:rsidP="00037DCF">
      <w:pPr>
        <w:pStyle w:val="Brdtext"/>
        <w:ind w:left="227"/>
        <w:jc w:val="left"/>
      </w:pPr>
      <w:r>
        <w:t>Norbelie, Bertil, generaldirektör (fr.o.m den 14-nov-2003 t.o.m den 31-maj-2004)</w:t>
      </w:r>
    </w:p>
    <w:p w:rsidR="00037DCF" w:rsidRDefault="00037DCF" w:rsidP="00037DCF">
      <w:pPr>
        <w:pStyle w:val="Brdtext"/>
        <w:ind w:left="227"/>
        <w:jc w:val="left"/>
      </w:pPr>
      <w:r>
        <w:t>Norrby, Ragnar, generaldirektör (fr.o.m den 14-nov-2003)</w:t>
      </w:r>
    </w:p>
    <w:p w:rsidR="00037DCF" w:rsidRDefault="00037DCF" w:rsidP="00037DCF">
      <w:pPr>
        <w:pStyle w:val="Brdtext"/>
        <w:ind w:left="227"/>
        <w:jc w:val="left"/>
      </w:pPr>
      <w:r>
        <w:t>Pettersson, Kenth, generaldirektör (avliden) (fr.o.m den 14-nov-2003)</w:t>
      </w:r>
    </w:p>
    <w:p w:rsidR="00037DCF" w:rsidRDefault="00037DCF" w:rsidP="00037DCF">
      <w:pPr>
        <w:pStyle w:val="Brdtext"/>
        <w:ind w:left="227"/>
        <w:jc w:val="left"/>
      </w:pPr>
      <w:r>
        <w:t>Rennerstedt, Kristina, generaldirektör (fr.o.m den 14-nov-2003)</w:t>
      </w:r>
    </w:p>
    <w:p w:rsidR="00037DCF" w:rsidRDefault="00037DCF" w:rsidP="00037DCF">
      <w:pPr>
        <w:pStyle w:val="Brdtext"/>
        <w:ind w:left="227"/>
        <w:jc w:val="left"/>
      </w:pPr>
      <w:r>
        <w:t>Reepalu, Ilmar, kommunalråd (fr.o.m den 14-nov-2003)</w:t>
      </w:r>
    </w:p>
    <w:p w:rsidR="00037DCF" w:rsidRDefault="00037DCF" w:rsidP="00037DCF">
      <w:pPr>
        <w:pStyle w:val="Brdtext"/>
        <w:ind w:left="227"/>
        <w:jc w:val="left"/>
      </w:pPr>
      <w:r>
        <w:t>Strömberg, Stefan, generaldirektör (fr.o.m den  1-jan-2005)</w:t>
      </w:r>
    </w:p>
    <w:p w:rsidR="00037DCF" w:rsidRDefault="00037DCF" w:rsidP="00037DCF">
      <w:pPr>
        <w:pStyle w:val="Brdtext"/>
        <w:ind w:left="227"/>
        <w:jc w:val="left"/>
      </w:pPr>
      <w:r>
        <w:t>Tullberg, Per, generaldirektör (fr.o.m den 14-nov-2003)</w:t>
      </w:r>
    </w:p>
    <w:p w:rsidR="00037DCF" w:rsidRDefault="00037DCF" w:rsidP="00037DCF">
      <w:pPr>
        <w:pStyle w:val="Brdtext"/>
        <w:ind w:left="227"/>
        <w:jc w:val="left"/>
      </w:pPr>
      <w:r>
        <w:t>Uusmann, Ines, generaldirektör (fr.o.m den 14-nov-2003)</w:t>
      </w:r>
    </w:p>
    <w:p w:rsidR="00037DCF" w:rsidRDefault="00037DCF" w:rsidP="00037DCF">
      <w:pPr>
        <w:pStyle w:val="Brdtext"/>
        <w:ind w:left="227"/>
        <w:jc w:val="left"/>
      </w:pPr>
      <w:r>
        <w:t>Wigzell, Kerstin, generaldirektör (fr.o.m den 14-nov-2003 t.o.m den 31-maj-2004)</w:t>
      </w:r>
    </w:p>
    <w:p w:rsidR="00037DCF" w:rsidRDefault="00037DCF" w:rsidP="00037DCF">
      <w:pPr>
        <w:pStyle w:val="Brdtext"/>
        <w:ind w:left="227"/>
        <w:jc w:val="left"/>
      </w:pPr>
      <w:r>
        <w:t>Ågren, Gunnar, generaldirektör (fr.o.m den 14-nov-2003)</w:t>
      </w:r>
    </w:p>
    <w:p w:rsidR="00037DCF" w:rsidRDefault="00037DCF" w:rsidP="00037DCF">
      <w:pPr>
        <w:pStyle w:val="Brdtextmedindrag"/>
      </w:pPr>
    </w:p>
    <w:p w:rsidR="00037DCF" w:rsidRDefault="00037DCF" w:rsidP="00037DCF">
      <w:pPr>
        <w:pStyle w:val="Brdtext"/>
      </w:pPr>
      <w:r>
        <w:t>Observatör:</w:t>
      </w:r>
    </w:p>
    <w:p w:rsidR="00037DCF" w:rsidRDefault="00037DCF" w:rsidP="00037DCF">
      <w:pPr>
        <w:pStyle w:val="Brdtext"/>
        <w:ind w:left="227"/>
        <w:jc w:val="left"/>
      </w:pPr>
      <w:r>
        <w:t>Axelsson, Marita, (fr.o.m den 15-mar-2006)</w:t>
      </w:r>
    </w:p>
    <w:p w:rsidR="00037DCF" w:rsidRDefault="00037DCF" w:rsidP="00037DCF">
      <w:pPr>
        <w:pStyle w:val="Brdtext"/>
        <w:ind w:left="227"/>
        <w:jc w:val="left"/>
      </w:pPr>
      <w:r>
        <w:t>Dahlberg, Gudrun, departementssekreterare (fr.o.m den 14-nov-2003)</w:t>
      </w:r>
    </w:p>
    <w:p w:rsidR="00037DCF" w:rsidRDefault="00037DCF" w:rsidP="00037DCF">
      <w:pPr>
        <w:pStyle w:val="Brdtext"/>
        <w:ind w:left="227"/>
        <w:jc w:val="left"/>
      </w:pPr>
      <w:r>
        <w:t>Deltér, Sara, utredare (fr.o.m den  1-jun-2004 t.o.m den 31-dec-2004)</w:t>
      </w:r>
    </w:p>
    <w:p w:rsidR="00037DCF" w:rsidRDefault="00037DCF" w:rsidP="00037DCF">
      <w:pPr>
        <w:pStyle w:val="Brdtext"/>
        <w:ind w:left="227"/>
        <w:jc w:val="left"/>
      </w:pPr>
      <w:r>
        <w:t>Envall, Anna, departementssekreterare (fr.o.m den 14-nov-2003 t.o.m den 31-maj-2004)</w:t>
      </w:r>
    </w:p>
    <w:p w:rsidR="00037DCF" w:rsidRDefault="00037DCF" w:rsidP="00037DCF">
      <w:pPr>
        <w:pStyle w:val="Brdtext"/>
        <w:ind w:left="227"/>
        <w:jc w:val="left"/>
      </w:pPr>
      <w:r>
        <w:t>Falk, Klas, kansliråd (fr.o.m den 14-nov-2003)</w:t>
      </w:r>
    </w:p>
    <w:p w:rsidR="00037DCF" w:rsidRDefault="00037DCF" w:rsidP="00037DCF">
      <w:pPr>
        <w:pStyle w:val="Brdtext"/>
        <w:ind w:left="227"/>
        <w:jc w:val="left"/>
      </w:pPr>
      <w:r>
        <w:t>Gråberg, Johan, departementssekreterare (fr.o.m den 14-nov-2003 t.o.m den 31-dec-2004)</w:t>
      </w:r>
    </w:p>
    <w:p w:rsidR="00037DCF" w:rsidRDefault="00037DCF" w:rsidP="00037DCF">
      <w:pPr>
        <w:pStyle w:val="Brdtext"/>
        <w:ind w:left="227"/>
        <w:jc w:val="left"/>
      </w:pPr>
      <w:r>
        <w:t>Holm, Jenny, departementssekreterare (fr.o.m den  1-jan-2005)</w:t>
      </w:r>
    </w:p>
    <w:p w:rsidR="00037DCF" w:rsidRDefault="00037DCF" w:rsidP="00037DCF">
      <w:pPr>
        <w:pStyle w:val="Brdtext"/>
        <w:ind w:left="227"/>
        <w:jc w:val="left"/>
      </w:pPr>
      <w:r>
        <w:t>Hult, Jennie, departementssekreterare (fr.o.m den 14-nov-2003 t.o.m den 31-maj-2004)</w:t>
      </w:r>
    </w:p>
    <w:p w:rsidR="00037DCF" w:rsidRDefault="00037DCF" w:rsidP="00037DCF">
      <w:pPr>
        <w:pStyle w:val="Brdtext"/>
        <w:ind w:left="227"/>
        <w:jc w:val="left"/>
      </w:pPr>
      <w:r>
        <w:t>Jansson, Anette, (fr.o.m den 15-mar-2006)</w:t>
      </w:r>
    </w:p>
    <w:p w:rsidR="00037DCF" w:rsidRDefault="00037DCF" w:rsidP="00037DCF">
      <w:pPr>
        <w:pStyle w:val="Brdtext"/>
        <w:ind w:left="227"/>
        <w:jc w:val="left"/>
      </w:pPr>
      <w:r>
        <w:t>Lindblad, Ulrika, departementssekreterare (fr.o.m den  1-jun-2004)</w:t>
      </w:r>
    </w:p>
    <w:p w:rsidR="00037DCF" w:rsidRDefault="00037DCF" w:rsidP="00037DCF">
      <w:pPr>
        <w:pStyle w:val="Brdtext"/>
        <w:ind w:left="227"/>
        <w:jc w:val="left"/>
      </w:pPr>
      <w:r>
        <w:t>Lindqvist, Göran, departementssekreterare (fr.o.m den  1-jun-2004)</w:t>
      </w:r>
    </w:p>
    <w:p w:rsidR="00037DCF" w:rsidRDefault="00037DCF" w:rsidP="00037DCF">
      <w:pPr>
        <w:pStyle w:val="Brdtext"/>
        <w:ind w:left="227"/>
        <w:jc w:val="left"/>
      </w:pPr>
      <w:r>
        <w:t>Nilsson Carlsson, Iréne, departementsråd (fr.o.m den 14-nov-2003)</w:t>
      </w:r>
    </w:p>
    <w:p w:rsidR="00037DCF" w:rsidRDefault="00037DCF" w:rsidP="00037DCF">
      <w:pPr>
        <w:pStyle w:val="Brdtext"/>
        <w:ind w:left="227"/>
        <w:jc w:val="left"/>
      </w:pPr>
      <w:r>
        <w:t>Persson, Margareta, enhetschef (fr.o.m den  1-jun-2004)</w:t>
      </w:r>
    </w:p>
    <w:p w:rsidR="00037DCF" w:rsidRDefault="00037DCF" w:rsidP="00037DCF">
      <w:pPr>
        <w:pStyle w:val="Brdtext"/>
        <w:ind w:left="227"/>
        <w:jc w:val="left"/>
      </w:pPr>
      <w:r>
        <w:t>Schere, Monika, departementssekreterare (fr.o.m den 14-nov-2003 t.o.m den 31-dec-2004)</w:t>
      </w:r>
    </w:p>
    <w:p w:rsidR="00037DCF" w:rsidRDefault="00037DCF" w:rsidP="00037DCF">
      <w:pPr>
        <w:pStyle w:val="Brdtext"/>
        <w:ind w:left="227"/>
        <w:jc w:val="left"/>
      </w:pPr>
      <w:r>
        <w:lastRenderedPageBreak/>
        <w:t>Stenmark, Katarina, departementssekreterare (fr.o.m den 14-nov-2003 t.o.m den 31-maj-2004)</w:t>
      </w:r>
    </w:p>
    <w:p w:rsidR="00037DCF" w:rsidRDefault="00037DCF" w:rsidP="00037DCF">
      <w:pPr>
        <w:pStyle w:val="Brdtext"/>
        <w:ind w:left="227"/>
        <w:jc w:val="left"/>
      </w:pPr>
      <w:r>
        <w:t>Talvik, Martin, departementssekreterare (fr.o.m den  1-jun-2004)</w:t>
      </w:r>
    </w:p>
    <w:p w:rsidR="00037DCF" w:rsidRDefault="00037DCF" w:rsidP="00037DCF">
      <w:pPr>
        <w:pStyle w:val="Brdtext"/>
        <w:ind w:left="227"/>
        <w:jc w:val="left"/>
      </w:pPr>
      <w:r>
        <w:t>Åhs, Maria, departementssekreterare (fr.o.m den  1-jan-2005)</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Haeggman, Ullalena, departementssekreterare (fr.o.m den </w:t>
      </w:r>
    </w:p>
    <w:p w:rsidR="00037DCF" w:rsidRDefault="00037DCF" w:rsidP="00037DCF">
      <w:pPr>
        <w:pStyle w:val="Brdtext"/>
        <w:ind w:left="227"/>
        <w:jc w:val="left"/>
      </w:pPr>
      <w:r>
        <w:t>14-nov-2003 t.o.m den 24-nov-2005)</w:t>
      </w:r>
    </w:p>
    <w:p w:rsidR="00037DCF" w:rsidRDefault="00037DCF" w:rsidP="00037DCF">
      <w:pPr>
        <w:pStyle w:val="Brdtext"/>
        <w:ind w:left="227"/>
        <w:jc w:val="left"/>
      </w:pPr>
      <w:r>
        <w:t xml:space="preserve">Perby, Harald, kansliråd (fr.o.m den 25-nov-2005 t.o.m den </w:t>
      </w:r>
    </w:p>
    <w:p w:rsidR="00037DCF" w:rsidRDefault="00037DCF" w:rsidP="00037DCF">
      <w:pPr>
        <w:pStyle w:val="Brdtext"/>
        <w:ind w:left="227"/>
        <w:jc w:val="left"/>
      </w:pPr>
      <w:r>
        <w:t>31-aug-2006)</w:t>
      </w:r>
    </w:p>
    <w:p w:rsidR="00733C58" w:rsidRDefault="00733C58" w:rsidP="00037DCF">
      <w:pPr>
        <w:pStyle w:val="Brdtext"/>
        <w:jc w:val="left"/>
      </w:pPr>
    </w:p>
    <w:p w:rsidR="00037DCF" w:rsidRDefault="00037DCF" w:rsidP="00037DCF">
      <w:pPr>
        <w:pStyle w:val="Brdtext"/>
        <w:jc w:val="left"/>
      </w:pPr>
      <w:r>
        <w:t>Lokal: Fredsgatan 8. Postadress: Socialdepartementet, 103 33 STOCKHOLM, tel. 405 34 23 (Haeggman)</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39" w:name="_Toc348704796"/>
      <w:bookmarkStart w:id="240" w:name="_Toc349137944"/>
      <w:bookmarkStart w:id="241" w:name="_Toc349138284"/>
      <w:r w:rsidRPr="00235EC8">
        <w:rPr>
          <w:sz w:val="23"/>
          <w:szCs w:val="23"/>
        </w:rPr>
        <w:t>Barnrättsforum (S 2005:E)</w:t>
      </w:r>
      <w:bookmarkEnd w:id="239"/>
      <w:bookmarkEnd w:id="240"/>
      <w:bookmarkEnd w:id="241"/>
    </w:p>
    <w:p w:rsidR="00037DCF" w:rsidRDefault="00037DCF" w:rsidP="00037DCF">
      <w:pPr>
        <w:pStyle w:val="Brdtext"/>
        <w:jc w:val="left"/>
      </w:pPr>
      <w:r>
        <w:t>Organ inom Regeringskansliet</w:t>
      </w:r>
    </w:p>
    <w:p w:rsidR="00037DCF" w:rsidRPr="00823D7F" w:rsidRDefault="00037DCF" w:rsidP="00037DCF">
      <w:pPr>
        <w:pStyle w:val="Brdtextmedindrag"/>
      </w:pPr>
    </w:p>
    <w:p w:rsidR="00037DCF" w:rsidRDefault="00037DCF" w:rsidP="00037DCF">
      <w:pPr>
        <w:pStyle w:val="Brdtext"/>
        <w:jc w:val="left"/>
      </w:pPr>
      <w:r>
        <w:t>Tillkallade enligt regeringens bemyndigande  2-jun-2005</w:t>
      </w:r>
    </w:p>
    <w:p w:rsidR="00037DCF" w:rsidRDefault="00037DCF" w:rsidP="00037DCF">
      <w:pPr>
        <w:pStyle w:val="Brdtext"/>
      </w:pPr>
      <w:r>
        <w:t>Ordförande:</w:t>
      </w:r>
    </w:p>
    <w:p w:rsidR="00037DCF" w:rsidRDefault="00037DCF" w:rsidP="00037DCF">
      <w:pPr>
        <w:pStyle w:val="Brdtext"/>
        <w:ind w:left="227"/>
        <w:jc w:val="left"/>
      </w:pPr>
      <w:r>
        <w:t xml:space="preserve">Andnor, Berit, socialminister (fr.o.m den  2-jun-2005 t.o.m den </w:t>
      </w:r>
    </w:p>
    <w:p w:rsidR="00037DCF" w:rsidRDefault="00037DCF" w:rsidP="00037DCF">
      <w:pPr>
        <w:pStyle w:val="Brdtext"/>
        <w:ind w:left="227"/>
        <w:jc w:val="left"/>
      </w:pPr>
      <w:r>
        <w:t>30-sep-2006)</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Eliasson, Dan, statssekreterare (fr.o.m den  2-jun-2005 t.o.m den </w:t>
      </w:r>
    </w:p>
    <w:p w:rsidR="00037DCF" w:rsidRDefault="00037DCF" w:rsidP="00037DCF">
      <w:pPr>
        <w:pStyle w:val="Brdtext"/>
        <w:ind w:left="227"/>
        <w:jc w:val="left"/>
      </w:pPr>
      <w:r>
        <w:t>30-sep-2006)</w:t>
      </w:r>
    </w:p>
    <w:p w:rsidR="00037DCF" w:rsidRDefault="00037DCF" w:rsidP="00037DCF">
      <w:pPr>
        <w:pStyle w:val="Brdtext"/>
        <w:ind w:left="227"/>
        <w:jc w:val="left"/>
      </w:pPr>
      <w:r>
        <w:t>Karlsson, Agneta, statssekreterare (fr.o.m den  2-jun-2005 t.o.m den 30-sep-2006)</w:t>
      </w:r>
    </w:p>
    <w:p w:rsidR="00037DCF" w:rsidRDefault="00037DCF" w:rsidP="00037DCF">
      <w:pPr>
        <w:pStyle w:val="Brdtext"/>
        <w:ind w:left="227"/>
        <w:jc w:val="left"/>
      </w:pPr>
      <w:r>
        <w:t>Nilsson, Annika, statssekreterare (fr.o.m den  2-jun-2005 t.o.m den 30-sep-2006)</w:t>
      </w:r>
    </w:p>
    <w:p w:rsidR="00037DCF" w:rsidRDefault="00037DCF" w:rsidP="00037DCF">
      <w:pPr>
        <w:pStyle w:val="Brdtext"/>
        <w:ind w:left="227"/>
        <w:jc w:val="left"/>
      </w:pPr>
      <w:r>
        <w:t>Nilsson, Johnny, statssekreterare (fr.o.m den  2-jun-2005 t.o.m den 30-sep-2006)</w:t>
      </w:r>
    </w:p>
    <w:p w:rsidR="00037DCF" w:rsidRDefault="00037DCF" w:rsidP="00037DCF">
      <w:pPr>
        <w:pStyle w:val="Brdtext"/>
        <w:ind w:left="227"/>
        <w:jc w:val="left"/>
      </w:pPr>
      <w:r>
        <w:t>Svensson, Charlotte, statssekreterare (fr.o.m den  2-jun-2005 t.o.m den 30-sep-2006)</w:t>
      </w:r>
    </w:p>
    <w:p w:rsidR="00037DCF" w:rsidRDefault="00037DCF" w:rsidP="00037DCF">
      <w:pPr>
        <w:pStyle w:val="Brdtext"/>
        <w:ind w:left="227"/>
        <w:jc w:val="left"/>
      </w:pPr>
      <w:r>
        <w:t xml:space="preserve">Andreasson, Lennart, ordförande, ENSAC Sverige (fr.o.m den  </w:t>
      </w:r>
    </w:p>
    <w:p w:rsidR="00037DCF" w:rsidRDefault="00037DCF" w:rsidP="00037DCF">
      <w:pPr>
        <w:pStyle w:val="Brdtext"/>
        <w:ind w:left="227"/>
        <w:jc w:val="left"/>
      </w:pPr>
      <w:r>
        <w:t>1-okt-2005 t.o.m den 30-sep-2006)</w:t>
      </w:r>
    </w:p>
    <w:p w:rsidR="00037DCF" w:rsidRDefault="00037DCF" w:rsidP="00037DCF">
      <w:pPr>
        <w:pStyle w:val="Brdtext"/>
        <w:ind w:left="227"/>
        <w:jc w:val="left"/>
      </w:pPr>
      <w:r>
        <w:t>Bengtsson, Richard, generalsekreterare, LSU (fr.o.m den  1-okt-2005 t.o.m den 30-sep-2006)</w:t>
      </w:r>
    </w:p>
    <w:p w:rsidR="00037DCF" w:rsidRDefault="00037DCF" w:rsidP="00037DCF">
      <w:pPr>
        <w:pStyle w:val="Brdtext"/>
        <w:ind w:left="227"/>
        <w:jc w:val="left"/>
      </w:pPr>
      <w:r>
        <w:t xml:space="preserve">Hägg-Sjöquist, Anna, generalsekreterare, Plan Sverige (fr.o.m den  </w:t>
      </w:r>
    </w:p>
    <w:p w:rsidR="00037DCF" w:rsidRDefault="00037DCF" w:rsidP="00037DCF">
      <w:pPr>
        <w:pStyle w:val="Brdtext"/>
        <w:ind w:left="227"/>
        <w:jc w:val="left"/>
      </w:pPr>
      <w:r>
        <w:t>1-okt-2005 t.o.m den 30-sep-2006)</w:t>
      </w:r>
    </w:p>
    <w:p w:rsidR="00037DCF" w:rsidRDefault="00037DCF" w:rsidP="00037DCF">
      <w:pPr>
        <w:pStyle w:val="Brdtext"/>
        <w:ind w:left="227"/>
        <w:jc w:val="left"/>
      </w:pPr>
      <w:r>
        <w:t>Harnesk, Göran, generalsekreterare, BRIS (fr.o.m den  1-jan-2005 t.o.m den 30-sep-2006)</w:t>
      </w:r>
    </w:p>
    <w:p w:rsidR="00037DCF" w:rsidRDefault="00037DCF" w:rsidP="00037DCF">
      <w:pPr>
        <w:pStyle w:val="Brdtext"/>
        <w:ind w:left="227"/>
        <w:jc w:val="left"/>
      </w:pPr>
      <w:r>
        <w:t>Johansson, Alf, ordförande, Verdandi (fr.o.m den  1-okt-2005 t.o.m den 30-sep-2006)</w:t>
      </w:r>
    </w:p>
    <w:p w:rsidR="00037DCF" w:rsidRDefault="00037DCF" w:rsidP="00037DCF">
      <w:pPr>
        <w:pStyle w:val="Brdtext"/>
        <w:ind w:left="227"/>
        <w:jc w:val="left"/>
      </w:pPr>
      <w:r>
        <w:t xml:space="preserve">Karlsson, Karin, avdelningschef, Riksidrottsförbundet (fr.o.m den  </w:t>
      </w:r>
    </w:p>
    <w:p w:rsidR="00037DCF" w:rsidRDefault="00037DCF" w:rsidP="00037DCF">
      <w:pPr>
        <w:pStyle w:val="Brdtext"/>
        <w:ind w:left="227"/>
        <w:jc w:val="left"/>
      </w:pPr>
      <w:r>
        <w:t>1-okt-2005 t.o.m den 30-sep-2006)</w:t>
      </w:r>
    </w:p>
    <w:p w:rsidR="00037DCF" w:rsidRDefault="00037DCF" w:rsidP="00037DCF">
      <w:pPr>
        <w:pStyle w:val="Brdtext"/>
        <w:ind w:left="227"/>
        <w:jc w:val="left"/>
      </w:pPr>
      <w:r>
        <w:t xml:space="preserve">Lindgren, Joni, ordförande, Sveriges elevråd Svea (fr.o.m den  </w:t>
      </w:r>
    </w:p>
    <w:p w:rsidR="00037DCF" w:rsidRDefault="00037DCF" w:rsidP="00037DCF">
      <w:pPr>
        <w:pStyle w:val="Brdtext"/>
        <w:ind w:left="227"/>
        <w:jc w:val="left"/>
      </w:pPr>
      <w:r>
        <w:lastRenderedPageBreak/>
        <w:t>1-okt-2005 t.o.m den 30-sep-2006)</w:t>
      </w:r>
    </w:p>
    <w:p w:rsidR="00037DCF" w:rsidRDefault="00037DCF" w:rsidP="00037DCF">
      <w:pPr>
        <w:pStyle w:val="Brdtext"/>
        <w:ind w:left="227"/>
        <w:jc w:val="left"/>
      </w:pPr>
      <w:r>
        <w:t>Lönnerblad, Vèronique, generalsekreterare, Svenska (Unicef) (fr.o.m den  1-okt-2005 t.o.m den 30-sep-2006)</w:t>
      </w:r>
    </w:p>
    <w:p w:rsidR="00037DCF" w:rsidRDefault="00037DCF" w:rsidP="00037DCF">
      <w:pPr>
        <w:pStyle w:val="Brdtext"/>
        <w:ind w:left="227"/>
        <w:jc w:val="left"/>
      </w:pPr>
      <w:r>
        <w:t xml:space="preserve">Nilsson, Nic, föreningssekreterare, Barn Rätt till Lek (fr.o.m den  </w:t>
      </w:r>
    </w:p>
    <w:p w:rsidR="00037DCF" w:rsidRDefault="00037DCF" w:rsidP="00037DCF">
      <w:pPr>
        <w:pStyle w:val="Brdtext"/>
        <w:ind w:left="227"/>
        <w:jc w:val="left"/>
      </w:pPr>
      <w:r>
        <w:t>1-okt-2005 t.o.m den 30-sep-2006)</w:t>
      </w:r>
    </w:p>
    <w:p w:rsidR="00037DCF" w:rsidRDefault="00037DCF" w:rsidP="00037DCF">
      <w:pPr>
        <w:pStyle w:val="Brdtext"/>
        <w:ind w:left="227"/>
        <w:jc w:val="left"/>
      </w:pPr>
      <w:r>
        <w:t>Petri Gornitzka, Charlotte, generalsekreterare, Rädda (Barnen) (fr.o.m den  1-okt-2005 t.o.m den 30-sep-2006)</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Stoican, Mihail, departementssekreterare</w:t>
      </w:r>
    </w:p>
    <w:p w:rsidR="00B45FC8" w:rsidRDefault="00B45FC8" w:rsidP="00037DCF">
      <w:pPr>
        <w:pStyle w:val="Brdtext"/>
        <w:jc w:val="left"/>
      </w:pPr>
    </w:p>
    <w:p w:rsidR="00037DCF" w:rsidRDefault="00037DCF" w:rsidP="00037DCF">
      <w:pPr>
        <w:pStyle w:val="Brdtext"/>
        <w:jc w:val="left"/>
      </w:pPr>
      <w:r>
        <w:t>Uppdraget är därmed slutfört.</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42" w:name="_Toc348704797"/>
      <w:bookmarkStart w:id="243" w:name="_Toc349137945"/>
      <w:bookmarkStart w:id="244" w:name="_Toc349138285"/>
      <w:r w:rsidRPr="00235EC8">
        <w:rPr>
          <w:sz w:val="23"/>
          <w:szCs w:val="23"/>
        </w:rPr>
        <w:t xml:space="preserve">Utredningen om ett register för utövare av alternativ- eller </w:t>
      </w:r>
      <w:r>
        <w:rPr>
          <w:sz w:val="23"/>
          <w:szCs w:val="23"/>
        </w:rPr>
        <w:t>komplementärmedicin</w:t>
      </w:r>
      <w:r w:rsidRPr="00235EC8">
        <w:rPr>
          <w:sz w:val="23"/>
          <w:szCs w:val="23"/>
        </w:rPr>
        <w:t xml:space="preserve"> (S 2006:04)</w:t>
      </w:r>
      <w:bookmarkEnd w:id="242"/>
      <w:bookmarkEnd w:id="243"/>
      <w:bookmarkEnd w:id="244"/>
    </w:p>
    <w:p w:rsidR="00037DCF" w:rsidRDefault="00037DCF" w:rsidP="00037DCF">
      <w:pPr>
        <w:pStyle w:val="Brdtext"/>
        <w:jc w:val="left"/>
      </w:pPr>
      <w:r>
        <w:t>Tillkallad enligt regeringens bemyndigande 1-jun-2006</w:t>
      </w:r>
    </w:p>
    <w:p w:rsidR="00037DCF" w:rsidRDefault="00037DCF" w:rsidP="00037DCF">
      <w:pPr>
        <w:pStyle w:val="Brdtext"/>
        <w:jc w:val="left"/>
      </w:pPr>
    </w:p>
    <w:p w:rsidR="00037DCF" w:rsidRDefault="00037DCF" w:rsidP="00037DCF">
      <w:pPr>
        <w:pStyle w:val="Brdtext"/>
        <w:jc w:val="left"/>
      </w:pPr>
      <w:r>
        <w:t>Direktiv för utredningen, se dir. 2006:64</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45" w:name="_Toc348704798"/>
      <w:bookmarkStart w:id="246" w:name="_Toc349137946"/>
      <w:bookmarkStart w:id="247" w:name="_Toc349138286"/>
      <w:r w:rsidRPr="00235EC8">
        <w:rPr>
          <w:sz w:val="23"/>
          <w:szCs w:val="23"/>
        </w:rPr>
        <w:t>Samordningsfunktion för regeringens alkohol-, narkotika-, dopnings- och tobaksförebyggande politik (SAMANT) (S 2007:E)</w:t>
      </w:r>
      <w:bookmarkEnd w:id="245"/>
      <w:bookmarkEnd w:id="246"/>
      <w:bookmarkEnd w:id="247"/>
    </w:p>
    <w:p w:rsidR="00037DCF" w:rsidRDefault="00037DCF" w:rsidP="00037DCF">
      <w:pPr>
        <w:pStyle w:val="Brdtext"/>
        <w:jc w:val="left"/>
      </w:pPr>
      <w:r>
        <w:t>Organ inom Regeringskansliet</w:t>
      </w:r>
    </w:p>
    <w:p w:rsidR="00037DCF" w:rsidRPr="00556B25" w:rsidRDefault="00037DCF" w:rsidP="00037DCF">
      <w:pPr>
        <w:pStyle w:val="Brdtextmedindrag"/>
      </w:pPr>
    </w:p>
    <w:p w:rsidR="00037DCF" w:rsidRDefault="00037DCF" w:rsidP="00037DCF">
      <w:pPr>
        <w:pStyle w:val="Brdtext"/>
        <w:jc w:val="left"/>
      </w:pPr>
      <w:r>
        <w:t>Tillkallade enligt regeringens bemyndigande 18-okt-2007</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Färnsten, Martin, kansliråd (fr.o.m den 28-mar-2008)</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Aldenberg, Elisabet, departementssekreterare (fr.o.m den </w:t>
      </w:r>
    </w:p>
    <w:p w:rsidR="00037DCF" w:rsidRDefault="00037DCF" w:rsidP="00037DCF">
      <w:pPr>
        <w:pStyle w:val="Brdtext"/>
        <w:ind w:left="227"/>
        <w:jc w:val="left"/>
      </w:pPr>
      <w:r>
        <w:t>28-mar-2008)</w:t>
      </w:r>
    </w:p>
    <w:p w:rsidR="00037DCF" w:rsidRDefault="00037DCF" w:rsidP="00037DCF">
      <w:pPr>
        <w:pStyle w:val="Brdtext"/>
        <w:ind w:left="227"/>
        <w:jc w:val="left"/>
      </w:pPr>
      <w:r>
        <w:t>Aldskogius, Per, kansliråd (fr.o.m den 25-aug-2010)</w:t>
      </w:r>
    </w:p>
    <w:p w:rsidR="00037DCF" w:rsidRDefault="00037DCF" w:rsidP="00037DCF">
      <w:pPr>
        <w:pStyle w:val="Brdtext"/>
        <w:ind w:left="227"/>
        <w:jc w:val="left"/>
      </w:pPr>
      <w:r>
        <w:t>Alexandersson, Lars, enhetschef (t.o.m den 16-jan-2011)</w:t>
      </w:r>
    </w:p>
    <w:p w:rsidR="00037DCF" w:rsidRDefault="00037DCF" w:rsidP="00037DCF">
      <w:pPr>
        <w:pStyle w:val="Brdtext"/>
        <w:ind w:left="227"/>
        <w:jc w:val="left"/>
      </w:pPr>
      <w:r>
        <w:t>Bergerén, Gunilla, departementssekreterare (fr.o.m den 28-mar-2008)</w:t>
      </w:r>
    </w:p>
    <w:p w:rsidR="00037DCF" w:rsidRDefault="00037DCF" w:rsidP="00037DCF">
      <w:pPr>
        <w:pStyle w:val="Brdtext"/>
        <w:ind w:left="227"/>
        <w:jc w:val="left"/>
      </w:pPr>
      <w:r>
        <w:t>Bohlin, Malin, departementssekreterare (fr.o.m den 28-mar-2008 t.o.m den 24-aug-2010)</w:t>
      </w:r>
    </w:p>
    <w:p w:rsidR="00037DCF" w:rsidRDefault="00037DCF" w:rsidP="00037DCF">
      <w:pPr>
        <w:pStyle w:val="Brdtext"/>
        <w:ind w:left="227"/>
        <w:jc w:val="left"/>
      </w:pPr>
      <w:r>
        <w:t>Bongiorno, Sophia, departementssekreterare (fr.o.m den 10-nov-2008)</w:t>
      </w:r>
    </w:p>
    <w:p w:rsidR="00037DCF" w:rsidRDefault="00037DCF" w:rsidP="00037DCF">
      <w:pPr>
        <w:pStyle w:val="Brdtext"/>
        <w:ind w:left="227"/>
        <w:jc w:val="left"/>
      </w:pPr>
      <w:r>
        <w:t>Dahlberg, Gudrun, departementssekreterare (fr.o.m den 28-mar-2008 t.o.m den  9-nov-2008)</w:t>
      </w:r>
    </w:p>
    <w:p w:rsidR="00037DCF" w:rsidRDefault="00037DCF" w:rsidP="00037DCF">
      <w:pPr>
        <w:pStyle w:val="Brdtext"/>
        <w:ind w:left="227"/>
        <w:jc w:val="left"/>
      </w:pPr>
      <w:r>
        <w:t>Darin, Lars, departementssekreterare (fr.o.m den 10-nov-2008)</w:t>
      </w:r>
    </w:p>
    <w:p w:rsidR="00037DCF" w:rsidRDefault="00037DCF" w:rsidP="00037DCF">
      <w:pPr>
        <w:pStyle w:val="Brdtext"/>
        <w:ind w:left="227"/>
        <w:jc w:val="left"/>
      </w:pPr>
      <w:r>
        <w:t>Elmefur, Henrik, departementssekreterare (fr.o.m den 10-nov-2008)</w:t>
      </w:r>
    </w:p>
    <w:p w:rsidR="00037DCF" w:rsidRDefault="00037DCF" w:rsidP="00037DCF">
      <w:pPr>
        <w:pStyle w:val="Brdtext"/>
        <w:ind w:left="227"/>
        <w:jc w:val="left"/>
      </w:pPr>
      <w:r>
        <w:t>Falck, Monica, ämnesråd (fr.o.m den 28-mar-2008)</w:t>
      </w:r>
    </w:p>
    <w:p w:rsidR="00037DCF" w:rsidRDefault="00037DCF" w:rsidP="00037DCF">
      <w:pPr>
        <w:pStyle w:val="Brdtext"/>
        <w:ind w:left="227"/>
        <w:jc w:val="left"/>
      </w:pPr>
      <w:r>
        <w:t>Granat, Klara, departementssekreterare (fr.o.m den 10-nov-2008)</w:t>
      </w:r>
    </w:p>
    <w:p w:rsidR="00037DCF" w:rsidRDefault="00037DCF" w:rsidP="00037DCF">
      <w:pPr>
        <w:pStyle w:val="Brdtext"/>
        <w:ind w:left="227"/>
        <w:jc w:val="left"/>
      </w:pPr>
      <w:r>
        <w:lastRenderedPageBreak/>
        <w:t>Gustafsson, Charlotta, enhetsråd (fr.o.m den 17-jan-2011)</w:t>
      </w:r>
    </w:p>
    <w:p w:rsidR="00037DCF" w:rsidRDefault="00037DCF" w:rsidP="00037DCF">
      <w:pPr>
        <w:pStyle w:val="Brdtext"/>
        <w:ind w:left="227"/>
        <w:jc w:val="left"/>
      </w:pPr>
      <w:r>
        <w:t>Hellewell, Annika, departementssekreterare (fr.o.m den 28-mar-2008 t.o.m den  9-nov-2008)</w:t>
      </w:r>
    </w:p>
    <w:p w:rsidR="00037DCF" w:rsidRDefault="00037DCF" w:rsidP="00037DCF">
      <w:pPr>
        <w:pStyle w:val="Brdtext"/>
        <w:ind w:left="227"/>
        <w:jc w:val="left"/>
      </w:pPr>
      <w:r>
        <w:t>Höijer, Rolf, departementssekreterare (fr.o.m den 28-mar-2008 t.o.m den 14-okt-2009)</w:t>
      </w:r>
    </w:p>
    <w:p w:rsidR="00037DCF" w:rsidRDefault="00037DCF" w:rsidP="00037DCF">
      <w:pPr>
        <w:pStyle w:val="Brdtext"/>
        <w:ind w:left="227"/>
        <w:jc w:val="left"/>
      </w:pPr>
      <w:r>
        <w:t>Karlsson, Sofia, departementssekreterare (fr.o.m den 28-mar-2008 t.o.m den  9-nov-2008)</w:t>
      </w:r>
    </w:p>
    <w:p w:rsidR="00037DCF" w:rsidRDefault="00037DCF" w:rsidP="00037DCF">
      <w:pPr>
        <w:pStyle w:val="Brdtext"/>
        <w:ind w:left="227"/>
        <w:jc w:val="left"/>
      </w:pPr>
      <w:r>
        <w:t>Lindblom, Ulrika, departementssekreterare (fr.o.m den 28-mar-2008)</w:t>
      </w:r>
    </w:p>
    <w:p w:rsidR="00037DCF" w:rsidRDefault="00037DCF" w:rsidP="00037DCF">
      <w:pPr>
        <w:pStyle w:val="Brdtext"/>
        <w:ind w:left="227"/>
        <w:jc w:val="left"/>
      </w:pPr>
      <w:r>
        <w:t>Lindman, Mikael, departementssekreterare (fr.o.m den 28-mar-2008)</w:t>
      </w:r>
    </w:p>
    <w:p w:rsidR="00037DCF" w:rsidRDefault="00037DCF" w:rsidP="00037DCF">
      <w:pPr>
        <w:pStyle w:val="Brdtext"/>
        <w:ind w:left="227"/>
        <w:jc w:val="left"/>
      </w:pPr>
      <w:r>
        <w:t>Litwicka, Zuzanna, departementssekreterare (fr.o.m den 28-mar-2008)</w:t>
      </w:r>
    </w:p>
    <w:p w:rsidR="00037DCF" w:rsidRDefault="00037DCF" w:rsidP="00037DCF">
      <w:pPr>
        <w:pStyle w:val="Brdtext"/>
        <w:ind w:left="227"/>
        <w:jc w:val="left"/>
      </w:pPr>
      <w:r>
        <w:t>Löfstedt, Ralf, ämnesråd (fr.o.m den 28-mar-2008)</w:t>
      </w:r>
    </w:p>
    <w:p w:rsidR="00037DCF" w:rsidRDefault="00037DCF" w:rsidP="00037DCF">
      <w:pPr>
        <w:pStyle w:val="Brdtext"/>
        <w:ind w:left="227"/>
        <w:jc w:val="left"/>
      </w:pPr>
      <w:r>
        <w:t>Moberg, Henrik, departementssekreterare (fr.o.m den 16-aug-2010)</w:t>
      </w:r>
    </w:p>
    <w:p w:rsidR="00037DCF" w:rsidRDefault="00037DCF" w:rsidP="00037DCF">
      <w:pPr>
        <w:pStyle w:val="Brdtext"/>
        <w:ind w:left="227"/>
        <w:jc w:val="left"/>
      </w:pPr>
      <w:r>
        <w:t>Scharmer, Peter, hovrättsassessor (fr.o.m den 28-mar-2008)</w:t>
      </w:r>
    </w:p>
    <w:p w:rsidR="00037DCF" w:rsidRDefault="00037DCF" w:rsidP="00037DCF">
      <w:pPr>
        <w:pStyle w:val="Brdtext"/>
        <w:ind w:left="227"/>
        <w:jc w:val="left"/>
      </w:pPr>
      <w:r>
        <w:t>Sjöberg, Karin, departementssekreterare (fr.o.m den  1-sep-2010)</w:t>
      </w:r>
    </w:p>
    <w:p w:rsidR="00037DCF" w:rsidRDefault="00037DCF" w:rsidP="00037DCF">
      <w:pPr>
        <w:pStyle w:val="Brdtext"/>
        <w:ind w:left="227"/>
        <w:jc w:val="left"/>
      </w:pPr>
      <w:r>
        <w:t xml:space="preserve">Tidström, Catrin, kansliråd (fr.o.m den 28-mar-2008 t.o.m den  </w:t>
      </w:r>
    </w:p>
    <w:p w:rsidR="00037DCF" w:rsidRDefault="00037DCF" w:rsidP="00037DCF">
      <w:pPr>
        <w:pStyle w:val="Brdtext"/>
        <w:ind w:left="227"/>
        <w:jc w:val="left"/>
      </w:pPr>
      <w:r>
        <w:t>9-nov-2008)</w:t>
      </w:r>
    </w:p>
    <w:p w:rsidR="00037DCF" w:rsidRDefault="00037DCF" w:rsidP="00037DCF">
      <w:pPr>
        <w:pStyle w:val="Brdtext"/>
        <w:ind w:left="227"/>
        <w:jc w:val="left"/>
      </w:pPr>
      <w:r>
        <w:t>Valfridsson, Martin, rättssakkunnig (fr.o.m den 28-mar-2008 t.o.m den  9-nov-2008)</w:t>
      </w:r>
    </w:p>
    <w:p w:rsidR="00037DCF" w:rsidRDefault="00037DCF" w:rsidP="00037DCF">
      <w:pPr>
        <w:pStyle w:val="Brdtext"/>
        <w:ind w:left="227"/>
        <w:jc w:val="left"/>
      </w:pPr>
      <w:r>
        <w:t>Varg, Anna, departementssekreterare (fr.o.m den 18-maj-2009)</w:t>
      </w:r>
    </w:p>
    <w:p w:rsidR="00037DCF" w:rsidRDefault="00037DCF" w:rsidP="00037DCF">
      <w:pPr>
        <w:pStyle w:val="Brdtext"/>
        <w:ind w:left="227"/>
        <w:jc w:val="left"/>
      </w:pPr>
      <w:r>
        <w:t xml:space="preserve">Vesterberg, Richard, departementssekreterare (fr.o.m den </w:t>
      </w:r>
    </w:p>
    <w:p w:rsidR="00037DCF" w:rsidRDefault="00037DCF" w:rsidP="00037DCF">
      <w:pPr>
        <w:pStyle w:val="Brdtext"/>
        <w:ind w:left="227"/>
        <w:jc w:val="left"/>
      </w:pPr>
      <w:r>
        <w:t>10-nov-2008 t.o.m den 14-okt-2009)</w:t>
      </w:r>
    </w:p>
    <w:p w:rsidR="00037DCF" w:rsidRDefault="00037DCF" w:rsidP="00037DCF">
      <w:pPr>
        <w:pStyle w:val="Brdtext"/>
        <w:ind w:left="227"/>
        <w:jc w:val="left"/>
      </w:pPr>
      <w:r>
        <w:t>Wieslander, Karolina, rättssakkunnig (fr.o.m den 10-nov-2008)</w:t>
      </w:r>
    </w:p>
    <w:p w:rsidR="00037DCF" w:rsidRDefault="00037DCF" w:rsidP="00037DCF">
      <w:pPr>
        <w:pStyle w:val="Brdtext"/>
        <w:ind w:left="227"/>
        <w:jc w:val="left"/>
      </w:pPr>
      <w:r>
        <w:t xml:space="preserve">Wolfbrandt, Mikael, departementssekreterare (fr.o.m den </w:t>
      </w:r>
    </w:p>
    <w:p w:rsidR="00037DCF" w:rsidRDefault="00037DCF" w:rsidP="00037DCF">
      <w:pPr>
        <w:pStyle w:val="Brdtext"/>
        <w:ind w:left="227"/>
        <w:jc w:val="left"/>
      </w:pPr>
      <w:r>
        <w:t>15-okt-2009)</w:t>
      </w:r>
    </w:p>
    <w:p w:rsidR="00037DCF" w:rsidRDefault="00037DCF" w:rsidP="00037DCF">
      <w:pPr>
        <w:pStyle w:val="Brdtext"/>
        <w:ind w:left="227"/>
        <w:jc w:val="left"/>
      </w:pPr>
      <w:r>
        <w:t>Yngwe, Per-Erik, ämnessakkunnig (fr.o.m den 15-okt-2009)</w:t>
      </w:r>
    </w:p>
    <w:p w:rsidR="00037DCF" w:rsidRDefault="00037DCF" w:rsidP="00037DCF">
      <w:pPr>
        <w:pStyle w:val="Brdtext"/>
        <w:ind w:left="227"/>
        <w:jc w:val="left"/>
      </w:pPr>
      <w:r>
        <w:t>Åkhagen, Marie, kansliråd (fr.o.m den 28-mar-2008 t.o.m den 17-maj-2009)</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Kuritzén, Susanne, kansliråd (fr.o.m den 28-mar-2008)</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48" w:name="_Toc348704799"/>
      <w:bookmarkStart w:id="249" w:name="_Toc349137947"/>
      <w:bookmarkStart w:id="250" w:name="_Toc349138287"/>
      <w:r w:rsidRPr="00235EC8">
        <w:rPr>
          <w:sz w:val="23"/>
          <w:szCs w:val="23"/>
        </w:rPr>
        <w:t xml:space="preserve">Arbetsgrupp för vårdande av pensionsöverenskommelsen (Pensionsgruppen) </w:t>
      </w:r>
      <w:r>
        <w:rPr>
          <w:sz w:val="23"/>
          <w:szCs w:val="23"/>
        </w:rPr>
        <w:t xml:space="preserve">        </w:t>
      </w:r>
      <w:r w:rsidRPr="00235EC8">
        <w:rPr>
          <w:sz w:val="23"/>
          <w:szCs w:val="23"/>
        </w:rPr>
        <w:t>(S 2007:F)</w:t>
      </w:r>
      <w:bookmarkEnd w:id="248"/>
      <w:bookmarkEnd w:id="249"/>
      <w:bookmarkEnd w:id="250"/>
    </w:p>
    <w:p w:rsidR="00037DCF" w:rsidRDefault="00037DCF" w:rsidP="00037DCF">
      <w:pPr>
        <w:pStyle w:val="Brdtext"/>
        <w:jc w:val="left"/>
      </w:pPr>
      <w:r>
        <w:t>Organ inom Regeringskansliet</w:t>
      </w:r>
    </w:p>
    <w:p w:rsidR="00037DCF" w:rsidRPr="001719CD" w:rsidRDefault="00037DCF" w:rsidP="00037DCF">
      <w:pPr>
        <w:pStyle w:val="Brdtextmedindrag"/>
      </w:pPr>
    </w:p>
    <w:p w:rsidR="00037DCF" w:rsidRDefault="00037DCF" w:rsidP="00037DCF">
      <w:pPr>
        <w:pStyle w:val="Brdtext"/>
        <w:jc w:val="left"/>
      </w:pPr>
      <w:r>
        <w:t>Tillkallade enligt regeringens bemyndigande 29-nov-2007</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Husmark Pehrsson, Cristina, socialförsäkringsminister (fr.o.m den </w:t>
      </w:r>
    </w:p>
    <w:p w:rsidR="00037DCF" w:rsidRDefault="00037DCF" w:rsidP="00037DCF">
      <w:pPr>
        <w:pStyle w:val="Brdtext"/>
        <w:ind w:left="227"/>
        <w:jc w:val="left"/>
      </w:pPr>
      <w:r>
        <w:t>11-dec-2007 t.o.m den  4-okt-2010)</w:t>
      </w:r>
    </w:p>
    <w:p w:rsidR="00037DCF" w:rsidRDefault="00037DCF" w:rsidP="00037DCF">
      <w:pPr>
        <w:pStyle w:val="Brdtext"/>
        <w:ind w:left="227"/>
        <w:jc w:val="left"/>
      </w:pPr>
      <w:r>
        <w:t>Kristersson, Ulf, socialförsäkringsminister (fr.o.m den  5-okt-2010)</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Eneroth, Thomas, led. av riksdagen /S (fr.o.m den 11-dec-2007 t.o.m den 17-sep-2008)</w:t>
      </w:r>
    </w:p>
    <w:p w:rsidR="00037DCF" w:rsidRDefault="00037DCF" w:rsidP="00037DCF">
      <w:pPr>
        <w:pStyle w:val="Brdtext"/>
        <w:ind w:left="227"/>
        <w:jc w:val="left"/>
      </w:pPr>
      <w:r>
        <w:lastRenderedPageBreak/>
        <w:t>Eneroth, Tomas, led. av riksdagen /S (fr.o.m den  8-nov-2010)</w:t>
      </w:r>
    </w:p>
    <w:p w:rsidR="00037DCF" w:rsidRDefault="00037DCF" w:rsidP="00037DCF">
      <w:pPr>
        <w:pStyle w:val="Brdtext"/>
        <w:ind w:left="227"/>
        <w:jc w:val="left"/>
      </w:pPr>
      <w:r>
        <w:t>Gustafsson, Lars, led. av riksdagen /KD (fr.o.m den 11-dec-2007)</w:t>
      </w:r>
    </w:p>
    <w:p w:rsidR="00037DCF" w:rsidRDefault="00037DCF" w:rsidP="00037DCF">
      <w:pPr>
        <w:pStyle w:val="Brdtext"/>
        <w:ind w:left="227"/>
        <w:jc w:val="left"/>
      </w:pPr>
      <w:r>
        <w:t>Krantz, Tobias, led. av riksdagen /KD (fr.o.m den 11-dec-2007 t.o.m den  8-sep-2009)</w:t>
      </w:r>
    </w:p>
    <w:p w:rsidR="00037DCF" w:rsidRDefault="00037DCF" w:rsidP="00037DCF">
      <w:pPr>
        <w:pStyle w:val="Brdtext"/>
        <w:ind w:left="227"/>
        <w:jc w:val="left"/>
      </w:pPr>
      <w:r>
        <w:t>Kvarnström, Kurt, led. av riksdagen /S (fr.o.m den 11-dec-2007)</w:t>
      </w:r>
    </w:p>
    <w:p w:rsidR="00037DCF" w:rsidRDefault="00037DCF" w:rsidP="00037DCF">
      <w:pPr>
        <w:pStyle w:val="Brdtext"/>
        <w:ind w:left="227"/>
        <w:jc w:val="left"/>
      </w:pPr>
      <w:r>
        <w:t>Nilsson, Mats G, led. av riksdagen /M (fr.o.m den 11-dec-2007 t.o.m den  7-nov-2010)</w:t>
      </w:r>
    </w:p>
    <w:p w:rsidR="00037DCF" w:rsidRDefault="00037DCF" w:rsidP="00037DCF">
      <w:pPr>
        <w:pStyle w:val="Brdtext"/>
        <w:ind w:left="227"/>
        <w:jc w:val="left"/>
      </w:pPr>
      <w:r>
        <w:t>Nilsson, Ulf, led. av riksdagen /FP (fr.o.m den  8-sep-2009)</w:t>
      </w:r>
    </w:p>
    <w:p w:rsidR="00037DCF" w:rsidRDefault="00037DCF" w:rsidP="00037DCF">
      <w:pPr>
        <w:pStyle w:val="Brdtext"/>
        <w:ind w:left="227"/>
        <w:jc w:val="left"/>
      </w:pPr>
      <w:r>
        <w:t>Palm, Veronica, led. av riksdagen /S (fr.o.m den 18-sep-2008 t.o.m den  7-nov-2010)</w:t>
      </w:r>
    </w:p>
    <w:p w:rsidR="00037DCF" w:rsidRDefault="00037DCF" w:rsidP="00037DCF">
      <w:pPr>
        <w:pStyle w:val="Brdtext"/>
        <w:ind w:left="227"/>
        <w:jc w:val="left"/>
      </w:pPr>
      <w:r>
        <w:t>Staxäng, Lars-Arne, led. av riksdagen /M (fr.o.m den  8-nov-2010)</w:t>
      </w:r>
    </w:p>
    <w:p w:rsidR="00037DCF" w:rsidRDefault="00037DCF" w:rsidP="00037DCF">
      <w:pPr>
        <w:pStyle w:val="Brdtext"/>
        <w:ind w:left="227"/>
        <w:jc w:val="left"/>
      </w:pPr>
      <w:r>
        <w:t>Zander, Solveig, led. av riksdagen /C (fr.o.m den 11-dec-2007)</w:t>
      </w:r>
    </w:p>
    <w:p w:rsidR="00037DCF" w:rsidRDefault="00037DCF" w:rsidP="00037DCF">
      <w:pPr>
        <w:pStyle w:val="Brdtext"/>
      </w:pPr>
    </w:p>
    <w:p w:rsidR="00037DCF" w:rsidRDefault="00037DCF" w:rsidP="00037DCF">
      <w:pPr>
        <w:pStyle w:val="Brdtext"/>
      </w:pPr>
      <w:r>
        <w:t>Sakkunniga:</w:t>
      </w:r>
    </w:p>
    <w:p w:rsidR="00037DCF" w:rsidRDefault="00037DCF" w:rsidP="00037DCF">
      <w:pPr>
        <w:pStyle w:val="Brdtext"/>
        <w:ind w:left="227"/>
        <w:jc w:val="left"/>
      </w:pPr>
      <w:r>
        <w:t>Hansson, Ingemar, generaldirektör (fr.o.m den 11-dec-2007)</w:t>
      </w:r>
    </w:p>
    <w:p w:rsidR="00037DCF" w:rsidRDefault="00037DCF" w:rsidP="00037DCF">
      <w:pPr>
        <w:pStyle w:val="Brdtext"/>
        <w:ind w:left="227"/>
        <w:jc w:val="left"/>
      </w:pPr>
      <w:r>
        <w:t>Karlström, Urban, statssekreterare (fr.o.m den 11-dec-2007 t.o.m den  7-nov-2010)</w:t>
      </w:r>
    </w:p>
    <w:p w:rsidR="00037DCF" w:rsidRDefault="00037DCF" w:rsidP="00037DCF">
      <w:pPr>
        <w:pStyle w:val="Brdtext"/>
        <w:ind w:left="227"/>
        <w:jc w:val="left"/>
      </w:pPr>
      <w:r>
        <w:t>Kashefi, Bettina, statssekreterare (fr.o.m den 11-dec-2007 t.o.m den  7-nov-2010)</w:t>
      </w:r>
    </w:p>
    <w:p w:rsidR="00037DCF" w:rsidRDefault="00037DCF" w:rsidP="00037DCF">
      <w:pPr>
        <w:pStyle w:val="Brdtext"/>
        <w:ind w:left="227"/>
        <w:jc w:val="left"/>
      </w:pPr>
      <w:r>
        <w:t>Lybeck Lilja, Johanna, statssekreterare (fr.o.m den  8-nov-2010)</w:t>
      </w:r>
    </w:p>
    <w:p w:rsidR="00037DCF" w:rsidRDefault="00037DCF" w:rsidP="00037DCF">
      <w:pPr>
        <w:pStyle w:val="Brdtext"/>
        <w:ind w:left="227"/>
        <w:jc w:val="left"/>
      </w:pPr>
      <w:r>
        <w:t xml:space="preserve">Pettersson Westerberg, Anna, statssekreterare (fr.o.m den  </w:t>
      </w:r>
    </w:p>
    <w:p w:rsidR="00037DCF" w:rsidRDefault="00037DCF" w:rsidP="00037DCF">
      <w:pPr>
        <w:pStyle w:val="Brdtext"/>
        <w:ind w:left="227"/>
        <w:jc w:val="left"/>
      </w:pPr>
      <w:r>
        <w:t>7-nov-2010)</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Oscarson, Stefan, ämnesråd (fr.o.m den 11-dec-2007)</w:t>
      </w:r>
    </w:p>
    <w:p w:rsidR="00037DCF" w:rsidRDefault="00037DCF" w:rsidP="00037DCF">
      <w:pPr>
        <w:pStyle w:val="Brdtext"/>
        <w:jc w:val="left"/>
      </w:pPr>
    </w:p>
    <w:p w:rsidR="00037DCF" w:rsidRDefault="00037DCF" w:rsidP="00037DCF">
      <w:pPr>
        <w:pStyle w:val="Brdtext"/>
        <w:jc w:val="left"/>
      </w:pPr>
      <w:r>
        <w:t>Lokal: Fredsgatan 8. Postadress: Socialdepartementet, 103 33 Stockholm, tel. 405 10 00 (Oscarson)</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51" w:name="_Toc348704800"/>
      <w:bookmarkStart w:id="252" w:name="_Toc349137948"/>
      <w:bookmarkStart w:id="253" w:name="_Toc349138288"/>
      <w:r w:rsidRPr="00235EC8">
        <w:rPr>
          <w:sz w:val="23"/>
          <w:szCs w:val="23"/>
        </w:rPr>
        <w:t>Psykiatrilagsutredningen (S 2008:09)</w:t>
      </w:r>
      <w:bookmarkEnd w:id="251"/>
      <w:bookmarkEnd w:id="252"/>
      <w:bookmarkEnd w:id="253"/>
    </w:p>
    <w:p w:rsidR="00037DCF" w:rsidRDefault="00037DCF" w:rsidP="00037DCF">
      <w:pPr>
        <w:pStyle w:val="Brdtext"/>
        <w:jc w:val="left"/>
      </w:pPr>
      <w:r>
        <w:t>Tillkallad enligt regeringens bemyndigande 10-jul-2008</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Eriksson, Jerry, kammarrättslagman (fr.o.m den 19-nov-2008)</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Abrahamsson, Lisbeth, inspektör (fr.o.m den  1-mar-2010)</w:t>
      </w:r>
    </w:p>
    <w:p w:rsidR="00037DCF" w:rsidRDefault="00037DCF" w:rsidP="00037DCF">
      <w:pPr>
        <w:pStyle w:val="Brdtext"/>
        <w:ind w:left="227"/>
        <w:jc w:val="left"/>
      </w:pPr>
      <w:r>
        <w:t>Alander, Nina, jurist (fr.o.m den 12-mar-2009)</w:t>
      </w:r>
    </w:p>
    <w:p w:rsidR="00037DCF" w:rsidRDefault="00037DCF" w:rsidP="00037DCF">
      <w:pPr>
        <w:pStyle w:val="Brdtext"/>
        <w:ind w:left="227"/>
        <w:jc w:val="left"/>
      </w:pPr>
      <w:r>
        <w:t>Borgeke, Martin, justitieråd (fr.o.m den 12-mar-2009)</w:t>
      </w:r>
    </w:p>
    <w:p w:rsidR="00037DCF" w:rsidRDefault="00037DCF" w:rsidP="00037DCF">
      <w:pPr>
        <w:pStyle w:val="Brdtext"/>
        <w:ind w:left="227"/>
        <w:jc w:val="left"/>
      </w:pPr>
      <w:r>
        <w:t>Broström, Kjell, ombudsman (fr.o.m den  1-feb-2011)</w:t>
      </w:r>
    </w:p>
    <w:p w:rsidR="00037DCF" w:rsidRDefault="00037DCF" w:rsidP="00037DCF">
      <w:pPr>
        <w:pStyle w:val="Brdtext"/>
        <w:ind w:left="227"/>
        <w:jc w:val="left"/>
      </w:pPr>
      <w:r>
        <w:t>Eklund, Astrid, överåklagare (fr.o.m den 12-mar-2009)</w:t>
      </w:r>
    </w:p>
    <w:p w:rsidR="00037DCF" w:rsidRDefault="00037DCF" w:rsidP="00037DCF">
      <w:pPr>
        <w:pStyle w:val="Brdtext"/>
        <w:ind w:left="227"/>
        <w:jc w:val="left"/>
      </w:pPr>
      <w:r>
        <w:t>Englund, Ellinor, förbundsjurist (fr.o.m den  1-aug-2011)</w:t>
      </w:r>
    </w:p>
    <w:p w:rsidR="00037DCF" w:rsidRDefault="00037DCF" w:rsidP="00037DCF">
      <w:pPr>
        <w:pStyle w:val="Brdtext"/>
        <w:ind w:left="227"/>
        <w:jc w:val="left"/>
      </w:pPr>
      <w:r>
        <w:t>Forsén, Jan-Olof, förbundsordförande (fr.o.m den 12-mar-2009)</w:t>
      </w:r>
    </w:p>
    <w:p w:rsidR="00037DCF" w:rsidRDefault="00037DCF" w:rsidP="00037DCF">
      <w:pPr>
        <w:pStyle w:val="Brdtext"/>
        <w:ind w:left="227"/>
        <w:jc w:val="left"/>
      </w:pPr>
      <w:r>
        <w:t>Groth, Christian, chefsrådman (fr.o.m den 12-mar-2009)</w:t>
      </w:r>
    </w:p>
    <w:p w:rsidR="00037DCF" w:rsidRDefault="00037DCF" w:rsidP="00037DCF">
      <w:pPr>
        <w:pStyle w:val="Brdtext"/>
        <w:ind w:left="227"/>
        <w:jc w:val="left"/>
      </w:pPr>
      <w:r>
        <w:t xml:space="preserve">Götmar, Stig, överläkare (fr.o.m den 12-mar-2009 t.o.m den </w:t>
      </w:r>
    </w:p>
    <w:p w:rsidR="00037DCF" w:rsidRDefault="00037DCF" w:rsidP="00037DCF">
      <w:pPr>
        <w:pStyle w:val="Brdtext"/>
        <w:ind w:left="227"/>
        <w:jc w:val="left"/>
      </w:pPr>
      <w:r>
        <w:t>28-feb-2010)</w:t>
      </w:r>
    </w:p>
    <w:p w:rsidR="00037DCF" w:rsidRDefault="00037DCF" w:rsidP="00037DCF">
      <w:pPr>
        <w:pStyle w:val="Brdtext"/>
        <w:ind w:left="227"/>
        <w:jc w:val="left"/>
      </w:pPr>
      <w:r>
        <w:lastRenderedPageBreak/>
        <w:t>Ivarsson, Bengt, advokat (fr.o.m den 12-mar-2009)</w:t>
      </w:r>
    </w:p>
    <w:p w:rsidR="00037DCF" w:rsidRDefault="00037DCF" w:rsidP="00037DCF">
      <w:pPr>
        <w:pStyle w:val="Brdtext"/>
        <w:ind w:left="227"/>
        <w:jc w:val="left"/>
      </w:pPr>
      <w:r>
        <w:t>von Knorring, Lars, professor (fr.o.m den 12-mar-2009)</w:t>
      </w:r>
    </w:p>
    <w:p w:rsidR="00037DCF" w:rsidRDefault="00037DCF" w:rsidP="00037DCF">
      <w:pPr>
        <w:pStyle w:val="Brdtext"/>
        <w:ind w:left="227"/>
        <w:jc w:val="left"/>
      </w:pPr>
      <w:r>
        <w:t xml:space="preserve">Kristiansson, Marianne, docent och verksamhetschef (fr.o.m den </w:t>
      </w:r>
    </w:p>
    <w:p w:rsidR="00037DCF" w:rsidRDefault="00037DCF" w:rsidP="00037DCF">
      <w:pPr>
        <w:pStyle w:val="Brdtext"/>
        <w:ind w:left="227"/>
        <w:jc w:val="left"/>
      </w:pPr>
      <w:r>
        <w:t>12-mar-2009)</w:t>
      </w:r>
    </w:p>
    <w:p w:rsidR="00037DCF" w:rsidRDefault="00037DCF" w:rsidP="00037DCF">
      <w:pPr>
        <w:pStyle w:val="Brdtext"/>
        <w:ind w:left="227"/>
        <w:jc w:val="left"/>
      </w:pPr>
      <w:r>
        <w:t xml:space="preserve">Krusberg, Pernilla, handläggare (fr.o.m den  4-sep-2009 t.o.m den </w:t>
      </w:r>
    </w:p>
    <w:p w:rsidR="00037DCF" w:rsidRDefault="00037DCF" w:rsidP="00037DCF">
      <w:pPr>
        <w:pStyle w:val="Brdtext"/>
        <w:ind w:left="227"/>
        <w:jc w:val="left"/>
      </w:pPr>
      <w:r>
        <w:t>31-jul-2011)</w:t>
      </w:r>
    </w:p>
    <w:p w:rsidR="00037DCF" w:rsidRDefault="00037DCF" w:rsidP="00037DCF">
      <w:pPr>
        <w:pStyle w:val="Brdtext"/>
        <w:ind w:left="227"/>
        <w:jc w:val="left"/>
      </w:pPr>
      <w:r>
        <w:t>Lönnqvist Endre, Ulla, förbundsjurist (fr.o.m den 12-mar-2009 t.o.m den  3-sep-2009)</w:t>
      </w:r>
    </w:p>
    <w:p w:rsidR="00037DCF" w:rsidRDefault="00037DCF" w:rsidP="00037DCF">
      <w:pPr>
        <w:pStyle w:val="Brdtext"/>
        <w:ind w:left="227"/>
        <w:jc w:val="left"/>
      </w:pPr>
      <w:r>
        <w:t>Nilsson, Lars Håkan, medicinsk rådgivare (fr.o.m den 12-mar-2009)</w:t>
      </w:r>
    </w:p>
    <w:p w:rsidR="00037DCF" w:rsidRDefault="00037DCF" w:rsidP="00037DCF">
      <w:pPr>
        <w:pStyle w:val="Brdtext"/>
        <w:ind w:left="227"/>
        <w:jc w:val="left"/>
      </w:pPr>
      <w:r>
        <w:t xml:space="preserve">Printz, Anders, enhetschef (fr.o.m den 12-mar-2009 t.o.m den </w:t>
      </w:r>
    </w:p>
    <w:p w:rsidR="00037DCF" w:rsidRDefault="00037DCF" w:rsidP="00037DCF">
      <w:pPr>
        <w:pStyle w:val="Brdtext"/>
        <w:ind w:left="227"/>
        <w:jc w:val="left"/>
      </w:pPr>
      <w:r>
        <w:t>28-feb-2010)</w:t>
      </w:r>
    </w:p>
    <w:p w:rsidR="00037DCF" w:rsidRDefault="00037DCF" w:rsidP="00037DCF">
      <w:pPr>
        <w:pStyle w:val="Brdtext"/>
        <w:ind w:left="227"/>
        <w:jc w:val="left"/>
      </w:pPr>
      <w:r>
        <w:t>Sjöblom, Per-Olof, förvaltningschef (fr.o.m den  9-jul-2009)</w:t>
      </w:r>
    </w:p>
    <w:p w:rsidR="00037DCF" w:rsidRDefault="00037DCF" w:rsidP="00037DCF">
      <w:pPr>
        <w:pStyle w:val="Brdtext"/>
        <w:ind w:left="227"/>
        <w:jc w:val="left"/>
      </w:pPr>
      <w:r>
        <w:t>Sundqvist, Marianne, överläkare (fr.o.m den 12-mar-2009)</w:t>
      </w:r>
    </w:p>
    <w:p w:rsidR="00037DCF" w:rsidRDefault="00037DCF" w:rsidP="00037DCF">
      <w:pPr>
        <w:pStyle w:val="Brdtext"/>
        <w:ind w:left="227"/>
        <w:jc w:val="left"/>
      </w:pPr>
      <w:r>
        <w:t>Svedberg, Jesper, regionchef (fr.o.m den 12-mar-2009)</w:t>
      </w:r>
    </w:p>
    <w:p w:rsidR="00037DCF" w:rsidRDefault="00037DCF" w:rsidP="00037DCF">
      <w:pPr>
        <w:pStyle w:val="Brdtext"/>
        <w:ind w:left="227"/>
        <w:jc w:val="left"/>
      </w:pPr>
      <w:r>
        <w:t>Wieselgren, Ing-Marie, handläggare (fr.o.m den 12-mar-2009)</w:t>
      </w:r>
    </w:p>
    <w:p w:rsidR="00037DCF" w:rsidRDefault="00037DCF" w:rsidP="00037DCF">
      <w:pPr>
        <w:pStyle w:val="Brdtext"/>
      </w:pPr>
    </w:p>
    <w:p w:rsidR="00037DCF" w:rsidRDefault="00037DCF" w:rsidP="00037DCF">
      <w:pPr>
        <w:pStyle w:val="Brdtext"/>
      </w:pPr>
      <w:r>
        <w:t>Sakkunniga:</w:t>
      </w:r>
    </w:p>
    <w:p w:rsidR="00037DCF" w:rsidRDefault="00037DCF" w:rsidP="00037DCF">
      <w:pPr>
        <w:pStyle w:val="Brdtext"/>
        <w:ind w:left="227"/>
        <w:jc w:val="left"/>
      </w:pPr>
      <w:r>
        <w:t>Eklund, Eva, departementssekreterare (fr.o.m den 12-mar-2009)</w:t>
      </w:r>
    </w:p>
    <w:p w:rsidR="00037DCF" w:rsidRDefault="00037DCF" w:rsidP="00037DCF">
      <w:pPr>
        <w:pStyle w:val="Brdtext"/>
        <w:ind w:left="227"/>
        <w:jc w:val="left"/>
      </w:pPr>
      <w:r>
        <w:t>Elffors, Åsa, departementssekreterare (fr.o.m den 12-mar-2009 t.o.m den 31-dec-2009)</w:t>
      </w:r>
    </w:p>
    <w:p w:rsidR="00037DCF" w:rsidRDefault="00037DCF" w:rsidP="00037DCF">
      <w:pPr>
        <w:pStyle w:val="Brdtext"/>
        <w:ind w:left="227"/>
        <w:jc w:val="left"/>
      </w:pPr>
      <w:r>
        <w:t>Hagelin, Hans, kansliråd (fr.o.m den 12-mar-2009)</w:t>
      </w:r>
    </w:p>
    <w:p w:rsidR="00037DCF" w:rsidRDefault="00037DCF" w:rsidP="00037DCF">
      <w:pPr>
        <w:pStyle w:val="Brdtext"/>
        <w:ind w:left="227"/>
        <w:jc w:val="left"/>
      </w:pPr>
      <w:r>
        <w:t>Johansson, Sara S, departementssekreterare (fr.o.m den  1-jan-2010)</w:t>
      </w:r>
    </w:p>
    <w:p w:rsidR="00037DCF" w:rsidRDefault="00037DCF" w:rsidP="00037DCF">
      <w:pPr>
        <w:pStyle w:val="Brdtext"/>
        <w:ind w:left="227"/>
        <w:jc w:val="left"/>
      </w:pPr>
      <w:r>
        <w:t>Laudon, Inger, kansliråd (fr.o.m den 12-mar-2009)</w:t>
      </w:r>
    </w:p>
    <w:p w:rsidR="00037DCF" w:rsidRDefault="00037DCF" w:rsidP="00037DCF">
      <w:pPr>
        <w:pStyle w:val="Brdtext"/>
        <w:ind w:left="227"/>
        <w:jc w:val="left"/>
      </w:pPr>
      <w:r>
        <w:t>Linde, Helena, departementssekreterare (fr.o.m den 12-mar-2009 t.o.m den 31-mar-2010)</w:t>
      </w:r>
    </w:p>
    <w:p w:rsidR="00037DCF" w:rsidRDefault="00037DCF" w:rsidP="00037DCF">
      <w:pPr>
        <w:pStyle w:val="Brdtext"/>
        <w:ind w:left="227"/>
        <w:jc w:val="left"/>
      </w:pPr>
      <w:r>
        <w:t>Nilsson, Göran, ämnesråd (fr.o.m den 12-mar-2009)</w:t>
      </w:r>
    </w:p>
    <w:p w:rsidR="00037DCF" w:rsidRDefault="00037DCF" w:rsidP="00037DCF">
      <w:pPr>
        <w:pStyle w:val="Brdtext"/>
        <w:jc w:val="left"/>
      </w:pPr>
    </w:p>
    <w:p w:rsidR="00037DCF" w:rsidRDefault="00037DCF" w:rsidP="00037DCF">
      <w:pPr>
        <w:pStyle w:val="Brdtext"/>
        <w:jc w:val="left"/>
      </w:pPr>
      <w:r>
        <w:t>Referensgrupp:</w:t>
      </w:r>
    </w:p>
    <w:p w:rsidR="00037DCF" w:rsidRDefault="00037DCF" w:rsidP="00037DCF">
      <w:pPr>
        <w:pStyle w:val="Brdtext"/>
        <w:ind w:left="227"/>
        <w:jc w:val="left"/>
      </w:pPr>
      <w:r>
        <w:t>Asp, Petter, professor (fr.o.m den 25-feb-2011)</w:t>
      </w:r>
    </w:p>
    <w:p w:rsidR="00037DCF" w:rsidRDefault="00037DCF" w:rsidP="00037DCF">
      <w:pPr>
        <w:pStyle w:val="Brdtext"/>
        <w:ind w:left="227"/>
        <w:jc w:val="left"/>
      </w:pPr>
      <w:r>
        <w:t>Jareborg, Nils, professor emeritus (fr.o.m den 25-feb-2011)</w:t>
      </w:r>
    </w:p>
    <w:p w:rsidR="00037DCF" w:rsidRDefault="00037DCF" w:rsidP="00037DCF">
      <w:pPr>
        <w:pStyle w:val="Brdtext"/>
        <w:ind w:left="227"/>
        <w:jc w:val="left"/>
      </w:pPr>
      <w:r>
        <w:t>Lernestedt, Claes, universitetslektor (fr.o.m den 25-feb-2011)</w:t>
      </w:r>
    </w:p>
    <w:p w:rsidR="00037DCF" w:rsidRDefault="00037DCF" w:rsidP="00037DCF">
      <w:pPr>
        <w:pStyle w:val="Brdtext"/>
        <w:ind w:left="227"/>
        <w:jc w:val="left"/>
      </w:pPr>
      <w:r>
        <w:t>Reimer, Stefan, chefsrådman (fr.o.m den 25-feb-2011)</w:t>
      </w:r>
    </w:p>
    <w:p w:rsidR="00037DCF" w:rsidRDefault="00037DCF" w:rsidP="00037DCF">
      <w:pPr>
        <w:pStyle w:val="Brdtext"/>
        <w:ind w:left="227"/>
        <w:jc w:val="left"/>
      </w:pPr>
      <w:r>
        <w:t>Träskman, Per Ole, professor (fr.o.m den 25-feb-2011)</w:t>
      </w:r>
    </w:p>
    <w:p w:rsidR="00037DCF" w:rsidRDefault="00037DCF" w:rsidP="00037DCF">
      <w:pPr>
        <w:pStyle w:val="Brdtext"/>
        <w:ind w:left="227"/>
        <w:jc w:val="left"/>
      </w:pPr>
      <w:r>
        <w:t>Ulväng, Magnus, professor (fr.o.m den 25-feb-2011)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Billing, Anna, hovrättsassessor (fr.o.m den  1-jan-2012 t.o.m. den </w:t>
      </w:r>
    </w:p>
    <w:p w:rsidR="00037DCF" w:rsidRDefault="00037DCF" w:rsidP="00037DCF">
      <w:pPr>
        <w:pStyle w:val="Brdtext"/>
        <w:ind w:left="227"/>
        <w:jc w:val="left"/>
      </w:pPr>
      <w:r>
        <w:t>31-mar-2012)</w:t>
      </w:r>
    </w:p>
    <w:p w:rsidR="00037DCF" w:rsidRDefault="00037DCF" w:rsidP="00037DCF">
      <w:pPr>
        <w:pStyle w:val="Brdtext"/>
        <w:ind w:left="227"/>
        <w:jc w:val="left"/>
      </w:pPr>
      <w:r>
        <w:t xml:space="preserve">Lindvall, Thorbjörn, rådman (fr.o.m den  1-mar-2009 t.o.m den </w:t>
      </w:r>
    </w:p>
    <w:p w:rsidR="00037DCF" w:rsidRDefault="00037DCF" w:rsidP="00037DCF">
      <w:pPr>
        <w:pStyle w:val="Brdtext"/>
        <w:ind w:left="227"/>
        <w:jc w:val="left"/>
      </w:pPr>
      <w:r>
        <w:t>31-mar-2012)</w:t>
      </w:r>
    </w:p>
    <w:p w:rsidR="00037DCF" w:rsidRDefault="00037DCF" w:rsidP="00037DCF">
      <w:pPr>
        <w:pStyle w:val="Brdtext"/>
        <w:ind w:left="227"/>
        <w:jc w:val="left"/>
      </w:pPr>
      <w:r>
        <w:t xml:space="preserve">Ohlsson, Ulrika, hovrättsassessor (fr.o.m den  1-jan-2009 t.o.m den  </w:t>
      </w:r>
    </w:p>
    <w:p w:rsidR="00037DCF" w:rsidRDefault="00037DCF" w:rsidP="00037DCF">
      <w:pPr>
        <w:pStyle w:val="Brdtext"/>
        <w:ind w:left="227"/>
        <w:jc w:val="left"/>
      </w:pPr>
      <w:r>
        <w:t>9-apr-2012)</w:t>
      </w:r>
    </w:p>
    <w:p w:rsidR="00037DCF" w:rsidRDefault="00037DCF" w:rsidP="00037DCF">
      <w:pPr>
        <w:pStyle w:val="Brdtext"/>
        <w:jc w:val="left"/>
      </w:pPr>
    </w:p>
    <w:p w:rsidR="00037DCF" w:rsidRDefault="00037DCF" w:rsidP="00037DCF">
      <w:pPr>
        <w:pStyle w:val="Brdtext"/>
        <w:jc w:val="left"/>
      </w:pPr>
      <w:r>
        <w:t>Direktiv för utredningen, se dir. 2008:93, dir. 2009:93, dir. 2010:88 och dir. 2011:107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lastRenderedPageBreak/>
        <w:t xml:space="preserve">    SOU 2012:17 Psykiatrin och lagen - tvångsvård, straffansvar och samhällsskydd</w:t>
      </w:r>
    </w:p>
    <w:p w:rsidR="00037DCF" w:rsidRDefault="00037DCF" w:rsidP="00037DCF">
      <w:pPr>
        <w:pStyle w:val="Brdtext"/>
        <w:jc w:val="left"/>
      </w:pPr>
      <w:r>
        <w:t>Uppdraget är därmed slutfört.</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54" w:name="_Toc348704801"/>
      <w:bookmarkStart w:id="255" w:name="_Toc349137949"/>
      <w:bookmarkStart w:id="256" w:name="_Toc349138289"/>
      <w:r w:rsidRPr="00235EC8">
        <w:rPr>
          <w:sz w:val="23"/>
          <w:szCs w:val="23"/>
        </w:rPr>
        <w:t>Utredningen om den statliga regionala förvaltningen (Fi 2009:07)</w:t>
      </w:r>
      <w:bookmarkEnd w:id="254"/>
      <w:bookmarkEnd w:id="255"/>
      <w:bookmarkEnd w:id="256"/>
    </w:p>
    <w:p w:rsidR="00037DCF" w:rsidRDefault="00037DCF" w:rsidP="00037DCF">
      <w:pPr>
        <w:pStyle w:val="Brdtext"/>
        <w:jc w:val="left"/>
      </w:pPr>
      <w:r>
        <w:t>Tillkallad enligt regeringens bemyndigande 16-jun-2009</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Sjöstrand, Mats, generaldirektör (fr.o.m den 28-sep-2009)</w:t>
      </w:r>
    </w:p>
    <w:p w:rsidR="00B45FC8" w:rsidRDefault="00B45FC8" w:rsidP="00037DCF">
      <w:pPr>
        <w:pStyle w:val="Brdtext"/>
      </w:pPr>
    </w:p>
    <w:p w:rsidR="00037DCF" w:rsidRDefault="00037DCF" w:rsidP="00037DCF">
      <w:pPr>
        <w:pStyle w:val="Brdtext"/>
      </w:pPr>
      <w:r>
        <w:t>Sakkunniga:</w:t>
      </w:r>
    </w:p>
    <w:p w:rsidR="00037DCF" w:rsidRDefault="00037DCF" w:rsidP="00037DCF">
      <w:pPr>
        <w:pStyle w:val="Brdtext"/>
        <w:ind w:left="227"/>
        <w:jc w:val="left"/>
      </w:pPr>
      <w:r>
        <w:t>Heister, Chris, landshövding (fr.o.m den  6-okt-2009)</w:t>
      </w:r>
    </w:p>
    <w:p w:rsidR="00037DCF" w:rsidRDefault="00037DCF" w:rsidP="00037DCF">
      <w:pPr>
        <w:pStyle w:val="Brdtext"/>
        <w:ind w:left="227"/>
        <w:jc w:val="left"/>
      </w:pPr>
      <w:r>
        <w:t>Jäderblom, Helena, justitieråd (fr.o.m den  6-okt-2009)</w:t>
      </w:r>
    </w:p>
    <w:p w:rsidR="00037DCF" w:rsidRDefault="00037DCF" w:rsidP="00037DCF">
      <w:pPr>
        <w:pStyle w:val="Brdtext"/>
        <w:ind w:left="227"/>
        <w:jc w:val="left"/>
      </w:pPr>
      <w:r>
        <w:t>Sörman, Håkan, verkst. direktör (fr.o.m den  6-okt-2009)</w:t>
      </w:r>
    </w:p>
    <w:p w:rsidR="00037DCF" w:rsidRDefault="00037DCF" w:rsidP="00037DCF">
      <w:pPr>
        <w:pStyle w:val="Brdtext"/>
        <w:ind w:left="227"/>
        <w:jc w:val="left"/>
      </w:pPr>
      <w:r>
        <w:t>Törnvall, Peder, f.d. generaldirektör (fr.o.m den  6-okt-2009)</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Ellström, Kjell, ämnesråd (fr.o.m den 15-nov-2010)</w:t>
      </w:r>
    </w:p>
    <w:p w:rsidR="00037DCF" w:rsidRDefault="00037DCF" w:rsidP="00037DCF">
      <w:pPr>
        <w:pStyle w:val="Brdtext"/>
        <w:ind w:left="227"/>
        <w:jc w:val="left"/>
      </w:pPr>
      <w:r>
        <w:t>Giaever, Andreas, departementssekreterare (fr.o.m den 14-dec-2009 t.o.m den 14-nov-2010)</w:t>
      </w:r>
    </w:p>
    <w:p w:rsidR="00037DCF" w:rsidRDefault="00037DCF" w:rsidP="00037DCF">
      <w:pPr>
        <w:pStyle w:val="Brdtext"/>
        <w:ind w:left="227"/>
        <w:jc w:val="left"/>
      </w:pPr>
      <w:r>
        <w:t>Gistorp, Johan, departementsråd (fr.o.m den 14-dec-2009)</w:t>
      </w:r>
    </w:p>
    <w:p w:rsidR="00037DCF" w:rsidRDefault="00037DCF" w:rsidP="00037DCF">
      <w:pPr>
        <w:pStyle w:val="Brdtext"/>
        <w:ind w:left="227"/>
        <w:jc w:val="left"/>
      </w:pPr>
      <w:r>
        <w:t>Humble, Anna, departementssekreterare (fr.o.m den  3-okt-2011)</w:t>
      </w:r>
    </w:p>
    <w:p w:rsidR="00037DCF" w:rsidRDefault="00037DCF" w:rsidP="00037DCF">
      <w:pPr>
        <w:pStyle w:val="Brdtext"/>
        <w:ind w:left="227"/>
        <w:jc w:val="left"/>
      </w:pPr>
      <w:r>
        <w:t xml:space="preserve">Hååg, Karin, kansliråd (fr.o.m den 14-dec-2009 t.o.m den </w:t>
      </w:r>
    </w:p>
    <w:p w:rsidR="00037DCF" w:rsidRDefault="00037DCF" w:rsidP="00037DCF">
      <w:pPr>
        <w:pStyle w:val="Brdtext"/>
        <w:ind w:left="227"/>
        <w:jc w:val="left"/>
      </w:pPr>
      <w:r>
        <w:t>14-aug-2011)</w:t>
      </w:r>
    </w:p>
    <w:p w:rsidR="00037DCF" w:rsidRDefault="00037DCF" w:rsidP="00037DCF">
      <w:pPr>
        <w:pStyle w:val="Brdtext"/>
        <w:ind w:left="227"/>
        <w:jc w:val="left"/>
      </w:pPr>
      <w:r>
        <w:t>Jendi Linder, Sara, departementssekreterare (fr.o.m den 14-dec-2009)</w:t>
      </w:r>
    </w:p>
    <w:p w:rsidR="00037DCF" w:rsidRDefault="00037DCF" w:rsidP="00037DCF">
      <w:pPr>
        <w:pStyle w:val="Brdtext"/>
        <w:ind w:left="227"/>
        <w:jc w:val="left"/>
      </w:pPr>
      <w:r>
        <w:t>Karlsson, Daniel, ämnesråd (fr.o.m den 14-dec-2009)</w:t>
      </w:r>
    </w:p>
    <w:p w:rsidR="00037DCF" w:rsidRDefault="00037DCF" w:rsidP="00037DCF">
      <w:pPr>
        <w:pStyle w:val="Brdtext"/>
        <w:ind w:left="227"/>
        <w:jc w:val="left"/>
      </w:pPr>
      <w:r>
        <w:t>Källsbo, Henrik, kansliråd (fr.o.m den 14-dec-2009)</w:t>
      </w:r>
    </w:p>
    <w:p w:rsidR="00037DCF" w:rsidRDefault="00037DCF" w:rsidP="00037DCF">
      <w:pPr>
        <w:pStyle w:val="Brdtext"/>
        <w:ind w:left="227"/>
        <w:jc w:val="left"/>
      </w:pPr>
      <w:r>
        <w:t>Larsson, Bo Per, bitr. sektionschef (fr.o.m den 20-apr-2010)</w:t>
      </w:r>
    </w:p>
    <w:p w:rsidR="00037DCF" w:rsidRDefault="00037DCF" w:rsidP="00037DCF">
      <w:pPr>
        <w:pStyle w:val="Brdtext"/>
        <w:ind w:left="227"/>
        <w:jc w:val="left"/>
      </w:pPr>
      <w:r>
        <w:t>Linder, Fredrik, departementssekreterare (fr.o.m den 14-dec-2009)</w:t>
      </w:r>
    </w:p>
    <w:p w:rsidR="00037DCF" w:rsidRDefault="00037DCF" w:rsidP="00037DCF">
      <w:pPr>
        <w:pStyle w:val="Brdtext"/>
        <w:ind w:left="227"/>
        <w:jc w:val="left"/>
      </w:pPr>
      <w:r>
        <w:t>Lindgren, Hugo, departementssekreterare (fr.o.m den 30-aug-2011)</w:t>
      </w:r>
    </w:p>
    <w:p w:rsidR="00037DCF" w:rsidRDefault="00037DCF" w:rsidP="00037DCF">
      <w:pPr>
        <w:pStyle w:val="Brdtext"/>
        <w:ind w:left="227"/>
        <w:jc w:val="left"/>
      </w:pPr>
      <w:r>
        <w:t>Lundgren, Enar, kansliråd (fr.o.m den  2-feb-2011)</w:t>
      </w:r>
    </w:p>
    <w:p w:rsidR="00037DCF" w:rsidRDefault="00037DCF" w:rsidP="00037DCF">
      <w:pPr>
        <w:pStyle w:val="Brdtext"/>
        <w:ind w:left="227"/>
        <w:jc w:val="left"/>
      </w:pPr>
      <w:r>
        <w:t xml:space="preserve">Mähler Lejon, Helena, departementssekreterare (fr.o.m den </w:t>
      </w:r>
    </w:p>
    <w:p w:rsidR="00037DCF" w:rsidRDefault="00037DCF" w:rsidP="00037DCF">
      <w:pPr>
        <w:pStyle w:val="Brdtext"/>
        <w:ind w:left="227"/>
        <w:jc w:val="left"/>
      </w:pPr>
      <w:r>
        <w:t>26-jan-2010 t.o.m den  2-okt-2011)</w:t>
      </w:r>
    </w:p>
    <w:p w:rsidR="00037DCF" w:rsidRDefault="00037DCF" w:rsidP="00037DCF">
      <w:pPr>
        <w:pStyle w:val="Brdtext"/>
        <w:ind w:left="227"/>
        <w:jc w:val="left"/>
      </w:pPr>
      <w:r>
        <w:t>Paulsson, Ragnvald, departementsråd (fr.o.m den 14-dec-2009 t.o.m den  3-feb-2011)</w:t>
      </w:r>
    </w:p>
    <w:p w:rsidR="00037DCF" w:rsidRDefault="00037DCF" w:rsidP="00037DCF">
      <w:pPr>
        <w:pStyle w:val="Brdtext"/>
        <w:ind w:left="227"/>
        <w:jc w:val="left"/>
      </w:pPr>
      <w:r>
        <w:t xml:space="preserve">Persson, Linda, kansliråd (fr.o.m den 14-dec-2009 t.o.m den  </w:t>
      </w:r>
    </w:p>
    <w:p w:rsidR="00037DCF" w:rsidRDefault="00037DCF" w:rsidP="00037DCF">
      <w:pPr>
        <w:pStyle w:val="Brdtext"/>
        <w:ind w:left="227"/>
        <w:jc w:val="left"/>
      </w:pPr>
      <w:r>
        <w:t>2-okt-2011)</w:t>
      </w:r>
    </w:p>
    <w:p w:rsidR="00037DCF" w:rsidRDefault="00037DCF" w:rsidP="00037DCF">
      <w:pPr>
        <w:pStyle w:val="Brdtext"/>
        <w:ind w:left="227"/>
        <w:jc w:val="left"/>
      </w:pPr>
      <w:r>
        <w:t>Tilander, Ylva, kansliråd (fr.o.m den  3-okt-2011)</w:t>
      </w:r>
    </w:p>
    <w:p w:rsidR="00037DCF" w:rsidRDefault="00037DCF" w:rsidP="00037DCF">
      <w:pPr>
        <w:pStyle w:val="Brdtext"/>
        <w:ind w:left="227"/>
        <w:jc w:val="left"/>
      </w:pPr>
      <w:r>
        <w:t>Udén, Ulrika, ämnesråd (fr.o.m den 26-jan-2010)</w:t>
      </w:r>
    </w:p>
    <w:p w:rsidR="00037DCF" w:rsidRDefault="00037DCF" w:rsidP="00037DCF">
      <w:pPr>
        <w:pStyle w:val="Brdtext"/>
        <w:ind w:left="227"/>
        <w:jc w:val="left"/>
      </w:pPr>
      <w:r>
        <w:t>Wigselius, Marianne, kansliråd (fr.o.m den 26-jan-2010)</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Andersson, Nina, (fr.o.m den 11-maj-2010 t.o.m. den 21-jan-2013)</w:t>
      </w:r>
    </w:p>
    <w:p w:rsidR="00037DCF" w:rsidRDefault="00037DCF" w:rsidP="00037DCF">
      <w:pPr>
        <w:pStyle w:val="Brdtextmedindrag"/>
      </w:pPr>
    </w:p>
    <w:p w:rsidR="00CA45F9" w:rsidRDefault="00CA45F9">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Classon, Petter, (fr.o.m den  1-dec-2009 t.o.m den 29-aug-2010)</w:t>
      </w:r>
    </w:p>
    <w:p w:rsidR="00037DCF" w:rsidRDefault="00037DCF" w:rsidP="00037DCF">
      <w:pPr>
        <w:pStyle w:val="Brdtext"/>
        <w:ind w:left="227"/>
        <w:jc w:val="left"/>
      </w:pPr>
      <w:r>
        <w:t>Hammarstedt, Björn, (fr.o.m den 30-aug-2010 t.o.m den 30-nov-2010)</w:t>
      </w:r>
    </w:p>
    <w:p w:rsidR="00037DCF" w:rsidRDefault="00037DCF" w:rsidP="00037DCF">
      <w:pPr>
        <w:pStyle w:val="Brdtext"/>
        <w:ind w:left="227"/>
        <w:jc w:val="left"/>
      </w:pPr>
      <w:r>
        <w:t>Heinegård, Clas, (fr.o.m den 23-nov-2009 t.o.m den 30-nov-2012)</w:t>
      </w:r>
    </w:p>
    <w:p w:rsidR="00037DCF" w:rsidRDefault="00037DCF" w:rsidP="00037DCF">
      <w:pPr>
        <w:pStyle w:val="Brdtext"/>
        <w:ind w:left="227"/>
        <w:jc w:val="left"/>
      </w:pPr>
      <w:r>
        <w:t>Johansson, Jörgen, (fr.o.m den  1-mar-2011 t.o.m den 31-aug-2011)</w:t>
      </w:r>
    </w:p>
    <w:p w:rsidR="00037DCF" w:rsidRDefault="00037DCF" w:rsidP="00037DCF">
      <w:pPr>
        <w:pStyle w:val="Brdtext"/>
        <w:ind w:left="227"/>
        <w:jc w:val="left"/>
      </w:pPr>
      <w:r>
        <w:t>Mattisson Lax, Alina, (fr.o.m den  1-jun-2011 t.o.m den 31-aug-2011)</w:t>
      </w:r>
    </w:p>
    <w:p w:rsidR="00037DCF" w:rsidRPr="004167CA" w:rsidRDefault="00037DCF" w:rsidP="00037DCF">
      <w:pPr>
        <w:pStyle w:val="Brdtext"/>
        <w:ind w:left="227"/>
        <w:jc w:val="left"/>
        <w:rPr>
          <w:lang w:val="de-DE"/>
        </w:rPr>
      </w:pPr>
      <w:r w:rsidRPr="004167CA">
        <w:rPr>
          <w:lang w:val="de-DE"/>
        </w:rPr>
        <w:t xml:space="preserve">Nilsson, Ann-Cathrine, (fr.o.m den 20-aug-2010 t.o.m. den </w:t>
      </w:r>
    </w:p>
    <w:p w:rsidR="00037DCF" w:rsidRDefault="00037DCF" w:rsidP="00037DCF">
      <w:pPr>
        <w:pStyle w:val="Brdtext"/>
        <w:ind w:left="227"/>
        <w:jc w:val="left"/>
      </w:pPr>
      <w:r>
        <w:t>20-dec-2012)</w:t>
      </w:r>
    </w:p>
    <w:p w:rsidR="00037DCF" w:rsidRDefault="00037DCF" w:rsidP="00037DCF">
      <w:pPr>
        <w:pStyle w:val="Brdtext"/>
        <w:ind w:left="227"/>
        <w:jc w:val="left"/>
      </w:pPr>
      <w:r>
        <w:t>Strandberg, Urban, (fr.o.m den 13-jun-2011 t.o.m den 14-okt-2011)</w:t>
      </w:r>
    </w:p>
    <w:p w:rsidR="00037DCF" w:rsidRDefault="00037DCF" w:rsidP="00037DCF">
      <w:pPr>
        <w:pStyle w:val="Brdtext"/>
        <w:jc w:val="left"/>
      </w:pPr>
    </w:p>
    <w:p w:rsidR="00037DCF" w:rsidRDefault="00037DCF" w:rsidP="00037DCF">
      <w:pPr>
        <w:pStyle w:val="Brdtext"/>
        <w:jc w:val="left"/>
      </w:pPr>
      <w:r>
        <w:t>Direktiv för utredningen, se dir. 2009:62, dir. 2010:12 och 2010:72</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2010:77 Sammanläggningar av landsting - övergångstyre och utjämning</w:t>
      </w:r>
    </w:p>
    <w:p w:rsidR="00037DCF" w:rsidRDefault="00037DCF" w:rsidP="00037DCF">
      <w:pPr>
        <w:pStyle w:val="Brdtext"/>
        <w:jc w:val="left"/>
      </w:pPr>
      <w:r>
        <w:t xml:space="preserve">    SOU 2010:94 Gotland - användningen av beteckningarn regionfullmäktige och regionstyrelse</w:t>
      </w:r>
    </w:p>
    <w:p w:rsidR="00037DCF" w:rsidRDefault="00037DCF" w:rsidP="00037DCF">
      <w:pPr>
        <w:pStyle w:val="Brdtext"/>
        <w:jc w:val="left"/>
      </w:pPr>
      <w:r>
        <w:t xml:space="preserve">    Rapport Statliga företrädare i en förändringens tid - En studie av statlig regionförvaltning i Norge, Danmark, Finland och Nederländerna</w:t>
      </w:r>
    </w:p>
    <w:p w:rsidR="00037DCF" w:rsidRDefault="00037DCF" w:rsidP="00037DCF">
      <w:pPr>
        <w:pStyle w:val="Brdtext"/>
        <w:jc w:val="left"/>
      </w:pPr>
      <w:r>
        <w:t xml:space="preserve">    Rapport Sammanläggningar av landsting i Norrland och Svealand</w:t>
      </w:r>
    </w:p>
    <w:p w:rsidR="00037DCF" w:rsidRDefault="00037DCF" w:rsidP="00037DCF">
      <w:pPr>
        <w:pStyle w:val="Brdtext"/>
        <w:jc w:val="left"/>
      </w:pPr>
      <w:r>
        <w:t xml:space="preserve">    SOU 2012:81 Statens regionala förvaltning - förslag till en angelägen reform</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57" w:name="_Toc348704802"/>
      <w:bookmarkStart w:id="258" w:name="_Toc349137950"/>
      <w:bookmarkStart w:id="259" w:name="_Toc349138290"/>
      <w:r w:rsidRPr="00235EC8">
        <w:rPr>
          <w:sz w:val="23"/>
          <w:szCs w:val="23"/>
        </w:rPr>
        <w:t>Utredningsuppdrag att göra en lagteknisk översyn av läkemedelslagstiftningen (S 2009:A)</w:t>
      </w:r>
      <w:bookmarkEnd w:id="257"/>
      <w:bookmarkEnd w:id="258"/>
      <w:bookmarkEnd w:id="259"/>
      <w:r w:rsidRPr="00235EC8">
        <w:rPr>
          <w:sz w:val="23"/>
          <w:szCs w:val="23"/>
        </w:rPr>
        <w:t xml:space="preserve"> </w:t>
      </w:r>
    </w:p>
    <w:p w:rsidR="00037DCF" w:rsidRDefault="00037DCF" w:rsidP="00037DCF">
      <w:pPr>
        <w:pStyle w:val="Brdtext"/>
        <w:jc w:val="left"/>
      </w:pPr>
      <w:r>
        <w:t>Organ inom Regeringskansliet</w:t>
      </w:r>
    </w:p>
    <w:p w:rsidR="00037DCF" w:rsidRPr="001719CD" w:rsidRDefault="00037DCF" w:rsidP="00037DCF">
      <w:pPr>
        <w:pStyle w:val="Brdtextmedindrag"/>
      </w:pPr>
    </w:p>
    <w:p w:rsidR="00037DCF" w:rsidRDefault="00037DCF" w:rsidP="00037DCF">
      <w:pPr>
        <w:pStyle w:val="Brdtext"/>
        <w:jc w:val="left"/>
      </w:pPr>
      <w:r>
        <w:t>Tillkallad enligt regeringens bemyndigande 12-mar-2009</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Reuterstrand, Björn, rättschef (fr.o.m den 12-mar-2009)</w:t>
      </w:r>
    </w:p>
    <w:p w:rsidR="00037DCF" w:rsidRDefault="00037DCF" w:rsidP="00037DCF">
      <w:pPr>
        <w:pStyle w:val="Brdtext"/>
        <w:jc w:val="left"/>
      </w:pPr>
    </w:p>
    <w:p w:rsidR="00037DCF" w:rsidRDefault="00037DCF" w:rsidP="00037DCF">
      <w:pPr>
        <w:pStyle w:val="Brdtext"/>
        <w:jc w:val="left"/>
      </w:pPr>
      <w:r>
        <w:t>Lokal: Fredsgatan 8. Postadress: Socialdepartementet, 103 33 Stockholm, tel. 405 33 92 (Reuterstrand)</w:t>
      </w:r>
    </w:p>
    <w:p w:rsidR="00037DCF" w:rsidRDefault="00037DCF" w:rsidP="00037DCF">
      <w:pPr>
        <w:pStyle w:val="Brdtext"/>
        <w:jc w:val="left"/>
      </w:pPr>
    </w:p>
    <w:p w:rsidR="00037DCF" w:rsidRDefault="00037DCF" w:rsidP="00037DCF">
      <w:pPr>
        <w:pStyle w:val="Brdtext"/>
        <w:jc w:val="left"/>
      </w:pPr>
      <w:r>
        <w:t>Uppdraget beräknas vara avslutat under våren 2013.</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60" w:name="_Toc348704803"/>
      <w:bookmarkStart w:id="261" w:name="_Toc349137951"/>
      <w:bookmarkStart w:id="262" w:name="_Toc349138291"/>
      <w:r w:rsidRPr="00235EC8">
        <w:rPr>
          <w:sz w:val="23"/>
          <w:szCs w:val="23"/>
        </w:rPr>
        <w:t>Utredningen Kompetensinsatser gällande ny plan- och bygglag (M 2010:01)</w:t>
      </w:r>
      <w:bookmarkEnd w:id="260"/>
      <w:bookmarkEnd w:id="261"/>
      <w:bookmarkEnd w:id="262"/>
    </w:p>
    <w:p w:rsidR="00037DCF" w:rsidRDefault="00037DCF" w:rsidP="00037DCF">
      <w:pPr>
        <w:pStyle w:val="Brdtext"/>
        <w:jc w:val="left"/>
      </w:pPr>
      <w:r>
        <w:t>Tillkallad enligt regeringens bemyndigande 12-maj-2010</w:t>
      </w:r>
    </w:p>
    <w:p w:rsidR="00037DCF" w:rsidRDefault="00037DCF" w:rsidP="00037DCF">
      <w:pPr>
        <w:pStyle w:val="Brdtext"/>
        <w:jc w:val="left"/>
      </w:pPr>
    </w:p>
    <w:p w:rsidR="00CA45F9" w:rsidRDefault="00CA45F9">
      <w:pPr>
        <w:overflowPunct/>
        <w:autoSpaceDE/>
        <w:autoSpaceDN/>
        <w:adjustRightInd/>
        <w:textAlignment w:val="auto"/>
        <w:rPr>
          <w:sz w:val="20"/>
        </w:rPr>
      </w:pPr>
      <w:r>
        <w:br w:type="page"/>
      </w:r>
    </w:p>
    <w:p w:rsidR="00037DCF" w:rsidRDefault="00037DCF" w:rsidP="00037DCF">
      <w:pPr>
        <w:pStyle w:val="Brdtext"/>
      </w:pPr>
      <w:r>
        <w:lastRenderedPageBreak/>
        <w:t>Särskild utredare:</w:t>
      </w:r>
    </w:p>
    <w:p w:rsidR="00037DCF" w:rsidRDefault="00037DCF" w:rsidP="00037DCF">
      <w:pPr>
        <w:pStyle w:val="Brdtext"/>
        <w:ind w:left="227"/>
        <w:jc w:val="left"/>
      </w:pPr>
      <w:r>
        <w:t>Valik, Janna, generaldirektör (fr.o.m den 12-maj-2010)</w:t>
      </w:r>
    </w:p>
    <w:p w:rsidR="00CA45F9" w:rsidRPr="00CA45F9" w:rsidRDefault="00CA45F9" w:rsidP="00CA45F9">
      <w:pPr>
        <w:pStyle w:val="Brdtextmedindrag"/>
      </w:pPr>
    </w:p>
    <w:p w:rsidR="00037DCF" w:rsidRDefault="00037DCF" w:rsidP="00037DCF">
      <w:pPr>
        <w:pStyle w:val="Brdtext"/>
      </w:pPr>
      <w:r>
        <w:t>Sakkunniga:</w:t>
      </w:r>
    </w:p>
    <w:p w:rsidR="00037DCF" w:rsidRDefault="00037DCF" w:rsidP="00037DCF">
      <w:pPr>
        <w:pStyle w:val="Brdtext"/>
        <w:ind w:left="227"/>
        <w:jc w:val="left"/>
      </w:pPr>
      <w:r>
        <w:t>Eriksson, Ann-Sofie, sektionschef (fr.o.m den 12-maj-2010)</w:t>
      </w:r>
    </w:p>
    <w:p w:rsidR="00037DCF" w:rsidRDefault="00037DCF" w:rsidP="00037DCF">
      <w:pPr>
        <w:pStyle w:val="Brdtext"/>
        <w:ind w:left="227"/>
        <w:jc w:val="left"/>
      </w:pPr>
      <w:r>
        <w:t>Kabo Stenberg, Charlotta, länsråd (fr.o.m den 12-maj-2010 t.o.m den 31-aug-2011)</w:t>
      </w:r>
    </w:p>
    <w:p w:rsidR="00037DCF" w:rsidRDefault="00037DCF" w:rsidP="00037DCF">
      <w:pPr>
        <w:pStyle w:val="Brdtext"/>
        <w:ind w:left="227"/>
        <w:jc w:val="left"/>
      </w:pPr>
      <w:r>
        <w:t>Meurman, Fredrik, divisionschef (fr.o.m den 12-maj-2010 t.o.m den 23-mar-2011)</w:t>
      </w:r>
    </w:p>
    <w:p w:rsidR="00037DCF" w:rsidRDefault="00037DCF" w:rsidP="00037DCF">
      <w:pPr>
        <w:pStyle w:val="Brdtext"/>
        <w:ind w:left="227"/>
        <w:jc w:val="left"/>
      </w:pPr>
      <w:r>
        <w:t>Storm, Martin, avdelningschef (fr.o.m den 24-mar-2011)</w:t>
      </w:r>
    </w:p>
    <w:p w:rsidR="00037DCF" w:rsidRDefault="00037DCF" w:rsidP="00037DCF">
      <w:pPr>
        <w:pStyle w:val="Brdtext"/>
        <w:ind w:left="227"/>
        <w:jc w:val="left"/>
      </w:pPr>
      <w:r>
        <w:t xml:space="preserve">Ulfvarson Östlund, Maria, departementssekreterare (fr.o.m den </w:t>
      </w:r>
    </w:p>
    <w:p w:rsidR="00037DCF" w:rsidRDefault="00037DCF" w:rsidP="00037DCF">
      <w:pPr>
        <w:pStyle w:val="Brdtext"/>
        <w:ind w:left="227"/>
        <w:jc w:val="left"/>
      </w:pPr>
      <w:r>
        <w:t>12-maj-2010)</w:t>
      </w:r>
    </w:p>
    <w:p w:rsidR="00037DCF" w:rsidRDefault="00037DCF" w:rsidP="00037DCF">
      <w:pPr>
        <w:pStyle w:val="Brdtext"/>
        <w:ind w:left="227"/>
        <w:jc w:val="left"/>
      </w:pPr>
      <w:r>
        <w:t>Österborg, Anna-Lena, länsråd (fr.o.m den  1-sep-2011)</w:t>
      </w:r>
    </w:p>
    <w:p w:rsidR="00037DCF" w:rsidRDefault="00037DCF" w:rsidP="00037DCF">
      <w:pPr>
        <w:pStyle w:val="Brdtextmedindrag"/>
      </w:pPr>
    </w:p>
    <w:p w:rsidR="00037DCF" w:rsidRDefault="00037DCF" w:rsidP="00037DCF">
      <w:pPr>
        <w:pStyle w:val="Brdtext"/>
      </w:pPr>
      <w:r>
        <w:t>Informatör:</w:t>
      </w:r>
    </w:p>
    <w:p w:rsidR="00037DCF" w:rsidRDefault="00037DCF" w:rsidP="00037DCF">
      <w:pPr>
        <w:pStyle w:val="Brdtext"/>
        <w:ind w:left="227"/>
        <w:jc w:val="left"/>
      </w:pPr>
      <w:r>
        <w:t>Eriksson, Norma, (fr.o.m den  1-sep-2010 t.o.m. den 31-dec-2012)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Knutsson, Pernilla, departementsråd (fr.o.m den  1-jul-2010 t.o.m. den 14-jan-2013)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Gabrielsson, Eva, (fr.o.m den  1-jan-2011)</w:t>
      </w:r>
    </w:p>
    <w:p w:rsidR="00037DCF" w:rsidRDefault="00037DCF" w:rsidP="00037DCF">
      <w:pPr>
        <w:pStyle w:val="Brdtext"/>
        <w:ind w:left="227"/>
        <w:jc w:val="left"/>
      </w:pPr>
      <w:r>
        <w:t>Holm, Thomas, (fr.o.m den 15-okt-2010 t.o.m. den 31-dec-2012)</w:t>
      </w:r>
    </w:p>
    <w:p w:rsidR="00037DCF" w:rsidRDefault="00037DCF" w:rsidP="00037DCF">
      <w:pPr>
        <w:pStyle w:val="Brdtext"/>
        <w:ind w:left="227"/>
        <w:jc w:val="left"/>
      </w:pPr>
      <w:r>
        <w:t>Schulman, Micaela, (fr.o.m den 20-sep-2010</w:t>
      </w:r>
      <w:r w:rsidRPr="004167CA">
        <w:t xml:space="preserve"> </w:t>
      </w:r>
      <w:r>
        <w:t>t.o.m. den 31-dec-2012)</w:t>
      </w:r>
    </w:p>
    <w:p w:rsidR="00037DCF" w:rsidRDefault="00037DCF" w:rsidP="00037DCF">
      <w:pPr>
        <w:pStyle w:val="Brdtext"/>
        <w:ind w:left="227"/>
        <w:jc w:val="left"/>
      </w:pPr>
      <w:r>
        <w:t>Tolstoy, Nikolaj, (fr.o.m den  1-mar-2011 t.o.m den 31-dec-2012)</w:t>
      </w:r>
    </w:p>
    <w:p w:rsidR="00037DCF" w:rsidRDefault="00037DCF" w:rsidP="00037DCF">
      <w:pPr>
        <w:pStyle w:val="Brdtext"/>
        <w:ind w:left="227"/>
        <w:jc w:val="left"/>
      </w:pPr>
      <w:r>
        <w:t>Zetterberg, Viveka, (fr.o.m den 15-dec-2010</w:t>
      </w:r>
      <w:r w:rsidRPr="004167CA">
        <w:t xml:space="preserve"> </w:t>
      </w:r>
      <w:r>
        <w:t>t.o.m. den 31-dec-2012)</w:t>
      </w:r>
    </w:p>
    <w:p w:rsidR="00037DCF" w:rsidRDefault="00037DCF" w:rsidP="00037DCF">
      <w:pPr>
        <w:pStyle w:val="Brdtext"/>
        <w:ind w:left="227"/>
        <w:jc w:val="left"/>
      </w:pPr>
      <w:r>
        <w:t>Åkerman, Stig, (fr.o.m den  1-nov-2010</w:t>
      </w:r>
      <w:r w:rsidRPr="004167CA">
        <w:t xml:space="preserve"> </w:t>
      </w:r>
      <w:r>
        <w:t>t.o.m. den 31-dec-2012)</w:t>
      </w:r>
    </w:p>
    <w:p w:rsidR="00037DCF" w:rsidRDefault="00037DCF" w:rsidP="00037DCF">
      <w:pPr>
        <w:pStyle w:val="Brdtext"/>
        <w:jc w:val="left"/>
      </w:pPr>
    </w:p>
    <w:p w:rsidR="00037DCF" w:rsidRDefault="00037DCF" w:rsidP="00037DCF">
      <w:pPr>
        <w:pStyle w:val="Brdtext"/>
        <w:jc w:val="left"/>
      </w:pPr>
      <w:r>
        <w:t>Direktiv för utredningen, se dir. 2010:55</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2012:87 Ny PBL - på rätt sätt</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63" w:name="_Toc348704804"/>
      <w:bookmarkStart w:id="264" w:name="_Toc349137952"/>
      <w:bookmarkStart w:id="265" w:name="_Toc349138292"/>
      <w:r w:rsidRPr="00235EC8">
        <w:rPr>
          <w:sz w:val="23"/>
          <w:szCs w:val="23"/>
        </w:rPr>
        <w:t xml:space="preserve">Parlamentariska socialförsäkringsutredningen </w:t>
      </w:r>
      <w:r>
        <w:rPr>
          <w:sz w:val="23"/>
          <w:szCs w:val="23"/>
        </w:rPr>
        <w:t xml:space="preserve">            </w:t>
      </w:r>
      <w:r w:rsidRPr="00235EC8">
        <w:rPr>
          <w:sz w:val="23"/>
          <w:szCs w:val="23"/>
        </w:rPr>
        <w:t>(S 2010:04)</w:t>
      </w:r>
      <w:bookmarkEnd w:id="263"/>
      <w:bookmarkEnd w:id="264"/>
      <w:bookmarkEnd w:id="265"/>
    </w:p>
    <w:p w:rsidR="00037DCF" w:rsidRDefault="00037DCF" w:rsidP="00037DCF">
      <w:pPr>
        <w:pStyle w:val="Brdtext"/>
        <w:jc w:val="left"/>
      </w:pPr>
      <w:r>
        <w:t>Tillkallade enligt regeringens bemyndigande 29-apr-2010</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Axén, Gunnar, led. av riksdagen/M (fr.o.m den 11-nov-2010)</w:t>
      </w:r>
    </w:p>
    <w:p w:rsidR="00037DCF" w:rsidRDefault="00037DCF" w:rsidP="00037DCF">
      <w:pPr>
        <w:pStyle w:val="Brdtext"/>
        <w:ind w:left="227"/>
        <w:jc w:val="left"/>
      </w:pPr>
      <w:r>
        <w:t xml:space="preserve">Kristersson, Ulf, socialborgarråd (fr.o.m den 29-apr-2010 t.o.m den  </w:t>
      </w:r>
    </w:p>
    <w:p w:rsidR="00037DCF" w:rsidRDefault="00037DCF" w:rsidP="00037DCF">
      <w:pPr>
        <w:pStyle w:val="Brdtext"/>
        <w:ind w:left="227"/>
        <w:jc w:val="left"/>
      </w:pPr>
      <w:r>
        <w:t>5-okt-2010)</w:t>
      </w:r>
    </w:p>
    <w:p w:rsidR="00037DCF" w:rsidRDefault="00037DCF" w:rsidP="00037DCF">
      <w:pPr>
        <w:pStyle w:val="Brdtextmedindrag"/>
      </w:pPr>
    </w:p>
    <w:p w:rsidR="00CA45F9" w:rsidRDefault="00CA45F9">
      <w:pPr>
        <w:overflowPunct/>
        <w:autoSpaceDE/>
        <w:autoSpaceDN/>
        <w:adjustRightInd/>
        <w:textAlignment w:val="auto"/>
        <w:rPr>
          <w:sz w:val="20"/>
        </w:rPr>
      </w:pPr>
      <w:r>
        <w:br w:type="page"/>
      </w:r>
    </w:p>
    <w:p w:rsidR="00037DCF" w:rsidRDefault="00037DCF" w:rsidP="00037DCF">
      <w:pPr>
        <w:pStyle w:val="Brdtext"/>
      </w:pPr>
      <w:r>
        <w:lastRenderedPageBreak/>
        <w:t>Ledamöter:</w:t>
      </w:r>
    </w:p>
    <w:p w:rsidR="00037DCF" w:rsidRDefault="00037DCF" w:rsidP="00037DCF">
      <w:pPr>
        <w:pStyle w:val="Brdtext"/>
        <w:ind w:left="227"/>
        <w:jc w:val="left"/>
      </w:pPr>
      <w:r>
        <w:t>Almqvist, Erik, led. av riksdagen /SD (fr.o.m den 29-nov-2010 t.o.m den 29-nov-2011)</w:t>
      </w:r>
    </w:p>
    <w:p w:rsidR="00037DCF" w:rsidRDefault="00037DCF" w:rsidP="00037DCF">
      <w:pPr>
        <w:pStyle w:val="Brdtext"/>
        <w:ind w:left="227"/>
        <w:jc w:val="left"/>
      </w:pPr>
      <w:r>
        <w:t>Axén, Gunnar, led. av riksdagen /M (fr.o.m den 22-jun-2010 t.o.m den 10-nov-2010)</w:t>
      </w:r>
    </w:p>
    <w:p w:rsidR="00037DCF" w:rsidRDefault="00037DCF" w:rsidP="00037DCF">
      <w:pPr>
        <w:pStyle w:val="Brdtext"/>
        <w:ind w:left="227"/>
        <w:jc w:val="left"/>
      </w:pPr>
      <w:r>
        <w:t>Bengtsson, Finn, led. av riksdagen /M (fr.o.m den 14-maj-2012)</w:t>
      </w:r>
    </w:p>
    <w:p w:rsidR="00037DCF" w:rsidRDefault="00037DCF" w:rsidP="00037DCF">
      <w:pPr>
        <w:pStyle w:val="Brdtext"/>
        <w:ind w:left="227"/>
        <w:jc w:val="left"/>
      </w:pPr>
      <w:r>
        <w:t>Björck, Patrik, led. av riksdagen /S (fr.o.m den 27-sep-2011)</w:t>
      </w:r>
    </w:p>
    <w:p w:rsidR="00037DCF" w:rsidRDefault="00037DCF" w:rsidP="00037DCF">
      <w:pPr>
        <w:pStyle w:val="Brdtext"/>
        <w:ind w:left="227"/>
        <w:jc w:val="left"/>
      </w:pPr>
      <w:r>
        <w:t>Eneroth, Tomas, led. av riksdagen /S (fr.o.m den 26-okt-2010)</w:t>
      </w:r>
    </w:p>
    <w:p w:rsidR="00037DCF" w:rsidRDefault="00037DCF" w:rsidP="00037DCF">
      <w:pPr>
        <w:pStyle w:val="Brdtext"/>
        <w:ind w:left="227"/>
        <w:jc w:val="left"/>
      </w:pPr>
      <w:r>
        <w:t>Ericson, Gunvor G, led. av riksdagen /MP (fr.o.m den 22-jun-2010)</w:t>
      </w:r>
    </w:p>
    <w:p w:rsidR="00037DCF" w:rsidRDefault="00037DCF" w:rsidP="00037DCF">
      <w:pPr>
        <w:pStyle w:val="Brdtext"/>
        <w:ind w:left="227"/>
        <w:jc w:val="left"/>
      </w:pPr>
      <w:r>
        <w:t>Ericsson, Jan, led. av riksdagen (fr.o.m den 10-okt-2012)</w:t>
      </w:r>
    </w:p>
    <w:p w:rsidR="00037DCF" w:rsidRDefault="00037DCF" w:rsidP="00037DCF">
      <w:pPr>
        <w:pStyle w:val="Brdtext"/>
        <w:ind w:left="227"/>
        <w:jc w:val="left"/>
      </w:pPr>
      <w:r>
        <w:t>Ernkrans, Matilda, led. av riksdagen /S (fr.o.m den 22-jun-2010 t.o.m den 25-okt-2010)</w:t>
      </w:r>
    </w:p>
    <w:p w:rsidR="00037DCF" w:rsidRDefault="00037DCF" w:rsidP="00037DCF">
      <w:pPr>
        <w:pStyle w:val="Brdtext"/>
        <w:ind w:left="227"/>
        <w:jc w:val="left"/>
      </w:pPr>
      <w:r>
        <w:t>Federley, Fredrick, led. av riksdagen /C (fr.o.m den 22-jun-2010 t.o.m den 31-maj-2012)</w:t>
      </w:r>
    </w:p>
    <w:p w:rsidR="00037DCF" w:rsidRDefault="00037DCF" w:rsidP="00037DCF">
      <w:pPr>
        <w:pStyle w:val="Brdtext"/>
        <w:ind w:left="227"/>
        <w:jc w:val="left"/>
      </w:pPr>
      <w:r>
        <w:t>Finstorp, Lotta, led. av riksdagen /M (fr.o.m den 29-nov-2010)</w:t>
      </w:r>
    </w:p>
    <w:p w:rsidR="00037DCF" w:rsidRDefault="00037DCF" w:rsidP="00037DCF">
      <w:pPr>
        <w:pStyle w:val="Brdtext"/>
        <w:ind w:left="227"/>
        <w:jc w:val="left"/>
      </w:pPr>
      <w:r>
        <w:t>Gustafsson, Lars, led. av riksdagen /KD (fr.o.m den 20-apr-2012)</w:t>
      </w:r>
    </w:p>
    <w:p w:rsidR="00037DCF" w:rsidRDefault="00037DCF" w:rsidP="00037DCF">
      <w:pPr>
        <w:pStyle w:val="Brdtext"/>
        <w:ind w:left="227"/>
        <w:jc w:val="left"/>
      </w:pPr>
      <w:r>
        <w:t>Henriksson, Emma, led. av riksdagen /KD (fr.o.m den 22-jun-2010 t.o.m den 19-apr-2012)</w:t>
      </w:r>
    </w:p>
    <w:p w:rsidR="00037DCF" w:rsidRDefault="00037DCF" w:rsidP="00037DCF">
      <w:pPr>
        <w:pStyle w:val="Brdtext"/>
        <w:ind w:left="227"/>
        <w:jc w:val="left"/>
      </w:pPr>
      <w:r>
        <w:t xml:space="preserve">Häggström, Lars-Anders, förbundsordförande (fr.o.m den </w:t>
      </w:r>
    </w:p>
    <w:p w:rsidR="00037DCF" w:rsidRDefault="00037DCF" w:rsidP="00037DCF">
      <w:pPr>
        <w:pStyle w:val="Brdtext"/>
        <w:ind w:left="227"/>
        <w:jc w:val="left"/>
      </w:pPr>
      <w:r>
        <w:t>18-aug-2011)</w:t>
      </w:r>
    </w:p>
    <w:p w:rsidR="00037DCF" w:rsidRDefault="00037DCF" w:rsidP="00037DCF">
      <w:pPr>
        <w:pStyle w:val="Brdtext"/>
        <w:ind w:left="227"/>
        <w:jc w:val="left"/>
      </w:pPr>
      <w:r>
        <w:t>Johansson, Wiwi-Anne, led. av riksdagen /V (fr.o.m den 12-sep-2012)</w:t>
      </w:r>
    </w:p>
    <w:p w:rsidR="00037DCF" w:rsidRDefault="00037DCF" w:rsidP="00037DCF">
      <w:pPr>
        <w:pStyle w:val="Brdtext"/>
        <w:ind w:left="227"/>
        <w:jc w:val="left"/>
      </w:pPr>
      <w:r>
        <w:t>Karlsson, Sonia, led. av riksdagen /S (fr.o.m den 22-jun-2010 t.o.m den 26-sep-2011)</w:t>
      </w:r>
    </w:p>
    <w:p w:rsidR="00037DCF" w:rsidRDefault="00037DCF" w:rsidP="00037DCF">
      <w:pPr>
        <w:pStyle w:val="Brdtext"/>
        <w:ind w:left="227"/>
        <w:jc w:val="left"/>
      </w:pPr>
      <w:r>
        <w:t>König Jerlmyr, Anna, led. av riksdagen /M (fr.o.m den 22-jun-2010 t.o.m den 10-nov-2010)</w:t>
      </w:r>
    </w:p>
    <w:p w:rsidR="00037DCF" w:rsidRDefault="00037DCF" w:rsidP="00037DCF">
      <w:pPr>
        <w:pStyle w:val="Brdtext"/>
        <w:ind w:left="227"/>
        <w:jc w:val="left"/>
      </w:pPr>
      <w:r>
        <w:t>Lunderquist, Kajsa, led. av riksdagen /M (fr.o.m den 11-jan-2011 t.o.m den 13-maj-2012)</w:t>
      </w:r>
    </w:p>
    <w:p w:rsidR="00037DCF" w:rsidRDefault="00037DCF" w:rsidP="00037DCF">
      <w:pPr>
        <w:pStyle w:val="Brdtext"/>
        <w:ind w:left="227"/>
        <w:jc w:val="left"/>
      </w:pPr>
      <w:r>
        <w:t>Lång, David, led. av riksdagen /SD (fr.o.m den 17-aug-2012)</w:t>
      </w:r>
    </w:p>
    <w:p w:rsidR="00037DCF" w:rsidRDefault="00037DCF" w:rsidP="00037DCF">
      <w:pPr>
        <w:pStyle w:val="Brdtext"/>
        <w:ind w:left="227"/>
        <w:jc w:val="left"/>
      </w:pPr>
      <w:r>
        <w:t>Löfvén, Stefan, förbundsordförande (fr.o.m den 22-jun-2010 t.o.m den 17-aug-2011)</w:t>
      </w:r>
    </w:p>
    <w:p w:rsidR="00037DCF" w:rsidRDefault="00037DCF" w:rsidP="00037DCF">
      <w:pPr>
        <w:pStyle w:val="Brdtext"/>
        <w:ind w:left="227"/>
        <w:jc w:val="left"/>
      </w:pPr>
      <w:r>
        <w:t>Olsson, LiseLotte, led. av riksdagen /V (fr.o.m den 22-jun-2010 t.o.m den 11-sep-2012)</w:t>
      </w:r>
    </w:p>
    <w:p w:rsidR="00037DCF" w:rsidRDefault="00037DCF" w:rsidP="00037DCF">
      <w:pPr>
        <w:pStyle w:val="Brdtext"/>
        <w:ind w:left="227"/>
        <w:jc w:val="left"/>
      </w:pPr>
      <w:r>
        <w:t>Pehrson, Johan, led. av riksdagen /FP (fr.o.m den 11-nov-2010)</w:t>
      </w:r>
    </w:p>
    <w:p w:rsidR="00037DCF" w:rsidRDefault="00037DCF" w:rsidP="00037DCF">
      <w:pPr>
        <w:pStyle w:val="Brdtext"/>
        <w:ind w:left="227"/>
        <w:jc w:val="left"/>
      </w:pPr>
      <w:r>
        <w:t>Svantesson, Elisabeth, led. av riksdagen /M (fr.o.m den  6-aug-2012 t.o.m den  9-okt-2012)</w:t>
      </w:r>
    </w:p>
    <w:p w:rsidR="00037DCF" w:rsidRDefault="00037DCF" w:rsidP="00037DCF">
      <w:pPr>
        <w:pStyle w:val="Brdtext"/>
        <w:ind w:left="227"/>
        <w:jc w:val="left"/>
      </w:pPr>
      <w:r>
        <w:t>Sällström, Sven-Olof, led. av riksdagen /SD (fr.o.m den 30-nov-2011 t.o.m den 16-aug-2012)</w:t>
      </w:r>
    </w:p>
    <w:p w:rsidR="00037DCF" w:rsidRDefault="00037DCF" w:rsidP="00037DCF">
      <w:pPr>
        <w:pStyle w:val="Brdtext"/>
        <w:ind w:left="227"/>
        <w:jc w:val="left"/>
      </w:pPr>
      <w:r>
        <w:t>Tobé, Tomas, led. av riksdagen /M (fr.o.m den 11-nov-2010 t.o.m den  5-aug-2012)</w:t>
      </w:r>
    </w:p>
    <w:p w:rsidR="00037DCF" w:rsidRDefault="00037DCF" w:rsidP="00037DCF">
      <w:pPr>
        <w:pStyle w:val="Brdtext"/>
        <w:ind w:left="227"/>
        <w:jc w:val="left"/>
      </w:pPr>
      <w:r>
        <w:t>Ullenhag, Erik, led. av riksdagen /FP (fr.o.m den 22-jun-2010 t.o.m den  5-okt-2010)</w:t>
      </w:r>
    </w:p>
    <w:p w:rsidR="00037DCF" w:rsidRDefault="00037DCF" w:rsidP="00037DCF">
      <w:pPr>
        <w:pStyle w:val="Brdtext"/>
        <w:ind w:left="227"/>
        <w:jc w:val="left"/>
      </w:pPr>
      <w:r>
        <w:t>Zander, Solveig, led. av riksdagen /C (fr.o.m den  1-jun-2012)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Ekholm, Anders, departementsråd (fr.o.m den  4-okt-2010)</w:t>
      </w:r>
    </w:p>
    <w:p w:rsidR="00037DCF" w:rsidRDefault="00037DCF" w:rsidP="00037DCF">
      <w:pPr>
        <w:pStyle w:val="Brdtext"/>
        <w:ind w:left="227"/>
        <w:jc w:val="left"/>
      </w:pPr>
      <w:r>
        <w:t>Hoegy, Charlotta, departementssekreterare (fr.o.m den  4-okt-2010)</w:t>
      </w:r>
    </w:p>
    <w:p w:rsidR="00037DCF" w:rsidRDefault="00037DCF" w:rsidP="00037DCF">
      <w:pPr>
        <w:pStyle w:val="Brdtext"/>
        <w:ind w:left="227"/>
        <w:jc w:val="left"/>
      </w:pPr>
      <w:r>
        <w:t>Holmqvist, Mats, rättssakkunnig (fr.o.m den  4-okt-2010)</w:t>
      </w:r>
    </w:p>
    <w:p w:rsidR="00037DCF" w:rsidRDefault="00037DCF" w:rsidP="00037DCF">
      <w:pPr>
        <w:pStyle w:val="Brdtext"/>
        <w:ind w:left="227"/>
        <w:jc w:val="left"/>
      </w:pPr>
      <w:r>
        <w:t>Ivarsson, Kent, ämnesråd (fr.o.m den  4-okt-2010)</w:t>
      </w:r>
    </w:p>
    <w:p w:rsidR="00037DCF" w:rsidRDefault="00037DCF" w:rsidP="00037DCF">
      <w:pPr>
        <w:pStyle w:val="Brdtext"/>
        <w:ind w:left="227"/>
        <w:jc w:val="left"/>
      </w:pPr>
      <w:r>
        <w:lastRenderedPageBreak/>
        <w:t>Johansson, Sara, departementssekreterare (fr.o.m den 22-nov-2011)</w:t>
      </w:r>
    </w:p>
    <w:p w:rsidR="00037DCF" w:rsidRDefault="00037DCF" w:rsidP="00037DCF">
      <w:pPr>
        <w:pStyle w:val="Brdtext"/>
        <w:ind w:left="227"/>
        <w:jc w:val="left"/>
      </w:pPr>
      <w:r>
        <w:t>Lindgren, Karin, departementssekreterare (fr.o.m den  5-dec-2011 t.o.m den 11-okt-2012)</w:t>
      </w:r>
    </w:p>
    <w:p w:rsidR="00037DCF" w:rsidRDefault="00037DCF" w:rsidP="00037DCF">
      <w:pPr>
        <w:pStyle w:val="Brdtext"/>
        <w:ind w:left="227"/>
        <w:jc w:val="left"/>
      </w:pPr>
      <w:r>
        <w:t xml:space="preserve">Ljungberg, Lena, kansliråd (fr.o.m den  4-okt-2010 t.o.m den </w:t>
      </w:r>
    </w:p>
    <w:p w:rsidR="00037DCF" w:rsidRDefault="00037DCF" w:rsidP="00037DCF">
      <w:pPr>
        <w:pStyle w:val="Brdtext"/>
        <w:ind w:left="227"/>
        <w:jc w:val="left"/>
      </w:pPr>
      <w:r>
        <w:t>29-dec-2011)</w:t>
      </w:r>
    </w:p>
    <w:p w:rsidR="00037DCF" w:rsidRDefault="00037DCF" w:rsidP="00037DCF">
      <w:pPr>
        <w:pStyle w:val="Brdtext"/>
        <w:ind w:left="227"/>
        <w:jc w:val="left"/>
      </w:pPr>
      <w:r>
        <w:t>Moberg, Henrik, departementssekreterare (fr.o.m den  4-okt-2010 t.o.m den 21-nov-2011)</w:t>
      </w:r>
    </w:p>
    <w:p w:rsidR="00037DCF" w:rsidRDefault="00037DCF" w:rsidP="00037DCF">
      <w:pPr>
        <w:pStyle w:val="Brdtext"/>
        <w:ind w:left="227"/>
        <w:jc w:val="left"/>
      </w:pPr>
      <w:r>
        <w:t>Mäkk, Marie, departementssekreterare (fr.o.m den  4-okt-2010)</w:t>
      </w:r>
    </w:p>
    <w:p w:rsidR="00037DCF" w:rsidRDefault="00037DCF" w:rsidP="00037DCF">
      <w:pPr>
        <w:pStyle w:val="Brdtext"/>
        <w:ind w:left="227"/>
        <w:jc w:val="left"/>
      </w:pPr>
      <w:r>
        <w:t>Nordmarc, Marie, departementssekreterare (fr.o.m den  4-okt-2010)</w:t>
      </w:r>
    </w:p>
    <w:p w:rsidR="00037DCF" w:rsidRDefault="00037DCF" w:rsidP="00037DCF">
      <w:pPr>
        <w:pStyle w:val="Brdtext"/>
        <w:ind w:left="227"/>
        <w:jc w:val="left"/>
      </w:pPr>
      <w:r>
        <w:t>Rapp, Patrik, kansliråd (fr.o.m den 18-sep-2012)</w:t>
      </w:r>
    </w:p>
    <w:p w:rsidR="00037DCF" w:rsidRDefault="00037DCF" w:rsidP="00037DCF">
      <w:pPr>
        <w:pStyle w:val="Brdtext"/>
        <w:ind w:left="227"/>
        <w:jc w:val="left"/>
      </w:pPr>
      <w:r>
        <w:t>Rinman Henning, Mårten, kansliråd (fr.o.m den  4-okt-2010 t.o.m den  8-feb-2011)</w:t>
      </w:r>
    </w:p>
    <w:p w:rsidR="00037DCF" w:rsidRDefault="00037DCF" w:rsidP="00037DCF">
      <w:pPr>
        <w:pStyle w:val="Brdtext"/>
        <w:ind w:left="227"/>
        <w:jc w:val="left"/>
      </w:pPr>
      <w:r>
        <w:t xml:space="preserve">Sandgren Massih, Sofia, departementssekreterare (fr.o.m den </w:t>
      </w:r>
    </w:p>
    <w:p w:rsidR="00037DCF" w:rsidRDefault="00037DCF" w:rsidP="00037DCF">
      <w:pPr>
        <w:pStyle w:val="Brdtext"/>
        <w:ind w:left="227"/>
        <w:jc w:val="left"/>
      </w:pPr>
      <w:r>
        <w:t>20-okt-2011 t.o.m den 10-dec-2012)</w:t>
      </w:r>
    </w:p>
    <w:p w:rsidR="00037DCF" w:rsidRDefault="00037DCF" w:rsidP="00037DCF">
      <w:pPr>
        <w:pStyle w:val="Brdtext"/>
        <w:ind w:left="227"/>
        <w:jc w:val="left"/>
      </w:pPr>
      <w:r>
        <w:t>Sandkull, Karin, kansliråd (fr.o.m den 12-okt-2012)</w:t>
      </w:r>
    </w:p>
    <w:p w:rsidR="00037DCF" w:rsidRDefault="00037DCF" w:rsidP="00037DCF">
      <w:pPr>
        <w:pStyle w:val="Brdtext"/>
        <w:ind w:left="227"/>
        <w:jc w:val="left"/>
      </w:pPr>
      <w:r>
        <w:t>Stillerud, Karin, departementssekreterare (fr.o.m den  4-okt-2010)</w:t>
      </w:r>
    </w:p>
    <w:p w:rsidR="00037DCF" w:rsidRDefault="00037DCF" w:rsidP="00037DCF">
      <w:pPr>
        <w:pStyle w:val="Brdtext"/>
        <w:ind w:left="227"/>
        <w:jc w:val="left"/>
      </w:pPr>
      <w:r>
        <w:t>Stjernfält, Johan, departementssekreterare (fr.o.m den  9-feb-2011 t.o.m den 17-sep-2012)</w:t>
      </w:r>
    </w:p>
    <w:p w:rsidR="00037DCF" w:rsidRDefault="00037DCF" w:rsidP="00037DCF">
      <w:pPr>
        <w:pStyle w:val="Brdtext"/>
        <w:ind w:left="227"/>
        <w:jc w:val="left"/>
      </w:pPr>
      <w:r>
        <w:t>Söderström, Martin, departementssekreterare (fr.o.m den 26-okt-2010 t.o.m den 19-okt-2011)</w:t>
      </w:r>
    </w:p>
    <w:p w:rsidR="00037DCF" w:rsidRDefault="00037DCF" w:rsidP="00037DCF">
      <w:pPr>
        <w:pStyle w:val="Brdtext"/>
        <w:ind w:left="227"/>
        <w:jc w:val="left"/>
      </w:pPr>
      <w:r>
        <w:t>Westerberg, Anna, statssekreterare (fr.o.m den  4-okt-2010 t.o.m den 25-okt-2010)</w:t>
      </w:r>
    </w:p>
    <w:p w:rsidR="00037DCF" w:rsidRDefault="00037DCF" w:rsidP="00037DCF">
      <w:pPr>
        <w:pStyle w:val="Brdtext"/>
        <w:ind w:left="227"/>
        <w:jc w:val="left"/>
      </w:pPr>
      <w:r>
        <w:t>Wollberg, Peter, kansliråd (fr.o.m den  4-okt-2010)</w:t>
      </w:r>
    </w:p>
    <w:p w:rsidR="00037DCF" w:rsidRDefault="00037DCF" w:rsidP="00037DCF">
      <w:pPr>
        <w:pStyle w:val="Brdtext"/>
        <w:ind w:left="227"/>
        <w:jc w:val="left"/>
      </w:pPr>
      <w:r>
        <w:t xml:space="preserve">Åkhagen, Marie, kansliråd (fr.o.m den  4-okt-2010 t.o.m den  </w:t>
      </w:r>
    </w:p>
    <w:p w:rsidR="00037DCF" w:rsidRDefault="00037DCF" w:rsidP="00037DCF">
      <w:pPr>
        <w:pStyle w:val="Brdtext"/>
        <w:ind w:left="227"/>
        <w:jc w:val="left"/>
      </w:pPr>
      <w:r>
        <w:t>4-dec-2011)</w:t>
      </w:r>
    </w:p>
    <w:p w:rsidR="00037DCF" w:rsidRDefault="00037DCF" w:rsidP="00037DCF">
      <w:pPr>
        <w:pStyle w:val="Brdtext"/>
        <w:ind w:left="227"/>
        <w:jc w:val="left"/>
      </w:pPr>
      <w:r>
        <w:t>Åsbrink, Annika, departementssekreterare (fr.o.m den  4-okt-2010)</w:t>
      </w:r>
    </w:p>
    <w:p w:rsidR="00037DCF" w:rsidRDefault="00037DCF" w:rsidP="00037DCF">
      <w:pPr>
        <w:pStyle w:val="Brdtext"/>
        <w:ind w:left="227"/>
        <w:jc w:val="left"/>
      </w:pPr>
      <w:r>
        <w:t>Åström, Johanna, departementssekreterare (fr.o.m den 11-dec-2012)</w:t>
      </w:r>
    </w:p>
    <w:p w:rsidR="00037DCF" w:rsidRDefault="00037DCF" w:rsidP="00037DCF">
      <w:pPr>
        <w:pStyle w:val="Brdtext"/>
      </w:pPr>
    </w:p>
    <w:p w:rsidR="00037DCF" w:rsidRDefault="00037DCF" w:rsidP="00037DCF">
      <w:pPr>
        <w:pStyle w:val="Brdtext"/>
      </w:pPr>
      <w:r>
        <w:t>Sekreterare:</w:t>
      </w:r>
    </w:p>
    <w:p w:rsidR="00037DCF" w:rsidRDefault="00037DCF" w:rsidP="00037DCF">
      <w:pPr>
        <w:pStyle w:val="Brdtext"/>
        <w:ind w:left="227"/>
        <w:jc w:val="left"/>
      </w:pPr>
      <w:r>
        <w:t>Evjen, Johanna, (fr.o.m den  1-feb-2012 t.o.m den 31-mar-2012)</w:t>
      </w:r>
    </w:p>
    <w:p w:rsidR="00037DCF" w:rsidRDefault="00037DCF" w:rsidP="00037DCF">
      <w:pPr>
        <w:pStyle w:val="Brdtext"/>
        <w:ind w:left="227"/>
        <w:jc w:val="left"/>
      </w:pPr>
      <w:r>
        <w:t>Fransson, Anna, (fr.o.m den 29-aug-2011)</w:t>
      </w:r>
    </w:p>
    <w:p w:rsidR="00037DCF" w:rsidRDefault="00037DCF" w:rsidP="00037DCF">
      <w:pPr>
        <w:pStyle w:val="Brdtext"/>
        <w:ind w:left="227"/>
        <w:jc w:val="left"/>
      </w:pPr>
      <w:r>
        <w:t>Grape, Linda, (fr.o.m den  1-okt-2010 t.o.m den  6-maj-2012)</w:t>
      </w:r>
    </w:p>
    <w:p w:rsidR="00037DCF" w:rsidRDefault="00037DCF" w:rsidP="00037DCF">
      <w:pPr>
        <w:pStyle w:val="Brdtext"/>
        <w:ind w:left="227"/>
        <w:jc w:val="left"/>
      </w:pPr>
      <w:r>
        <w:t>Hopstadius, Jasmina, (fr.o.m den  1-okt-2010 t.o.m den 31-dec-2011)</w:t>
      </w:r>
    </w:p>
    <w:p w:rsidR="00037DCF" w:rsidRDefault="00037DCF" w:rsidP="00037DCF">
      <w:pPr>
        <w:pStyle w:val="Brdtext"/>
        <w:ind w:left="227"/>
        <w:jc w:val="left"/>
      </w:pPr>
      <w:r>
        <w:t>Hultin, Mårten, (fr.o.m den  1-nov-2010)</w:t>
      </w:r>
    </w:p>
    <w:p w:rsidR="00037DCF" w:rsidRDefault="00037DCF" w:rsidP="00037DCF">
      <w:pPr>
        <w:pStyle w:val="Brdtext"/>
        <w:ind w:left="227"/>
        <w:jc w:val="left"/>
      </w:pPr>
      <w:r>
        <w:t>Kullgren, Sara, (fr.o.m den  1-okt-2010 t.o.m den 28-jun-2012)</w:t>
      </w:r>
    </w:p>
    <w:p w:rsidR="00037DCF" w:rsidRDefault="00037DCF" w:rsidP="00037DCF">
      <w:pPr>
        <w:pStyle w:val="Brdtext"/>
        <w:ind w:left="227"/>
        <w:jc w:val="left"/>
      </w:pPr>
      <w:r>
        <w:t>Kållberg, Maria, (fr.o.m den  1-maj-2011 t.o.m den 31-jul-2012)</w:t>
      </w:r>
    </w:p>
    <w:p w:rsidR="00037DCF" w:rsidRDefault="00037DCF" w:rsidP="00037DCF">
      <w:pPr>
        <w:pStyle w:val="Brdtext"/>
        <w:ind w:left="227"/>
        <w:jc w:val="left"/>
      </w:pPr>
      <w:r>
        <w:t>Larsson, Jakob, (fr.o.m den 13-sep-2010)</w:t>
      </w:r>
    </w:p>
    <w:p w:rsidR="00037DCF" w:rsidRPr="001E600F" w:rsidRDefault="00037DCF" w:rsidP="00037DCF">
      <w:pPr>
        <w:pStyle w:val="Brdtext"/>
        <w:ind w:left="227"/>
        <w:jc w:val="left"/>
        <w:rPr>
          <w:lang w:val="de-DE"/>
        </w:rPr>
      </w:pPr>
      <w:r w:rsidRPr="001E600F">
        <w:rPr>
          <w:lang w:val="de-DE"/>
        </w:rPr>
        <w:t>Wennemo, Irene, (fr.o.m den  1</w:t>
      </w:r>
      <w:r>
        <w:rPr>
          <w:lang w:val="de-DE"/>
        </w:rPr>
        <w:t>-aug</w:t>
      </w:r>
      <w:r w:rsidRPr="001E600F">
        <w:rPr>
          <w:lang w:val="de-DE"/>
        </w:rPr>
        <w:t>-2010)</w:t>
      </w:r>
    </w:p>
    <w:p w:rsidR="00037DCF" w:rsidRDefault="00037DCF" w:rsidP="00037DCF">
      <w:pPr>
        <w:pStyle w:val="Brdtext"/>
        <w:ind w:left="227"/>
        <w:jc w:val="left"/>
      </w:pPr>
      <w:r>
        <w:t>Westman, Anneli, (fr.o.m den  1-okt-2010)</w:t>
      </w:r>
    </w:p>
    <w:p w:rsidR="00037DCF" w:rsidRDefault="00037DCF" w:rsidP="00037DCF">
      <w:pPr>
        <w:pStyle w:val="Brdtext"/>
        <w:ind w:left="227"/>
        <w:jc w:val="left"/>
      </w:pPr>
      <w:r>
        <w:t>Åkesson, Esbjörn, (fr.o.m den  1-mar-2012 t.o.m den 30-jun-2012)</w:t>
      </w:r>
    </w:p>
    <w:p w:rsidR="00037DCF" w:rsidRDefault="00037DCF" w:rsidP="00037DCF">
      <w:pPr>
        <w:pStyle w:val="Brdtext"/>
        <w:ind w:left="227"/>
        <w:jc w:val="left"/>
      </w:pPr>
      <w:r>
        <w:t>Åkesson, Esbjörn, departementssekreterare (fr.o.m den 10-sep-2012)</w:t>
      </w:r>
    </w:p>
    <w:p w:rsidR="00037DCF" w:rsidRDefault="00037DCF" w:rsidP="00037DCF">
      <w:pPr>
        <w:pStyle w:val="Brdtext"/>
        <w:ind w:left="227"/>
        <w:jc w:val="left"/>
      </w:pPr>
      <w:r>
        <w:t>Åkesson, Per, stabschef (fr.o.m den 19-nov-2012)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kommittén, se dir. 2010:48, dir. 2011:40, dir. 2012:26 och 2012:90</w:t>
      </w:r>
    </w:p>
    <w:p w:rsidR="00037DCF" w:rsidRDefault="00037DCF" w:rsidP="00037DCF">
      <w:pPr>
        <w:pStyle w:val="Brdtext"/>
        <w:jc w:val="left"/>
      </w:pPr>
      <w:r>
        <w:lastRenderedPageBreak/>
        <w:t>Utredningen har avgett</w:t>
      </w:r>
    </w:p>
    <w:p w:rsidR="00037DCF" w:rsidRDefault="00037DCF" w:rsidP="00037DCF">
      <w:pPr>
        <w:pStyle w:val="Brdtext"/>
        <w:jc w:val="left"/>
      </w:pPr>
      <w:r>
        <w:t xml:space="preserve">    SOU 2011:74 I gränslandet - Social trygghet vid gränsarbete i Norden</w:t>
      </w:r>
    </w:p>
    <w:p w:rsidR="00037DCF" w:rsidRDefault="00037DCF" w:rsidP="00037DCF">
      <w:pPr>
        <w:pStyle w:val="Brdtext"/>
        <w:jc w:val="left"/>
      </w:pPr>
      <w:r>
        <w:t xml:space="preserve">    SOU 2012:47 Harmoniserat inkomstbegrepp - Möjligheter att använda månadsuppgifter i social- och arbetslöshetsförsäkringarna</w:t>
      </w:r>
    </w:p>
    <w:p w:rsidR="00037DCF" w:rsidRDefault="00037DCF" w:rsidP="00037DCF">
      <w:pPr>
        <w:pStyle w:val="Brdtext"/>
        <w:jc w:val="left"/>
      </w:pPr>
    </w:p>
    <w:p w:rsidR="00037DCF" w:rsidRDefault="00037DCF" w:rsidP="00037DCF">
      <w:pPr>
        <w:pStyle w:val="Brdtext"/>
        <w:jc w:val="left"/>
      </w:pPr>
      <w:r>
        <w:t>Utredningen beräknas avsluta sitt arbete senast den 15 maj 2013.</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66" w:name="_Toc348704805"/>
      <w:bookmarkStart w:id="267" w:name="_Toc349137953"/>
      <w:bookmarkStart w:id="268" w:name="_Toc349138293"/>
      <w:r w:rsidRPr="00235EC8">
        <w:rPr>
          <w:sz w:val="23"/>
          <w:szCs w:val="23"/>
        </w:rPr>
        <w:t>Upphandlingsutredningen 2010 (Fi 2010:06)</w:t>
      </w:r>
      <w:bookmarkEnd w:id="266"/>
      <w:bookmarkEnd w:id="267"/>
      <w:bookmarkEnd w:id="268"/>
    </w:p>
    <w:p w:rsidR="00037DCF" w:rsidRDefault="00037DCF" w:rsidP="00037DCF">
      <w:pPr>
        <w:pStyle w:val="Brdtext"/>
        <w:jc w:val="left"/>
      </w:pPr>
      <w:r>
        <w:t>Tillkallad enligt regeringens bemyndigande  9-sep-2010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Wijkman, Anders, (fr.o.m den  1-nov-2010)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Anderson, Agneeta, (fr.o.m den 25-nov-2010)</w:t>
      </w:r>
    </w:p>
    <w:p w:rsidR="00037DCF" w:rsidRDefault="00037DCF" w:rsidP="00037DCF">
      <w:pPr>
        <w:pStyle w:val="Brdtext"/>
        <w:ind w:left="227"/>
        <w:jc w:val="left"/>
      </w:pPr>
      <w:r>
        <w:t>Barton, Maria, departementssekreterare (fr.o.m den 15-aug-2012)</w:t>
      </w:r>
    </w:p>
    <w:p w:rsidR="00037DCF" w:rsidRDefault="00037DCF" w:rsidP="00037DCF">
      <w:pPr>
        <w:pStyle w:val="Brdtext"/>
        <w:ind w:left="227"/>
        <w:jc w:val="left"/>
      </w:pPr>
      <w:r>
        <w:t>Bengtsson, Roger, departementssekreterare (fr.o.m den  3-dec-2012)</w:t>
      </w:r>
    </w:p>
    <w:p w:rsidR="00037DCF" w:rsidRDefault="00037DCF" w:rsidP="00037DCF">
      <w:pPr>
        <w:pStyle w:val="Brdtext"/>
        <w:ind w:left="227"/>
        <w:jc w:val="left"/>
      </w:pPr>
      <w:r>
        <w:t>Berger, Christian, departementssekreterare (fr.o.m den  1-feb-2012)</w:t>
      </w:r>
    </w:p>
    <w:p w:rsidR="00037DCF" w:rsidRDefault="00037DCF" w:rsidP="00037DCF">
      <w:pPr>
        <w:pStyle w:val="Brdtext"/>
        <w:ind w:left="227"/>
        <w:jc w:val="left"/>
      </w:pPr>
      <w:r>
        <w:t>Bergman, Mats, (fr.o.m den 25-nov-2010)</w:t>
      </w:r>
    </w:p>
    <w:p w:rsidR="00037DCF" w:rsidRDefault="00037DCF" w:rsidP="00037DCF">
      <w:pPr>
        <w:pStyle w:val="Brdtext"/>
        <w:ind w:left="227"/>
        <w:jc w:val="left"/>
      </w:pPr>
      <w:r>
        <w:t>Brunlid, Charlotte, (fr.o.m den 25-nov-2010)</w:t>
      </w:r>
    </w:p>
    <w:p w:rsidR="00037DCF" w:rsidRDefault="00037DCF" w:rsidP="00037DCF">
      <w:pPr>
        <w:pStyle w:val="Brdtext"/>
        <w:ind w:left="227"/>
        <w:jc w:val="left"/>
      </w:pPr>
      <w:r>
        <w:t>Dyrke, Ulrica, (fr.o.m den 25-nov-2010)</w:t>
      </w:r>
    </w:p>
    <w:p w:rsidR="00037DCF" w:rsidRDefault="00037DCF" w:rsidP="00037DCF">
      <w:pPr>
        <w:pStyle w:val="Brdtext"/>
        <w:ind w:left="227"/>
        <w:jc w:val="left"/>
      </w:pPr>
      <w:r>
        <w:t>Ekman, Ted, (fr.o.m den 25-nov-2010 t.o.m. den 21-jan-2013)</w:t>
      </w:r>
    </w:p>
    <w:p w:rsidR="00037DCF" w:rsidRDefault="00037DCF" w:rsidP="00037DCF">
      <w:pPr>
        <w:pStyle w:val="Brdtext"/>
        <w:ind w:left="227"/>
        <w:jc w:val="left"/>
      </w:pPr>
      <w:r>
        <w:t>Eriksson, Claes, (fr.o.m den 25-nov-2010)</w:t>
      </w:r>
    </w:p>
    <w:p w:rsidR="00037DCF" w:rsidRDefault="00037DCF" w:rsidP="00037DCF">
      <w:pPr>
        <w:pStyle w:val="Brdtext"/>
        <w:ind w:left="227"/>
        <w:jc w:val="left"/>
      </w:pPr>
      <w:r>
        <w:t>Forsselius, Hedvig, (fr.o.m den 25-nov-2010)</w:t>
      </w:r>
    </w:p>
    <w:p w:rsidR="00037DCF" w:rsidRDefault="00037DCF" w:rsidP="00037DCF">
      <w:pPr>
        <w:pStyle w:val="Brdtext"/>
        <w:ind w:left="227"/>
        <w:jc w:val="left"/>
      </w:pPr>
      <w:r>
        <w:t>Frykblom, Peter, (fr.o.m den 25-nov-2010 t.o.m den 23-okt-2011)</w:t>
      </w:r>
    </w:p>
    <w:p w:rsidR="00037DCF" w:rsidRDefault="00037DCF" w:rsidP="00037DCF">
      <w:pPr>
        <w:pStyle w:val="Brdtext"/>
        <w:ind w:left="227"/>
        <w:jc w:val="left"/>
      </w:pPr>
      <w:r>
        <w:t>Hagdahl, Annelie, ämnessakkunnig (fr.o.m den 13-dec-2011)</w:t>
      </w:r>
    </w:p>
    <w:p w:rsidR="00037DCF" w:rsidRDefault="00037DCF" w:rsidP="00037DCF">
      <w:pPr>
        <w:pStyle w:val="Brdtext"/>
        <w:ind w:left="227"/>
        <w:jc w:val="left"/>
      </w:pPr>
      <w:r>
        <w:t>Hausel Heldahl, Ellen, avdelningschef (fr.o.m den  1-jan-2012)</w:t>
      </w:r>
    </w:p>
    <w:p w:rsidR="00037DCF" w:rsidRDefault="00037DCF" w:rsidP="00037DCF">
      <w:pPr>
        <w:pStyle w:val="Brdtext"/>
        <w:ind w:left="227"/>
        <w:jc w:val="left"/>
      </w:pPr>
      <w:r>
        <w:t>Hulting, Gunilla, departementsråd (fr.o.m den 25-nov-2010)</w:t>
      </w:r>
    </w:p>
    <w:p w:rsidR="00037DCF" w:rsidRDefault="00037DCF" w:rsidP="00037DCF">
      <w:pPr>
        <w:pStyle w:val="Brdtext"/>
        <w:ind w:left="227"/>
        <w:jc w:val="left"/>
      </w:pPr>
      <w:r>
        <w:t>Johnsson, Lisbeth, (fr.o.m den 25-nov-2010)</w:t>
      </w:r>
    </w:p>
    <w:p w:rsidR="00037DCF" w:rsidRDefault="00037DCF" w:rsidP="00037DCF">
      <w:pPr>
        <w:pStyle w:val="Brdtext"/>
        <w:ind w:left="227"/>
        <w:jc w:val="left"/>
      </w:pPr>
      <w:r>
        <w:t xml:space="preserve">Kager, Lina, kansliråd (fr.o.m den 25-nov-2010 t.o.m den  </w:t>
      </w:r>
    </w:p>
    <w:p w:rsidR="00037DCF" w:rsidRDefault="00037DCF" w:rsidP="00037DCF">
      <w:pPr>
        <w:pStyle w:val="Brdtext"/>
        <w:ind w:left="227"/>
        <w:jc w:val="left"/>
      </w:pPr>
      <w:r>
        <w:t>2-dec-2012)</w:t>
      </w:r>
    </w:p>
    <w:p w:rsidR="00037DCF" w:rsidRDefault="00037DCF" w:rsidP="00037DCF">
      <w:pPr>
        <w:pStyle w:val="Brdtext"/>
        <w:ind w:left="227"/>
        <w:jc w:val="left"/>
      </w:pPr>
      <w:r>
        <w:t>Laurent, Birgitta, (fr.o.m den 25-nov-2010)</w:t>
      </w:r>
    </w:p>
    <w:p w:rsidR="00037DCF" w:rsidRDefault="00037DCF" w:rsidP="00037DCF">
      <w:pPr>
        <w:pStyle w:val="Brdtext"/>
        <w:ind w:left="227"/>
        <w:jc w:val="left"/>
      </w:pPr>
      <w:r>
        <w:t>Lindblom, Peter, (fr.o.m den 25-nov-2010 t.o.m den 30-nov-2011)</w:t>
      </w:r>
    </w:p>
    <w:p w:rsidR="00037DCF" w:rsidRDefault="00037DCF" w:rsidP="00037DCF">
      <w:pPr>
        <w:pStyle w:val="Brdtext"/>
        <w:ind w:left="227"/>
        <w:jc w:val="left"/>
      </w:pPr>
      <w:r>
        <w:t>Lindbäck, Magnus, (fr.o.m den 25-nov-2010 t.o.m den 31-jan-2012)</w:t>
      </w:r>
    </w:p>
    <w:p w:rsidR="00037DCF" w:rsidRDefault="00037DCF" w:rsidP="00037DCF">
      <w:pPr>
        <w:pStyle w:val="Brdtext"/>
        <w:ind w:left="227"/>
        <w:jc w:val="left"/>
      </w:pPr>
      <w:r>
        <w:t>Liss Larsson, Niclas, (fr.o.m den 25-nov-2010 t.o.m den 12-dec-2011)</w:t>
      </w:r>
    </w:p>
    <w:p w:rsidR="00037DCF" w:rsidRDefault="00037DCF" w:rsidP="00037DCF">
      <w:pPr>
        <w:pStyle w:val="Brdtext"/>
        <w:ind w:left="227"/>
        <w:jc w:val="left"/>
      </w:pPr>
      <w:r>
        <w:t>Löfgren, Annika, (fr.o.m den 25-nov-2010 t.o.m den  5-feb-2012)</w:t>
      </w:r>
    </w:p>
    <w:p w:rsidR="00037DCF" w:rsidRDefault="00037DCF" w:rsidP="00037DCF">
      <w:pPr>
        <w:pStyle w:val="Brdtext"/>
        <w:ind w:left="227"/>
        <w:jc w:val="left"/>
      </w:pPr>
      <w:r>
        <w:t xml:space="preserve">Madell, Tom, hovrättsråd (fr.o.m den 25-nov-2010 t.o.m den  </w:t>
      </w:r>
    </w:p>
    <w:p w:rsidR="00037DCF" w:rsidRDefault="00037DCF" w:rsidP="00037DCF">
      <w:pPr>
        <w:pStyle w:val="Brdtext"/>
        <w:ind w:left="227"/>
        <w:jc w:val="left"/>
      </w:pPr>
      <w:r>
        <w:t>2-dec-2012)</w:t>
      </w:r>
    </w:p>
    <w:p w:rsidR="00037DCF" w:rsidRPr="00D53F07" w:rsidRDefault="00037DCF" w:rsidP="00037DCF">
      <w:pPr>
        <w:pStyle w:val="Brdtext"/>
        <w:ind w:left="227"/>
        <w:jc w:val="left"/>
      </w:pPr>
      <w:r w:rsidRPr="00D53F07">
        <w:t>Schönbeck, Jan, (fr.o.m den 25-nov-2010)</w:t>
      </w:r>
    </w:p>
    <w:p w:rsidR="00037DCF" w:rsidRDefault="00037DCF" w:rsidP="00037DCF">
      <w:pPr>
        <w:pStyle w:val="Brdtext"/>
        <w:ind w:left="227"/>
        <w:jc w:val="left"/>
      </w:pPr>
      <w:r>
        <w:t>Sveman, Eva, (fr.o.m den 25-nov-2010)</w:t>
      </w:r>
    </w:p>
    <w:p w:rsidR="00037DCF" w:rsidRDefault="00037DCF" w:rsidP="00037DCF">
      <w:pPr>
        <w:pStyle w:val="Brdtext"/>
        <w:ind w:left="227"/>
        <w:jc w:val="left"/>
      </w:pPr>
      <w:r>
        <w:t>Wahlgren, Katarina, (fr.o.m den 25-nov-2010)</w:t>
      </w:r>
    </w:p>
    <w:p w:rsidR="00037DCF" w:rsidRDefault="00037DCF" w:rsidP="00037DCF">
      <w:pPr>
        <w:pStyle w:val="Brdtext"/>
        <w:ind w:left="227"/>
        <w:jc w:val="left"/>
      </w:pPr>
      <w:r>
        <w:t>Åhrén, Ida, departementssekreterare (fr.o.m. den  6-feb-2012 t.o.m. den 14-aug-2012)</w:t>
      </w:r>
    </w:p>
    <w:p w:rsidR="00037DCF" w:rsidRDefault="00037DCF" w:rsidP="00037DCF">
      <w:pPr>
        <w:pStyle w:val="Brdtext"/>
        <w:ind w:left="227"/>
        <w:jc w:val="left"/>
      </w:pPr>
    </w:p>
    <w:p w:rsidR="00037DCF" w:rsidRDefault="00037DCF" w:rsidP="00037DCF">
      <w:pPr>
        <w:pStyle w:val="Brdtext"/>
      </w:pPr>
      <w:r>
        <w:t>Sekreterare:</w:t>
      </w:r>
    </w:p>
    <w:p w:rsidR="00037DCF" w:rsidRDefault="00037DCF" w:rsidP="00037DCF">
      <w:pPr>
        <w:pStyle w:val="Brdtext"/>
        <w:ind w:left="227"/>
        <w:jc w:val="left"/>
      </w:pPr>
      <w:r>
        <w:t>Arnek, Magnus, (fr.o.m den 16-apr-2012)</w:t>
      </w:r>
    </w:p>
    <w:p w:rsidR="00037DCF" w:rsidRDefault="00037DCF" w:rsidP="00037DCF">
      <w:pPr>
        <w:pStyle w:val="Brdtext"/>
        <w:ind w:left="227"/>
        <w:jc w:val="left"/>
      </w:pPr>
      <w:r>
        <w:lastRenderedPageBreak/>
        <w:t>Edman, Åsa, (fr.o.m den 15-nov-2010)</w:t>
      </w:r>
    </w:p>
    <w:p w:rsidR="00037DCF" w:rsidRDefault="00037DCF" w:rsidP="00037DCF">
      <w:pPr>
        <w:pStyle w:val="Brdtext"/>
        <w:ind w:left="227"/>
        <w:jc w:val="left"/>
      </w:pPr>
      <w:r>
        <w:t>Fryksdahl, Ann, (fr.o.m den  1-mar-2012)</w:t>
      </w:r>
    </w:p>
    <w:p w:rsidR="00037DCF" w:rsidRDefault="00037DCF" w:rsidP="00037DCF">
      <w:pPr>
        <w:pStyle w:val="Brdtext"/>
        <w:ind w:left="227"/>
        <w:jc w:val="left"/>
      </w:pPr>
      <w:r>
        <w:t>Henriksson, Helena, (fr.o.m den  2-feb-2011)</w:t>
      </w:r>
    </w:p>
    <w:p w:rsidR="00037DCF" w:rsidRDefault="00037DCF" w:rsidP="00037DCF">
      <w:pPr>
        <w:pStyle w:val="Brdtext"/>
        <w:ind w:left="227"/>
        <w:jc w:val="left"/>
      </w:pPr>
      <w:r>
        <w:t>Lundberg, Sofia, (fr.o.m den  1-jan-2011 t.o.m den 31-dec-2011)</w:t>
      </w:r>
    </w:p>
    <w:p w:rsidR="00037DCF" w:rsidRDefault="00037DCF" w:rsidP="00037DCF">
      <w:pPr>
        <w:pStyle w:val="Brdtext"/>
        <w:jc w:val="left"/>
      </w:pPr>
    </w:p>
    <w:p w:rsidR="00037DCF" w:rsidRDefault="00037DCF" w:rsidP="00037DCF">
      <w:pPr>
        <w:pStyle w:val="Brdtext"/>
        <w:jc w:val="left"/>
      </w:pPr>
      <w:r>
        <w:t>Lokal: Karlavägen 102. Postadress: Garnisonen, 103 33 Stockholm, tel. 405 28 46 (Henriksson)</w:t>
      </w:r>
    </w:p>
    <w:p w:rsidR="00037DCF" w:rsidRDefault="00037DCF" w:rsidP="00037DCF">
      <w:pPr>
        <w:pStyle w:val="Brdtext"/>
        <w:jc w:val="left"/>
      </w:pPr>
    </w:p>
    <w:p w:rsidR="00037DCF" w:rsidRDefault="00037DCF" w:rsidP="00037DCF">
      <w:pPr>
        <w:pStyle w:val="Brdtext"/>
        <w:jc w:val="left"/>
      </w:pPr>
      <w:r>
        <w:t>Direktiv för utredningen, se dir. 2010:86, dir. 2012:10 och dir. 2012:107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2011:73 På jakt efter den goda affären - analys och erfarenheter av den offentliga upphandlingen</w:t>
      </w:r>
    </w:p>
    <w:p w:rsidR="00037DCF" w:rsidRDefault="00037DCF" w:rsidP="00037DCF">
      <w:pPr>
        <w:pStyle w:val="Brdtext"/>
        <w:jc w:val="left"/>
      </w:pPr>
    </w:p>
    <w:p w:rsidR="00037DCF" w:rsidRDefault="00037DCF" w:rsidP="00037DCF">
      <w:pPr>
        <w:pStyle w:val="Brdtext"/>
        <w:jc w:val="left"/>
      </w:pPr>
      <w:r>
        <w:t>Utredning</w:t>
      </w:r>
      <w:r w:rsidR="00733C58">
        <w:t>en beräknas avsluta sitt arbete</w:t>
      </w:r>
      <w:r>
        <w:t xml:space="preserve"> den 5 mars 2013.</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69" w:name="_Toc348704806"/>
      <w:bookmarkStart w:id="270" w:name="_Toc349137954"/>
      <w:bookmarkStart w:id="271" w:name="_Toc349138294"/>
      <w:r w:rsidRPr="00235EC8">
        <w:rPr>
          <w:sz w:val="23"/>
          <w:szCs w:val="23"/>
        </w:rPr>
        <w:t>Servicecenterutredningen (Fi 2010:08)</w:t>
      </w:r>
      <w:bookmarkEnd w:id="269"/>
      <w:bookmarkEnd w:id="270"/>
      <w:bookmarkEnd w:id="271"/>
    </w:p>
    <w:p w:rsidR="00037DCF" w:rsidRDefault="00037DCF" w:rsidP="00037DCF">
      <w:pPr>
        <w:pStyle w:val="Brdtext"/>
        <w:jc w:val="left"/>
      </w:pPr>
      <w:r>
        <w:t>Tillkallad enligt regeringens bemyndigande  4-nov-2010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Westling Palm, Katrin, (fr.o.m den  4-nov-2010)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Edin, Karin, (fr.o.m den 22-nov-2010)</w:t>
      </w:r>
    </w:p>
    <w:p w:rsidR="00037DCF" w:rsidRDefault="00037DCF" w:rsidP="00037DCF">
      <w:pPr>
        <w:pStyle w:val="Brdtext"/>
        <w:ind w:left="227"/>
        <w:jc w:val="left"/>
      </w:pPr>
      <w:r>
        <w:t>Hägglund, Ola, (fr.o.m den 22-nov-2010)</w:t>
      </w:r>
    </w:p>
    <w:p w:rsidR="00037DCF" w:rsidRDefault="00037DCF" w:rsidP="00037DCF">
      <w:pPr>
        <w:pStyle w:val="Brdtext"/>
        <w:ind w:left="227"/>
        <w:jc w:val="left"/>
      </w:pPr>
      <w:r>
        <w:t>Källman, Per, (fr.o.m den 22-nov-2010)</w:t>
      </w:r>
    </w:p>
    <w:p w:rsidR="00037DCF" w:rsidRDefault="00037DCF" w:rsidP="00037DCF">
      <w:pPr>
        <w:pStyle w:val="Brdtext"/>
        <w:ind w:left="227"/>
        <w:jc w:val="left"/>
      </w:pPr>
      <w:r>
        <w:t>Thagemark, Claes, (fr.o.m den 22-nov-2010)</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 xml:space="preserve">Johansson Ahlström, Charlotte, (fr.o.m den  23-nov-2010 t.o.m den </w:t>
      </w:r>
    </w:p>
    <w:p w:rsidR="00037DCF" w:rsidRDefault="00037DCF" w:rsidP="00037DCF">
      <w:pPr>
        <w:pStyle w:val="Brdtext"/>
        <w:ind w:left="227"/>
        <w:jc w:val="left"/>
      </w:pPr>
      <w:r>
        <w:t>30-jun-2012)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Hammarstedt, Björn, (fr.o.m den  1-dec-2010 t.o.m den 15-aug-2012)</w:t>
      </w:r>
    </w:p>
    <w:p w:rsidR="00037DCF" w:rsidRDefault="00037DCF" w:rsidP="00037DCF">
      <w:pPr>
        <w:pStyle w:val="Brdtext"/>
        <w:ind w:left="227"/>
        <w:jc w:val="left"/>
      </w:pPr>
      <w:r>
        <w:t>Trogen, Eva, (fr.o.m den  1-mar-2012 t.o.m den 30-jun-2012)</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Nordström, Kristina, (fr.o.m den 12-mar-2012 t.o.m den 31-maj-2012)</w:t>
      </w:r>
    </w:p>
    <w:p w:rsidR="00037DCF" w:rsidRDefault="00037DCF" w:rsidP="00037DCF">
      <w:pPr>
        <w:pStyle w:val="Brdtext"/>
        <w:ind w:left="227"/>
        <w:jc w:val="left"/>
      </w:pPr>
      <w:r>
        <w:t>Roos, Petra, (fr.o.m den 12-mar-2012 t.o.m den 31-maj-2012)</w:t>
      </w:r>
    </w:p>
    <w:p w:rsidR="00037DCF" w:rsidRDefault="00037DCF" w:rsidP="00037DCF">
      <w:pPr>
        <w:pStyle w:val="Brdtext"/>
        <w:ind w:left="227"/>
        <w:jc w:val="left"/>
      </w:pPr>
      <w:r>
        <w:t>Vandin, Inga-Britt, (fr.o.m den 12-mar-2012 t.o.m den 31-maj-2012)</w:t>
      </w:r>
    </w:p>
    <w:p w:rsidR="00037DCF" w:rsidRDefault="00037DCF" w:rsidP="00037DCF">
      <w:pPr>
        <w:pStyle w:val="Brdtext"/>
        <w:jc w:val="left"/>
      </w:pPr>
    </w:p>
    <w:p w:rsidR="00037DCF" w:rsidRDefault="00037DCF" w:rsidP="00037DCF">
      <w:pPr>
        <w:pStyle w:val="Brdtext"/>
        <w:jc w:val="left"/>
      </w:pPr>
      <w:r>
        <w:t>Direktiv för utredningen, se dir. 2010:117, dir. 2011:99 och dir. 2012:58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2011:38 Ett myndighetsgemensamt servicecenter</w:t>
      </w:r>
    </w:p>
    <w:p w:rsidR="00037DCF" w:rsidRDefault="00037DCF" w:rsidP="00037DCF">
      <w:pPr>
        <w:pStyle w:val="Brdtext"/>
        <w:jc w:val="left"/>
      </w:pPr>
    </w:p>
    <w:p w:rsidR="00037DCF" w:rsidRDefault="00037DCF" w:rsidP="00037DCF">
      <w:pPr>
        <w:pStyle w:val="Brdtext"/>
        <w:jc w:val="left"/>
      </w:pPr>
      <w:r>
        <w:lastRenderedPageBreak/>
        <w:t>Uppdraget är därmed slutfört.</w:t>
      </w:r>
    </w:p>
    <w:p w:rsidR="00037DCF" w:rsidRPr="00C32650" w:rsidRDefault="00037DCF" w:rsidP="00037DCF">
      <w:pPr>
        <w:pStyle w:val="Rubrik2"/>
        <w:numPr>
          <w:ilvl w:val="1"/>
          <w:numId w:val="16"/>
        </w:numPr>
        <w:tabs>
          <w:tab w:val="clear" w:pos="1134"/>
          <w:tab w:val="clear" w:pos="2268"/>
          <w:tab w:val="left" w:pos="850"/>
        </w:tabs>
        <w:ind w:left="850" w:hanging="850"/>
        <w:rPr>
          <w:sz w:val="23"/>
          <w:szCs w:val="23"/>
        </w:rPr>
      </w:pPr>
      <w:bookmarkStart w:id="272" w:name="_Toc348704807"/>
      <w:bookmarkStart w:id="273" w:name="_Toc349137955"/>
      <w:bookmarkStart w:id="274" w:name="_Toc349138295"/>
      <w:r w:rsidRPr="00C32650">
        <w:rPr>
          <w:sz w:val="23"/>
          <w:szCs w:val="23"/>
        </w:rPr>
        <w:t>Statens vård- och omsorgsutredning (S 2011:01)</w:t>
      </w:r>
      <w:bookmarkEnd w:id="272"/>
      <w:bookmarkEnd w:id="273"/>
      <w:bookmarkEnd w:id="274"/>
    </w:p>
    <w:p w:rsidR="00037DCF" w:rsidRDefault="00037DCF" w:rsidP="00037DCF">
      <w:pPr>
        <w:pStyle w:val="Brdtext"/>
        <w:jc w:val="left"/>
      </w:pPr>
      <w:r>
        <w:t>Tillkallad enligt regeringens bemyndigande 27-jan-2011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Carlsson, Stefan, verkst. direktör (fr.o.m den 27-jan-2011 t.o.m den 15-apr-2012)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Aldskogius, Per, kansliråd (fr.o.m den  1-apr-2011)</w:t>
      </w:r>
    </w:p>
    <w:p w:rsidR="00037DCF" w:rsidRDefault="00037DCF" w:rsidP="00037DCF">
      <w:pPr>
        <w:pStyle w:val="Brdtext"/>
        <w:ind w:left="227"/>
        <w:jc w:val="left"/>
      </w:pPr>
      <w:r>
        <w:t>Johansson, Pontus, kansliråd (fr.o.m den  1-apr-2011)</w:t>
      </w:r>
    </w:p>
    <w:p w:rsidR="00037DCF" w:rsidRDefault="00037DCF" w:rsidP="00037DCF">
      <w:pPr>
        <w:pStyle w:val="Brdtext"/>
        <w:ind w:left="227"/>
        <w:jc w:val="left"/>
      </w:pPr>
      <w:r>
        <w:t>Lundgren, Therese, rättssakkunnig (fr.o.m den  1-jul-2011 t.o.m den 16-aug-2011)</w:t>
      </w:r>
    </w:p>
    <w:p w:rsidR="00037DCF" w:rsidRDefault="00037DCF" w:rsidP="00037DCF">
      <w:pPr>
        <w:pStyle w:val="Brdtext"/>
        <w:ind w:left="227"/>
        <w:jc w:val="left"/>
      </w:pPr>
      <w:r>
        <w:t>Nilsson, Mats, ämnesråd (fr.o.m den  1-apr-2011)</w:t>
      </w:r>
    </w:p>
    <w:p w:rsidR="00037DCF" w:rsidRDefault="00037DCF" w:rsidP="00037DCF">
      <w:pPr>
        <w:pStyle w:val="Brdtext"/>
        <w:ind w:left="227"/>
        <w:jc w:val="left"/>
      </w:pPr>
      <w:r>
        <w:t>Renström, Maria, ämnesråd (fr.o.m den  1-apr-2011)</w:t>
      </w:r>
    </w:p>
    <w:p w:rsidR="00037DCF" w:rsidRDefault="00037DCF" w:rsidP="00037DCF">
      <w:pPr>
        <w:pStyle w:val="Brdtext"/>
        <w:ind w:left="227"/>
        <w:jc w:val="left"/>
      </w:pPr>
      <w:r>
        <w:t>Stjernfält, Johan, departementssekreterare (fr.o.m den  1-jan-2012)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Brodén, Stanley, verkst. direktör (fr.o.m den  1-apr-2011)</w:t>
      </w:r>
    </w:p>
    <w:p w:rsidR="00037DCF" w:rsidRDefault="00037DCF" w:rsidP="00037DCF">
      <w:pPr>
        <w:pStyle w:val="Brdtext"/>
        <w:ind w:left="227"/>
        <w:jc w:val="left"/>
      </w:pPr>
      <w:r>
        <w:t>Himmelsköld, Åsa, handläggare (fr.o.m den  1-apr-2011)</w:t>
      </w:r>
    </w:p>
    <w:p w:rsidR="00037DCF" w:rsidRDefault="00037DCF" w:rsidP="00037DCF">
      <w:pPr>
        <w:pStyle w:val="Brdtext"/>
        <w:ind w:left="227"/>
        <w:jc w:val="left"/>
      </w:pPr>
      <w:r>
        <w:t>Lundgren, Lena, hälso- och sjukvårdsdirektör (fr.o.m den  1-apr-2011)</w:t>
      </w:r>
    </w:p>
    <w:p w:rsidR="00037DCF" w:rsidRDefault="00037DCF" w:rsidP="00037DCF">
      <w:pPr>
        <w:pStyle w:val="Brdtext"/>
        <w:ind w:left="227"/>
        <w:jc w:val="left"/>
      </w:pPr>
      <w:r>
        <w:t xml:space="preserve">Lundbergh Uudelepp, Carina, bitr. stadsdirektör (fr.o.m den  </w:t>
      </w:r>
    </w:p>
    <w:p w:rsidR="00037DCF" w:rsidRDefault="00037DCF" w:rsidP="00037DCF">
      <w:pPr>
        <w:pStyle w:val="Brdtext"/>
        <w:ind w:left="227"/>
        <w:jc w:val="left"/>
      </w:pPr>
      <w:r>
        <w:t>1-apr-2011)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André, Hanna, (fr.o.m den  1-mar-2011 t.o.m den 20-maj-2012)</w:t>
      </w:r>
    </w:p>
    <w:p w:rsidR="00037DCF" w:rsidRDefault="00037DCF" w:rsidP="00037DCF">
      <w:pPr>
        <w:pStyle w:val="Brdtext"/>
        <w:ind w:left="227"/>
        <w:jc w:val="left"/>
      </w:pPr>
      <w:r>
        <w:t>Berg, Sören, (fr.o.m den  7-mar-2011 t.o.m den 31-maj-2012)</w:t>
      </w:r>
    </w:p>
    <w:p w:rsidR="00037DCF" w:rsidRDefault="00037DCF" w:rsidP="00037DCF">
      <w:pPr>
        <w:pStyle w:val="Brdtext"/>
        <w:ind w:left="227"/>
        <w:jc w:val="left"/>
      </w:pPr>
      <w:r>
        <w:t>Molin, Catarina, (fr.o.m den  1-nov-2011 t.o.m den 15-maj-2012)</w:t>
      </w:r>
    </w:p>
    <w:p w:rsidR="00037DCF" w:rsidRDefault="00037DCF" w:rsidP="00037DCF">
      <w:pPr>
        <w:pStyle w:val="Brdtext"/>
        <w:ind w:left="227"/>
        <w:jc w:val="left"/>
      </w:pPr>
      <w:r>
        <w:t>Åhlund, Anders, (fr.o.m den  1-mar-2011 t.o.m den 31-maj-2012)</w:t>
      </w:r>
    </w:p>
    <w:p w:rsidR="00037DCF" w:rsidRDefault="00037DCF" w:rsidP="00037DCF">
      <w:pPr>
        <w:pStyle w:val="Brdtext"/>
        <w:jc w:val="left"/>
      </w:pPr>
    </w:p>
    <w:p w:rsidR="00037DCF" w:rsidRDefault="00037DCF" w:rsidP="00037DCF">
      <w:pPr>
        <w:pStyle w:val="Brdtext"/>
        <w:jc w:val="left"/>
      </w:pPr>
      <w:r>
        <w:t>Direktiv för utredningen, se dir. 2011:4 och dir. 2012:18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2011:65 Statens roll i framtidens vård- och omsorgssystem - en kartläggning</w:t>
      </w:r>
    </w:p>
    <w:p w:rsidR="00037DCF" w:rsidRDefault="00037DCF" w:rsidP="00037DCF">
      <w:pPr>
        <w:pStyle w:val="Brdtext"/>
        <w:jc w:val="left"/>
      </w:pPr>
      <w:r>
        <w:t xml:space="preserve">    SOU 2012:33 Gör det enklare!</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75" w:name="_Toc348704808"/>
      <w:bookmarkStart w:id="276" w:name="_Toc349137956"/>
      <w:bookmarkStart w:id="277" w:name="_Toc349138296"/>
      <w:r w:rsidRPr="00235EC8">
        <w:rPr>
          <w:sz w:val="23"/>
          <w:szCs w:val="23"/>
        </w:rPr>
        <w:t>Utredningen om stärkt ställning för patienten genom en ny patientlagstiftning (S 2011:03)</w:t>
      </w:r>
      <w:bookmarkEnd w:id="275"/>
      <w:bookmarkEnd w:id="276"/>
      <w:bookmarkEnd w:id="277"/>
    </w:p>
    <w:p w:rsidR="00037DCF" w:rsidRDefault="00037DCF" w:rsidP="00037DCF">
      <w:pPr>
        <w:pStyle w:val="Brdtext"/>
        <w:jc w:val="left"/>
      </w:pPr>
      <w:r>
        <w:t>Tillkallad enligt regeringens bemyndigande 24-mar-2011</w:t>
      </w:r>
    </w:p>
    <w:p w:rsidR="00037DCF" w:rsidRDefault="00037DCF" w:rsidP="00037DCF">
      <w:pPr>
        <w:pStyle w:val="Brdtext"/>
        <w:jc w:val="left"/>
      </w:pPr>
    </w:p>
    <w:p w:rsidR="00037DCF" w:rsidRDefault="00037DCF" w:rsidP="00037DCF">
      <w:pPr>
        <w:pStyle w:val="Brdtext"/>
      </w:pPr>
      <w:r>
        <w:lastRenderedPageBreak/>
        <w:t>Särskild utredare:</w:t>
      </w:r>
    </w:p>
    <w:p w:rsidR="00037DCF" w:rsidRDefault="00037DCF" w:rsidP="00037DCF">
      <w:pPr>
        <w:pStyle w:val="Brdtext"/>
        <w:ind w:left="227"/>
        <w:jc w:val="left"/>
      </w:pPr>
      <w:r>
        <w:t>Assarsson, Johan, regiondirektör (fr.o.m den 30-mar-2011)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Hausel Heldahl, Ellen, kansliråd (fr.o.m den  1-sep-2011 t.o.m den  </w:t>
      </w:r>
    </w:p>
    <w:p w:rsidR="00037DCF" w:rsidRDefault="00037DCF" w:rsidP="00037DCF">
      <w:pPr>
        <w:pStyle w:val="Brdtext"/>
        <w:ind w:left="227"/>
        <w:jc w:val="left"/>
      </w:pPr>
      <w:r>
        <w:t>6-mar-2012)</w:t>
      </w:r>
    </w:p>
    <w:p w:rsidR="00037DCF" w:rsidRDefault="00037DCF" w:rsidP="00037DCF">
      <w:pPr>
        <w:pStyle w:val="Brdtext"/>
        <w:ind w:left="227"/>
        <w:jc w:val="left"/>
      </w:pPr>
      <w:r>
        <w:t>Jansson, Petra, kansliråd (fr.o.m den 12-dec-2011)</w:t>
      </w:r>
    </w:p>
    <w:p w:rsidR="00037DCF" w:rsidRDefault="00037DCF" w:rsidP="00037DCF">
      <w:pPr>
        <w:pStyle w:val="Brdtext"/>
        <w:ind w:left="227"/>
        <w:jc w:val="left"/>
      </w:pPr>
      <w:r>
        <w:t xml:space="preserve">Lindholm, Carolina, departementssekreterare (fr.o.m den  </w:t>
      </w:r>
    </w:p>
    <w:p w:rsidR="00037DCF" w:rsidRDefault="00037DCF" w:rsidP="00037DCF">
      <w:pPr>
        <w:pStyle w:val="Brdtext"/>
        <w:ind w:left="227"/>
        <w:jc w:val="left"/>
      </w:pPr>
      <w:r>
        <w:t>7-mar-2012)</w:t>
      </w:r>
    </w:p>
    <w:p w:rsidR="00037DCF" w:rsidRDefault="00037DCF" w:rsidP="00037DCF">
      <w:pPr>
        <w:pStyle w:val="Brdtext"/>
        <w:ind w:left="227"/>
        <w:jc w:val="left"/>
      </w:pPr>
      <w:r>
        <w:t>Rado, Szilárd, departementssekreterare (fr.o.m den  1-sep-2011 t.o.m den 11-dec-2011)</w:t>
      </w:r>
    </w:p>
    <w:p w:rsidR="00037DCF" w:rsidRDefault="00037DCF" w:rsidP="00037DCF">
      <w:pPr>
        <w:pStyle w:val="Brdtext"/>
        <w:ind w:left="227"/>
        <w:jc w:val="left"/>
      </w:pPr>
      <w:r>
        <w:t>Regnér, Emma, rättssakkunnig (fr.o.m den 17-sep-2012)</w:t>
      </w:r>
    </w:p>
    <w:p w:rsidR="00037DCF" w:rsidRDefault="00037DCF" w:rsidP="00037DCF">
      <w:pPr>
        <w:pStyle w:val="Brdtext"/>
        <w:ind w:left="227"/>
        <w:jc w:val="left"/>
      </w:pPr>
      <w:r>
        <w:t>Willman, Eva, ämnesråd (fr.o.m den  1-sep-2011)</w:t>
      </w:r>
    </w:p>
    <w:p w:rsidR="00037DCF" w:rsidRDefault="00037DCF" w:rsidP="00037DCF">
      <w:pPr>
        <w:pStyle w:val="Brdtext"/>
        <w:ind w:left="227"/>
        <w:jc w:val="left"/>
      </w:pPr>
      <w:r>
        <w:t>Zetterberg, Daniel, kansliråd (fr.o.m den  1-sep-2011)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Blom, Staffan, förvaltningschef (fr.o.m den  1-sep-2011 t.o.m den </w:t>
      </w:r>
    </w:p>
    <w:p w:rsidR="00037DCF" w:rsidRDefault="00037DCF" w:rsidP="00037DCF">
      <w:pPr>
        <w:pStyle w:val="Brdtext"/>
        <w:ind w:left="227"/>
        <w:jc w:val="left"/>
      </w:pPr>
      <w:r>
        <w:t>29-okt-2012)</w:t>
      </w:r>
    </w:p>
    <w:p w:rsidR="00037DCF" w:rsidRDefault="00037DCF" w:rsidP="00037DCF">
      <w:pPr>
        <w:pStyle w:val="Brdtext"/>
        <w:ind w:left="227"/>
        <w:jc w:val="left"/>
      </w:pPr>
      <w:r>
        <w:t>Brodd, Rickard, ordförande (fr.o.m den  1-sep-2011)</w:t>
      </w:r>
    </w:p>
    <w:p w:rsidR="00037DCF" w:rsidRDefault="00037DCF" w:rsidP="00037DCF">
      <w:pPr>
        <w:pStyle w:val="Brdtext"/>
        <w:ind w:left="227"/>
        <w:jc w:val="left"/>
      </w:pPr>
      <w:r>
        <w:t>Carlsson, Anne, förbundsordförande (fr.o.m den  1-sep-2011)</w:t>
      </w:r>
    </w:p>
    <w:p w:rsidR="00037DCF" w:rsidRDefault="00037DCF" w:rsidP="00037DCF">
      <w:pPr>
        <w:pStyle w:val="Brdtext"/>
        <w:ind w:left="227"/>
        <w:jc w:val="left"/>
      </w:pPr>
      <w:r>
        <w:t>Gårdestig, Siwert, programdirektör (fr.o.m den  1-sep-2011)</w:t>
      </w:r>
    </w:p>
    <w:p w:rsidR="00037DCF" w:rsidRDefault="00037DCF" w:rsidP="00037DCF">
      <w:pPr>
        <w:pStyle w:val="Brdtext"/>
        <w:ind w:left="227"/>
        <w:jc w:val="left"/>
      </w:pPr>
      <w:r>
        <w:t>Hausel Heldahl, Ellen, avdelningschef (t.o.m den  7-mar-2012)</w:t>
      </w:r>
    </w:p>
    <w:p w:rsidR="00037DCF" w:rsidRDefault="00037DCF" w:rsidP="00037DCF">
      <w:pPr>
        <w:pStyle w:val="Brdtext"/>
        <w:ind w:left="227"/>
        <w:jc w:val="left"/>
      </w:pPr>
      <w:r>
        <w:t>Heinsoo, Toivo, landstingsdirektör (fr.o.m den  1-sep-2011)</w:t>
      </w:r>
    </w:p>
    <w:p w:rsidR="00037DCF" w:rsidRDefault="00037DCF" w:rsidP="00037DCF">
      <w:pPr>
        <w:pStyle w:val="Brdtext"/>
        <w:ind w:left="227"/>
        <w:jc w:val="left"/>
      </w:pPr>
      <w:r>
        <w:t>Himmelsköld, Åsa, utredare (fr.o.m den 17-sep-2012)</w:t>
      </w:r>
    </w:p>
    <w:p w:rsidR="00037DCF" w:rsidRDefault="00037DCF" w:rsidP="00037DCF">
      <w:pPr>
        <w:pStyle w:val="Brdtext"/>
        <w:ind w:left="227"/>
        <w:jc w:val="left"/>
      </w:pPr>
      <w:r>
        <w:t>Knutsson, Hasse, handläggare (fr.o.m den  1-sep-2011)</w:t>
      </w:r>
    </w:p>
    <w:p w:rsidR="00037DCF" w:rsidRDefault="00037DCF" w:rsidP="00037DCF">
      <w:pPr>
        <w:pStyle w:val="Brdtext"/>
        <w:ind w:left="227"/>
        <w:jc w:val="left"/>
      </w:pPr>
      <w:r>
        <w:t>Lemne, Carola, verkst. direktör (fr.o.m den  1-sep-2011)</w:t>
      </w:r>
    </w:p>
    <w:p w:rsidR="00037DCF" w:rsidRDefault="00037DCF" w:rsidP="00037DCF">
      <w:pPr>
        <w:pStyle w:val="Brdtext"/>
        <w:ind w:left="227"/>
        <w:jc w:val="left"/>
      </w:pPr>
      <w:r>
        <w:t>Lönnemo Calleberg, Agneta, chefsjurist (fr.o.m den 30-okt-2012)</w:t>
      </w:r>
    </w:p>
    <w:p w:rsidR="00037DCF" w:rsidRDefault="00037DCF" w:rsidP="00037DCF">
      <w:pPr>
        <w:pStyle w:val="Brdtext"/>
        <w:ind w:left="227"/>
        <w:jc w:val="left"/>
      </w:pPr>
      <w:r>
        <w:t>Löpare Johansson, Lisbeth, vårdstrateg (fr.o.m den 17-sep-2012)</w:t>
      </w:r>
    </w:p>
    <w:p w:rsidR="00037DCF" w:rsidRDefault="00037DCF" w:rsidP="00037DCF">
      <w:pPr>
        <w:pStyle w:val="Brdtext"/>
        <w:ind w:left="227"/>
        <w:jc w:val="left"/>
      </w:pPr>
      <w:r>
        <w:t>Ribeiro, Sineva, förbundsordförande (fr.o.m den  1-sep-2011)</w:t>
      </w:r>
    </w:p>
    <w:p w:rsidR="00037DCF" w:rsidRDefault="00037DCF" w:rsidP="00037DCF">
      <w:pPr>
        <w:pStyle w:val="Brdtext"/>
        <w:ind w:left="227"/>
        <w:jc w:val="left"/>
      </w:pPr>
      <w:r>
        <w:t>Schmidt, Ingrid, utredare (fr.o.m den  1-sep-2011)</w:t>
      </w:r>
    </w:p>
    <w:p w:rsidR="00037DCF" w:rsidRDefault="00037DCF" w:rsidP="00037DCF">
      <w:pPr>
        <w:pStyle w:val="Brdtext"/>
        <w:ind w:left="227"/>
        <w:jc w:val="left"/>
      </w:pPr>
      <w:r>
        <w:t>Starke, Per, områdeschef (fr.o.m den  1-sep-2011)</w:t>
      </w:r>
    </w:p>
    <w:p w:rsidR="00037DCF" w:rsidRDefault="00037DCF" w:rsidP="00037DCF">
      <w:pPr>
        <w:pStyle w:val="Brdtext"/>
        <w:ind w:left="227"/>
        <w:jc w:val="left"/>
      </w:pPr>
      <w:r>
        <w:t>Stensmyren, Heidi, vice ordförande (fr.o.m den  1-sep-2011)</w:t>
      </w:r>
    </w:p>
    <w:p w:rsidR="00037DCF" w:rsidRDefault="00037DCF" w:rsidP="00037DCF">
      <w:pPr>
        <w:pStyle w:val="Brdtext"/>
        <w:ind w:left="227"/>
        <w:jc w:val="left"/>
      </w:pPr>
      <w:r>
        <w:t>Söderlind Rutberg, Kristina, överläkare (fr.o.m den  1-sep-2011)</w:t>
      </w:r>
    </w:p>
    <w:p w:rsidR="00037DCF" w:rsidRDefault="00037DCF" w:rsidP="00037DCF">
      <w:pPr>
        <w:pStyle w:val="Brdtext"/>
        <w:ind w:left="227"/>
        <w:jc w:val="left"/>
      </w:pPr>
      <w:r>
        <w:t>Zetterström, Sofie, programansvarig (fr.o.m den  1-sep-2011)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Barrbrink, Lena, (fr.o.m den 10-apr-2012)</w:t>
      </w:r>
    </w:p>
    <w:p w:rsidR="00037DCF" w:rsidRDefault="00037DCF" w:rsidP="00037DCF">
      <w:pPr>
        <w:pStyle w:val="Brdtext"/>
        <w:ind w:left="227"/>
        <w:jc w:val="left"/>
      </w:pPr>
      <w:r>
        <w:t>Borlid, Ann-Charlotte, (fr.o.m den  1-dec-2012)</w:t>
      </w:r>
    </w:p>
    <w:p w:rsidR="00037DCF" w:rsidRDefault="00037DCF" w:rsidP="00037DCF">
      <w:pPr>
        <w:pStyle w:val="Brdtext"/>
        <w:ind w:left="227"/>
        <w:jc w:val="left"/>
      </w:pPr>
      <w:r>
        <w:t>Kärnekull, Erik, (fr.o.m den 16-maj-2011 t.o.m den 31-jan-2012)</w:t>
      </w:r>
    </w:p>
    <w:p w:rsidR="00037DCF" w:rsidRDefault="00037DCF" w:rsidP="00037DCF">
      <w:pPr>
        <w:pStyle w:val="Brdtext"/>
        <w:ind w:left="227"/>
        <w:jc w:val="left"/>
      </w:pPr>
      <w:r>
        <w:t>Sundberg, Elin, (fr.o.m den 19-sep-2011)</w:t>
      </w:r>
    </w:p>
    <w:p w:rsidR="00037DCF" w:rsidRDefault="00037DCF" w:rsidP="00037DCF">
      <w:pPr>
        <w:pStyle w:val="Brdtext"/>
        <w:ind w:left="227"/>
        <w:jc w:val="left"/>
      </w:pPr>
      <w:r>
        <w:t>Zetterberg Ferngren, Petra, (fr.o.m den 15-feb-2012)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2011:25, dir. 2012:24 och dir. 2012:113</w:t>
      </w:r>
    </w:p>
    <w:p w:rsidR="00037DCF" w:rsidRDefault="00037DCF" w:rsidP="00037DCF">
      <w:pPr>
        <w:pStyle w:val="Brdtext"/>
        <w:jc w:val="left"/>
      </w:pPr>
    </w:p>
    <w:p w:rsidR="00037DCF" w:rsidRDefault="00037DCF" w:rsidP="00037DCF">
      <w:pPr>
        <w:pStyle w:val="Brdtext"/>
        <w:jc w:val="left"/>
      </w:pPr>
      <w:r>
        <w:t>Utredningen beräknas avsluta sitt arbete senast den 30 juni 2013.</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78" w:name="_Toc348704809"/>
      <w:bookmarkStart w:id="279" w:name="_Toc349137957"/>
      <w:bookmarkStart w:id="280" w:name="_Toc349138297"/>
      <w:r w:rsidRPr="00235EC8">
        <w:rPr>
          <w:sz w:val="23"/>
          <w:szCs w:val="23"/>
        </w:rPr>
        <w:lastRenderedPageBreak/>
        <w:t>Utredningen om åtgärder mot fusk, oegentligheter och överutnyttjande av den statliga assistansersättningen (S 2011:04)</w:t>
      </w:r>
      <w:bookmarkEnd w:id="278"/>
      <w:bookmarkEnd w:id="279"/>
      <w:bookmarkEnd w:id="280"/>
    </w:p>
    <w:p w:rsidR="00037DCF" w:rsidRDefault="00037DCF" w:rsidP="00037DCF">
      <w:pPr>
        <w:pStyle w:val="Brdtext"/>
        <w:jc w:val="left"/>
      </w:pPr>
      <w:r>
        <w:t>Tillkallad enligt regeringens bemyndigande 24-mar-2011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Billum, Susanne, justitieråd (fr.o.m den 24-mar-2011)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Fredin, Christina, ämnessakkunnig (fr.o.m den  3-maj-2011)</w:t>
      </w:r>
    </w:p>
    <w:p w:rsidR="00037DCF" w:rsidRDefault="00037DCF" w:rsidP="00037DCF">
      <w:pPr>
        <w:pStyle w:val="Brdtext"/>
        <w:ind w:left="227"/>
        <w:jc w:val="left"/>
      </w:pPr>
      <w:r>
        <w:t>Lundblad, Lina, departementssekreterare (fr.o.m den  3-maj-2011)</w:t>
      </w:r>
    </w:p>
    <w:p w:rsidR="00037DCF" w:rsidRDefault="00037DCF" w:rsidP="00037DCF">
      <w:pPr>
        <w:pStyle w:val="Brdtext"/>
        <w:ind w:left="227"/>
        <w:jc w:val="left"/>
      </w:pPr>
      <w:r>
        <w:t>Mossler, Karin, kansliråd (fr.o.m den  3-maj-2011)</w:t>
      </w:r>
    </w:p>
    <w:p w:rsidR="00037DCF" w:rsidRDefault="00037DCF" w:rsidP="00037DCF">
      <w:pPr>
        <w:pStyle w:val="Brdtext"/>
        <w:ind w:left="227"/>
        <w:jc w:val="left"/>
      </w:pPr>
      <w:r>
        <w:t>Nilsson, Lars, departementssekreterare (fr.o.m den  3-maj-2011)</w:t>
      </w:r>
    </w:p>
    <w:p w:rsidR="00037DCF" w:rsidRDefault="00037DCF" w:rsidP="00037DCF">
      <w:pPr>
        <w:pStyle w:val="Brdtext"/>
        <w:ind w:left="227"/>
        <w:jc w:val="left"/>
      </w:pPr>
      <w:r>
        <w:t>Ryberg, Cecilia, departementssekreterare (fr.o.m den  3-maj-2011)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Bergholm Guhnby, Eva, sektionschef (fr.o.m den  3-maj-2011)</w:t>
      </w:r>
    </w:p>
    <w:p w:rsidR="00037DCF" w:rsidRDefault="00037DCF" w:rsidP="00037DCF">
      <w:pPr>
        <w:pStyle w:val="Brdtext"/>
        <w:ind w:left="227"/>
        <w:jc w:val="left"/>
      </w:pPr>
      <w:r>
        <w:t>Falk, Thomas, enhetschef (fr.o.m den  3-maj-2011)</w:t>
      </w:r>
    </w:p>
    <w:p w:rsidR="00037DCF" w:rsidRDefault="00037DCF" w:rsidP="00037DCF">
      <w:pPr>
        <w:pStyle w:val="Brdtext"/>
        <w:ind w:left="227"/>
        <w:jc w:val="left"/>
      </w:pPr>
      <w:r>
        <w:t>Hersler, Eva, enhetschef (fr.o.m den  3-maj-2011)</w:t>
      </w:r>
    </w:p>
    <w:p w:rsidR="00037DCF" w:rsidRDefault="00037DCF" w:rsidP="00037DCF">
      <w:pPr>
        <w:pStyle w:val="Brdtext"/>
        <w:ind w:left="227"/>
        <w:jc w:val="left"/>
      </w:pPr>
      <w:r>
        <w:t>Ockell, Karl-Arne, kommissarie (fr.o.m den  3-maj-2011)</w:t>
      </w:r>
    </w:p>
    <w:p w:rsidR="00037DCF" w:rsidRDefault="00037DCF" w:rsidP="00037DCF">
      <w:pPr>
        <w:pStyle w:val="Brdtext"/>
        <w:ind w:left="227"/>
        <w:jc w:val="left"/>
      </w:pPr>
      <w:r>
        <w:t>Sjöquist, Peter, ekonom (fr.o.m den  3-maj-2011)</w:t>
      </w:r>
    </w:p>
    <w:p w:rsidR="00B45FC8" w:rsidRDefault="00B45FC8" w:rsidP="00037DCF">
      <w:pPr>
        <w:pStyle w:val="Brdtext"/>
      </w:pPr>
    </w:p>
    <w:p w:rsidR="00037DCF" w:rsidRDefault="00037DCF" w:rsidP="00037DCF">
      <w:pPr>
        <w:pStyle w:val="Brdtext"/>
      </w:pPr>
      <w:r>
        <w:t>Sekreterare:</w:t>
      </w:r>
    </w:p>
    <w:p w:rsidR="00037DCF" w:rsidRDefault="00037DCF" w:rsidP="00037DCF">
      <w:pPr>
        <w:pStyle w:val="Brdtext"/>
        <w:ind w:left="227"/>
        <w:jc w:val="left"/>
      </w:pPr>
      <w:r>
        <w:t>Edström Fors, Eva, (fr.o.m den  1-apr-2011 t.o.m den 15-mar-2012)</w:t>
      </w:r>
    </w:p>
    <w:p w:rsidR="00037DCF" w:rsidRDefault="00037DCF" w:rsidP="00037DCF">
      <w:pPr>
        <w:pStyle w:val="Brdtext"/>
        <w:ind w:left="227"/>
        <w:jc w:val="left"/>
      </w:pPr>
      <w:r>
        <w:t>Hansson, Matilda, (fr.o.m den 15-maj-2011 t.o.m den 16-feb-2012)</w:t>
      </w:r>
    </w:p>
    <w:p w:rsidR="00037DCF" w:rsidRDefault="00037DCF" w:rsidP="00037DCF">
      <w:pPr>
        <w:pStyle w:val="Brdtext"/>
        <w:ind w:left="227"/>
        <w:jc w:val="left"/>
      </w:pPr>
      <w:r>
        <w:t>Mårtensson, Nina, (fr.o.m den  1-maj-2011 t.o.m den 16-feb-2012)</w:t>
      </w:r>
    </w:p>
    <w:p w:rsidR="00037DCF" w:rsidRDefault="00037DCF" w:rsidP="00037DCF">
      <w:pPr>
        <w:pStyle w:val="Brdtext"/>
        <w:jc w:val="left"/>
      </w:pPr>
    </w:p>
    <w:p w:rsidR="00037DCF" w:rsidRDefault="00037DCF" w:rsidP="00037DCF">
      <w:pPr>
        <w:pStyle w:val="Brdtext"/>
        <w:jc w:val="left"/>
      </w:pPr>
      <w:r>
        <w:t>Direktiv för utredningen, se dir. 2011:26</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2012:6 Åtgärder mot fusk och felaktigheter me assistansersättning</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81" w:name="_Toc348704810"/>
      <w:bookmarkStart w:id="282" w:name="_Toc349137958"/>
      <w:bookmarkStart w:id="283" w:name="_Toc349138298"/>
      <w:r w:rsidRPr="00235EC8">
        <w:rPr>
          <w:sz w:val="23"/>
          <w:szCs w:val="23"/>
        </w:rPr>
        <w:t>Utredningen om översyn av pensionsrelaterade åldersgränser och möjligheter för ett längre arbetsliv (S 2011:05)</w:t>
      </w:r>
      <w:bookmarkEnd w:id="281"/>
      <w:bookmarkEnd w:id="282"/>
      <w:bookmarkEnd w:id="283"/>
    </w:p>
    <w:p w:rsidR="00037DCF" w:rsidRDefault="00037DCF" w:rsidP="00037DCF">
      <w:pPr>
        <w:pStyle w:val="Brdtext"/>
        <w:jc w:val="left"/>
      </w:pPr>
      <w:r>
        <w:t>Tillkallad enligt regeringens bemyndigande 14-apr-2011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Eriksson, Ingemar, departementsråd (fr.o.m den 15-maj-2011 t.o.m den 31-mar-2013)</w:t>
      </w:r>
    </w:p>
    <w:p w:rsidR="00037DCF" w:rsidRDefault="00037DCF" w:rsidP="00037DCF">
      <w:pPr>
        <w:pStyle w:val="Brdtextmedindrag"/>
      </w:pPr>
    </w:p>
    <w:p w:rsidR="00037DCF" w:rsidRDefault="00037DCF" w:rsidP="00037DCF">
      <w:pPr>
        <w:pStyle w:val="Brdtext"/>
      </w:pPr>
      <w:r>
        <w:lastRenderedPageBreak/>
        <w:t>Experter:</w:t>
      </w:r>
    </w:p>
    <w:p w:rsidR="00037DCF" w:rsidRDefault="00037DCF" w:rsidP="00037DCF">
      <w:pPr>
        <w:pStyle w:val="Brdtext"/>
        <w:ind w:left="227"/>
        <w:jc w:val="left"/>
      </w:pPr>
      <w:r>
        <w:t>Blommé, Linnéa, departementssekreterare (fr.o.m den  1-sep-2012)</w:t>
      </w:r>
    </w:p>
    <w:p w:rsidR="00037DCF" w:rsidRDefault="00037DCF" w:rsidP="00037DCF">
      <w:pPr>
        <w:pStyle w:val="Brdtext"/>
        <w:ind w:left="227"/>
        <w:jc w:val="left"/>
      </w:pPr>
      <w:r>
        <w:t>Ehnsson, Gudrun, enhetschef (fr.o.m den  1-sep-2012)</w:t>
      </w:r>
    </w:p>
    <w:p w:rsidR="00037DCF" w:rsidRDefault="00037DCF" w:rsidP="00037DCF">
      <w:pPr>
        <w:pStyle w:val="Brdtext"/>
        <w:ind w:left="227"/>
        <w:jc w:val="left"/>
      </w:pPr>
      <w:r>
        <w:t>Gokall, Johanna, rättssakkunnig (fr.o.m den  1-sep-2012)</w:t>
      </w:r>
    </w:p>
    <w:p w:rsidR="00037DCF" w:rsidRDefault="00037DCF" w:rsidP="00037DCF">
      <w:pPr>
        <w:pStyle w:val="Brdtext"/>
        <w:ind w:left="227"/>
        <w:jc w:val="left"/>
      </w:pPr>
      <w:r>
        <w:t>Johnsson, Helena, kansliråd (fr.o.m den  1-sep-2012)</w:t>
      </w:r>
    </w:p>
    <w:p w:rsidR="00037DCF" w:rsidRDefault="00037DCF" w:rsidP="00037DCF">
      <w:pPr>
        <w:pStyle w:val="Brdtext"/>
        <w:ind w:left="227"/>
        <w:jc w:val="left"/>
      </w:pPr>
      <w:r>
        <w:t>Lane, Elisabeth, ämnesråd (fr.o.m den  1-sep-2012)</w:t>
      </w:r>
    </w:p>
    <w:p w:rsidR="00037DCF" w:rsidRDefault="00037DCF" w:rsidP="00037DCF">
      <w:pPr>
        <w:pStyle w:val="Brdtext"/>
        <w:ind w:left="227"/>
        <w:jc w:val="left"/>
      </w:pPr>
      <w:r>
        <w:t>Lidsle, Anders, verksamhetsutvecklare (fr.o.m den  1-sep-2012)</w:t>
      </w:r>
    </w:p>
    <w:p w:rsidR="00037DCF" w:rsidRDefault="00037DCF" w:rsidP="00037DCF">
      <w:pPr>
        <w:pStyle w:val="Brdtext"/>
        <w:ind w:left="227"/>
        <w:jc w:val="left"/>
      </w:pPr>
      <w:r>
        <w:t>Malmberg, Jonas, professor (fr.o.m den  1-sep-2012)</w:t>
      </w:r>
    </w:p>
    <w:p w:rsidR="00037DCF" w:rsidRDefault="00037DCF" w:rsidP="00037DCF">
      <w:pPr>
        <w:pStyle w:val="Brdtext"/>
        <w:ind w:left="227"/>
        <w:jc w:val="left"/>
      </w:pPr>
      <w:r>
        <w:t xml:space="preserve">Norberg, Maria, verksjurist (fr.o.m den  1-sep-2012 t.o.m den </w:t>
      </w:r>
    </w:p>
    <w:p w:rsidR="00037DCF" w:rsidRDefault="00037DCF" w:rsidP="00037DCF">
      <w:pPr>
        <w:pStyle w:val="Brdtext"/>
        <w:ind w:left="227"/>
        <w:jc w:val="left"/>
      </w:pPr>
      <w:r>
        <w:t>31-okt-2012)</w:t>
      </w:r>
    </w:p>
    <w:p w:rsidR="00037DCF" w:rsidRDefault="00037DCF" w:rsidP="00037DCF">
      <w:pPr>
        <w:pStyle w:val="Brdtext"/>
        <w:ind w:left="227"/>
        <w:jc w:val="left"/>
      </w:pPr>
      <w:r>
        <w:t>Olsson, Hans, analytiker (fr.o.m den  1-sep-2012)</w:t>
      </w:r>
    </w:p>
    <w:p w:rsidR="00037DCF" w:rsidRDefault="00037DCF" w:rsidP="00037DCF">
      <w:pPr>
        <w:pStyle w:val="Brdtext"/>
        <w:ind w:left="227"/>
        <w:jc w:val="left"/>
      </w:pPr>
      <w:r>
        <w:t>Oscarson, Stefan, ämnesråd (fr.o.m den  1-sep-2012)</w:t>
      </w:r>
    </w:p>
    <w:p w:rsidR="00037DCF" w:rsidRDefault="00037DCF" w:rsidP="00037DCF">
      <w:pPr>
        <w:pStyle w:val="Brdtext"/>
        <w:ind w:left="227"/>
        <w:jc w:val="left"/>
      </w:pPr>
      <w:r>
        <w:t>Rosén, Olle, departementssekreterare (fr.o.m den  1-sep-2012)</w:t>
      </w:r>
    </w:p>
    <w:p w:rsidR="00037DCF" w:rsidRDefault="00037DCF" w:rsidP="00037DCF">
      <w:pPr>
        <w:pStyle w:val="Brdtext"/>
        <w:ind w:left="227"/>
        <w:jc w:val="left"/>
      </w:pPr>
      <w:r>
        <w:t>Seth, Kristian, kansliråd (fr.o.m den  1-sep-2012)</w:t>
      </w:r>
    </w:p>
    <w:p w:rsidR="00037DCF" w:rsidRDefault="00037DCF" w:rsidP="00037DCF">
      <w:pPr>
        <w:pStyle w:val="Brdtext"/>
        <w:ind w:left="227"/>
        <w:jc w:val="left"/>
      </w:pPr>
      <w:r>
        <w:t>Strempl, Ywonne, avdelningschef (fr.o.m den  1-sep-2012)</w:t>
      </w:r>
    </w:p>
    <w:p w:rsidR="00037DCF" w:rsidRDefault="00037DCF" w:rsidP="00037DCF">
      <w:pPr>
        <w:pStyle w:val="Brdtext"/>
        <w:ind w:left="227"/>
        <w:jc w:val="left"/>
      </w:pPr>
      <w:r>
        <w:t>Svartengren, Magnus, professor (fr.o.m den  1-sep-2012)</w:t>
      </w:r>
    </w:p>
    <w:p w:rsidR="00037DCF" w:rsidRDefault="00037DCF" w:rsidP="00037DCF">
      <w:pPr>
        <w:pStyle w:val="Brdtext"/>
        <w:ind w:left="227"/>
        <w:jc w:val="left"/>
      </w:pPr>
      <w:r>
        <w:t>Vingård, Eva, professor (fr.o.m den  1-sep-2012)</w:t>
      </w:r>
    </w:p>
    <w:p w:rsidR="00037DCF" w:rsidRDefault="00037DCF" w:rsidP="00037DCF">
      <w:pPr>
        <w:pStyle w:val="Brdtext"/>
        <w:ind w:left="227"/>
        <w:jc w:val="left"/>
      </w:pPr>
      <w:r>
        <w:t>Wallgren, Arvid, ämnesråd (fr.o.m den  1-sep-2012)</w:t>
      </w:r>
    </w:p>
    <w:p w:rsidR="00037DCF" w:rsidRDefault="00037DCF" w:rsidP="00037DCF">
      <w:pPr>
        <w:pStyle w:val="Brdtext"/>
        <w:ind w:left="227"/>
        <w:jc w:val="left"/>
      </w:pPr>
      <w:r>
        <w:t>Åkhagen, Marie, kansliråd (fr.o.m den  1-sep-2012)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Bergström, Viktoria, (fr.o.m den  1-okt-2011)</w:t>
      </w:r>
    </w:p>
    <w:p w:rsidR="00037DCF" w:rsidRDefault="00037DCF" w:rsidP="00037DCF">
      <w:pPr>
        <w:pStyle w:val="Brdtext"/>
        <w:ind w:left="227"/>
        <w:jc w:val="left"/>
      </w:pPr>
      <w:r>
        <w:t>Hessel, Anna, (fr.o.m den  5-sep-2011)</w:t>
      </w:r>
    </w:p>
    <w:p w:rsidR="00037DCF" w:rsidRDefault="00037DCF" w:rsidP="00037DCF">
      <w:pPr>
        <w:pStyle w:val="Brdtext"/>
        <w:ind w:left="227"/>
        <w:jc w:val="left"/>
      </w:pPr>
      <w:r>
        <w:t>Norberg, Maria, (fr.o.m den  1-nov-2012)</w:t>
      </w:r>
    </w:p>
    <w:p w:rsidR="00037DCF" w:rsidRDefault="00037DCF" w:rsidP="00037DCF">
      <w:pPr>
        <w:pStyle w:val="Brdtext"/>
        <w:ind w:left="227"/>
        <w:jc w:val="left"/>
      </w:pPr>
      <w:r>
        <w:t>Seppälä, Eeva, (fr.o.m den 16-apr-2012)</w:t>
      </w:r>
    </w:p>
    <w:p w:rsidR="00037DCF" w:rsidRDefault="00037DCF" w:rsidP="00037DCF">
      <w:pPr>
        <w:pStyle w:val="Brdtext"/>
        <w:ind w:left="227"/>
        <w:jc w:val="left"/>
      </w:pPr>
      <w:r>
        <w:t>Sundberg, Olle, (fr.o.m den  1-apr-2012 t.o.m den 30-jun-2012)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2011:34 och dir. 2012:86</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2012:28 Längre liv, längre arbetsliv. Förutsättningar och hinder för äldre att arbeta längre</w:t>
      </w:r>
    </w:p>
    <w:p w:rsidR="00037DCF" w:rsidRDefault="00037DCF" w:rsidP="00037DCF">
      <w:pPr>
        <w:pStyle w:val="Brdtext"/>
        <w:jc w:val="left"/>
      </w:pPr>
    </w:p>
    <w:p w:rsidR="00037DCF" w:rsidRDefault="00037DCF" w:rsidP="00037DCF">
      <w:pPr>
        <w:pStyle w:val="Brdtext"/>
        <w:jc w:val="left"/>
      </w:pPr>
      <w:r>
        <w:t>Utredningen beräknas avsluta sitt arbete senast den 1 april 2013.</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84" w:name="_Toc348704811"/>
      <w:bookmarkStart w:id="285" w:name="_Toc349137959"/>
      <w:bookmarkStart w:id="286" w:name="_Toc349138299"/>
      <w:r w:rsidRPr="00235EC8">
        <w:rPr>
          <w:sz w:val="23"/>
          <w:szCs w:val="23"/>
        </w:rPr>
        <w:t>Kommittén om ett nationellt råd för innovation och kvalitet i offentlig verksamhet (S 2011:06)</w:t>
      </w:r>
      <w:bookmarkEnd w:id="284"/>
      <w:bookmarkEnd w:id="285"/>
      <w:bookmarkEnd w:id="286"/>
    </w:p>
    <w:p w:rsidR="00037DCF" w:rsidRDefault="00037DCF" w:rsidP="00037DCF">
      <w:pPr>
        <w:pStyle w:val="Brdtext"/>
        <w:jc w:val="left"/>
      </w:pPr>
      <w:r>
        <w:t>Tillkallade enligt regeringens bemyndigande  5-maj-2011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Eliasson, Dan, generaldirektör (fr.o.m den  4-aug-2011)</w:t>
      </w:r>
    </w:p>
    <w:p w:rsidR="00B45FC8" w:rsidRDefault="00B45FC8">
      <w:pPr>
        <w:overflowPunct/>
        <w:autoSpaceDE/>
        <w:autoSpaceDN/>
        <w:adjustRightInd/>
        <w:textAlignment w:val="auto"/>
        <w:rPr>
          <w:sz w:val="20"/>
        </w:rPr>
      </w:pPr>
      <w:r>
        <w:br w:type="page"/>
      </w:r>
    </w:p>
    <w:p w:rsidR="00037DCF" w:rsidRDefault="00037DCF" w:rsidP="00037DCF">
      <w:pPr>
        <w:pStyle w:val="Brdtext"/>
      </w:pPr>
      <w:r>
        <w:lastRenderedPageBreak/>
        <w:t>Ledamöter:</w:t>
      </w:r>
    </w:p>
    <w:p w:rsidR="00037DCF" w:rsidRDefault="00037DCF" w:rsidP="00037DCF">
      <w:pPr>
        <w:pStyle w:val="Brdtext"/>
        <w:ind w:left="227"/>
        <w:jc w:val="left"/>
      </w:pPr>
      <w:r>
        <w:t>Böhlin, Birgitta, styrelseordförande (fr.o.m den  4-aug-2011)</w:t>
      </w:r>
    </w:p>
    <w:p w:rsidR="00037DCF" w:rsidRDefault="00037DCF" w:rsidP="00037DCF">
      <w:pPr>
        <w:pStyle w:val="Brdtext"/>
        <w:ind w:left="227"/>
        <w:jc w:val="left"/>
      </w:pPr>
      <w:r>
        <w:t>Lemne, Carola, verkst. direktör (fr.o.m den  4-aug-2011)</w:t>
      </w:r>
    </w:p>
    <w:p w:rsidR="00037DCF" w:rsidRDefault="00037DCF" w:rsidP="00037DCF">
      <w:pPr>
        <w:pStyle w:val="Brdtext"/>
        <w:ind w:left="227"/>
        <w:jc w:val="left"/>
      </w:pPr>
      <w:r>
        <w:t>Rolén, Thomas, kamarrättspresident (fr.o.m den  4-aug-2011)</w:t>
      </w:r>
    </w:p>
    <w:p w:rsidR="00037DCF" w:rsidRDefault="00037DCF" w:rsidP="00037DCF">
      <w:pPr>
        <w:pStyle w:val="Brdtext"/>
        <w:ind w:left="227"/>
        <w:jc w:val="left"/>
      </w:pPr>
      <w:r>
        <w:t>Sörman, Håkan, verkst. direktör (fr.o.m den  4-aug-2011)</w:t>
      </w:r>
    </w:p>
    <w:p w:rsidR="00037DCF" w:rsidRDefault="00037DCF" w:rsidP="00037DCF">
      <w:pPr>
        <w:pStyle w:val="Brdtextmedindrag"/>
      </w:pPr>
    </w:p>
    <w:p w:rsidR="00037DCF" w:rsidRDefault="00037DCF" w:rsidP="00037DCF">
      <w:pPr>
        <w:pStyle w:val="Brdtext"/>
      </w:pPr>
      <w:r>
        <w:t>Sekreterare:</w:t>
      </w:r>
    </w:p>
    <w:p w:rsidR="00037DCF" w:rsidRPr="004A697A" w:rsidRDefault="00037DCF" w:rsidP="00037DCF">
      <w:pPr>
        <w:pStyle w:val="Brdtext"/>
        <w:ind w:left="227"/>
        <w:jc w:val="left"/>
      </w:pPr>
      <w:r w:rsidRPr="004A697A">
        <w:t>Brandt, Jakob, (fr.o.m den 22-aug-2011)</w:t>
      </w:r>
    </w:p>
    <w:p w:rsidR="00037DCF" w:rsidRDefault="00037DCF" w:rsidP="00037DCF">
      <w:pPr>
        <w:pStyle w:val="Brdtext"/>
        <w:ind w:left="227"/>
        <w:jc w:val="left"/>
      </w:pPr>
      <w:r>
        <w:t>Lilieqvist, Kristin, (fr.o.m den  9-jan-2012)</w:t>
      </w:r>
    </w:p>
    <w:p w:rsidR="00037DCF" w:rsidRPr="004A697A" w:rsidRDefault="00037DCF" w:rsidP="00037DCF">
      <w:pPr>
        <w:pStyle w:val="Brdtext"/>
        <w:ind w:left="227"/>
        <w:jc w:val="left"/>
      </w:pPr>
      <w:r w:rsidRPr="004A697A">
        <w:t>Muto, Michiko, (fr.o.m den 22-aug-2011)</w:t>
      </w:r>
    </w:p>
    <w:p w:rsidR="00037DCF" w:rsidRDefault="00037DCF" w:rsidP="00037DCF">
      <w:pPr>
        <w:pStyle w:val="Brdtext"/>
        <w:ind w:left="227"/>
        <w:jc w:val="left"/>
      </w:pPr>
      <w:r>
        <w:t>Sparr, Martin, kansliråd (fr.o.m den 15-aug-2011)</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kommittén, se dir. 2011:42</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Rapport Statliga myndigheters arbete med innovation, kvalitet och verksamhetsutveckling - En enkätundersökning</w:t>
      </w:r>
    </w:p>
    <w:p w:rsidR="00037DCF" w:rsidRDefault="00037DCF" w:rsidP="00037DCF">
      <w:pPr>
        <w:pStyle w:val="Brdtext"/>
        <w:jc w:val="left"/>
      </w:pPr>
      <w:r>
        <w:t xml:space="preserve">    Rapport Ökad effektivitet i miljötillståndsprocessen - hur ärendeprocesser kan följas upp och utvecklas över funktions och myndighetsgränser utifrån en systemsyn</w:t>
      </w:r>
    </w:p>
    <w:p w:rsidR="00037DCF" w:rsidRDefault="00037DCF" w:rsidP="00037DCF">
      <w:pPr>
        <w:pStyle w:val="Brdtext"/>
        <w:jc w:val="left"/>
      </w:pPr>
      <w:r>
        <w:t xml:space="preserve">    Rapport Sjukdomar utan gränser - Utmaningar och möjligheter i komples myndigheterssamverkan kring zoonoser</w:t>
      </w:r>
    </w:p>
    <w:p w:rsidR="00037DCF" w:rsidRDefault="00037DCF" w:rsidP="00037DCF">
      <w:pPr>
        <w:pStyle w:val="Brdtext"/>
        <w:jc w:val="left"/>
      </w:pPr>
      <w:r>
        <w:t xml:space="preserve">    Rapport Forskningsöversikt om lean</w:t>
      </w:r>
    </w:p>
    <w:p w:rsidR="00037DCF" w:rsidRDefault="00037DCF" w:rsidP="00037DCF">
      <w:pPr>
        <w:pStyle w:val="Brdtext"/>
        <w:jc w:val="left"/>
      </w:pPr>
      <w:r>
        <w:t xml:space="preserve">    Rapport Lean och systemsyn i stat och kommun - förutsättningar, hinder och möjligheter</w:t>
      </w:r>
    </w:p>
    <w:p w:rsidR="00B508C7" w:rsidRDefault="00B508C7" w:rsidP="00037DCF">
      <w:pPr>
        <w:pStyle w:val="Brdtext"/>
        <w:jc w:val="left"/>
      </w:pPr>
    </w:p>
    <w:p w:rsidR="00037DCF" w:rsidRDefault="00037DCF" w:rsidP="00037DCF">
      <w:pPr>
        <w:pStyle w:val="Brdtext"/>
        <w:jc w:val="left"/>
      </w:pPr>
      <w:r>
        <w:t>Utredningen beräknas avsluta sitt arbete senast den 1 juni 2013.</w:t>
      </w:r>
    </w:p>
    <w:p w:rsidR="00037DCF" w:rsidRPr="00235EC8" w:rsidRDefault="00037DCF" w:rsidP="00037DCF">
      <w:pPr>
        <w:pStyle w:val="Rubrik2"/>
        <w:numPr>
          <w:ilvl w:val="1"/>
          <w:numId w:val="16"/>
        </w:numPr>
        <w:tabs>
          <w:tab w:val="clear" w:pos="1134"/>
          <w:tab w:val="clear" w:pos="2268"/>
          <w:tab w:val="left" w:pos="850"/>
        </w:tabs>
        <w:ind w:left="850" w:hanging="850"/>
        <w:rPr>
          <w:sz w:val="23"/>
          <w:szCs w:val="23"/>
        </w:rPr>
      </w:pPr>
      <w:bookmarkStart w:id="287" w:name="_Toc348704812"/>
      <w:bookmarkStart w:id="288" w:name="_Toc349137960"/>
      <w:bookmarkStart w:id="289" w:name="_Toc349138300"/>
      <w:r w:rsidRPr="00235EC8">
        <w:rPr>
          <w:sz w:val="23"/>
          <w:szCs w:val="23"/>
        </w:rPr>
        <w:t>Läkemedels- och apoteks</w:t>
      </w:r>
      <w:r>
        <w:rPr>
          <w:sz w:val="23"/>
          <w:szCs w:val="23"/>
        </w:rPr>
        <w:t>utredningen</w:t>
      </w:r>
      <w:r w:rsidRPr="00235EC8">
        <w:rPr>
          <w:sz w:val="23"/>
          <w:szCs w:val="23"/>
        </w:rPr>
        <w:t xml:space="preserve"> (S 2011:07)</w:t>
      </w:r>
      <w:bookmarkEnd w:id="287"/>
      <w:bookmarkEnd w:id="288"/>
      <w:bookmarkEnd w:id="289"/>
    </w:p>
    <w:p w:rsidR="00037DCF" w:rsidRDefault="00037DCF" w:rsidP="00037DCF">
      <w:pPr>
        <w:pStyle w:val="Brdtext"/>
        <w:jc w:val="left"/>
      </w:pPr>
      <w:r>
        <w:t>Tillkallad enligt regeringens bemyndigande 16-jun-2011</w:t>
      </w:r>
    </w:p>
    <w:p w:rsidR="00037DCF" w:rsidRDefault="00037DCF"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Wallström, Sofia, länsråd (fr.o.m den 16-jun-2011)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Berglund, Carl Magnus, utredare, Konsumentverket (fr.o.m den </w:t>
      </w:r>
    </w:p>
    <w:p w:rsidR="00037DCF" w:rsidRDefault="00037DCF" w:rsidP="00037DCF">
      <w:pPr>
        <w:pStyle w:val="Brdtext"/>
        <w:ind w:left="227"/>
        <w:jc w:val="left"/>
      </w:pPr>
      <w:r>
        <w:t>27-sep-2011)</w:t>
      </w:r>
    </w:p>
    <w:p w:rsidR="00037DCF" w:rsidRDefault="00037DCF" w:rsidP="00037DCF">
      <w:pPr>
        <w:pStyle w:val="Brdtext"/>
        <w:ind w:left="227"/>
        <w:jc w:val="left"/>
      </w:pPr>
      <w:r>
        <w:t>Bridell, Gunnel, verksamhetsområdeschef, Apotekens (Service AB) (fr.o.m den 27-sep-2011)</w:t>
      </w:r>
    </w:p>
    <w:p w:rsidR="00037DCF" w:rsidRDefault="00037DCF" w:rsidP="00037DCF">
      <w:pPr>
        <w:pStyle w:val="Brdtext"/>
        <w:ind w:left="227"/>
        <w:jc w:val="left"/>
      </w:pPr>
      <w:r>
        <w:t>Broberg, Thomas, departementssekreterare, Finansdepartementet (fr.o.m den 14-dec-2011)</w:t>
      </w:r>
    </w:p>
    <w:p w:rsidR="00037DCF" w:rsidRDefault="00037DCF" w:rsidP="00037DCF">
      <w:pPr>
        <w:pStyle w:val="Brdtext"/>
        <w:ind w:left="227"/>
        <w:jc w:val="left"/>
      </w:pPr>
      <w:r>
        <w:t xml:space="preserve">Dahlén, Björn, djurskyddschef, Jordbruksverket (fr.o.m den </w:t>
      </w:r>
    </w:p>
    <w:p w:rsidR="00037DCF" w:rsidRDefault="00037DCF" w:rsidP="00037DCF">
      <w:pPr>
        <w:pStyle w:val="Brdtext"/>
        <w:ind w:left="227"/>
        <w:jc w:val="left"/>
      </w:pPr>
      <w:r>
        <w:t>27-sep-2011 t.o.m den 23-sep-2012)</w:t>
      </w:r>
    </w:p>
    <w:p w:rsidR="00037DCF" w:rsidRDefault="00037DCF" w:rsidP="00037DCF">
      <w:pPr>
        <w:pStyle w:val="Brdtext"/>
        <w:ind w:left="227"/>
        <w:jc w:val="left"/>
      </w:pPr>
      <w:r>
        <w:lastRenderedPageBreak/>
        <w:t>Eklund, Gunilla, leg. veterinär, Landsbygdsdepartementet (fr.o.m den 12-nov-2012)</w:t>
      </w:r>
    </w:p>
    <w:p w:rsidR="00037DCF" w:rsidRDefault="00037DCF" w:rsidP="00037DCF">
      <w:pPr>
        <w:pStyle w:val="Brdtext"/>
        <w:ind w:left="227"/>
        <w:jc w:val="left"/>
      </w:pPr>
      <w:r>
        <w:t xml:space="preserve">Frykblom, Peter, ämnesråd, Finansdepartementet (fr.o.m den </w:t>
      </w:r>
    </w:p>
    <w:p w:rsidR="00037DCF" w:rsidRDefault="00037DCF" w:rsidP="00037DCF">
      <w:pPr>
        <w:pStyle w:val="Brdtext"/>
        <w:ind w:left="227"/>
        <w:jc w:val="left"/>
      </w:pPr>
      <w:r>
        <w:t>27-sep-2011 t.o.m den 13-dec-2011)</w:t>
      </w:r>
    </w:p>
    <w:p w:rsidR="00037DCF" w:rsidRDefault="00037DCF" w:rsidP="00037DCF">
      <w:pPr>
        <w:pStyle w:val="Brdtext"/>
        <w:ind w:left="227"/>
        <w:jc w:val="left"/>
      </w:pPr>
      <w:r>
        <w:t>Girma, Kinfe, veterinärinspektör (fr.o.m den 24-sep-2012)</w:t>
      </w:r>
    </w:p>
    <w:p w:rsidR="00037DCF" w:rsidRDefault="00037DCF" w:rsidP="00037DCF">
      <w:pPr>
        <w:pStyle w:val="Brdtext"/>
        <w:ind w:left="227"/>
        <w:jc w:val="left"/>
      </w:pPr>
      <w:r>
        <w:t>Hagblom, Erica, utredare, Läkemedelsverket (fr.o.m den 27-sep-2011)</w:t>
      </w:r>
    </w:p>
    <w:p w:rsidR="00037DCF" w:rsidRDefault="00037DCF" w:rsidP="00037DCF">
      <w:pPr>
        <w:pStyle w:val="Brdtext"/>
        <w:ind w:left="227"/>
        <w:jc w:val="left"/>
      </w:pPr>
      <w:r>
        <w:t>Hjulström, Erik, rådman, Förvaltningsrätten i Stockholm (fr.o.m den 27-sep-2011)</w:t>
      </w:r>
    </w:p>
    <w:p w:rsidR="00037DCF" w:rsidRDefault="00037DCF" w:rsidP="00037DCF">
      <w:pPr>
        <w:pStyle w:val="Brdtext"/>
        <w:ind w:left="227"/>
        <w:jc w:val="left"/>
      </w:pPr>
      <w:r>
        <w:t xml:space="preserve">Isberg, Suzanne, avdelningsdirektör, Datainspektionen (fr.o.m den </w:t>
      </w:r>
    </w:p>
    <w:p w:rsidR="00037DCF" w:rsidRDefault="00037DCF" w:rsidP="00037DCF">
      <w:pPr>
        <w:pStyle w:val="Brdtext"/>
        <w:ind w:left="227"/>
        <w:jc w:val="left"/>
      </w:pPr>
      <w:r>
        <w:t>27-sep-2011)</w:t>
      </w:r>
    </w:p>
    <w:p w:rsidR="00037DCF" w:rsidRDefault="00037DCF" w:rsidP="00037DCF">
      <w:pPr>
        <w:pStyle w:val="Brdtext"/>
        <w:ind w:left="227"/>
        <w:jc w:val="left"/>
      </w:pPr>
      <w:r>
        <w:t xml:space="preserve">Johansson, Pontus, kansliråd, Socialdepartementet (fr.o.m den </w:t>
      </w:r>
    </w:p>
    <w:p w:rsidR="00037DCF" w:rsidRDefault="00037DCF" w:rsidP="00037DCF">
      <w:pPr>
        <w:pStyle w:val="Brdtext"/>
        <w:ind w:left="227"/>
        <w:jc w:val="left"/>
      </w:pPr>
      <w:r>
        <w:t>27-sep-2011)</w:t>
      </w:r>
    </w:p>
    <w:p w:rsidR="00037DCF" w:rsidRDefault="00037DCF" w:rsidP="00037DCF">
      <w:pPr>
        <w:pStyle w:val="Brdtext"/>
        <w:ind w:left="227"/>
        <w:jc w:val="left"/>
      </w:pPr>
      <w:r>
        <w:t xml:space="preserve">Karlsson, Stefan, ämnesråd, Socialdepartementet (fr.o.m den </w:t>
      </w:r>
    </w:p>
    <w:p w:rsidR="00037DCF" w:rsidRDefault="00037DCF" w:rsidP="00037DCF">
      <w:pPr>
        <w:pStyle w:val="Brdtext"/>
        <w:ind w:left="227"/>
        <w:jc w:val="left"/>
      </w:pPr>
      <w:r>
        <w:t>27-sep-2011)</w:t>
      </w:r>
    </w:p>
    <w:p w:rsidR="00037DCF" w:rsidRDefault="00037DCF" w:rsidP="00037DCF">
      <w:pPr>
        <w:pStyle w:val="Brdtext"/>
        <w:ind w:left="227"/>
        <w:jc w:val="left"/>
      </w:pPr>
      <w:r>
        <w:t>Karreskog, Göran, Konkurrensverket (fr.o.m den 18-maj-2012)</w:t>
      </w:r>
    </w:p>
    <w:p w:rsidR="00037DCF" w:rsidRDefault="00037DCF" w:rsidP="00037DCF">
      <w:pPr>
        <w:pStyle w:val="Brdtext"/>
        <w:ind w:left="227"/>
        <w:jc w:val="left"/>
      </w:pPr>
      <w:r>
        <w:t>Landgren, Maria, chefsstrateg, Vinnova (fr.o.m den 27-sep-2011)</w:t>
      </w:r>
    </w:p>
    <w:p w:rsidR="00037DCF" w:rsidRDefault="00037DCF" w:rsidP="00037DCF">
      <w:pPr>
        <w:pStyle w:val="Brdtext"/>
        <w:ind w:left="227"/>
        <w:jc w:val="left"/>
      </w:pPr>
      <w:r>
        <w:t xml:space="preserve">Landgren, Maria, läkemedelschef, Region Skåne (fr.o.m den </w:t>
      </w:r>
    </w:p>
    <w:p w:rsidR="00037DCF" w:rsidRDefault="00037DCF" w:rsidP="00037DCF">
      <w:pPr>
        <w:pStyle w:val="Brdtext"/>
        <w:ind w:left="227"/>
        <w:jc w:val="left"/>
      </w:pPr>
      <w:r>
        <w:t>27-sep-2011)</w:t>
      </w:r>
    </w:p>
    <w:p w:rsidR="00037DCF" w:rsidRDefault="00037DCF" w:rsidP="00037DCF">
      <w:pPr>
        <w:pStyle w:val="Brdtext"/>
        <w:ind w:left="227"/>
        <w:jc w:val="left"/>
      </w:pPr>
      <w:r>
        <w:t>Lundin, Anita, civilekonom (fr.o.m den 14-dec-2011)</w:t>
      </w:r>
    </w:p>
    <w:p w:rsidR="00037DCF" w:rsidRDefault="00037DCF" w:rsidP="00037DCF">
      <w:pPr>
        <w:pStyle w:val="Brdtext"/>
        <w:ind w:left="227"/>
        <w:jc w:val="left"/>
      </w:pPr>
      <w:r>
        <w:t>Lundin, Douglas, chefsekonom, Tandvårds- och läkemedelsförmånsverket (fr.o.m den 27-sep-2011)</w:t>
      </w:r>
    </w:p>
    <w:p w:rsidR="00037DCF" w:rsidRDefault="00037DCF" w:rsidP="00037DCF">
      <w:pPr>
        <w:pStyle w:val="Brdtext"/>
        <w:ind w:left="227"/>
        <w:jc w:val="left"/>
      </w:pPr>
      <w:r>
        <w:t>Löfgren, Annika, departementssekreterare, Miljödepartementet (fr.o.m den 18-maj-2012)</w:t>
      </w:r>
    </w:p>
    <w:p w:rsidR="00037DCF" w:rsidRDefault="00037DCF" w:rsidP="00037DCF">
      <w:pPr>
        <w:pStyle w:val="Brdtext"/>
        <w:ind w:left="227"/>
        <w:jc w:val="left"/>
      </w:pPr>
      <w:r>
        <w:t>Olevik, Per, föredragande, Konkurrensverket (fr.o.m den 27-sep-2011 t.o.m den 17-maj-2012)</w:t>
      </w:r>
    </w:p>
    <w:p w:rsidR="00037DCF" w:rsidRDefault="00037DCF" w:rsidP="00037DCF">
      <w:pPr>
        <w:pStyle w:val="Brdtext"/>
        <w:ind w:left="227"/>
        <w:jc w:val="left"/>
      </w:pPr>
      <w:r>
        <w:t>Simonsson, Olof, hovrättsråd, Svea hovrätt (fr.o.m den 27-sep-2011)</w:t>
      </w:r>
    </w:p>
    <w:p w:rsidR="00037DCF" w:rsidRDefault="00037DCF" w:rsidP="00037DCF">
      <w:pPr>
        <w:pStyle w:val="Brdtext"/>
        <w:ind w:left="227"/>
        <w:jc w:val="left"/>
      </w:pPr>
      <w:r>
        <w:t>Tellinger, Karina, handläggare, Sveriges Kommuner och Landsting (fr.o.m den 27-sep-2011)</w:t>
      </w:r>
    </w:p>
    <w:p w:rsidR="00037DCF" w:rsidRDefault="00037DCF" w:rsidP="00037DCF">
      <w:pPr>
        <w:pStyle w:val="Brdtext"/>
        <w:ind w:left="227"/>
        <w:jc w:val="left"/>
      </w:pPr>
      <w:r>
        <w:t xml:space="preserve">Tronstad, Aase, kansliråd, Landsbygdsdepartementet (fr.o.m den </w:t>
      </w:r>
    </w:p>
    <w:p w:rsidR="00037DCF" w:rsidRDefault="00037DCF" w:rsidP="00037DCF">
      <w:pPr>
        <w:pStyle w:val="Brdtext"/>
        <w:ind w:left="227"/>
        <w:jc w:val="left"/>
      </w:pPr>
      <w:r>
        <w:t>27-sep-2011 t.o.m den 11-nov-2012)</w:t>
      </w:r>
    </w:p>
    <w:p w:rsidR="00037DCF" w:rsidRDefault="00037DCF" w:rsidP="00037DCF">
      <w:pPr>
        <w:pStyle w:val="Brdtext"/>
      </w:pPr>
    </w:p>
    <w:p w:rsidR="00037DCF" w:rsidRDefault="00037DCF" w:rsidP="00037DCF">
      <w:pPr>
        <w:pStyle w:val="Brdtext"/>
      </w:pPr>
      <w:r>
        <w:t>Sekreterare:</w:t>
      </w:r>
    </w:p>
    <w:p w:rsidR="00037DCF" w:rsidRDefault="00037DCF" w:rsidP="00037DCF">
      <w:pPr>
        <w:pStyle w:val="Brdtext"/>
        <w:ind w:left="227"/>
        <w:jc w:val="left"/>
      </w:pPr>
      <w:r>
        <w:t>Andersson, Fredrik, (fr.o.m den  1-okt-2011)</w:t>
      </w:r>
    </w:p>
    <w:p w:rsidR="00037DCF" w:rsidRDefault="00037DCF" w:rsidP="00037DCF">
      <w:pPr>
        <w:pStyle w:val="Brdtext"/>
        <w:ind w:left="227"/>
        <w:jc w:val="left"/>
      </w:pPr>
      <w:r>
        <w:t>Befrits, Gustaf, (fr.o.m den 10-okt-2011 t.o.m den 31-dec-2011)</w:t>
      </w:r>
    </w:p>
    <w:p w:rsidR="00037DCF" w:rsidRDefault="00037DCF" w:rsidP="00037DCF">
      <w:pPr>
        <w:pStyle w:val="Brdtext"/>
        <w:ind w:left="227"/>
        <w:jc w:val="left"/>
      </w:pPr>
      <w:r>
        <w:t>Lewin, Karin, (fr.o.m den  1-sep-2011)</w:t>
      </w:r>
    </w:p>
    <w:p w:rsidR="00037DCF" w:rsidRDefault="00037DCF" w:rsidP="00037DCF">
      <w:pPr>
        <w:pStyle w:val="Brdtext"/>
        <w:ind w:left="227"/>
        <w:jc w:val="left"/>
      </w:pPr>
      <w:r>
        <w:t>Santesson Kurti, Helena, (fr.o.m den  1-aug-2011)</w:t>
      </w:r>
    </w:p>
    <w:p w:rsidR="00037DCF" w:rsidRDefault="00037DCF" w:rsidP="00037DCF">
      <w:pPr>
        <w:pStyle w:val="Brdtext"/>
        <w:ind w:left="227"/>
        <w:jc w:val="left"/>
      </w:pPr>
      <w:r>
        <w:t>Utterström, Thomas, (fr.o.m den  1-dec-2011 t.o.m den 31-mar-2013)</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2011:55, dir. 2011:82 och dir. 2012:66</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2012:75 Pris, tillgång och service - fortsatt utveckling av läkemedels- och apoteksmarknaden</w:t>
      </w:r>
    </w:p>
    <w:p w:rsidR="00037DCF" w:rsidRDefault="00037DCF" w:rsidP="00037DCF">
      <w:pPr>
        <w:pStyle w:val="Brdtext"/>
        <w:jc w:val="left"/>
      </w:pPr>
    </w:p>
    <w:p w:rsidR="00037DCF" w:rsidRDefault="00037DCF" w:rsidP="00037DCF">
      <w:pPr>
        <w:pStyle w:val="Brdtext"/>
        <w:jc w:val="left"/>
      </w:pPr>
      <w:r>
        <w:lastRenderedPageBreak/>
        <w:t>Utredningen beräknas lämna ett delbetänkande senast den 1 april 2013 och avsluta sitt arbete senast den 1 november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290" w:name="_Toc348704813"/>
      <w:bookmarkStart w:id="291" w:name="_Toc349137961"/>
      <w:bookmarkStart w:id="292" w:name="_Toc349138301"/>
      <w:r w:rsidRPr="00BF4C2A">
        <w:rPr>
          <w:sz w:val="23"/>
          <w:szCs w:val="23"/>
        </w:rPr>
        <w:t>Vårdavgiftsutredningen (S 2011:08)</w:t>
      </w:r>
      <w:bookmarkEnd w:id="290"/>
      <w:bookmarkEnd w:id="291"/>
      <w:bookmarkEnd w:id="292"/>
    </w:p>
    <w:p w:rsidR="00037DCF" w:rsidRDefault="00037DCF" w:rsidP="00037DCF">
      <w:pPr>
        <w:pStyle w:val="Brdtext"/>
        <w:jc w:val="left"/>
      </w:pPr>
      <w:r>
        <w:t>Tillkallad enligt regeringens bemyndigande 22-jun-2011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Könberg, Bo, landshövding (fr.o.m den 22-jun-2011)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Aldskogius, Per, ämnesråd (fr.o.m den 13-sep-2011)</w:t>
      </w:r>
    </w:p>
    <w:p w:rsidR="00037DCF" w:rsidRDefault="00037DCF" w:rsidP="00037DCF">
      <w:pPr>
        <w:pStyle w:val="Brdtext"/>
        <w:ind w:left="227"/>
        <w:jc w:val="left"/>
      </w:pPr>
      <w:r>
        <w:t>Cederlund, Klara, kansliråd (fr.o.m den 13-dec-2011)</w:t>
      </w:r>
    </w:p>
    <w:p w:rsidR="00037DCF" w:rsidRDefault="00037DCF" w:rsidP="00037DCF">
      <w:pPr>
        <w:pStyle w:val="Brdtext"/>
        <w:ind w:left="227"/>
        <w:jc w:val="left"/>
      </w:pPr>
      <w:r>
        <w:t>Elffors, Åsa, departementssekreterare (fr.o.m den 13-sep-2011)</w:t>
      </w:r>
    </w:p>
    <w:p w:rsidR="00037DCF" w:rsidRDefault="00037DCF" w:rsidP="00037DCF">
      <w:pPr>
        <w:pStyle w:val="Brdtext"/>
        <w:ind w:left="227"/>
        <w:jc w:val="left"/>
      </w:pPr>
      <w:r>
        <w:t>Hellqvist, Karin, kansliråd (fr.o.m den 13-sep-2011)</w:t>
      </w:r>
    </w:p>
    <w:p w:rsidR="00037DCF" w:rsidRDefault="00037DCF" w:rsidP="00037DCF">
      <w:pPr>
        <w:pStyle w:val="Brdtext"/>
        <w:ind w:left="227"/>
        <w:jc w:val="left"/>
      </w:pPr>
      <w:r>
        <w:t>Janlöv, Nils, departementssekreterare (fr.o.m den 13-sep-2011)</w:t>
      </w:r>
    </w:p>
    <w:p w:rsidR="00037DCF" w:rsidRDefault="00037DCF" w:rsidP="00037DCF">
      <w:pPr>
        <w:pStyle w:val="Brdtext"/>
        <w:ind w:left="227"/>
        <w:jc w:val="left"/>
      </w:pPr>
      <w:r>
        <w:t>Willman, Eva, kansliråd (fr.o.m den 13-sep-2011)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Heurgren, Mona, enhetschef (fr.o.m den 13-sep-2011)</w:t>
      </w:r>
    </w:p>
    <w:p w:rsidR="00037DCF" w:rsidRDefault="00037DCF" w:rsidP="00037DCF">
      <w:pPr>
        <w:pStyle w:val="Brdtext"/>
        <w:ind w:left="227"/>
        <w:jc w:val="left"/>
      </w:pPr>
      <w:r>
        <w:t>Redman, Thord, koordinator (fr.o.m den 13-sep-2011)</w:t>
      </w:r>
    </w:p>
    <w:p w:rsidR="00037DCF" w:rsidRDefault="00037DCF" w:rsidP="00037DCF">
      <w:pPr>
        <w:pStyle w:val="Brdtext"/>
        <w:ind w:left="227"/>
        <w:jc w:val="left"/>
      </w:pPr>
      <w:r>
        <w:t>Sedigh, Per, ekonom (fr.o.m den 13-sep-2011)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Eckerlund, Ingemar, (fr.o.m den 15-aug-2011 t.o.m den 20-jan-2012)</w:t>
      </w:r>
    </w:p>
    <w:p w:rsidR="00037DCF" w:rsidRDefault="00037DCF" w:rsidP="00037DCF">
      <w:pPr>
        <w:pStyle w:val="Brdtext"/>
        <w:ind w:left="227"/>
        <w:jc w:val="left"/>
      </w:pPr>
      <w:r>
        <w:t>Johansson, Pontus, (fr.o.m den 22-aug-2011 t.o.m den 16-jan-2012)</w:t>
      </w:r>
    </w:p>
    <w:p w:rsidR="00037DCF" w:rsidRDefault="00037DCF" w:rsidP="00037DCF">
      <w:pPr>
        <w:pStyle w:val="Brdtext"/>
        <w:ind w:left="227"/>
        <w:jc w:val="left"/>
      </w:pPr>
      <w:r>
        <w:t>Nahum, Ruth-Aïda, (fr.o.m den  8-aug-2011 t.o.m den 25-jan-2012)</w:t>
      </w:r>
    </w:p>
    <w:p w:rsidR="00037DCF" w:rsidRDefault="00037DCF" w:rsidP="00037DCF">
      <w:pPr>
        <w:pStyle w:val="Brdtext"/>
        <w:jc w:val="left"/>
      </w:pPr>
    </w:p>
    <w:p w:rsidR="00037DCF" w:rsidRDefault="00037DCF" w:rsidP="00037DCF">
      <w:pPr>
        <w:pStyle w:val="Brdtext"/>
        <w:jc w:val="left"/>
      </w:pPr>
      <w:r>
        <w:t>Direktiv för utredningen, se dir. 2011:61</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 Framtidens högkostnadsskydd i vården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293" w:name="_Toc348704814"/>
      <w:bookmarkStart w:id="294" w:name="_Toc349137962"/>
      <w:bookmarkStart w:id="295" w:name="_Toc349138302"/>
      <w:r w:rsidRPr="00BF4C2A">
        <w:rPr>
          <w:sz w:val="23"/>
          <w:szCs w:val="23"/>
        </w:rPr>
        <w:t>Utredningen om ett samordnat och effektivare statligt upphandlingsstöd (S 2011:09)</w:t>
      </w:r>
      <w:bookmarkEnd w:id="293"/>
      <w:bookmarkEnd w:id="294"/>
      <w:bookmarkEnd w:id="295"/>
    </w:p>
    <w:p w:rsidR="00037DCF" w:rsidRDefault="00037DCF" w:rsidP="00037DCF">
      <w:pPr>
        <w:pStyle w:val="Brdtext"/>
        <w:jc w:val="left"/>
      </w:pPr>
      <w:r>
        <w:t>Tillkallad enligt regeringens bemyndigande  8-sep-2011</w:t>
      </w:r>
    </w:p>
    <w:p w:rsidR="00037DCF" w:rsidRDefault="00037DCF"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Jeppson, Hans, (fr.o.m den  8-sep-2011 t.o.m den  4-maj-2012)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Bergström, Björn, upphandlare (fr.o.m den 12-okt-2011)</w:t>
      </w:r>
    </w:p>
    <w:p w:rsidR="00037DCF" w:rsidRDefault="00037DCF" w:rsidP="00037DCF">
      <w:pPr>
        <w:pStyle w:val="Brdtext"/>
        <w:ind w:left="227"/>
        <w:jc w:val="left"/>
      </w:pPr>
      <w:r>
        <w:t>Brunlid, Charlotte, departementssekreterare (fr.o.m den 12-okt-2011)</w:t>
      </w:r>
    </w:p>
    <w:p w:rsidR="00037DCF" w:rsidRDefault="00037DCF" w:rsidP="00037DCF">
      <w:pPr>
        <w:pStyle w:val="Brdtext"/>
        <w:ind w:left="227"/>
        <w:jc w:val="left"/>
      </w:pPr>
      <w:r>
        <w:lastRenderedPageBreak/>
        <w:t>Carnö, Johanna, departementssekreterare (fr.o.m den 12-okt-2011)</w:t>
      </w:r>
    </w:p>
    <w:p w:rsidR="00037DCF" w:rsidRDefault="00037DCF" w:rsidP="00037DCF">
      <w:pPr>
        <w:pStyle w:val="Brdtext"/>
        <w:ind w:left="227"/>
        <w:jc w:val="left"/>
      </w:pPr>
      <w:r>
        <w:t>Dyrke, Ulrica, jurist (fr.o.m den 12-okt-2011)</w:t>
      </w:r>
    </w:p>
    <w:p w:rsidR="00037DCF" w:rsidRDefault="00037DCF" w:rsidP="00037DCF">
      <w:pPr>
        <w:pStyle w:val="Brdtext"/>
        <w:ind w:left="227"/>
        <w:jc w:val="left"/>
      </w:pPr>
      <w:r>
        <w:t>Edman, Åsa, utredningssekreterare (fr.o.m den 12-okt-2011)</w:t>
      </w:r>
    </w:p>
    <w:p w:rsidR="00037DCF" w:rsidRDefault="00037DCF" w:rsidP="00037DCF">
      <w:pPr>
        <w:pStyle w:val="Brdtext"/>
        <w:ind w:left="227"/>
        <w:jc w:val="left"/>
      </w:pPr>
      <w:r>
        <w:t>Falkendal, Rickard, kansliråd (fr.o.m den  1-dec-2011)</w:t>
      </w:r>
    </w:p>
    <w:p w:rsidR="00037DCF" w:rsidRDefault="00037DCF" w:rsidP="00037DCF">
      <w:pPr>
        <w:pStyle w:val="Brdtext"/>
        <w:ind w:left="227"/>
        <w:jc w:val="left"/>
      </w:pPr>
      <w:r>
        <w:t>Hausel Heldahl, Ellen, kansliråd (fr.o.m den 10-dec-2011 t.o.m den 30-nov-2011)</w:t>
      </w:r>
    </w:p>
    <w:p w:rsidR="00037DCF" w:rsidRDefault="00037DCF" w:rsidP="00037DCF">
      <w:pPr>
        <w:pStyle w:val="Brdtext"/>
        <w:ind w:left="227"/>
        <w:jc w:val="left"/>
      </w:pPr>
      <w:r>
        <w:t>Hedberg, Anders, departementssekreterare (fr.o.m den 19-mar-2012)</w:t>
      </w:r>
    </w:p>
    <w:p w:rsidR="00037DCF" w:rsidRDefault="00037DCF" w:rsidP="00037DCF">
      <w:pPr>
        <w:pStyle w:val="Brdtext"/>
        <w:ind w:left="227"/>
        <w:jc w:val="left"/>
      </w:pPr>
      <w:r>
        <w:t>Laurent, Birgitta, jurist (fr.o.m den 12-okt-2011)</w:t>
      </w:r>
    </w:p>
    <w:p w:rsidR="00037DCF" w:rsidRDefault="00037DCF" w:rsidP="00037DCF">
      <w:pPr>
        <w:pStyle w:val="Brdtext"/>
        <w:ind w:left="227"/>
        <w:jc w:val="left"/>
      </w:pPr>
      <w:r>
        <w:t>Ljung, Magnus, förbundsjurist (fr.o.m den 12-okt-2011)</w:t>
      </w:r>
    </w:p>
    <w:p w:rsidR="00037DCF" w:rsidRDefault="00037DCF" w:rsidP="00037DCF">
      <w:pPr>
        <w:pStyle w:val="Brdtext"/>
        <w:ind w:left="227"/>
        <w:jc w:val="left"/>
      </w:pPr>
      <w:r>
        <w:t xml:space="preserve">Magnusson, Katarina, kansliråd (fr.o.m den 12-okt-2011 t.o.m den </w:t>
      </w:r>
    </w:p>
    <w:p w:rsidR="00037DCF" w:rsidRDefault="00037DCF" w:rsidP="00037DCF">
      <w:pPr>
        <w:pStyle w:val="Brdtext"/>
        <w:ind w:left="227"/>
        <w:jc w:val="left"/>
      </w:pPr>
      <w:r>
        <w:t>31-jan-2012)</w:t>
      </w:r>
    </w:p>
    <w:p w:rsidR="00037DCF" w:rsidRDefault="00037DCF" w:rsidP="00037DCF">
      <w:pPr>
        <w:pStyle w:val="Brdtext"/>
        <w:ind w:left="227"/>
        <w:jc w:val="left"/>
      </w:pPr>
      <w:r>
        <w:t>Murray, Erik, kansliråd (fr.o.m den  1-feb-2012)</w:t>
      </w:r>
    </w:p>
    <w:p w:rsidR="00037DCF" w:rsidRDefault="00037DCF" w:rsidP="00037DCF">
      <w:pPr>
        <w:pStyle w:val="Brdtext"/>
        <w:ind w:left="227"/>
        <w:jc w:val="left"/>
      </w:pPr>
      <w:r>
        <w:t>Odebäck, Anna, departementssekreterare (fr.o.m den 12-okt-2011 t.o.m den 18-mar-2012)</w:t>
      </w:r>
    </w:p>
    <w:p w:rsidR="00037DCF" w:rsidRDefault="00037DCF" w:rsidP="00037DCF">
      <w:pPr>
        <w:pStyle w:val="Brdtext"/>
        <w:ind w:left="227"/>
        <w:jc w:val="left"/>
      </w:pPr>
      <w:r>
        <w:t>Åhrén, Ida, departementssekreterare (fr.o.m den 12-okt-2011)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Lindvall, Malin, (fr.o.m den 10-okt-2011 t.o.m den 30-apr-2012)</w:t>
      </w:r>
    </w:p>
    <w:p w:rsidR="00037DCF" w:rsidRDefault="00037DCF" w:rsidP="00037DCF">
      <w:pPr>
        <w:pStyle w:val="Brdtext"/>
        <w:jc w:val="left"/>
      </w:pPr>
    </w:p>
    <w:p w:rsidR="00037DCF" w:rsidRDefault="00037DCF" w:rsidP="00037DCF">
      <w:pPr>
        <w:pStyle w:val="Brdtext"/>
        <w:jc w:val="left"/>
      </w:pPr>
      <w:r>
        <w:t>Direktiv för utredningen, se dir. 2011:78 och dir. 2012:11</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2012:32 Upphandlingsstödets framtid</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296" w:name="_Toc348704815"/>
      <w:bookmarkStart w:id="297" w:name="_Toc349137963"/>
      <w:bookmarkStart w:id="298" w:name="_Toc349138303"/>
      <w:r w:rsidRPr="00BF4C2A">
        <w:rPr>
          <w:sz w:val="23"/>
          <w:szCs w:val="23"/>
        </w:rPr>
        <w:t>Byggkravsutredningen (S 2011:10)</w:t>
      </w:r>
      <w:bookmarkEnd w:id="296"/>
      <w:bookmarkEnd w:id="297"/>
      <w:bookmarkEnd w:id="298"/>
    </w:p>
    <w:p w:rsidR="00037DCF" w:rsidRDefault="00037DCF" w:rsidP="00037DCF">
      <w:pPr>
        <w:pStyle w:val="Brdtext"/>
        <w:jc w:val="left"/>
      </w:pPr>
      <w:r>
        <w:t>Tillkallad enligt regeringens bemyndigande  3-nov-2011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Hedlund, Björn, tekniskt råd (fr.o.m den  4-nov-2011)</w:t>
      </w:r>
    </w:p>
    <w:p w:rsidR="00037DCF" w:rsidRDefault="00037DCF" w:rsidP="00037DCF">
      <w:pPr>
        <w:pStyle w:val="Brdtext"/>
      </w:pPr>
    </w:p>
    <w:p w:rsidR="00037DCF" w:rsidRDefault="00037DCF" w:rsidP="00037DCF">
      <w:pPr>
        <w:pStyle w:val="Brdtext"/>
      </w:pPr>
      <w:r>
        <w:t>Sakkunniga:</w:t>
      </w:r>
    </w:p>
    <w:p w:rsidR="00037DCF" w:rsidRDefault="00037DCF" w:rsidP="00037DCF">
      <w:pPr>
        <w:pStyle w:val="Brdtext"/>
        <w:ind w:left="227"/>
        <w:jc w:val="left"/>
      </w:pPr>
      <w:r>
        <w:t>Adolfsson, Camilla, ämnesråd (fr.o.m den  1-feb-2012)</w:t>
      </w:r>
    </w:p>
    <w:p w:rsidR="00037DCF" w:rsidRDefault="00037DCF" w:rsidP="00037DCF">
      <w:pPr>
        <w:pStyle w:val="Brdtext"/>
        <w:ind w:left="227"/>
        <w:jc w:val="left"/>
      </w:pPr>
      <w:r>
        <w:t>Arell, Lars, departementssekreterare (fr.o.m den  9-nov-2012)</w:t>
      </w:r>
    </w:p>
    <w:p w:rsidR="00037DCF" w:rsidRDefault="00037DCF" w:rsidP="00037DCF">
      <w:pPr>
        <w:pStyle w:val="Brdtext"/>
        <w:ind w:left="227"/>
        <w:jc w:val="left"/>
      </w:pPr>
      <w:r>
        <w:t>Edelgård, Marcus, rättssakkunnig (fr.o.m den  1-feb-2012)</w:t>
      </w:r>
    </w:p>
    <w:p w:rsidR="00037DCF" w:rsidRDefault="00037DCF" w:rsidP="00037DCF">
      <w:pPr>
        <w:pStyle w:val="Brdtext"/>
        <w:ind w:left="227"/>
        <w:jc w:val="left"/>
      </w:pPr>
      <w:r>
        <w:t>Göransson, Ola, kansliråd (fr.o.m den  1-feb-2012)</w:t>
      </w:r>
    </w:p>
    <w:p w:rsidR="00037DCF" w:rsidRDefault="00037DCF" w:rsidP="00037DCF">
      <w:pPr>
        <w:pStyle w:val="Brdtext"/>
        <w:ind w:left="227"/>
        <w:jc w:val="left"/>
      </w:pPr>
      <w:r>
        <w:t>Högström, Per, departementssekreterare (fr.o.m den  1-feb-2012)</w:t>
      </w:r>
    </w:p>
    <w:p w:rsidR="00037DCF" w:rsidRDefault="00037DCF" w:rsidP="00037DCF">
      <w:pPr>
        <w:pStyle w:val="Brdtext"/>
        <w:ind w:left="227"/>
        <w:jc w:val="left"/>
      </w:pPr>
      <w:r>
        <w:t>Jensen, Jenny, kansliråd (fr.o.m den  9-nov-2012)</w:t>
      </w:r>
    </w:p>
    <w:p w:rsidR="00037DCF" w:rsidRDefault="00037DCF" w:rsidP="00037DCF">
      <w:pPr>
        <w:pStyle w:val="Brdtext"/>
        <w:ind w:left="227"/>
        <w:jc w:val="left"/>
      </w:pPr>
      <w:r>
        <w:t>Lundgren, Ludvig, departementssekreterare (fr.o.m den  9-nov-2012)</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Eklund, Anna, jurist (fr.o.m den  1-feb-2012)</w:t>
      </w:r>
    </w:p>
    <w:p w:rsidR="00037DCF" w:rsidRDefault="00037DCF" w:rsidP="00037DCF">
      <w:pPr>
        <w:pStyle w:val="Brdtext"/>
        <w:ind w:left="227"/>
        <w:jc w:val="left"/>
      </w:pPr>
      <w:r>
        <w:t>Gremlin, Mari, jurist (fr.o.m den  9-nov-2012)</w:t>
      </w:r>
    </w:p>
    <w:p w:rsidR="00037DCF" w:rsidRDefault="00037DCF" w:rsidP="00037DCF">
      <w:pPr>
        <w:pStyle w:val="Brdtext"/>
        <w:ind w:left="227"/>
        <w:jc w:val="left"/>
      </w:pPr>
      <w:r>
        <w:t>Johansson, Peter, civilingenjör (fr.o.m den  1-feb-2012)</w:t>
      </w:r>
    </w:p>
    <w:p w:rsidR="00037DCF" w:rsidRDefault="00037DCF" w:rsidP="00037DCF">
      <w:pPr>
        <w:pStyle w:val="Brdtext"/>
        <w:ind w:left="227"/>
        <w:jc w:val="left"/>
      </w:pPr>
      <w:r>
        <w:t>Wellhagen, Björn, fil.kand. (fr.o.m den  1-feb-2012)</w:t>
      </w:r>
    </w:p>
    <w:p w:rsidR="00037DCF" w:rsidRDefault="00037DCF" w:rsidP="00037DCF">
      <w:pPr>
        <w:pStyle w:val="Brdtext"/>
      </w:pPr>
      <w:r>
        <w:lastRenderedPageBreak/>
        <w:t>Sekreterare:</w:t>
      </w:r>
    </w:p>
    <w:p w:rsidR="00037DCF" w:rsidRDefault="00037DCF" w:rsidP="00037DCF">
      <w:pPr>
        <w:pStyle w:val="Brdtext"/>
        <w:ind w:left="227"/>
        <w:jc w:val="left"/>
      </w:pPr>
      <w:r>
        <w:t>Dahlin, Viveca, (fr.o.m den  3-nov-2011)</w:t>
      </w:r>
    </w:p>
    <w:p w:rsidR="00037DCF" w:rsidRDefault="00037DCF" w:rsidP="00037DCF">
      <w:pPr>
        <w:pStyle w:val="Brdtext"/>
        <w:ind w:left="227"/>
        <w:jc w:val="left"/>
      </w:pPr>
      <w:r>
        <w:t>Lindgren, Eidar, (fr.o.m den  3-nov-2011)</w:t>
      </w:r>
    </w:p>
    <w:p w:rsidR="00037DCF" w:rsidRPr="00E74251" w:rsidRDefault="00037DCF" w:rsidP="00037DCF">
      <w:pPr>
        <w:pStyle w:val="Brdtext"/>
        <w:ind w:left="227"/>
        <w:jc w:val="left"/>
        <w:rPr>
          <w:lang w:val="de-DE"/>
        </w:rPr>
      </w:pPr>
      <w:r w:rsidRPr="00E74251">
        <w:rPr>
          <w:lang w:val="de-DE"/>
        </w:rPr>
        <w:t>Rubenson, Eric, (fr.o.m den  1-sep-2012)</w:t>
      </w:r>
    </w:p>
    <w:p w:rsidR="00037DCF" w:rsidRPr="00E74251" w:rsidRDefault="00037DCF" w:rsidP="00037DCF">
      <w:pPr>
        <w:pStyle w:val="Brdtext"/>
        <w:jc w:val="left"/>
        <w:rPr>
          <w:lang w:val="de-DE"/>
        </w:rPr>
      </w:pPr>
    </w:p>
    <w:p w:rsidR="00037DCF" w:rsidRDefault="00037DCF" w:rsidP="00037DCF">
      <w:pPr>
        <w:pStyle w:val="Brdtext"/>
        <w:jc w:val="left"/>
      </w:pPr>
      <w:r>
        <w:t>Lokal: Karlavägen 100. Postadress: Garnisonen, 103 33 Stockholm</w:t>
      </w:r>
    </w:p>
    <w:p w:rsidR="00037DCF" w:rsidRDefault="00037DCF" w:rsidP="00037DCF">
      <w:pPr>
        <w:pStyle w:val="Brdtext"/>
        <w:jc w:val="left"/>
      </w:pPr>
    </w:p>
    <w:p w:rsidR="00037DCF" w:rsidRDefault="00037DCF" w:rsidP="00037DCF">
      <w:pPr>
        <w:pStyle w:val="Brdtext"/>
        <w:jc w:val="left"/>
      </w:pPr>
      <w:r>
        <w:t>Direktiv för utredningen, se dir. 2011:100 och dir. 2012:88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2012:86 Ökat bostadsbyggande och samordnade miljökrav - genom enhetliga och förutsägbara byggregler</w:t>
      </w:r>
    </w:p>
    <w:p w:rsidR="00037DCF" w:rsidRDefault="00037DCF" w:rsidP="00037DCF">
      <w:pPr>
        <w:pStyle w:val="Brdtext"/>
        <w:jc w:val="left"/>
      </w:pPr>
    </w:p>
    <w:p w:rsidR="00037DCF" w:rsidRDefault="00037DCF" w:rsidP="00037DCF">
      <w:pPr>
        <w:pStyle w:val="Brdtext"/>
        <w:jc w:val="left"/>
      </w:pPr>
      <w:r>
        <w:t>Utredningen beräknas avsluta sitt arbete senast den 30 april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299" w:name="_Toc348704816"/>
      <w:bookmarkStart w:id="300" w:name="_Toc349137964"/>
      <w:bookmarkStart w:id="301" w:name="_Toc349138304"/>
      <w:r w:rsidRPr="00BF4C2A">
        <w:rPr>
          <w:sz w:val="23"/>
          <w:szCs w:val="23"/>
        </w:rPr>
        <w:t>Utredningen om översyn av bestämmelserna om genomförande av detaljplan (S 2011:11)</w:t>
      </w:r>
      <w:bookmarkEnd w:id="299"/>
      <w:bookmarkEnd w:id="300"/>
      <w:bookmarkEnd w:id="301"/>
    </w:p>
    <w:p w:rsidR="00037DCF" w:rsidRDefault="00037DCF" w:rsidP="00037DCF">
      <w:pPr>
        <w:pStyle w:val="Brdtext"/>
        <w:jc w:val="left"/>
      </w:pPr>
      <w:r>
        <w:t>Tillkallad enligt regeringens bemyndigande 24-nov-2011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Magnusson, Lars, generaldirektör (fr.o.m den 25-nov-2011)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Bodin, Elisabet, ämnesråd (fr.o.m den 20-feb-2012)</w:t>
      </w:r>
    </w:p>
    <w:p w:rsidR="00037DCF" w:rsidRDefault="00037DCF" w:rsidP="00037DCF">
      <w:pPr>
        <w:pStyle w:val="Brdtext"/>
        <w:ind w:left="227"/>
        <w:jc w:val="left"/>
      </w:pPr>
      <w:r>
        <w:t>Cederlund, Klara, kansliråd (fr.o.m den  1-feb-2012)</w:t>
      </w:r>
    </w:p>
    <w:p w:rsidR="00037DCF" w:rsidRDefault="00037DCF" w:rsidP="00037DCF">
      <w:pPr>
        <w:pStyle w:val="Brdtext"/>
        <w:ind w:left="227"/>
        <w:jc w:val="left"/>
      </w:pPr>
      <w:r>
        <w:t>Frostenson, Ivar, kansliråd (fr.o.m den  1-feb-2012)</w:t>
      </w:r>
    </w:p>
    <w:p w:rsidR="00037DCF" w:rsidRDefault="00037DCF" w:rsidP="00037DCF">
      <w:pPr>
        <w:pStyle w:val="Brdtext"/>
        <w:ind w:left="227"/>
        <w:jc w:val="left"/>
      </w:pPr>
      <w:r>
        <w:t>Lidin, Patrik, kansliråd (fr.o.m den  1-feb-2012)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Anander, Gunilla, samhällsplanerare (fr.o.m den 20-feb-2012)</w:t>
      </w:r>
    </w:p>
    <w:p w:rsidR="00037DCF" w:rsidRDefault="00037DCF" w:rsidP="00037DCF">
      <w:pPr>
        <w:pStyle w:val="Brdtext"/>
        <w:ind w:left="227"/>
        <w:jc w:val="left"/>
      </w:pPr>
      <w:r>
        <w:t>Ekman, Roger, direktör (fr.o.m den 20-feb-2012)</w:t>
      </w:r>
    </w:p>
    <w:p w:rsidR="00037DCF" w:rsidRDefault="00037DCF" w:rsidP="00037DCF">
      <w:pPr>
        <w:pStyle w:val="Brdtext"/>
        <w:ind w:left="227"/>
        <w:jc w:val="left"/>
      </w:pPr>
      <w:r>
        <w:t>Eklund, Anna, expert (fr.o.m den 20-feb-2012)</w:t>
      </w:r>
    </w:p>
    <w:p w:rsidR="00037DCF" w:rsidRDefault="00037DCF" w:rsidP="00037DCF">
      <w:pPr>
        <w:pStyle w:val="Brdtext"/>
        <w:ind w:left="227"/>
        <w:jc w:val="left"/>
      </w:pPr>
      <w:r>
        <w:t>Gerde, Anders, konkurrenssakkunnig (fr.o.m den 20-feb-2012)</w:t>
      </w:r>
    </w:p>
    <w:p w:rsidR="00037DCF" w:rsidRDefault="00037DCF" w:rsidP="00037DCF">
      <w:pPr>
        <w:pStyle w:val="Brdtext"/>
        <w:ind w:left="227"/>
        <w:jc w:val="left"/>
      </w:pPr>
      <w:r>
        <w:t>Hammarlund, Jonas, avdelningsdirektör (fr.o.m den 20-feb-2012)</w:t>
      </w:r>
    </w:p>
    <w:p w:rsidR="00037DCF" w:rsidRDefault="00037DCF" w:rsidP="00037DCF">
      <w:pPr>
        <w:pStyle w:val="Brdtext"/>
        <w:ind w:left="227"/>
        <w:jc w:val="left"/>
      </w:pPr>
      <w:r>
        <w:t>Kalbro, Thomas, professor (fr.o.m den 20-feb-2012)</w:t>
      </w:r>
    </w:p>
    <w:p w:rsidR="00037DCF" w:rsidRDefault="00037DCF" w:rsidP="00037DCF">
      <w:pPr>
        <w:pStyle w:val="Brdtext"/>
        <w:ind w:left="227"/>
        <w:jc w:val="left"/>
      </w:pPr>
      <w:r>
        <w:t>Silverfur, Rikard, expert (fr.o.m den 20-feb-2012)</w:t>
      </w:r>
    </w:p>
    <w:p w:rsidR="00037DCF" w:rsidRDefault="00037DCF" w:rsidP="00037DCF">
      <w:pPr>
        <w:pStyle w:val="Brdtext"/>
        <w:ind w:left="227"/>
        <w:jc w:val="left"/>
      </w:pPr>
      <w:r>
        <w:t>Svensson, Lars, expert (fr.o.m den 20-feb-2012)</w:t>
      </w:r>
    </w:p>
    <w:p w:rsidR="00037DCF" w:rsidRDefault="00037DCF" w:rsidP="00037DCF">
      <w:pPr>
        <w:pStyle w:val="Brdtext"/>
        <w:ind w:left="227"/>
        <w:jc w:val="left"/>
      </w:pPr>
      <w:r>
        <w:t>Södersten, Lena, förbundsjurist (fr.o.m den 20-feb-2012)</w:t>
      </w:r>
    </w:p>
    <w:p w:rsidR="00037DCF" w:rsidRDefault="00037DCF" w:rsidP="00037DCF">
      <w:pPr>
        <w:pStyle w:val="Brdtext"/>
        <w:ind w:left="227"/>
        <w:jc w:val="left"/>
      </w:pPr>
      <w:r>
        <w:t>Wellhagen, Björn, expert (fr.o.m den 20-feb-2012)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Grege, Susanna, (fr.o.m den 20-feb-2012 t.o.m den 30-apr-2013)</w:t>
      </w:r>
    </w:p>
    <w:p w:rsidR="00037DCF" w:rsidRDefault="00037DCF" w:rsidP="00037DCF">
      <w:pPr>
        <w:pStyle w:val="Brdtext"/>
        <w:ind w:left="227"/>
        <w:jc w:val="left"/>
      </w:pPr>
      <w:r>
        <w:t>Nyman, Bengt, (fr.o.m den  1-jan-2012 t.o.m den 31-dec-2012)</w:t>
      </w:r>
    </w:p>
    <w:p w:rsidR="00037DCF" w:rsidRDefault="00037DCF" w:rsidP="00037DCF">
      <w:pPr>
        <w:pStyle w:val="Brdtext"/>
        <w:jc w:val="left"/>
      </w:pPr>
    </w:p>
    <w:p w:rsidR="00037DCF" w:rsidRDefault="00037DCF" w:rsidP="00037DCF">
      <w:pPr>
        <w:pStyle w:val="Brdtext"/>
        <w:jc w:val="left"/>
      </w:pPr>
      <w:r>
        <w:t>Lokal: Karlavägen 100. Postadress: Garnisonen, 103 33 Stockholm</w:t>
      </w:r>
    </w:p>
    <w:p w:rsidR="00037DCF" w:rsidRDefault="00037DCF" w:rsidP="00037DCF">
      <w:pPr>
        <w:pStyle w:val="Brdtext"/>
        <w:jc w:val="left"/>
      </w:pPr>
    </w:p>
    <w:p w:rsidR="00037DCF" w:rsidRDefault="00037DCF" w:rsidP="00037DCF">
      <w:pPr>
        <w:pStyle w:val="Brdtext"/>
        <w:jc w:val="left"/>
      </w:pPr>
      <w:r>
        <w:lastRenderedPageBreak/>
        <w:t>Direktiv för utredningen, se dir. 2011:104 och dir. 2012:114</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2012:91 Ett effektivare plangenomförande</w:t>
      </w:r>
    </w:p>
    <w:p w:rsidR="00037DCF" w:rsidRDefault="00037DCF" w:rsidP="00037DCF">
      <w:pPr>
        <w:pStyle w:val="Brdtext"/>
        <w:jc w:val="left"/>
      </w:pPr>
    </w:p>
    <w:p w:rsidR="00037DCF" w:rsidRDefault="00037DCF" w:rsidP="00037DCF">
      <w:pPr>
        <w:pStyle w:val="Brdtext"/>
        <w:jc w:val="left"/>
      </w:pPr>
      <w:r>
        <w:t>Utredningen beräknas lämna ett betänkande den 10 januari 2013 och avsluta sitt arbete senast den 30 april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02" w:name="_Toc348704817"/>
      <w:bookmarkStart w:id="303" w:name="_Toc349137965"/>
      <w:bookmarkStart w:id="304" w:name="_Toc349138305"/>
      <w:r w:rsidRPr="00BF4C2A">
        <w:rPr>
          <w:sz w:val="23"/>
          <w:szCs w:val="23"/>
        </w:rPr>
        <w:t>Hyresbostadsutredningen (S 2011:12)</w:t>
      </w:r>
      <w:bookmarkEnd w:id="302"/>
      <w:bookmarkEnd w:id="303"/>
      <w:bookmarkEnd w:id="304"/>
    </w:p>
    <w:p w:rsidR="00037DCF" w:rsidRDefault="00037DCF" w:rsidP="00037DCF">
      <w:pPr>
        <w:pStyle w:val="Brdtext"/>
        <w:jc w:val="left"/>
      </w:pPr>
      <w:r>
        <w:t>Tillkallad enligt regeringens bemyndigande  9-dec-2011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Bergendahl, Per-Anders, (fr.o.m den  9-dec-2011 t.o.m den </w:t>
      </w:r>
    </w:p>
    <w:p w:rsidR="00037DCF" w:rsidRDefault="00037DCF" w:rsidP="00037DCF">
      <w:pPr>
        <w:pStyle w:val="Brdtext"/>
        <w:ind w:left="227"/>
        <w:jc w:val="left"/>
      </w:pPr>
      <w:r>
        <w:t>31-dec-2012)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Edling, Thomas, rättssakkunnig (fr.o.m den 15-mar-2012)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Hansen, Sten, ämnesråd (fr.o.m den 27-jan-2012)</w:t>
      </w:r>
    </w:p>
    <w:p w:rsidR="00037DCF" w:rsidRDefault="00037DCF" w:rsidP="00037DCF">
      <w:pPr>
        <w:pStyle w:val="Brdtext"/>
        <w:ind w:left="227"/>
        <w:jc w:val="left"/>
      </w:pPr>
      <w:r>
        <w:t>Olsson, Catarina, ämnessakkunnig (fr.o.m den 27-jan-2012 t.o.m den 14-mar-2012)</w:t>
      </w:r>
    </w:p>
    <w:p w:rsidR="00037DCF" w:rsidRDefault="00037DCF" w:rsidP="00037DCF">
      <w:pPr>
        <w:pStyle w:val="Brdtext"/>
        <w:ind w:left="227"/>
        <w:jc w:val="left"/>
      </w:pPr>
      <w:r>
        <w:t>Svensson, K A Stefan, ämnesråd (fr.o.m den 27-jan-2012)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Hallberg, Jonas, (fr.o.m den 24-sep-2012 t.o.m den 31-dec-2012)</w:t>
      </w:r>
    </w:p>
    <w:p w:rsidR="00037DCF" w:rsidRDefault="00037DCF" w:rsidP="00037DCF">
      <w:pPr>
        <w:pStyle w:val="Brdtext"/>
        <w:ind w:left="227"/>
        <w:jc w:val="left"/>
      </w:pPr>
      <w:r>
        <w:t xml:space="preserve">Hjeds Löfmark, Monika, (fr.o.m den  1-jan-2012 t.o.m den </w:t>
      </w:r>
    </w:p>
    <w:p w:rsidR="00037DCF" w:rsidRDefault="00037DCF" w:rsidP="00037DCF">
      <w:pPr>
        <w:pStyle w:val="Brdtext"/>
        <w:ind w:left="227"/>
        <w:jc w:val="left"/>
      </w:pPr>
      <w:r>
        <w:t>14-apr-2012)</w:t>
      </w:r>
    </w:p>
    <w:p w:rsidR="00037DCF" w:rsidRDefault="00037DCF" w:rsidP="00037DCF">
      <w:pPr>
        <w:pStyle w:val="Brdtext"/>
        <w:jc w:val="left"/>
      </w:pPr>
    </w:p>
    <w:p w:rsidR="00037DCF" w:rsidRDefault="00037DCF" w:rsidP="00037DCF">
      <w:pPr>
        <w:pStyle w:val="Brdtext"/>
        <w:jc w:val="left"/>
      </w:pPr>
      <w:r>
        <w:t>Direktiv för utredningen, se dir. 2011:108</w:t>
      </w:r>
    </w:p>
    <w:p w:rsidR="00B45FC8" w:rsidRDefault="00B45FC8"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2012:25 Enklare för privatpersoner att hyra ut sin bostad med bostadsrätt eller äganderätt</w:t>
      </w:r>
    </w:p>
    <w:p w:rsidR="00037DCF" w:rsidRDefault="00037DCF" w:rsidP="00037DCF">
      <w:pPr>
        <w:pStyle w:val="Brdtext"/>
        <w:jc w:val="left"/>
      </w:pPr>
      <w:r>
        <w:t xml:space="preserve">    SOU 2012:88 Att hyra - från en rätt för allt färre till en möjlighet för allt fler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05" w:name="_Toc348704818"/>
      <w:bookmarkStart w:id="306" w:name="_Toc349137966"/>
      <w:bookmarkStart w:id="307" w:name="_Toc349138306"/>
      <w:r w:rsidRPr="00BF4C2A">
        <w:rPr>
          <w:sz w:val="23"/>
          <w:szCs w:val="23"/>
        </w:rPr>
        <w:t xml:space="preserve">Utredningen om rätt information i vård och omsorg </w:t>
      </w:r>
      <w:r>
        <w:rPr>
          <w:sz w:val="23"/>
          <w:szCs w:val="23"/>
        </w:rPr>
        <w:t xml:space="preserve">  </w:t>
      </w:r>
      <w:r w:rsidRPr="00BF4C2A">
        <w:rPr>
          <w:sz w:val="23"/>
          <w:szCs w:val="23"/>
        </w:rPr>
        <w:t>(S 2011:13)</w:t>
      </w:r>
      <w:bookmarkEnd w:id="305"/>
      <w:bookmarkEnd w:id="306"/>
      <w:bookmarkEnd w:id="307"/>
    </w:p>
    <w:p w:rsidR="00037DCF" w:rsidRDefault="00037DCF" w:rsidP="00037DCF">
      <w:pPr>
        <w:pStyle w:val="Brdtext"/>
        <w:jc w:val="left"/>
      </w:pPr>
      <w:r>
        <w:t>Tillkallad enligt regeringens bemyndigande 15-dec-2011</w:t>
      </w:r>
    </w:p>
    <w:p w:rsidR="00B45FC8" w:rsidRDefault="00B45FC8">
      <w:pPr>
        <w:overflowPunct/>
        <w:autoSpaceDE/>
        <w:autoSpaceDN/>
        <w:adjustRightInd/>
        <w:textAlignment w:val="auto"/>
        <w:rPr>
          <w:sz w:val="20"/>
        </w:rPr>
      </w:pPr>
      <w:r>
        <w:br w:type="page"/>
      </w:r>
    </w:p>
    <w:p w:rsidR="00037DCF" w:rsidRDefault="00037DCF" w:rsidP="00037DCF">
      <w:pPr>
        <w:pStyle w:val="Brdtext"/>
      </w:pPr>
      <w:r>
        <w:lastRenderedPageBreak/>
        <w:t>Särskild utredare:</w:t>
      </w:r>
    </w:p>
    <w:p w:rsidR="00037DCF" w:rsidRDefault="00037DCF" w:rsidP="00037DCF">
      <w:pPr>
        <w:pStyle w:val="Brdtext"/>
        <w:ind w:left="227"/>
        <w:jc w:val="left"/>
      </w:pPr>
      <w:r>
        <w:t xml:space="preserve">Lundgren, Lena, hälso- och sjukvårdsdirektör (fr.o.m den </w:t>
      </w:r>
    </w:p>
    <w:p w:rsidR="00037DCF" w:rsidRDefault="00037DCF" w:rsidP="00037DCF">
      <w:pPr>
        <w:pStyle w:val="Brdtext"/>
        <w:ind w:left="227"/>
        <w:jc w:val="left"/>
      </w:pPr>
      <w:r>
        <w:t>15-dec-2011)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Arnell, Maria, rättssakkunnig (fr.o.m den 12-mar-2012)</w:t>
      </w:r>
    </w:p>
    <w:p w:rsidR="00037DCF" w:rsidRDefault="00037DCF" w:rsidP="00037DCF">
      <w:pPr>
        <w:pStyle w:val="Brdtext"/>
        <w:ind w:left="227"/>
        <w:jc w:val="left"/>
      </w:pPr>
      <w:r>
        <w:t xml:space="preserve">Broddvall, Rickard, kansliråd (fr.o.m den 12-mar-2012 t.o.m den  </w:t>
      </w:r>
    </w:p>
    <w:p w:rsidR="00037DCF" w:rsidRDefault="00037DCF" w:rsidP="00037DCF">
      <w:pPr>
        <w:pStyle w:val="Brdtext"/>
        <w:ind w:left="227"/>
        <w:jc w:val="left"/>
      </w:pPr>
      <w:r>
        <w:t>9-sep-2012)</w:t>
      </w:r>
    </w:p>
    <w:p w:rsidR="00037DCF" w:rsidRDefault="00037DCF" w:rsidP="00037DCF">
      <w:pPr>
        <w:pStyle w:val="Brdtext"/>
        <w:ind w:left="227"/>
        <w:jc w:val="left"/>
      </w:pPr>
      <w:r>
        <w:t>Brooks, Anna, departementssekreterare (fr.o.m den 10-sep-2012)</w:t>
      </w:r>
    </w:p>
    <w:p w:rsidR="00037DCF" w:rsidRDefault="00037DCF" w:rsidP="00037DCF">
      <w:pPr>
        <w:pStyle w:val="Brdtext"/>
        <w:ind w:left="227"/>
        <w:jc w:val="left"/>
      </w:pPr>
      <w:r>
        <w:t>Ekholm, Anders, analyschef (fr.o.m den 12-mar-2012)</w:t>
      </w:r>
    </w:p>
    <w:p w:rsidR="00037DCF" w:rsidRDefault="00037DCF" w:rsidP="00037DCF">
      <w:pPr>
        <w:pStyle w:val="Brdtext"/>
        <w:ind w:left="227"/>
        <w:jc w:val="left"/>
      </w:pPr>
      <w:r>
        <w:t>Järvenpää, Jimmy, kansliråd (fr.o.m den 12-mar-2012)</w:t>
      </w:r>
    </w:p>
    <w:p w:rsidR="00037DCF" w:rsidRDefault="00037DCF" w:rsidP="00037DCF">
      <w:pPr>
        <w:pStyle w:val="Brdtext"/>
        <w:ind w:left="227"/>
        <w:jc w:val="left"/>
      </w:pPr>
      <w:r>
        <w:t xml:space="preserve">Knutsson, Gert, ämnesråd (fr.o.m den 12-mar-2012 t.o.m den  </w:t>
      </w:r>
    </w:p>
    <w:p w:rsidR="00037DCF" w:rsidRDefault="00037DCF" w:rsidP="00037DCF">
      <w:pPr>
        <w:pStyle w:val="Brdtext"/>
        <w:ind w:left="227"/>
        <w:jc w:val="left"/>
      </w:pPr>
      <w:r>
        <w:t>9-sep-2012)</w:t>
      </w:r>
    </w:p>
    <w:p w:rsidR="00037DCF" w:rsidRDefault="00037DCF" w:rsidP="00037DCF">
      <w:pPr>
        <w:pStyle w:val="Brdtext"/>
        <w:ind w:left="227"/>
        <w:jc w:val="left"/>
      </w:pPr>
      <w:r>
        <w:t>Moberg, Henrik, kansliråd (fr.o.m den 10-sep-2012)</w:t>
      </w:r>
    </w:p>
    <w:p w:rsidR="00037DCF" w:rsidRDefault="00037DCF" w:rsidP="00037DCF">
      <w:pPr>
        <w:pStyle w:val="Brdtext"/>
        <w:ind w:left="227"/>
        <w:jc w:val="left"/>
      </w:pPr>
      <w:r>
        <w:t>Wästfelt, Maria, departementssekreterare (fr.o.m den 12-mar-2012)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Backlund, Eva, medicinskt ansvarig sjuksköterska (fr.o.m den </w:t>
      </w:r>
    </w:p>
    <w:p w:rsidR="00037DCF" w:rsidRDefault="00037DCF" w:rsidP="00037DCF">
      <w:pPr>
        <w:pStyle w:val="Brdtext"/>
        <w:ind w:left="227"/>
        <w:jc w:val="left"/>
      </w:pPr>
      <w:r>
        <w:t>12-mar-2012)</w:t>
      </w:r>
    </w:p>
    <w:p w:rsidR="00037DCF" w:rsidRDefault="00037DCF" w:rsidP="00037DCF">
      <w:pPr>
        <w:pStyle w:val="Brdtext"/>
        <w:ind w:left="227"/>
        <w:jc w:val="left"/>
      </w:pPr>
      <w:r>
        <w:t>Birk, Marit, jurist (fr.o.m den 20-sep-2012)</w:t>
      </w:r>
    </w:p>
    <w:p w:rsidR="00037DCF" w:rsidRDefault="00037DCF" w:rsidP="00037DCF">
      <w:pPr>
        <w:pStyle w:val="Brdtext"/>
        <w:ind w:left="227"/>
        <w:jc w:val="left"/>
      </w:pPr>
      <w:r>
        <w:t>Blomsten, Annika, handläggare (fr.o.m den 12-mar-2012)</w:t>
      </w:r>
    </w:p>
    <w:p w:rsidR="00037DCF" w:rsidRDefault="00037DCF" w:rsidP="00037DCF">
      <w:pPr>
        <w:pStyle w:val="Brdtext"/>
        <w:ind w:left="227"/>
        <w:jc w:val="left"/>
      </w:pPr>
      <w:r>
        <w:t>Brådman, Mats, verksamhetschef (fr.o.m den 12-mar-2012)</w:t>
      </w:r>
    </w:p>
    <w:p w:rsidR="00037DCF" w:rsidRDefault="00037DCF" w:rsidP="00037DCF">
      <w:pPr>
        <w:pStyle w:val="Brdtext"/>
        <w:ind w:left="227"/>
        <w:jc w:val="left"/>
      </w:pPr>
      <w:r>
        <w:t>Brännström, Mats, utvecklingschef (fr.o.m den 12-mar-2012)</w:t>
      </w:r>
    </w:p>
    <w:p w:rsidR="00037DCF" w:rsidRDefault="00037DCF" w:rsidP="00037DCF">
      <w:pPr>
        <w:pStyle w:val="Brdtext"/>
        <w:ind w:left="227"/>
        <w:jc w:val="left"/>
      </w:pPr>
      <w:r>
        <w:t>Gudmundsson, Karl, socialchef (fr.o.m den 12-mar-2012)</w:t>
      </w:r>
    </w:p>
    <w:p w:rsidR="00037DCF" w:rsidRDefault="00037DCF" w:rsidP="00037DCF">
      <w:pPr>
        <w:pStyle w:val="Brdtext"/>
        <w:ind w:left="227"/>
        <w:jc w:val="left"/>
      </w:pPr>
      <w:r>
        <w:t>Janzon, Erik, tillsynschef (fr.o.m den 12-mar-2012)</w:t>
      </w:r>
    </w:p>
    <w:p w:rsidR="00037DCF" w:rsidRDefault="00037DCF" w:rsidP="00037DCF">
      <w:pPr>
        <w:pStyle w:val="Brdtext"/>
        <w:ind w:left="227"/>
        <w:jc w:val="left"/>
      </w:pPr>
      <w:r>
        <w:t xml:space="preserve">Nissen, Tora, verksjurist (fr.o.m den 12-mar-2012 t.o.m den </w:t>
      </w:r>
    </w:p>
    <w:p w:rsidR="00037DCF" w:rsidRDefault="00037DCF" w:rsidP="00037DCF">
      <w:pPr>
        <w:pStyle w:val="Brdtext"/>
        <w:ind w:left="227"/>
        <w:jc w:val="left"/>
      </w:pPr>
      <w:r>
        <w:t>19-sep-2012)</w:t>
      </w:r>
    </w:p>
    <w:p w:rsidR="00037DCF" w:rsidRDefault="00037DCF" w:rsidP="00037DCF">
      <w:pPr>
        <w:pStyle w:val="Brdtext"/>
        <w:ind w:left="227"/>
        <w:jc w:val="left"/>
      </w:pPr>
      <w:r>
        <w:t>Rolfs, Mikael, överläkare (fr.o.m den 12-mar-2012)</w:t>
      </w:r>
    </w:p>
    <w:p w:rsidR="00037DCF" w:rsidRPr="001E600F" w:rsidRDefault="00037DCF" w:rsidP="00037DCF">
      <w:pPr>
        <w:pStyle w:val="Brdtext"/>
        <w:ind w:left="227"/>
        <w:jc w:val="left"/>
        <w:rPr>
          <w:lang w:val="de-DE"/>
        </w:rPr>
      </w:pPr>
      <w:r w:rsidRPr="001E600F">
        <w:rPr>
          <w:lang w:val="de-DE"/>
        </w:rPr>
        <w:t>Westberg, Febe, jurist (fr.o.m den 12</w:t>
      </w:r>
      <w:r>
        <w:rPr>
          <w:lang w:val="de-DE"/>
        </w:rPr>
        <w:t>-mar</w:t>
      </w:r>
      <w:r w:rsidRPr="001E600F">
        <w:rPr>
          <w:lang w:val="de-DE"/>
        </w:rPr>
        <w:t>-2012)</w:t>
      </w:r>
    </w:p>
    <w:p w:rsidR="00037DCF" w:rsidRPr="001E600F" w:rsidRDefault="00037DCF" w:rsidP="00037DCF">
      <w:pPr>
        <w:pStyle w:val="Brdtextmedindrag"/>
        <w:rPr>
          <w:lang w:val="de-DE"/>
        </w:rPr>
      </w:pPr>
    </w:p>
    <w:p w:rsidR="00037DCF" w:rsidRDefault="00037DCF" w:rsidP="00037DCF">
      <w:pPr>
        <w:pStyle w:val="Brdtext"/>
      </w:pPr>
      <w:r>
        <w:t>Sekreterare:</w:t>
      </w:r>
    </w:p>
    <w:p w:rsidR="00037DCF" w:rsidRDefault="00037DCF" w:rsidP="00037DCF">
      <w:pPr>
        <w:pStyle w:val="Brdtext"/>
        <w:ind w:left="227"/>
        <w:jc w:val="left"/>
      </w:pPr>
      <w:r>
        <w:t>Jacobsson, Maria, jurist (fr.o.m den 17-sep-2012)</w:t>
      </w:r>
    </w:p>
    <w:p w:rsidR="00037DCF" w:rsidRDefault="00037DCF" w:rsidP="00037DCF">
      <w:pPr>
        <w:pStyle w:val="Brdtext"/>
        <w:ind w:left="227"/>
        <w:jc w:val="left"/>
      </w:pPr>
      <w:r>
        <w:t>Karlsson Helghe, Eva, rådman (fr.o.m den  1-apr-2012)</w:t>
      </w:r>
    </w:p>
    <w:p w:rsidR="00037DCF" w:rsidRDefault="00037DCF" w:rsidP="00037DCF">
      <w:pPr>
        <w:pStyle w:val="Brdtext"/>
        <w:ind w:left="227"/>
        <w:jc w:val="left"/>
      </w:pPr>
      <w:r>
        <w:t>Nordin Olsson, Inger, läkare (fr.o.m den 23-apr-2012)</w:t>
      </w:r>
    </w:p>
    <w:p w:rsidR="00037DCF" w:rsidRDefault="00037DCF" w:rsidP="00037DCF">
      <w:pPr>
        <w:pStyle w:val="Brdtext"/>
        <w:ind w:left="227"/>
        <w:jc w:val="left"/>
      </w:pPr>
      <w:r>
        <w:t>Sundström, Patrik, jurist (fr.o.m den  6-feb-2012)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2011:111 och dir. 2012:23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2012:42 Bättre behörighetskontroll - Ändringar i förordningen (2006:196) om register över hälso- och sjukvårdspersonal</w:t>
      </w:r>
    </w:p>
    <w:p w:rsidR="00037DCF" w:rsidRDefault="00037DCF" w:rsidP="00037DCF">
      <w:pPr>
        <w:pStyle w:val="Brdtext"/>
        <w:jc w:val="left"/>
      </w:pPr>
    </w:p>
    <w:p w:rsidR="00037DCF" w:rsidRDefault="00037DCF" w:rsidP="00037DCF">
      <w:pPr>
        <w:pStyle w:val="Brdtext"/>
        <w:jc w:val="left"/>
      </w:pPr>
      <w:r>
        <w:t>Utredningen ska lämna ett slutbetänkande senast den 1 december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08" w:name="_Toc348704819"/>
      <w:bookmarkStart w:id="309" w:name="_Toc349137967"/>
      <w:bookmarkStart w:id="310" w:name="_Toc349138307"/>
      <w:r w:rsidRPr="00BF4C2A">
        <w:rPr>
          <w:sz w:val="23"/>
          <w:szCs w:val="23"/>
        </w:rPr>
        <w:lastRenderedPageBreak/>
        <w:t>Utredningen om tillgång till läkemedel och annan hälso- och sjukvårdsmateriel vid allvarliga händelser och kriser m.m. (S 2011:14)</w:t>
      </w:r>
      <w:bookmarkEnd w:id="308"/>
      <w:bookmarkEnd w:id="309"/>
      <w:bookmarkEnd w:id="310"/>
    </w:p>
    <w:p w:rsidR="00037DCF" w:rsidRDefault="00037DCF" w:rsidP="00037DCF">
      <w:pPr>
        <w:pStyle w:val="Brdtext"/>
        <w:jc w:val="left"/>
      </w:pPr>
      <w:r>
        <w:t>Tillkallad enligt regeringens bemyndigande 22-dec-2011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Andersson, Eva, generalsekreterare (fr.o.m den  1-feb-2012)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Holmström, Elin, departementssekreterare (fr.o.m den  1-jun-2012)</w:t>
      </w:r>
    </w:p>
    <w:p w:rsidR="00037DCF" w:rsidRDefault="00037DCF" w:rsidP="00037DCF">
      <w:pPr>
        <w:pStyle w:val="Brdtext"/>
        <w:ind w:left="227"/>
        <w:jc w:val="left"/>
      </w:pPr>
      <w:r>
        <w:t>Lindholm, Carolina, departementssekreterare (fr.o.m den  1-jun-2012)</w:t>
      </w:r>
    </w:p>
    <w:p w:rsidR="00037DCF" w:rsidRDefault="00037DCF" w:rsidP="00037DCF">
      <w:pPr>
        <w:pStyle w:val="Brdtext"/>
        <w:ind w:left="227"/>
        <w:jc w:val="left"/>
      </w:pPr>
      <w:r>
        <w:t>Nilsson, Anne, kansliråd (fr.o.m den  1-jun-2012)</w:t>
      </w:r>
    </w:p>
    <w:p w:rsidR="00037DCF" w:rsidRDefault="00037DCF" w:rsidP="00037DCF">
      <w:pPr>
        <w:pStyle w:val="Brdtext"/>
        <w:ind w:left="227"/>
        <w:jc w:val="left"/>
      </w:pPr>
      <w:r>
        <w:t>Öst, Angela, ämnesråd (fr.o.m den  1-jun-2012)</w:t>
      </w:r>
    </w:p>
    <w:p w:rsidR="00037DCF" w:rsidRDefault="00037DCF" w:rsidP="00037DCF">
      <w:pPr>
        <w:pStyle w:val="Brdtext"/>
        <w:ind w:left="227"/>
        <w:jc w:val="left"/>
      </w:pPr>
      <w:r>
        <w:t>Övelius, Pia, ämnesråd (fr.o.m den  1-jun-2012)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Björk, Carina, beredskapsstrateg (fr.o.m den  1-jun-2012)</w:t>
      </w:r>
    </w:p>
    <w:p w:rsidR="00037DCF" w:rsidRDefault="00037DCF" w:rsidP="00037DCF">
      <w:pPr>
        <w:pStyle w:val="Brdtext"/>
        <w:ind w:left="227"/>
        <w:jc w:val="left"/>
      </w:pPr>
      <w:r>
        <w:t>Brännström, Anders, generalmajor (fr.o.m den  1-jun-2012)</w:t>
      </w:r>
    </w:p>
    <w:p w:rsidR="00037DCF" w:rsidRDefault="00037DCF" w:rsidP="00037DCF">
      <w:pPr>
        <w:pStyle w:val="Brdtext"/>
        <w:ind w:left="227"/>
        <w:jc w:val="left"/>
      </w:pPr>
      <w:r>
        <w:t>Bäckström, Taina, avdelningschef (fr.o.m den  1-jun-2012)</w:t>
      </w:r>
    </w:p>
    <w:p w:rsidR="00037DCF" w:rsidRDefault="00037DCF" w:rsidP="00037DCF">
      <w:pPr>
        <w:pStyle w:val="Brdtext"/>
        <w:ind w:left="227"/>
        <w:jc w:val="left"/>
      </w:pPr>
      <w:r>
        <w:t>Carlsson, Stefan, landshövding (fr.o.m den  1-jun-2012)</w:t>
      </w:r>
    </w:p>
    <w:p w:rsidR="00037DCF" w:rsidRDefault="00037DCF" w:rsidP="00037DCF">
      <w:pPr>
        <w:pStyle w:val="Brdtext"/>
        <w:ind w:left="227"/>
        <w:jc w:val="left"/>
      </w:pPr>
      <w:r>
        <w:t xml:space="preserve">Claesson, Bo, handläggare (fr.o.m den  1-jun-2012 t.o.m den </w:t>
      </w:r>
    </w:p>
    <w:p w:rsidR="00037DCF" w:rsidRDefault="00037DCF" w:rsidP="00037DCF">
      <w:pPr>
        <w:pStyle w:val="Brdtext"/>
        <w:ind w:left="227"/>
        <w:jc w:val="left"/>
      </w:pPr>
      <w:r>
        <w:t>30-sep-2012)</w:t>
      </w:r>
    </w:p>
    <w:p w:rsidR="00037DCF" w:rsidRDefault="00037DCF" w:rsidP="00037DCF">
      <w:pPr>
        <w:pStyle w:val="Brdtext"/>
        <w:ind w:left="227"/>
        <w:jc w:val="left"/>
      </w:pPr>
      <w:r>
        <w:t>Ekelund, Malin, departementssekreterare (fr.o.m den  1-jun-2012)</w:t>
      </w:r>
    </w:p>
    <w:p w:rsidR="00037DCF" w:rsidRDefault="00037DCF" w:rsidP="00037DCF">
      <w:pPr>
        <w:pStyle w:val="Brdtext"/>
        <w:ind w:left="227"/>
        <w:jc w:val="left"/>
      </w:pPr>
      <w:r>
        <w:t>Eriksson, Ulrika, handläggare (fr.o.m den  1-okt-2012)</w:t>
      </w:r>
    </w:p>
    <w:p w:rsidR="00037DCF" w:rsidRDefault="00037DCF" w:rsidP="00037DCF">
      <w:pPr>
        <w:pStyle w:val="Brdtext"/>
        <w:ind w:left="227"/>
        <w:jc w:val="left"/>
      </w:pPr>
      <w:r>
        <w:t>Erlandsson, Inger, avdelningschef (fr.o.m den  1-okt-2012)</w:t>
      </w:r>
    </w:p>
    <w:p w:rsidR="00037DCF" w:rsidRDefault="00037DCF" w:rsidP="00037DCF">
      <w:pPr>
        <w:pStyle w:val="Brdtext"/>
        <w:ind w:left="227"/>
        <w:jc w:val="left"/>
      </w:pPr>
      <w:r>
        <w:t>Gustavsson, Leif, beredskapsdirektör (fr.o.m den  1-jun-2012)</w:t>
      </w:r>
    </w:p>
    <w:p w:rsidR="00037DCF" w:rsidRDefault="00037DCF" w:rsidP="00037DCF">
      <w:pPr>
        <w:pStyle w:val="Brdtext"/>
        <w:ind w:left="227"/>
        <w:jc w:val="left"/>
      </w:pPr>
      <w:r>
        <w:t>Hambraeus Björling, Ylva, verkst. direktör (fr.o.m den  1-jun-2012)</w:t>
      </w:r>
    </w:p>
    <w:p w:rsidR="00037DCF" w:rsidRDefault="00037DCF" w:rsidP="00037DCF">
      <w:pPr>
        <w:pStyle w:val="Brdtext"/>
        <w:ind w:left="227"/>
        <w:jc w:val="left"/>
      </w:pPr>
      <w:r>
        <w:t>Hammar, Gillis, socialdirektör (fr.o.m den  1-jun-2012)</w:t>
      </w:r>
    </w:p>
    <w:p w:rsidR="00037DCF" w:rsidRDefault="00037DCF" w:rsidP="00037DCF">
      <w:pPr>
        <w:pStyle w:val="Brdtext"/>
        <w:ind w:left="227"/>
        <w:jc w:val="left"/>
      </w:pPr>
      <w:r>
        <w:t>Hedelin, Annika, beredskapschef (fr.o.m den  1-jun-2012)</w:t>
      </w:r>
    </w:p>
    <w:p w:rsidR="00037DCF" w:rsidRDefault="00037DCF" w:rsidP="00037DCF">
      <w:pPr>
        <w:pStyle w:val="Brdtext"/>
        <w:ind w:left="227"/>
        <w:jc w:val="left"/>
      </w:pPr>
      <w:r>
        <w:t>Lindstedt, Michael, strategisk rådgivare (fr.o.m den  1-jun-2012)</w:t>
      </w:r>
    </w:p>
    <w:p w:rsidR="00037DCF" w:rsidRDefault="00037DCF" w:rsidP="00037DCF">
      <w:pPr>
        <w:pStyle w:val="Brdtext"/>
        <w:ind w:left="227"/>
        <w:jc w:val="left"/>
      </w:pPr>
      <w:r>
        <w:t xml:space="preserve">Redman, Thord, utredare (fr.o.m den  1-jun-2012 t.o.m den </w:t>
      </w:r>
    </w:p>
    <w:p w:rsidR="00037DCF" w:rsidRDefault="00037DCF" w:rsidP="00037DCF">
      <w:pPr>
        <w:pStyle w:val="Brdtext"/>
        <w:ind w:left="227"/>
        <w:jc w:val="left"/>
      </w:pPr>
      <w:r>
        <w:t>30-sep-2012)</w:t>
      </w:r>
    </w:p>
    <w:p w:rsidR="00037DCF" w:rsidRDefault="00037DCF" w:rsidP="00037DCF">
      <w:pPr>
        <w:pStyle w:val="Brdtext"/>
        <w:ind w:left="227"/>
        <w:jc w:val="left"/>
      </w:pPr>
      <w:r>
        <w:t>Thorstensson, Rigmor, avdelningschef (fr.o.m den  1-jun-2012)</w:t>
      </w:r>
    </w:p>
    <w:p w:rsidR="00037DCF" w:rsidRDefault="00037DCF" w:rsidP="00037DCF">
      <w:pPr>
        <w:pStyle w:val="Brdtext"/>
        <w:ind w:left="227"/>
        <w:jc w:val="left"/>
      </w:pPr>
      <w:r>
        <w:t>Wallin, Karl, länspolismästare (fr.o.m den  1-jun-2012)</w:t>
      </w:r>
    </w:p>
    <w:p w:rsidR="00037DCF" w:rsidRDefault="00037DCF" w:rsidP="00037DCF">
      <w:pPr>
        <w:pStyle w:val="Brdtext"/>
        <w:ind w:left="227"/>
        <w:jc w:val="left"/>
      </w:pPr>
      <w:r>
        <w:t>Wittgren, Bengt, t.f. direktör (fr.o.m den  1-jun-2012)</w:t>
      </w:r>
    </w:p>
    <w:p w:rsidR="00037DCF" w:rsidRDefault="00037DCF" w:rsidP="00037DCF">
      <w:pPr>
        <w:pStyle w:val="Brdtext"/>
        <w:ind w:left="227"/>
        <w:jc w:val="left"/>
      </w:pPr>
      <w:r>
        <w:t>Örtqvist, Åke, smittskyddsläkare (fr.o.m den  1-okt-2012)</w:t>
      </w:r>
    </w:p>
    <w:p w:rsidR="00037DCF" w:rsidRDefault="00037DCF" w:rsidP="00037DCF">
      <w:pPr>
        <w:pStyle w:val="Brdtext"/>
      </w:pPr>
    </w:p>
    <w:p w:rsidR="00037DCF" w:rsidRDefault="00037DCF" w:rsidP="00037DCF">
      <w:pPr>
        <w:pStyle w:val="Brdtext"/>
      </w:pPr>
      <w:r>
        <w:t>Sekreterare:</w:t>
      </w:r>
    </w:p>
    <w:p w:rsidR="00037DCF" w:rsidRDefault="00037DCF" w:rsidP="00037DCF">
      <w:pPr>
        <w:pStyle w:val="Brdtext"/>
        <w:ind w:left="227"/>
        <w:jc w:val="left"/>
      </w:pPr>
      <w:r>
        <w:t>Edström Fors, Eva, (fr.o.m den 16-mar-2012 t.o.m. den 30 nov-2012)</w:t>
      </w:r>
    </w:p>
    <w:p w:rsidR="00037DCF" w:rsidRDefault="00037DCF" w:rsidP="00037DCF">
      <w:pPr>
        <w:pStyle w:val="Brdtext"/>
        <w:ind w:left="227"/>
        <w:jc w:val="left"/>
      </w:pPr>
      <w:r>
        <w:t>Jones, Ellen, (fr.o.m den 20-nov-2012)</w:t>
      </w:r>
    </w:p>
    <w:p w:rsidR="00037DCF" w:rsidRDefault="00037DCF" w:rsidP="00037DCF">
      <w:pPr>
        <w:pStyle w:val="Brdtext"/>
        <w:ind w:left="227"/>
        <w:jc w:val="left"/>
      </w:pPr>
      <w:r>
        <w:t>Kihl, Johan, (fr.o.m den 26-mar-2012 t.o.m den 31-aug-2012)</w:t>
      </w:r>
    </w:p>
    <w:p w:rsidR="00037DCF" w:rsidRDefault="00037DCF" w:rsidP="00037DCF">
      <w:pPr>
        <w:pStyle w:val="Brdtext"/>
        <w:ind w:left="227"/>
        <w:jc w:val="left"/>
      </w:pPr>
      <w:r>
        <w:t>Ljung, Cecilia, hovrättsassessor (fr.o.m den 13-aug-2012 t.o.m den 30-nov-2012)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lastRenderedPageBreak/>
        <w:t>Direktiv för utredningen, se dir. 2011:121</w:t>
      </w:r>
    </w:p>
    <w:p w:rsidR="00037DCF" w:rsidRDefault="00037DCF" w:rsidP="00037DCF">
      <w:pPr>
        <w:pStyle w:val="Brdtext"/>
        <w:jc w:val="left"/>
      </w:pPr>
    </w:p>
    <w:p w:rsidR="00037DCF" w:rsidRDefault="00037DCF" w:rsidP="00037DCF">
      <w:pPr>
        <w:pStyle w:val="Brdtext"/>
        <w:jc w:val="left"/>
      </w:pPr>
      <w:r>
        <w:t>Utredningen beräknas avsluta sitt arbete senast den 1 juni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11" w:name="_Toc348704820"/>
      <w:bookmarkStart w:id="312" w:name="_Toc349137968"/>
      <w:bookmarkStart w:id="313" w:name="_Toc349138308"/>
      <w:r w:rsidRPr="00BF4C2A">
        <w:rPr>
          <w:sz w:val="23"/>
          <w:szCs w:val="23"/>
        </w:rPr>
        <w:t>Uppdrag som hemlöshetssamordnare (S 2011:I)</w:t>
      </w:r>
      <w:bookmarkEnd w:id="311"/>
      <w:bookmarkEnd w:id="312"/>
      <w:bookmarkEnd w:id="313"/>
    </w:p>
    <w:p w:rsidR="00037DCF" w:rsidRDefault="00037DCF" w:rsidP="00037DCF">
      <w:pPr>
        <w:pStyle w:val="Brdtext"/>
        <w:jc w:val="left"/>
      </w:pPr>
      <w:r>
        <w:t>Organ inom Regeringskansliet</w:t>
      </w:r>
    </w:p>
    <w:p w:rsidR="00037DCF" w:rsidRPr="000B4DC6" w:rsidRDefault="00037DCF" w:rsidP="00037DCF">
      <w:pPr>
        <w:pStyle w:val="Brdtextmedindrag"/>
      </w:pPr>
    </w:p>
    <w:p w:rsidR="00037DCF" w:rsidRDefault="00037DCF" w:rsidP="00037DCF">
      <w:pPr>
        <w:pStyle w:val="Brdtext"/>
        <w:jc w:val="left"/>
      </w:pPr>
      <w:r>
        <w:t>Tillkallad enligt regeringens bemyndigande 20-dec-2011</w:t>
      </w:r>
    </w:p>
    <w:p w:rsidR="00037DCF" w:rsidRDefault="00037DCF" w:rsidP="00037DCF">
      <w:pPr>
        <w:pStyle w:val="Brdtext"/>
        <w:jc w:val="left"/>
      </w:pPr>
    </w:p>
    <w:p w:rsidR="00037DCF" w:rsidRDefault="00037DCF" w:rsidP="00037DCF">
      <w:pPr>
        <w:pStyle w:val="Brdtext"/>
      </w:pPr>
      <w:r>
        <w:t>Hemlöshetssamordnare:</w:t>
      </w:r>
    </w:p>
    <w:p w:rsidR="00037DCF" w:rsidRDefault="00037DCF" w:rsidP="00037DCF">
      <w:pPr>
        <w:pStyle w:val="Brdtext"/>
        <w:ind w:left="227"/>
        <w:jc w:val="left"/>
      </w:pPr>
      <w:r>
        <w:t>Anefur, Michael, (fr.o.m den  1-jan-2012 t.o.m den 31-dec-2013)</w:t>
      </w:r>
    </w:p>
    <w:p w:rsidR="00037DCF" w:rsidRDefault="00037DCF" w:rsidP="00037DCF">
      <w:pPr>
        <w:pStyle w:val="Brdtext"/>
      </w:pPr>
    </w:p>
    <w:p w:rsidR="00037DCF" w:rsidRDefault="00037DCF" w:rsidP="00037DCF">
      <w:pPr>
        <w:pStyle w:val="Brdtext"/>
      </w:pPr>
      <w:r>
        <w:t>Sekreterare:</w:t>
      </w:r>
    </w:p>
    <w:p w:rsidR="00037DCF" w:rsidRDefault="00037DCF" w:rsidP="00037DCF">
      <w:pPr>
        <w:pStyle w:val="Brdtext"/>
        <w:ind w:left="227"/>
        <w:jc w:val="left"/>
      </w:pPr>
      <w:r>
        <w:t>Boustedt Hedvall, Maria, ämnessakkunnig</w:t>
      </w:r>
    </w:p>
    <w:p w:rsidR="00037DCF" w:rsidRDefault="00037DCF" w:rsidP="00037DCF">
      <w:pPr>
        <w:pStyle w:val="Brdtext"/>
        <w:ind w:left="227"/>
        <w:jc w:val="left"/>
      </w:pPr>
      <w:r>
        <w:t xml:space="preserve">Ljung, Cecilia, hovrättsassessor (fr.o.m den  1-jul-2012 t.o.m den </w:t>
      </w:r>
    </w:p>
    <w:p w:rsidR="00037DCF" w:rsidRDefault="00037DCF" w:rsidP="00037DCF">
      <w:pPr>
        <w:pStyle w:val="Brdtext"/>
        <w:ind w:left="227"/>
        <w:jc w:val="left"/>
      </w:pPr>
      <w:r>
        <w:t>16-sep-2012)</w:t>
      </w:r>
    </w:p>
    <w:p w:rsidR="00037DCF" w:rsidRDefault="00037DCF" w:rsidP="00037DCF">
      <w:pPr>
        <w:pStyle w:val="Brdtext"/>
        <w:jc w:val="left"/>
      </w:pPr>
    </w:p>
    <w:p w:rsidR="00037DCF" w:rsidRDefault="00037DCF" w:rsidP="00037DCF">
      <w:pPr>
        <w:pStyle w:val="Brdtext"/>
        <w:jc w:val="left"/>
      </w:pPr>
      <w:r>
        <w:t>Lokal: Fredsgatan 8. Postadress: Socialdepartementet, 103 33 Stockholm, tel. 405 34 11 (Boustedt Hedvall)</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14" w:name="_Toc348704821"/>
      <w:bookmarkStart w:id="315" w:name="_Toc349137969"/>
      <w:bookmarkStart w:id="316" w:name="_Toc349138309"/>
      <w:r w:rsidRPr="00BF4C2A">
        <w:rPr>
          <w:sz w:val="23"/>
          <w:szCs w:val="23"/>
        </w:rPr>
        <w:t>Utredningen om omstrukturering av statens bestånd av försvarsfastigheter (S 2012:01)</w:t>
      </w:r>
      <w:bookmarkEnd w:id="314"/>
      <w:bookmarkEnd w:id="315"/>
      <w:bookmarkEnd w:id="316"/>
    </w:p>
    <w:p w:rsidR="00037DCF" w:rsidRDefault="00037DCF" w:rsidP="00037DCF">
      <w:pPr>
        <w:pStyle w:val="Brdtext"/>
        <w:jc w:val="left"/>
      </w:pPr>
      <w:r>
        <w:t>Tillkallad enligt regeringens bemyndigande 26-jan-2012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Skogö, Ingemar, landshövding (fr.o.m den 15-feb-2012)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Aldén, Karina, departementssekreterare (fr.o.m den  1-mar-2012)</w:t>
      </w:r>
    </w:p>
    <w:p w:rsidR="00037DCF" w:rsidRDefault="00037DCF" w:rsidP="00037DCF">
      <w:pPr>
        <w:pStyle w:val="Brdtext"/>
        <w:ind w:left="227"/>
        <w:jc w:val="left"/>
      </w:pPr>
      <w:r>
        <w:t>Appelberg, Johan, ämnesråd (fr.o.m den  1-mar-2012)</w:t>
      </w:r>
    </w:p>
    <w:p w:rsidR="00037DCF" w:rsidRDefault="00037DCF" w:rsidP="00037DCF">
      <w:pPr>
        <w:pStyle w:val="Brdtext"/>
        <w:ind w:left="227"/>
        <w:jc w:val="left"/>
      </w:pPr>
      <w:r>
        <w:t>Asplund, Patrik, departementssekreterare (fr.o.m den  1-mar-2012)</w:t>
      </w:r>
    </w:p>
    <w:p w:rsidR="00037DCF" w:rsidRDefault="00037DCF" w:rsidP="00037DCF">
      <w:pPr>
        <w:pStyle w:val="Brdtext"/>
        <w:ind w:left="227"/>
        <w:jc w:val="left"/>
      </w:pPr>
      <w:r>
        <w:t>Jägare, Joakim, departementssekreterare (fr.o.m den  1-mar-2012)</w:t>
      </w:r>
    </w:p>
    <w:p w:rsidR="00037DCF" w:rsidRDefault="00037DCF" w:rsidP="00037DCF">
      <w:pPr>
        <w:pStyle w:val="Brdtext"/>
        <w:ind w:left="227"/>
        <w:jc w:val="left"/>
      </w:pPr>
      <w:r>
        <w:t>Linder, Fredrik, departementssekreterare (fr.o.m den  1-mar-2012)</w:t>
      </w:r>
    </w:p>
    <w:p w:rsidR="00037DCF" w:rsidRDefault="00037DCF" w:rsidP="00037DCF">
      <w:pPr>
        <w:pStyle w:val="Brdtext"/>
        <w:ind w:left="227"/>
        <w:jc w:val="left"/>
      </w:pPr>
      <w:r>
        <w:t>Lundberg, Monica, ämnessakkunnig (fr.o.m den  1-mar-2012)</w:t>
      </w:r>
    </w:p>
    <w:p w:rsidR="00037DCF" w:rsidRDefault="00037DCF" w:rsidP="00037DCF">
      <w:pPr>
        <w:pStyle w:val="Brdtext"/>
        <w:ind w:left="227"/>
        <w:jc w:val="left"/>
      </w:pPr>
      <w:r>
        <w:t>Westin, Lena, ämnesråd (fr.o.m den  1-mar-2012)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Björk, Björn-Owe, (fr.o.m den 12-mar-2012)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2012:6 och dir. 2012:103</w:t>
      </w:r>
    </w:p>
    <w:p w:rsidR="00037DCF" w:rsidRDefault="00037DCF" w:rsidP="00037DCF">
      <w:pPr>
        <w:pStyle w:val="Brdtext"/>
        <w:jc w:val="left"/>
      </w:pPr>
    </w:p>
    <w:p w:rsidR="00037DCF" w:rsidRDefault="00037DCF" w:rsidP="00037DCF">
      <w:pPr>
        <w:pStyle w:val="Brdtext"/>
        <w:jc w:val="left"/>
      </w:pPr>
      <w:r>
        <w:lastRenderedPageBreak/>
        <w:t>Utredningen beräknas avsluta sitt arbete senast den 2 september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17" w:name="_Toc348704822"/>
      <w:bookmarkStart w:id="318" w:name="_Toc349137970"/>
      <w:bookmarkStart w:id="319" w:name="_Toc349138310"/>
      <w:r w:rsidRPr="00BF4C2A">
        <w:rPr>
          <w:sz w:val="23"/>
          <w:szCs w:val="23"/>
        </w:rPr>
        <w:t>Utredningen om omstrukturering av statens bestånd av vissa kulturfastigheter (S 2012:02)</w:t>
      </w:r>
      <w:bookmarkEnd w:id="317"/>
      <w:bookmarkEnd w:id="318"/>
      <w:bookmarkEnd w:id="319"/>
    </w:p>
    <w:p w:rsidR="00037DCF" w:rsidRDefault="00037DCF" w:rsidP="00037DCF">
      <w:pPr>
        <w:pStyle w:val="Brdtext"/>
        <w:jc w:val="left"/>
      </w:pPr>
      <w:r>
        <w:t>Tillkallad enligt regeringens bemyndigande 26-jan-2012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Lilieqvist, Inger, generaldirektör (fr.o.m den 15-feb-2012)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Jägare, Joakim, departementssekreterare (fr.o.m den  1-mar-2012)</w:t>
      </w:r>
    </w:p>
    <w:p w:rsidR="00037DCF" w:rsidRDefault="00037DCF" w:rsidP="00037DCF">
      <w:pPr>
        <w:pStyle w:val="Brdtext"/>
        <w:ind w:left="227"/>
        <w:jc w:val="left"/>
      </w:pPr>
      <w:r>
        <w:t>Lundberg, Monica, ämnessakkunnig (fr.o.m den  1-mar-2012)</w:t>
      </w:r>
    </w:p>
    <w:p w:rsidR="00037DCF" w:rsidRDefault="00037DCF" w:rsidP="00037DCF">
      <w:pPr>
        <w:pStyle w:val="Brdtext"/>
        <w:ind w:left="227"/>
        <w:jc w:val="left"/>
      </w:pPr>
      <w:r>
        <w:t>Nordlander, Ola, departementssekreterare (fr.o.m den  1-mar-2012)</w:t>
      </w:r>
    </w:p>
    <w:p w:rsidR="00037DCF" w:rsidRDefault="00037DCF" w:rsidP="00037DCF">
      <w:pPr>
        <w:pStyle w:val="Brdtext"/>
        <w:ind w:left="227"/>
        <w:jc w:val="left"/>
      </w:pPr>
      <w:r>
        <w:t>Waern, Joachim, ämnesråd (fr.o.m den  1-mar-2012)</w:t>
      </w:r>
    </w:p>
    <w:p w:rsidR="00037DCF" w:rsidRDefault="00037DCF" w:rsidP="00037DCF">
      <w:pPr>
        <w:pStyle w:val="Brdtext"/>
        <w:ind w:left="227"/>
        <w:jc w:val="left"/>
      </w:pPr>
      <w:r>
        <w:t>Westin, Lena, ämnesråd (fr.o.m den  1-mar-2012)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Larsson, Folke K, direktör (fr.o.m den  1-mar-2012)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2012:7 och dir. 2012:104</w:t>
      </w:r>
    </w:p>
    <w:p w:rsidR="00037DCF" w:rsidRDefault="00037DCF" w:rsidP="00037DCF">
      <w:pPr>
        <w:pStyle w:val="Brdtext"/>
        <w:jc w:val="left"/>
      </w:pPr>
    </w:p>
    <w:p w:rsidR="00037DCF" w:rsidRDefault="00037DCF" w:rsidP="00037DCF">
      <w:pPr>
        <w:pStyle w:val="Brdtext"/>
        <w:jc w:val="left"/>
      </w:pPr>
      <w:r>
        <w:t>Utredningen beräknas avsluta sitt arbete senast den 2 september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20" w:name="_Toc348704823"/>
      <w:bookmarkStart w:id="321" w:name="_Toc349137971"/>
      <w:bookmarkStart w:id="322" w:name="_Toc349138311"/>
      <w:r w:rsidRPr="00BF4C2A">
        <w:rPr>
          <w:sz w:val="23"/>
          <w:szCs w:val="23"/>
        </w:rPr>
        <w:t>Utredningen om inrättande av nämndmyndighet med uppgift att pröva ansökningar och fatta beslut om utbetalning av ersättning till personer som utsatts för övergrepp eller försummelser i vissa fall (S 2012:03)</w:t>
      </w:r>
      <w:bookmarkEnd w:id="320"/>
      <w:bookmarkEnd w:id="321"/>
      <w:bookmarkEnd w:id="322"/>
    </w:p>
    <w:p w:rsidR="00037DCF" w:rsidRDefault="00037DCF" w:rsidP="00037DCF">
      <w:pPr>
        <w:pStyle w:val="Brdtext"/>
        <w:jc w:val="left"/>
      </w:pPr>
      <w:r>
        <w:t>Tillkallad enligt regeringens bemyndigande 29-mar-2012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Ceder, Håkan, överdirektör (fr.o.m den 29-mar-2012)</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Andersson, Svante, (fr.o.m den 22-aug-2012)</w:t>
      </w:r>
    </w:p>
    <w:p w:rsidR="00037DCF" w:rsidRDefault="00037DCF" w:rsidP="00037DCF">
      <w:pPr>
        <w:pStyle w:val="Brdtext"/>
        <w:ind w:left="227"/>
        <w:jc w:val="left"/>
      </w:pPr>
      <w:r>
        <w:t>Ewerlöf, Göran, f.d. hovrättslagman (fr.o.m den 10-maj-2012)</w:t>
      </w:r>
    </w:p>
    <w:p w:rsidR="00037DCF" w:rsidRDefault="00037DCF" w:rsidP="00037DCF">
      <w:pPr>
        <w:pStyle w:val="Brdtext"/>
        <w:ind w:left="227"/>
        <w:jc w:val="left"/>
      </w:pPr>
      <w:r>
        <w:t xml:space="preserve">Nilsson, Anders, utredare (fr.o.m den 10-maj-2012 t.o.m den </w:t>
      </w:r>
    </w:p>
    <w:p w:rsidR="00037DCF" w:rsidRDefault="00037DCF" w:rsidP="00037DCF">
      <w:pPr>
        <w:pStyle w:val="Brdtext"/>
        <w:ind w:left="227"/>
        <w:jc w:val="left"/>
      </w:pPr>
      <w:r>
        <w:t>23-aug-2012)</w:t>
      </w:r>
    </w:p>
    <w:p w:rsidR="00037DCF" w:rsidRDefault="00037DCF" w:rsidP="00037DCF">
      <w:pPr>
        <w:pStyle w:val="Brdtext"/>
        <w:ind w:left="227"/>
        <w:jc w:val="left"/>
      </w:pPr>
      <w:r>
        <w:t>Rinman, Petra, utredare (fr.o.m den 10-maj-2012)</w:t>
      </w:r>
    </w:p>
    <w:p w:rsidR="00037DCF" w:rsidRDefault="00037DCF" w:rsidP="00037DCF">
      <w:pPr>
        <w:pStyle w:val="Brdtext"/>
        <w:ind w:left="227"/>
        <w:jc w:val="left"/>
      </w:pPr>
      <w:r>
        <w:t>Rodin, Beatrice, rådgivare (fr.o.m den 10-maj-2012)</w:t>
      </w:r>
    </w:p>
    <w:p w:rsidR="00037DCF" w:rsidRDefault="00037DCF" w:rsidP="00037DCF">
      <w:pPr>
        <w:pStyle w:val="Brdtext"/>
        <w:ind w:left="227"/>
        <w:jc w:val="left"/>
      </w:pPr>
      <w:r>
        <w:t>Rydström, Jonas, kansliråd (fr.o.m den 10-maj-2012)</w:t>
      </w:r>
    </w:p>
    <w:p w:rsidR="00037DCF" w:rsidRDefault="00037DCF" w:rsidP="00037DCF">
      <w:pPr>
        <w:pStyle w:val="Brdtext"/>
        <w:ind w:left="227"/>
        <w:jc w:val="left"/>
      </w:pPr>
      <w:r>
        <w:lastRenderedPageBreak/>
        <w:t>Törnqvist, Ann-Katrin, enhetschef (fr.o.m den 10-maj-2012)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Berghagen, Ingela, (fr.o.m den 29-mar-2012)</w:t>
      </w:r>
    </w:p>
    <w:p w:rsidR="00037DCF" w:rsidRDefault="00037DCF" w:rsidP="00037DCF">
      <w:pPr>
        <w:pStyle w:val="Brdtext"/>
        <w:ind w:left="227"/>
        <w:jc w:val="left"/>
      </w:pPr>
      <w:r>
        <w:t>Ewerlöf, Göran, (fr.o.m den  1-okt-2012 t.o.m den 31-dec-2012)</w:t>
      </w:r>
    </w:p>
    <w:p w:rsidR="00037DCF" w:rsidRDefault="00037DCF" w:rsidP="00037DCF">
      <w:pPr>
        <w:pStyle w:val="Brdtext"/>
        <w:ind w:left="227"/>
        <w:jc w:val="left"/>
      </w:pPr>
      <w:r>
        <w:t>Krusberg, Pernilla, (fr.o.m den  1-jun-2012)</w:t>
      </w:r>
    </w:p>
    <w:p w:rsidR="00037DCF" w:rsidRDefault="00037DCF" w:rsidP="00037DCF">
      <w:pPr>
        <w:pStyle w:val="Brdtext"/>
        <w:ind w:left="227"/>
        <w:jc w:val="left"/>
      </w:pPr>
      <w:r>
        <w:t>Lindgren, Teresia, (fr.o.m den  1-dec-2012 t.o.m den 31-dec-2012)</w:t>
      </w:r>
    </w:p>
    <w:p w:rsidR="00037DCF" w:rsidRDefault="00037DCF" w:rsidP="00037DCF">
      <w:pPr>
        <w:pStyle w:val="Brdtext"/>
        <w:ind w:left="227"/>
        <w:jc w:val="left"/>
      </w:pPr>
      <w:r>
        <w:t>Larsson, Folke K, (fr.o.m den 29-mar-2012)</w:t>
      </w:r>
    </w:p>
    <w:p w:rsidR="00037DCF" w:rsidRDefault="00037DCF" w:rsidP="00037DCF">
      <w:pPr>
        <w:pStyle w:val="Brdtext"/>
        <w:ind w:left="227"/>
        <w:jc w:val="left"/>
      </w:pPr>
      <w:r>
        <w:t>Malmborg, Gunilla, departementsråd (fr.o.m den  1-dec-2012 t.o.m den 31-dec-2012)</w:t>
      </w:r>
    </w:p>
    <w:p w:rsidR="00037DCF" w:rsidRDefault="00037DCF" w:rsidP="00037DCF">
      <w:pPr>
        <w:pStyle w:val="Brdtext"/>
        <w:ind w:left="227"/>
        <w:jc w:val="left"/>
      </w:pPr>
      <w:r>
        <w:t>Rehnberg, Jan, (fr.o.m den  1-dec-2012 t.o.m den 31-dec-2012)</w:t>
      </w:r>
    </w:p>
    <w:p w:rsidR="00037DCF" w:rsidRDefault="00037DCF" w:rsidP="00037DCF">
      <w:pPr>
        <w:pStyle w:val="Brdtext"/>
        <w:ind w:left="227"/>
        <w:jc w:val="left"/>
      </w:pPr>
      <w:r>
        <w:t>Rydström, Jonas, departementssekreterare (fr.o.m den  1-dec-2012 t.o.m den 31-dec-2012)</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Blomgren, Ulla, (fr.o.m den 15-dec-2012 t.o.m den 31-dec-2012)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2012:25</w:t>
      </w:r>
    </w:p>
    <w:p w:rsidR="00037DCF" w:rsidRDefault="00037DCF" w:rsidP="00037DCF">
      <w:pPr>
        <w:pStyle w:val="Brdtext"/>
        <w:jc w:val="left"/>
      </w:pPr>
    </w:p>
    <w:p w:rsidR="00037DCF" w:rsidRDefault="00037DCF" w:rsidP="00037DCF">
      <w:pPr>
        <w:pStyle w:val="Brdtext"/>
        <w:jc w:val="left"/>
      </w:pPr>
      <w:r>
        <w:t>Utredningen beräknas avsluta sitt arbete senast den 1 mars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23" w:name="_Toc348704824"/>
      <w:bookmarkStart w:id="324" w:name="_Toc349137972"/>
      <w:bookmarkStart w:id="325" w:name="_Toc349138312"/>
      <w:r w:rsidRPr="00BF4C2A">
        <w:rPr>
          <w:sz w:val="23"/>
          <w:szCs w:val="23"/>
        </w:rPr>
        <w:t>Utredningen om tillsyn av marknadsföring och e-handel med alkoholdrycker m.m. (S 2012:04)</w:t>
      </w:r>
      <w:bookmarkEnd w:id="323"/>
      <w:bookmarkEnd w:id="324"/>
      <w:bookmarkEnd w:id="325"/>
    </w:p>
    <w:p w:rsidR="00037DCF" w:rsidRDefault="00037DCF" w:rsidP="00037DCF">
      <w:pPr>
        <w:pStyle w:val="Brdtext"/>
        <w:jc w:val="left"/>
      </w:pPr>
      <w:r>
        <w:t>Tillkallad enligt regeringens bemyndigande 10-maj-2012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Lundahl, Göran, lagman (fr.o.m den  1-jun-2012)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Jensen, Jenny, kansliråd (fr.o.m den 25-jun-2012)</w:t>
      </w:r>
    </w:p>
    <w:p w:rsidR="00037DCF" w:rsidRDefault="00037DCF" w:rsidP="00037DCF">
      <w:pPr>
        <w:pStyle w:val="Brdtext"/>
        <w:ind w:left="227"/>
        <w:jc w:val="left"/>
      </w:pPr>
      <w:r>
        <w:t xml:space="preserve">Johansson, Andreas, departementssekreterare (fr.o.m den </w:t>
      </w:r>
    </w:p>
    <w:p w:rsidR="00037DCF" w:rsidRDefault="00037DCF" w:rsidP="00037DCF">
      <w:pPr>
        <w:pStyle w:val="Brdtext"/>
        <w:ind w:left="227"/>
        <w:jc w:val="left"/>
      </w:pPr>
      <w:r>
        <w:t>25-jun-2012)</w:t>
      </w:r>
    </w:p>
    <w:p w:rsidR="00037DCF" w:rsidRDefault="00037DCF" w:rsidP="00037DCF">
      <w:pPr>
        <w:pStyle w:val="Brdtext"/>
        <w:ind w:left="227"/>
        <w:jc w:val="left"/>
      </w:pPr>
      <w:r>
        <w:t>Lönnheim, Charlotte, kansliråd (fr.o.m den 25-jun-2012)</w:t>
      </w:r>
    </w:p>
    <w:p w:rsidR="00037DCF" w:rsidRDefault="00037DCF" w:rsidP="00037DCF">
      <w:pPr>
        <w:pStyle w:val="Brdtext"/>
        <w:ind w:left="227"/>
        <w:jc w:val="left"/>
      </w:pPr>
      <w:r>
        <w:t>Hiort af Ornäs, Lena, ämnessakkunnig (fr.o.m den 25-jun-2012)</w:t>
      </w:r>
    </w:p>
    <w:p w:rsidR="00037DCF" w:rsidRDefault="00037DCF" w:rsidP="00037DCF">
      <w:pPr>
        <w:pStyle w:val="Brdtext"/>
        <w:ind w:left="227"/>
        <w:jc w:val="left"/>
      </w:pPr>
      <w:r>
        <w:t>Persson, Ulrika, rättssakkunnig (fr.o.m den 25-jun-2012)</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Agnevik, Ann-Sofi, förbundsjurist (fr.o.m den 25-jun-2012)</w:t>
      </w:r>
    </w:p>
    <w:p w:rsidR="00037DCF" w:rsidRDefault="00037DCF" w:rsidP="00037DCF">
      <w:pPr>
        <w:pStyle w:val="Brdtext"/>
        <w:ind w:left="227"/>
        <w:jc w:val="left"/>
      </w:pPr>
      <w:r>
        <w:t>Alriksson, Mats, rättslig expert (fr.o.m den 25-jun-2012)</w:t>
      </w:r>
    </w:p>
    <w:p w:rsidR="00037DCF" w:rsidRDefault="00037DCF" w:rsidP="00037DCF">
      <w:pPr>
        <w:pStyle w:val="Brdtext"/>
        <w:ind w:left="227"/>
        <w:jc w:val="left"/>
      </w:pPr>
      <w:r>
        <w:t xml:space="preserve">Eckerberg, Karin, chefsjurist (fr.o.m den 25-jun-2012 t.o.m den  </w:t>
      </w:r>
    </w:p>
    <w:p w:rsidR="00037DCF" w:rsidRDefault="00037DCF" w:rsidP="00037DCF">
      <w:pPr>
        <w:pStyle w:val="Brdtext"/>
        <w:ind w:left="227"/>
        <w:jc w:val="left"/>
      </w:pPr>
      <w:r>
        <w:t>9-okt-2012)</w:t>
      </w:r>
    </w:p>
    <w:p w:rsidR="00037DCF" w:rsidRDefault="00037DCF" w:rsidP="00037DCF">
      <w:pPr>
        <w:pStyle w:val="Brdtext"/>
        <w:ind w:left="227"/>
        <w:jc w:val="left"/>
      </w:pPr>
      <w:r>
        <w:t>Grundström, Mattias, jurist (fr.o.m den 25-jun-2012)</w:t>
      </w:r>
    </w:p>
    <w:p w:rsidR="00037DCF" w:rsidRDefault="00037DCF" w:rsidP="00037DCF">
      <w:pPr>
        <w:pStyle w:val="Brdtext"/>
        <w:ind w:left="227"/>
        <w:jc w:val="left"/>
      </w:pPr>
      <w:r>
        <w:t>Jägerskog, Magnus, verkst. direktör (fr.o.m den 25-jun-2012)</w:t>
      </w:r>
    </w:p>
    <w:p w:rsidR="00037DCF" w:rsidRDefault="00037DCF" w:rsidP="00037DCF">
      <w:pPr>
        <w:pStyle w:val="Brdtext"/>
        <w:ind w:left="227"/>
        <w:jc w:val="left"/>
      </w:pPr>
      <w:r>
        <w:lastRenderedPageBreak/>
        <w:t>Magnusson, Anne-Lie, utredare (fr.o.m den 25-jun-2012)</w:t>
      </w:r>
    </w:p>
    <w:p w:rsidR="00037DCF" w:rsidRDefault="00037DCF" w:rsidP="00037DCF">
      <w:pPr>
        <w:pStyle w:val="Brdtext"/>
        <w:ind w:left="227"/>
        <w:jc w:val="left"/>
      </w:pPr>
      <w:r>
        <w:t>Nyquist, Jan, enhetschef (fr.o.m den 25-jun-2012)</w:t>
      </w:r>
    </w:p>
    <w:p w:rsidR="00037DCF" w:rsidRDefault="00037DCF" w:rsidP="00037DCF">
      <w:pPr>
        <w:pStyle w:val="Brdtext"/>
        <w:ind w:left="227"/>
        <w:jc w:val="left"/>
      </w:pPr>
      <w:r>
        <w:t>Rydén, Sune, tullspecialist (fr.o.m den 25-jun-2012)</w:t>
      </w:r>
    </w:p>
    <w:p w:rsidR="00037DCF" w:rsidRDefault="00037DCF" w:rsidP="00037DCF">
      <w:pPr>
        <w:pStyle w:val="Brdtext"/>
        <w:ind w:left="227"/>
        <w:jc w:val="left"/>
      </w:pPr>
      <w:r>
        <w:t>Åsberg, Thomas, bolagsjurist (fr.o.m den 10-okt-2012)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Videgren, Linus, hovrättsassessor (fr.o.m den  1-jun-2012)</w:t>
      </w:r>
    </w:p>
    <w:p w:rsidR="00037DCF" w:rsidRDefault="00037DCF" w:rsidP="00037DCF">
      <w:pPr>
        <w:pStyle w:val="Brdtext"/>
        <w:jc w:val="left"/>
      </w:pPr>
      <w:r>
        <w:t xml:space="preserve">Lokal: Hovrättstorget 1. Postadress: Box 187, 201 21 Malmö, tel. </w:t>
      </w:r>
    </w:p>
    <w:p w:rsidR="00037DCF" w:rsidRDefault="00037DCF" w:rsidP="00037DCF">
      <w:pPr>
        <w:pStyle w:val="Brdtext"/>
        <w:jc w:val="left"/>
      </w:pPr>
      <w:r>
        <w:t>405 90 85</w:t>
      </w:r>
    </w:p>
    <w:p w:rsidR="00037DCF" w:rsidRDefault="00037DCF" w:rsidP="00037DCF">
      <w:pPr>
        <w:pStyle w:val="Brdtext"/>
        <w:jc w:val="left"/>
      </w:pPr>
    </w:p>
    <w:p w:rsidR="00037DCF" w:rsidRDefault="00037DCF" w:rsidP="00037DCF">
      <w:pPr>
        <w:pStyle w:val="Brdtext"/>
        <w:jc w:val="left"/>
      </w:pPr>
      <w:r>
        <w:t>Direktiv för utredningen, se dir. 2012:43 och dir. 2012:132</w:t>
      </w:r>
    </w:p>
    <w:p w:rsidR="00037DCF" w:rsidRDefault="00037DCF" w:rsidP="00037DCF">
      <w:pPr>
        <w:pStyle w:val="Brdtext"/>
        <w:jc w:val="left"/>
      </w:pPr>
    </w:p>
    <w:p w:rsidR="00037DCF" w:rsidRDefault="00037DCF" w:rsidP="00037DCF">
      <w:pPr>
        <w:pStyle w:val="Brdtext"/>
        <w:jc w:val="left"/>
      </w:pPr>
      <w:r>
        <w:t>Utredningen beräknas avsluta sitt arbete senast den 1 april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26" w:name="_Toc348704825"/>
      <w:bookmarkStart w:id="327" w:name="_Toc349137973"/>
      <w:bookmarkStart w:id="328" w:name="_Toc349138313"/>
      <w:r w:rsidRPr="00BF4C2A">
        <w:rPr>
          <w:sz w:val="23"/>
          <w:szCs w:val="23"/>
        </w:rPr>
        <w:t>Utredningen om inrättande av en tillsynsmyndighet för hälso- och sjukvård och socialtjänst - Inspektionen för vård och omsorg (S 2012:05)</w:t>
      </w:r>
      <w:bookmarkEnd w:id="326"/>
      <w:bookmarkEnd w:id="327"/>
      <w:bookmarkEnd w:id="328"/>
    </w:p>
    <w:p w:rsidR="00037DCF" w:rsidRDefault="00037DCF" w:rsidP="00037DCF">
      <w:pPr>
        <w:pStyle w:val="Brdtext"/>
        <w:jc w:val="left"/>
      </w:pPr>
      <w:r>
        <w:t>Tillkallad enligt regeringens bemyndigande 14-jun-2012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Hulth-Backlund, Gunilla, generaldirektör (fr.o.m den  1-jul-2012)</w:t>
      </w:r>
    </w:p>
    <w:p w:rsidR="00037DCF" w:rsidRDefault="00037DCF" w:rsidP="00037DCF">
      <w:pPr>
        <w:pStyle w:val="Brdtextmedindrag"/>
      </w:pPr>
    </w:p>
    <w:p w:rsidR="00037DCF" w:rsidRPr="001E600F" w:rsidRDefault="00037DCF" w:rsidP="00037DCF">
      <w:pPr>
        <w:pStyle w:val="Brdtext"/>
        <w:rPr>
          <w:lang w:val="de-DE"/>
        </w:rPr>
      </w:pPr>
      <w:r w:rsidRPr="001E600F">
        <w:rPr>
          <w:lang w:val="de-DE"/>
        </w:rPr>
        <w:t>Sekreterare:</w:t>
      </w:r>
    </w:p>
    <w:p w:rsidR="00037DCF" w:rsidRPr="001E600F" w:rsidRDefault="00037DCF" w:rsidP="00037DCF">
      <w:pPr>
        <w:pStyle w:val="Brdtext"/>
        <w:ind w:left="227"/>
        <w:jc w:val="left"/>
        <w:rPr>
          <w:lang w:val="de-DE"/>
        </w:rPr>
      </w:pPr>
      <w:r w:rsidRPr="001E600F">
        <w:rPr>
          <w:lang w:val="de-DE"/>
        </w:rPr>
        <w:t>Redman, Thord, (fr.o.m den 13</w:t>
      </w:r>
      <w:r>
        <w:rPr>
          <w:lang w:val="de-DE"/>
        </w:rPr>
        <w:t>-aug</w:t>
      </w:r>
      <w:r w:rsidRPr="001E600F">
        <w:rPr>
          <w:lang w:val="de-DE"/>
        </w:rPr>
        <w:t>-2012)</w:t>
      </w:r>
    </w:p>
    <w:p w:rsidR="00037DCF" w:rsidRPr="001E600F" w:rsidRDefault="00037DCF" w:rsidP="00037DCF">
      <w:pPr>
        <w:pStyle w:val="Brdtext"/>
        <w:ind w:left="227"/>
        <w:jc w:val="left"/>
        <w:rPr>
          <w:lang w:val="de-DE"/>
        </w:rPr>
      </w:pPr>
      <w:r w:rsidRPr="001E600F">
        <w:rPr>
          <w:lang w:val="de-DE"/>
        </w:rPr>
        <w:t>Winther, Patric, (fr.o.m den 13</w:t>
      </w:r>
      <w:r>
        <w:rPr>
          <w:lang w:val="de-DE"/>
        </w:rPr>
        <w:t>-aug</w:t>
      </w:r>
      <w:r w:rsidRPr="001E600F">
        <w:rPr>
          <w:lang w:val="de-DE"/>
        </w:rPr>
        <w:t>-2012)</w:t>
      </w:r>
    </w:p>
    <w:p w:rsidR="00037DCF" w:rsidRPr="001E600F" w:rsidRDefault="00037DCF" w:rsidP="00037DCF">
      <w:pPr>
        <w:pStyle w:val="Brdtext"/>
        <w:jc w:val="left"/>
        <w:rPr>
          <w:lang w:val="de-DE"/>
        </w:rPr>
      </w:pPr>
    </w:p>
    <w:p w:rsidR="00037DCF" w:rsidRDefault="00037DCF" w:rsidP="00037DCF">
      <w:pPr>
        <w:pStyle w:val="Brdtext"/>
        <w:jc w:val="left"/>
      </w:pPr>
      <w:r>
        <w:t>Lokal: Karlavägen 100. Postadress: Garnisonen, 103 33 Stockholm, tel. 405 10 00</w:t>
      </w:r>
    </w:p>
    <w:p w:rsidR="00037DCF" w:rsidRDefault="00037DCF" w:rsidP="00037DCF">
      <w:pPr>
        <w:pStyle w:val="Brdtext"/>
        <w:jc w:val="left"/>
      </w:pPr>
    </w:p>
    <w:p w:rsidR="00037DCF" w:rsidRDefault="00037DCF" w:rsidP="00037DCF">
      <w:pPr>
        <w:pStyle w:val="Brdtext"/>
        <w:jc w:val="left"/>
      </w:pPr>
      <w:r>
        <w:t>Direktiv för utredningen, se dir. 2012:67</w:t>
      </w:r>
    </w:p>
    <w:p w:rsidR="00037DCF" w:rsidRDefault="00037DCF" w:rsidP="00037DCF">
      <w:pPr>
        <w:pStyle w:val="Brdtext"/>
        <w:jc w:val="left"/>
      </w:pPr>
    </w:p>
    <w:p w:rsidR="00037DCF" w:rsidRDefault="00037DCF" w:rsidP="00037DCF">
      <w:pPr>
        <w:pStyle w:val="Brdtext"/>
        <w:jc w:val="left"/>
      </w:pPr>
      <w:r>
        <w:t>Utredningen beräknas avsluta sitt arbete senast den 31 maj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29" w:name="_Toc348704826"/>
      <w:bookmarkStart w:id="330" w:name="_Toc349137974"/>
      <w:bookmarkStart w:id="331" w:name="_Toc349138314"/>
      <w:r w:rsidRPr="00BF4C2A">
        <w:rPr>
          <w:sz w:val="23"/>
          <w:szCs w:val="23"/>
        </w:rPr>
        <w:t>Utredningen om beslutsoförmögna personers ställning i hälso- och sjukvård, tandvård, socialtjänst och forskning (S 2012:06)</w:t>
      </w:r>
      <w:bookmarkEnd w:id="329"/>
      <w:bookmarkEnd w:id="330"/>
      <w:bookmarkEnd w:id="331"/>
    </w:p>
    <w:p w:rsidR="00037DCF" w:rsidRDefault="00037DCF" w:rsidP="00037DCF">
      <w:pPr>
        <w:pStyle w:val="Brdtext"/>
        <w:jc w:val="left"/>
      </w:pPr>
      <w:r>
        <w:t>Tillkallad enligt regeringens bemyndigande 20-jun-2012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Sjökvist, Aud, generaldirektör (fr.o.m den 15-sep-2012)</w:t>
      </w:r>
    </w:p>
    <w:p w:rsidR="00B45FC8" w:rsidRDefault="00B45FC8" w:rsidP="00037DCF">
      <w:pPr>
        <w:pStyle w:val="Brdtext"/>
      </w:pPr>
    </w:p>
    <w:p w:rsidR="00037DCF" w:rsidRDefault="00037DCF" w:rsidP="00037DCF">
      <w:pPr>
        <w:pStyle w:val="Brdtext"/>
      </w:pPr>
      <w:r>
        <w:t>Sekreterare:</w:t>
      </w:r>
    </w:p>
    <w:p w:rsidR="00037DCF" w:rsidRDefault="00037DCF" w:rsidP="00037DCF">
      <w:pPr>
        <w:pStyle w:val="Brdtext"/>
        <w:ind w:left="227"/>
        <w:jc w:val="left"/>
      </w:pPr>
      <w:r>
        <w:t>Billing, Anna, hovrättsassessor (fr.o.m den  1-nov-2012)</w:t>
      </w:r>
    </w:p>
    <w:p w:rsidR="00037DCF" w:rsidRDefault="00037DCF" w:rsidP="00037DCF">
      <w:pPr>
        <w:pStyle w:val="Brdtext"/>
        <w:jc w:val="left"/>
      </w:pPr>
      <w:r>
        <w:lastRenderedPageBreak/>
        <w:t xml:space="preserve">Lokal: Hovrättstorget 1. Postadress: Box 187, 201 21 Malmö, tel. </w:t>
      </w:r>
    </w:p>
    <w:p w:rsidR="00037DCF" w:rsidRDefault="00037DCF" w:rsidP="00037DCF">
      <w:pPr>
        <w:pStyle w:val="Brdtext"/>
        <w:jc w:val="left"/>
      </w:pPr>
      <w:r>
        <w:t>405 90 18</w:t>
      </w:r>
    </w:p>
    <w:p w:rsidR="00037DCF" w:rsidRDefault="00037DCF" w:rsidP="00037DCF">
      <w:pPr>
        <w:pStyle w:val="Brdtext"/>
        <w:jc w:val="left"/>
      </w:pPr>
    </w:p>
    <w:p w:rsidR="00037DCF" w:rsidRDefault="00037DCF" w:rsidP="00037DCF">
      <w:pPr>
        <w:pStyle w:val="Brdtext"/>
        <w:jc w:val="left"/>
      </w:pPr>
      <w:r>
        <w:t>Direktiv för utredningen, se dir. 2012:72</w:t>
      </w:r>
    </w:p>
    <w:p w:rsidR="00037DCF" w:rsidRDefault="00037DCF" w:rsidP="00037DCF">
      <w:pPr>
        <w:pStyle w:val="Brdtext"/>
        <w:jc w:val="left"/>
      </w:pPr>
    </w:p>
    <w:p w:rsidR="00037DCF" w:rsidRDefault="00037DCF" w:rsidP="00037DCF">
      <w:pPr>
        <w:pStyle w:val="Brdtext"/>
        <w:jc w:val="left"/>
      </w:pPr>
      <w:r>
        <w:t>Utredningen beräknas avsluta sitt arbete senast den 1 april 2014.</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32" w:name="_Toc348704827"/>
      <w:bookmarkStart w:id="333" w:name="_Toc349137975"/>
      <w:bookmarkStart w:id="334" w:name="_Toc349138315"/>
      <w:r w:rsidRPr="00BF4C2A">
        <w:rPr>
          <w:sz w:val="23"/>
          <w:szCs w:val="23"/>
        </w:rPr>
        <w:t xml:space="preserve">Utredningen om tvångsvård för barn och unga </w:t>
      </w:r>
      <w:r>
        <w:rPr>
          <w:sz w:val="23"/>
          <w:szCs w:val="23"/>
        </w:rPr>
        <w:t xml:space="preserve">          </w:t>
      </w:r>
      <w:r w:rsidRPr="00BF4C2A">
        <w:rPr>
          <w:sz w:val="23"/>
          <w:szCs w:val="23"/>
        </w:rPr>
        <w:t>(S 2012:07)</w:t>
      </w:r>
      <w:bookmarkEnd w:id="332"/>
      <w:bookmarkEnd w:id="333"/>
      <w:bookmarkEnd w:id="334"/>
    </w:p>
    <w:p w:rsidR="00037DCF" w:rsidRDefault="00037DCF" w:rsidP="00037DCF">
      <w:pPr>
        <w:pStyle w:val="Brdtext"/>
        <w:jc w:val="left"/>
      </w:pPr>
      <w:r>
        <w:t>Tillkallad enligt regeringens bemyndigande 12-jul-2012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Ceder, Håkan, överdirektör (fr.o.m den  3-sep-2012)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Holm, Jacob, departementssekreterare (fr.o.m den  5-okt-2012)</w:t>
      </w:r>
    </w:p>
    <w:p w:rsidR="00037DCF" w:rsidRDefault="00037DCF" w:rsidP="00037DCF">
      <w:pPr>
        <w:pStyle w:val="Brdtext"/>
        <w:ind w:left="227"/>
        <w:jc w:val="left"/>
      </w:pPr>
      <w:r>
        <w:t>Lundahl, Jessica, kansliråd (fr.o.m den  5-okt-2012)</w:t>
      </w:r>
    </w:p>
    <w:p w:rsidR="00037DCF" w:rsidRDefault="00037DCF" w:rsidP="00037DCF">
      <w:pPr>
        <w:pStyle w:val="Brdtext"/>
        <w:ind w:left="227"/>
        <w:jc w:val="left"/>
      </w:pPr>
      <w:r>
        <w:t>Rosén, Olle, departementssekreterare (fr.o.m den  5-okt-2012)</w:t>
      </w:r>
    </w:p>
    <w:p w:rsidR="00037DCF" w:rsidRDefault="00037DCF" w:rsidP="00037DCF">
      <w:pPr>
        <w:pStyle w:val="Brdtext"/>
        <w:ind w:left="227"/>
        <w:jc w:val="left"/>
      </w:pPr>
      <w:r>
        <w:t xml:space="preserve">Sundberg, Katarina, kansliråd (fr.o.m den  5-okt-2012 t.o.m den </w:t>
      </w:r>
    </w:p>
    <w:p w:rsidR="00037DCF" w:rsidRDefault="00037DCF" w:rsidP="00037DCF">
      <w:pPr>
        <w:pStyle w:val="Brdtext"/>
        <w:ind w:left="227"/>
        <w:jc w:val="left"/>
      </w:pPr>
      <w:r>
        <w:t>22-nov-2012)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Aronsson, Håkan, utredare (fr.o.m den  5-okt-2012)</w:t>
      </w:r>
    </w:p>
    <w:p w:rsidR="00037DCF" w:rsidRDefault="00037DCF" w:rsidP="00037DCF">
      <w:pPr>
        <w:pStyle w:val="Brdtext"/>
        <w:ind w:left="227"/>
        <w:jc w:val="left"/>
      </w:pPr>
      <w:r>
        <w:t>Fransson, Carina, verksamhetsområdeschef (fr.o.m den  5-okt-2012)</w:t>
      </w:r>
    </w:p>
    <w:p w:rsidR="00037DCF" w:rsidRDefault="00037DCF" w:rsidP="00037DCF">
      <w:pPr>
        <w:pStyle w:val="Brdtext"/>
        <w:ind w:left="227"/>
        <w:jc w:val="left"/>
      </w:pPr>
      <w:r>
        <w:t>Hildingsson Boqvist, Anna Karin, jurist (fr.o.m den  5-okt-2012)</w:t>
      </w:r>
    </w:p>
    <w:p w:rsidR="00037DCF" w:rsidRDefault="00037DCF" w:rsidP="00037DCF">
      <w:pPr>
        <w:pStyle w:val="Brdtext"/>
        <w:ind w:left="227"/>
        <w:jc w:val="left"/>
      </w:pPr>
      <w:r>
        <w:t>Lindberg, Urban, planeringsdirektör (fr.o.m den  5-okt-2012)</w:t>
      </w:r>
    </w:p>
    <w:p w:rsidR="00037DCF" w:rsidRDefault="00037DCF" w:rsidP="00037DCF">
      <w:pPr>
        <w:pStyle w:val="Brdtext"/>
        <w:ind w:left="227"/>
        <w:jc w:val="left"/>
      </w:pPr>
      <w:r>
        <w:t>Mattsson, Titti, forskare (fr.o.m den  5-okt-2012)</w:t>
      </w:r>
    </w:p>
    <w:p w:rsidR="00037DCF" w:rsidRDefault="00037DCF" w:rsidP="00037DCF">
      <w:pPr>
        <w:pStyle w:val="Brdtext"/>
        <w:ind w:left="227"/>
        <w:jc w:val="left"/>
      </w:pPr>
      <w:r>
        <w:t>Roxell, Sara, handläggare (fr.o.m den  5-okt-2012)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Josefsson, Berith, (fr.o.m den  1-nov-2012)</w:t>
      </w:r>
    </w:p>
    <w:p w:rsidR="00037DCF" w:rsidRDefault="00037DCF" w:rsidP="00037DCF">
      <w:pPr>
        <w:pStyle w:val="Brdtext"/>
        <w:ind w:left="227"/>
        <w:jc w:val="left"/>
      </w:pPr>
      <w:r>
        <w:t>Krusberg, Pernilla, (fr.o.m den  1-nov-2012)</w:t>
      </w:r>
    </w:p>
    <w:p w:rsidR="00037DCF" w:rsidRDefault="00037DCF" w:rsidP="00037DCF">
      <w:pPr>
        <w:pStyle w:val="Brdtext"/>
        <w:jc w:val="left"/>
      </w:pPr>
    </w:p>
    <w:p w:rsidR="00037DCF" w:rsidRDefault="00037DCF" w:rsidP="00037DCF">
      <w:pPr>
        <w:pStyle w:val="Brdtext"/>
        <w:jc w:val="left"/>
      </w:pPr>
      <w:r>
        <w:t>Lokal: Karlavägen 100. Postadress: Garnisonen, 103 33 Stockholm, tel. 405 92 14</w:t>
      </w:r>
    </w:p>
    <w:p w:rsidR="00037DCF" w:rsidRDefault="00037DCF" w:rsidP="00037DCF">
      <w:pPr>
        <w:pStyle w:val="Brdtext"/>
        <w:jc w:val="left"/>
      </w:pPr>
    </w:p>
    <w:p w:rsidR="00037DCF" w:rsidRDefault="00037DCF" w:rsidP="00037DCF">
      <w:pPr>
        <w:pStyle w:val="Brdtext"/>
        <w:jc w:val="left"/>
      </w:pPr>
      <w:r>
        <w:t>Direktiv för utredningen, se dir. 2012:79</w:t>
      </w:r>
    </w:p>
    <w:p w:rsidR="00037DCF" w:rsidRDefault="00037DCF" w:rsidP="00037DCF">
      <w:pPr>
        <w:pStyle w:val="Brdtext"/>
        <w:jc w:val="left"/>
      </w:pPr>
    </w:p>
    <w:p w:rsidR="00037DCF" w:rsidRDefault="00037DCF" w:rsidP="00037DCF">
      <w:pPr>
        <w:pStyle w:val="Brdtext"/>
        <w:jc w:val="left"/>
      </w:pPr>
      <w:r>
        <w:t>Utredningen beräknas avsluta sitt arbete senast den 3 mars 2014.</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35" w:name="_Toc348704828"/>
      <w:bookmarkStart w:id="336" w:name="_Toc349137976"/>
      <w:bookmarkStart w:id="337" w:name="_Toc349138316"/>
      <w:r w:rsidRPr="00BF4C2A">
        <w:rPr>
          <w:sz w:val="23"/>
          <w:szCs w:val="23"/>
        </w:rPr>
        <w:t>Utredningen om framtida valfrihetssystem inom socialtjänsten (S 2012:08)</w:t>
      </w:r>
      <w:bookmarkEnd w:id="335"/>
      <w:bookmarkEnd w:id="336"/>
      <w:bookmarkEnd w:id="337"/>
    </w:p>
    <w:p w:rsidR="00B508C7" w:rsidRDefault="00037DCF" w:rsidP="00037DCF">
      <w:pPr>
        <w:pStyle w:val="Brdtext"/>
        <w:jc w:val="left"/>
      </w:pPr>
      <w:r>
        <w:t>Tillkallad enligt regeringens bemyndigande 13-sep-2012</w:t>
      </w:r>
    </w:p>
    <w:p w:rsidR="00B508C7" w:rsidRDefault="00B508C7">
      <w:pPr>
        <w:overflowPunct/>
        <w:autoSpaceDE/>
        <w:autoSpaceDN/>
        <w:adjustRightInd/>
        <w:textAlignment w:val="auto"/>
        <w:rPr>
          <w:sz w:val="20"/>
        </w:rPr>
      </w:pPr>
      <w:r>
        <w:br w:type="page"/>
      </w:r>
    </w:p>
    <w:p w:rsidR="00037DCF" w:rsidRDefault="00037DCF" w:rsidP="00037DCF">
      <w:pPr>
        <w:pStyle w:val="Brdtext"/>
      </w:pPr>
      <w:r>
        <w:lastRenderedPageBreak/>
        <w:t>Särskild utredare:</w:t>
      </w:r>
    </w:p>
    <w:p w:rsidR="00037DCF" w:rsidRDefault="00037DCF" w:rsidP="00037DCF">
      <w:pPr>
        <w:pStyle w:val="Brdtext"/>
        <w:ind w:left="227"/>
        <w:jc w:val="left"/>
      </w:pPr>
      <w:r>
        <w:t>Bengtsson, Greger, projektledare (fr.o.m den  1-nov-2012 t.o.m. den 15-jan-2014)</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Edman, Åsa, kansliråd (fr.o.m den 10-dec-2012)</w:t>
      </w:r>
    </w:p>
    <w:p w:rsidR="00037DCF" w:rsidRDefault="00037DCF" w:rsidP="00037DCF">
      <w:pPr>
        <w:pStyle w:val="Brdtext"/>
        <w:ind w:left="227"/>
        <w:jc w:val="left"/>
      </w:pPr>
      <w:r>
        <w:t>Gralberg, Anna, kansliråd (fr.o.m den 10-dec-2012)</w:t>
      </w:r>
    </w:p>
    <w:p w:rsidR="00037DCF" w:rsidRDefault="00037DCF" w:rsidP="00037DCF">
      <w:pPr>
        <w:pStyle w:val="Brdtext"/>
        <w:ind w:left="227"/>
        <w:jc w:val="left"/>
      </w:pPr>
      <w:r>
        <w:t xml:space="preserve">Hermansson, Andreas, departementssekreterare (fr.o.m den </w:t>
      </w:r>
    </w:p>
    <w:p w:rsidR="00037DCF" w:rsidRDefault="00037DCF" w:rsidP="00037DCF">
      <w:pPr>
        <w:pStyle w:val="Brdtext"/>
        <w:ind w:left="227"/>
        <w:jc w:val="left"/>
      </w:pPr>
      <w:r>
        <w:t>10-dec-2012)</w:t>
      </w:r>
    </w:p>
    <w:p w:rsidR="00037DCF" w:rsidRDefault="00037DCF" w:rsidP="00037DCF">
      <w:pPr>
        <w:pStyle w:val="Brdtext"/>
        <w:ind w:left="227"/>
        <w:jc w:val="left"/>
      </w:pPr>
      <w:r>
        <w:t>Johansson, Sara, departementssekreterare (fr.o.m den 10-dec-2012)</w:t>
      </w:r>
    </w:p>
    <w:p w:rsidR="00037DCF" w:rsidRDefault="00037DCF" w:rsidP="00037DCF">
      <w:pPr>
        <w:pStyle w:val="Brdtext"/>
        <w:ind w:left="227"/>
        <w:jc w:val="left"/>
      </w:pPr>
      <w:r>
        <w:t>Kurlberg, Marika, departementssekreterare (fr.o.m den 10-dec-2012)</w:t>
      </w:r>
    </w:p>
    <w:p w:rsidR="00037DCF" w:rsidRDefault="00037DCF" w:rsidP="00037DCF">
      <w:pPr>
        <w:pStyle w:val="Brdtext"/>
        <w:ind w:left="227"/>
        <w:jc w:val="left"/>
      </w:pPr>
      <w:r>
        <w:t>Ljungbert, Eva, kansliråd (fr.o.m den 10-dec-2012)</w:t>
      </w:r>
    </w:p>
    <w:p w:rsidR="00037DCF" w:rsidRDefault="00037DCF" w:rsidP="00037DCF">
      <w:pPr>
        <w:pStyle w:val="Brdtext"/>
        <w:ind w:left="227"/>
        <w:jc w:val="left"/>
      </w:pPr>
      <w:r>
        <w:t>Sundberg, Katarina, kansliråd (fr.o.m den 10-dec-2012)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Berge-Kleber, Lars, förbundsordförande (fr.o.m den 10-dec-2012)</w:t>
      </w:r>
    </w:p>
    <w:p w:rsidR="00037DCF" w:rsidRDefault="00037DCF" w:rsidP="00037DCF">
      <w:pPr>
        <w:pStyle w:val="Brdtext"/>
        <w:ind w:left="227"/>
        <w:jc w:val="left"/>
      </w:pPr>
      <w:r>
        <w:t>Eriksson, Kerstin, näringspolitiskt ansvarig (fr.o.m den 10-dec-2012)</w:t>
      </w:r>
    </w:p>
    <w:p w:rsidR="00037DCF" w:rsidRDefault="00037DCF" w:rsidP="00037DCF">
      <w:pPr>
        <w:pStyle w:val="Brdtext"/>
        <w:ind w:left="227"/>
        <w:jc w:val="left"/>
      </w:pPr>
      <w:r>
        <w:t>Fredriksson, Göran, styrelseordförande (fr.o.m den 10-dec-2012)</w:t>
      </w:r>
    </w:p>
    <w:p w:rsidR="00037DCF" w:rsidRDefault="00037DCF" w:rsidP="00037DCF">
      <w:pPr>
        <w:pStyle w:val="Brdtext"/>
        <w:ind w:left="227"/>
        <w:jc w:val="left"/>
      </w:pPr>
      <w:r>
        <w:t>Johansson, Andreas, utredare (fr.o.m den 10-dec-2012)</w:t>
      </w:r>
    </w:p>
    <w:p w:rsidR="00037DCF" w:rsidRDefault="00037DCF" w:rsidP="00037DCF">
      <w:pPr>
        <w:pStyle w:val="Brdtext"/>
        <w:ind w:left="227"/>
        <w:jc w:val="left"/>
      </w:pPr>
      <w:r>
        <w:t>Jonsson, Per, sakkunnig (fr.o.m den 10-dec-2012)</w:t>
      </w:r>
    </w:p>
    <w:p w:rsidR="00037DCF" w:rsidRDefault="00037DCF" w:rsidP="00037DCF">
      <w:pPr>
        <w:pStyle w:val="Brdtext"/>
        <w:ind w:left="227"/>
        <w:jc w:val="left"/>
      </w:pPr>
      <w:r>
        <w:t>Manhem, Anna, programansvarig (fr.o.m den 10-dec-2012)</w:t>
      </w:r>
    </w:p>
    <w:p w:rsidR="00037DCF" w:rsidRDefault="00037DCF" w:rsidP="00037DCF">
      <w:pPr>
        <w:pStyle w:val="Brdtext"/>
        <w:ind w:left="227"/>
        <w:jc w:val="left"/>
      </w:pPr>
      <w:r>
        <w:t>Svensson, Lena, handläggare (fr.o.m den 10-dec-2012)</w:t>
      </w:r>
    </w:p>
    <w:p w:rsidR="00037DCF" w:rsidRDefault="00037DCF" w:rsidP="00037DCF">
      <w:pPr>
        <w:pStyle w:val="Brdtext"/>
        <w:ind w:left="227"/>
        <w:jc w:val="left"/>
      </w:pPr>
      <w:r>
        <w:t>Tallberg, Christina, vice ordförande (fr.o.m den 10-dec-2012)</w:t>
      </w:r>
    </w:p>
    <w:p w:rsidR="00037DCF" w:rsidRDefault="00037DCF" w:rsidP="00037DCF">
      <w:pPr>
        <w:pStyle w:val="Brdtext"/>
        <w:ind w:left="227"/>
        <w:jc w:val="left"/>
      </w:pPr>
      <w:r>
        <w:t>Åkrantz, Elisabeth, upphandlingsspecialist (fr.o.m den 10-dec-2012)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Månsson, Karin, (fr.o.m den  3-dec-2012)</w:t>
      </w:r>
    </w:p>
    <w:p w:rsidR="00037DCF" w:rsidRDefault="00037DCF" w:rsidP="00037DCF">
      <w:pPr>
        <w:pStyle w:val="Brdtext"/>
        <w:jc w:val="left"/>
      </w:pPr>
    </w:p>
    <w:p w:rsidR="00037DCF" w:rsidRDefault="00037DCF" w:rsidP="00037DCF">
      <w:pPr>
        <w:pStyle w:val="Brdtext"/>
        <w:jc w:val="left"/>
      </w:pPr>
      <w:r>
        <w:t xml:space="preserve">Lokal: Hovrättstorget 1. Postadress: Box 187, 201 21 Malmö, tel. </w:t>
      </w:r>
    </w:p>
    <w:p w:rsidR="00037DCF" w:rsidRDefault="00037DCF" w:rsidP="00037DCF">
      <w:pPr>
        <w:pStyle w:val="Brdtext"/>
        <w:jc w:val="left"/>
      </w:pPr>
      <w:r>
        <w:t>405 26 54</w:t>
      </w:r>
    </w:p>
    <w:p w:rsidR="00037DCF" w:rsidRDefault="00037DCF" w:rsidP="00037DCF">
      <w:pPr>
        <w:pStyle w:val="Brdtext"/>
        <w:jc w:val="left"/>
      </w:pPr>
    </w:p>
    <w:p w:rsidR="00037DCF" w:rsidRDefault="00037DCF" w:rsidP="00037DCF">
      <w:pPr>
        <w:pStyle w:val="Brdtext"/>
        <w:jc w:val="left"/>
      </w:pPr>
      <w:r>
        <w:t>Direktiv för utredningen, se dir. 2012:91</w:t>
      </w:r>
    </w:p>
    <w:p w:rsidR="00037DCF" w:rsidRDefault="00037DCF" w:rsidP="00037DCF">
      <w:pPr>
        <w:pStyle w:val="Brdtext"/>
        <w:jc w:val="left"/>
      </w:pPr>
    </w:p>
    <w:p w:rsidR="00037DCF" w:rsidRDefault="00037DCF" w:rsidP="00037DCF">
      <w:pPr>
        <w:pStyle w:val="Brdtext"/>
        <w:jc w:val="left"/>
      </w:pPr>
      <w:r>
        <w:t>Utredningen beräknas avsluta sitt arbete senast den 15 januari 2014.</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38" w:name="_Toc348704829"/>
      <w:bookmarkStart w:id="339" w:name="_Toc349137977"/>
      <w:bookmarkStart w:id="340" w:name="_Toc349138317"/>
      <w:r w:rsidRPr="00BF4C2A">
        <w:rPr>
          <w:sz w:val="23"/>
          <w:szCs w:val="23"/>
        </w:rPr>
        <w:t xml:space="preserve">Utredningen om genomförande av EU:s direktiv om offentlig upphandling, upphandling inom områdena vatten, energi, transporter och posttjänster samt </w:t>
      </w:r>
      <w:r>
        <w:rPr>
          <w:sz w:val="23"/>
          <w:szCs w:val="23"/>
        </w:rPr>
        <w:t>tilldelning av koncessioner</w:t>
      </w:r>
      <w:r w:rsidRPr="00BF4C2A">
        <w:rPr>
          <w:sz w:val="23"/>
          <w:szCs w:val="23"/>
        </w:rPr>
        <w:t xml:space="preserve"> (S 2012:09)</w:t>
      </w:r>
      <w:bookmarkEnd w:id="338"/>
      <w:bookmarkEnd w:id="339"/>
      <w:bookmarkEnd w:id="340"/>
    </w:p>
    <w:p w:rsidR="00037DCF" w:rsidRDefault="00037DCF" w:rsidP="00037DCF">
      <w:pPr>
        <w:pStyle w:val="Brdtext"/>
        <w:jc w:val="left"/>
      </w:pPr>
      <w:r>
        <w:t>Tillkallad enligt regeringens bemyndigande 27-sep-2012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Nord, Eskil, justitieråd (fr.o.m den 27-sep-2012)</w:t>
      </w:r>
    </w:p>
    <w:p w:rsidR="00037DCF" w:rsidRDefault="00037DCF" w:rsidP="00037DCF">
      <w:pPr>
        <w:pStyle w:val="Brdtextmedindrag"/>
      </w:pPr>
    </w:p>
    <w:p w:rsidR="002F64FB" w:rsidRDefault="002F64FB">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Almqvist, Mattias, kammarrättsråd (fr.o.m den  1-nov-2012)</w:t>
      </w:r>
    </w:p>
    <w:p w:rsidR="00037DCF" w:rsidRDefault="00037DCF" w:rsidP="00037DCF">
      <w:pPr>
        <w:pStyle w:val="Brdtext"/>
        <w:jc w:val="left"/>
      </w:pPr>
    </w:p>
    <w:p w:rsidR="00037DCF" w:rsidRDefault="00037DCF" w:rsidP="00037DCF">
      <w:pPr>
        <w:pStyle w:val="Brdtext"/>
        <w:jc w:val="left"/>
      </w:pPr>
      <w:r>
        <w:t xml:space="preserve">Lokal: Hovrättstorget. Postadress: Box 2001, 550 02 Jönköping, tel. </w:t>
      </w:r>
    </w:p>
    <w:p w:rsidR="00037DCF" w:rsidRDefault="00037DCF" w:rsidP="00037DCF">
      <w:pPr>
        <w:pStyle w:val="Brdtext"/>
        <w:jc w:val="left"/>
      </w:pPr>
      <w:r>
        <w:t>036-15 65 89</w:t>
      </w:r>
    </w:p>
    <w:p w:rsidR="00037DCF" w:rsidRDefault="00037DCF" w:rsidP="00037DCF">
      <w:pPr>
        <w:pStyle w:val="Brdtext"/>
        <w:jc w:val="left"/>
      </w:pPr>
    </w:p>
    <w:p w:rsidR="00037DCF" w:rsidRDefault="00037DCF" w:rsidP="00037DCF">
      <w:pPr>
        <w:pStyle w:val="Brdtext"/>
        <w:jc w:val="left"/>
      </w:pPr>
      <w:r>
        <w:t>Direktiv för utredningen, se dir. 2012:96</w:t>
      </w:r>
    </w:p>
    <w:p w:rsidR="00037DCF" w:rsidRDefault="00037DCF" w:rsidP="00037DCF">
      <w:pPr>
        <w:pStyle w:val="Brdtext"/>
        <w:jc w:val="left"/>
      </w:pPr>
    </w:p>
    <w:p w:rsidR="00037DCF" w:rsidRDefault="00037DCF" w:rsidP="00037DCF">
      <w:pPr>
        <w:pStyle w:val="Brdtext"/>
        <w:jc w:val="left"/>
      </w:pPr>
      <w:r>
        <w:t>Utredningen beräknas avsluta sitt arbete senast den 1 april 2013.</w:t>
      </w:r>
    </w:p>
    <w:p w:rsidR="00037DCF" w:rsidRPr="00BF4C2A" w:rsidRDefault="00037DCF" w:rsidP="00037DCF">
      <w:pPr>
        <w:pStyle w:val="Rubrik2"/>
        <w:numPr>
          <w:ilvl w:val="1"/>
          <w:numId w:val="16"/>
        </w:numPr>
        <w:tabs>
          <w:tab w:val="clear" w:pos="1134"/>
          <w:tab w:val="clear" w:pos="2268"/>
          <w:tab w:val="left" w:pos="850"/>
        </w:tabs>
        <w:ind w:left="850" w:hanging="850"/>
        <w:rPr>
          <w:sz w:val="23"/>
          <w:szCs w:val="23"/>
        </w:rPr>
      </w:pPr>
      <w:bookmarkStart w:id="341" w:name="_Toc348704830"/>
      <w:bookmarkStart w:id="342" w:name="_Toc349137978"/>
      <w:bookmarkStart w:id="343" w:name="_Toc349138318"/>
      <w:r w:rsidRPr="00BF4C2A">
        <w:rPr>
          <w:sz w:val="23"/>
          <w:szCs w:val="23"/>
        </w:rPr>
        <w:t>Utredningen Begravningsfrågor (S 2012:10)</w:t>
      </w:r>
      <w:bookmarkEnd w:id="341"/>
      <w:bookmarkEnd w:id="342"/>
      <w:bookmarkEnd w:id="343"/>
    </w:p>
    <w:p w:rsidR="00037DCF" w:rsidRDefault="00037DCF" w:rsidP="00037DCF">
      <w:pPr>
        <w:pStyle w:val="Brdtext"/>
        <w:jc w:val="left"/>
      </w:pPr>
      <w:r>
        <w:t>Tillkallad enligt regeringens bemyndigande 29-nov-2012</w:t>
      </w:r>
    </w:p>
    <w:p w:rsidR="00037DCF" w:rsidRDefault="00037DCF"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Weilbull, Knut, överantikvarie (fr.o.m den 29-nov-2012)</w:t>
      </w:r>
    </w:p>
    <w:p w:rsidR="00037DCF" w:rsidRDefault="00037DCF" w:rsidP="00037DCF">
      <w:pPr>
        <w:pStyle w:val="Brdtext"/>
        <w:jc w:val="left"/>
      </w:pPr>
    </w:p>
    <w:p w:rsidR="00037DCF" w:rsidRDefault="00037DCF" w:rsidP="00037DCF">
      <w:pPr>
        <w:pStyle w:val="Brdtext"/>
        <w:jc w:val="left"/>
      </w:pPr>
      <w:r>
        <w:t>Direktiv för utredningen, se dir. 2012:118</w:t>
      </w:r>
    </w:p>
    <w:p w:rsidR="00037DCF" w:rsidRDefault="00037DCF" w:rsidP="00037DCF">
      <w:pPr>
        <w:pStyle w:val="Brdtext"/>
        <w:jc w:val="left"/>
      </w:pPr>
    </w:p>
    <w:p w:rsidR="00037DCF" w:rsidRDefault="00037DCF" w:rsidP="00037DCF">
      <w:pPr>
        <w:pStyle w:val="Brdtext"/>
        <w:jc w:val="left"/>
      </w:pPr>
      <w:r>
        <w:t>Utredningen beräknas avsluta sitt arbete senast den 1 juli 2013.</w:t>
      </w:r>
    </w:p>
    <w:p w:rsidR="00037DCF" w:rsidRDefault="00037DCF">
      <w:pPr>
        <w:overflowPunct/>
        <w:autoSpaceDE/>
        <w:autoSpaceDN/>
        <w:adjustRightInd/>
        <w:textAlignment w:val="auto"/>
        <w:rPr>
          <w:sz w:val="20"/>
        </w:rPr>
      </w:pPr>
      <w:r>
        <w:br w:type="page"/>
      </w:r>
    </w:p>
    <w:p w:rsidR="00037DCF" w:rsidRPr="00584369" w:rsidRDefault="00037DCF" w:rsidP="0007545F">
      <w:pPr>
        <w:pStyle w:val="Rubrik1"/>
        <w:numPr>
          <w:ilvl w:val="0"/>
          <w:numId w:val="17"/>
        </w:numPr>
        <w:spacing w:before="0"/>
        <w:rPr>
          <w:sz w:val="27"/>
          <w:szCs w:val="27"/>
        </w:rPr>
      </w:pPr>
      <w:bookmarkStart w:id="344" w:name="_Toc348704831"/>
      <w:bookmarkStart w:id="345" w:name="_Toc349137979"/>
      <w:bookmarkStart w:id="346" w:name="_Toc349138319"/>
      <w:r w:rsidRPr="00584369">
        <w:rPr>
          <w:sz w:val="27"/>
          <w:szCs w:val="27"/>
        </w:rPr>
        <w:lastRenderedPageBreak/>
        <w:t>Finansdepartementet</w:t>
      </w:r>
      <w:bookmarkEnd w:id="344"/>
      <w:bookmarkEnd w:id="345"/>
      <w:bookmarkEnd w:id="346"/>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1, 3, 4, 5, 8, 9, 10, 11, 12, 14 och 15</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47" w:name="_Toc348704832"/>
      <w:bookmarkStart w:id="348" w:name="_Toc349137980"/>
      <w:bookmarkStart w:id="349" w:name="_Toc349138320"/>
      <w:r w:rsidRPr="00584369">
        <w:rPr>
          <w:sz w:val="23"/>
          <w:szCs w:val="23"/>
        </w:rPr>
        <w:t>Exper</w:t>
      </w:r>
      <w:r>
        <w:rPr>
          <w:sz w:val="23"/>
          <w:szCs w:val="23"/>
        </w:rPr>
        <w:t>tgruppen för miljöstudier (EMS)</w:t>
      </w:r>
      <w:r w:rsidRPr="00584369">
        <w:rPr>
          <w:sz w:val="23"/>
          <w:szCs w:val="23"/>
        </w:rPr>
        <w:t xml:space="preserve"> (Fi 2004:18)</w:t>
      </w:r>
      <w:bookmarkEnd w:id="347"/>
      <w:bookmarkEnd w:id="348"/>
      <w:bookmarkEnd w:id="349"/>
    </w:p>
    <w:p w:rsidR="00037DCF" w:rsidRDefault="00037DCF" w:rsidP="00037DCF">
      <w:pPr>
        <w:pStyle w:val="Brdtext"/>
        <w:jc w:val="left"/>
      </w:pPr>
      <w:r>
        <w:t>Tillkallade enligt regeringens bemyndigande 26-jun-2003</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Kriström, Bengt, (fr.o.m den 29-mar-2007 t.o.m den 28-feb-2010)</w:t>
      </w:r>
    </w:p>
    <w:p w:rsidR="00037DCF" w:rsidRDefault="00037DCF" w:rsidP="00037DCF">
      <w:pPr>
        <w:pStyle w:val="Brdtext"/>
        <w:ind w:left="227"/>
        <w:jc w:val="left"/>
      </w:pPr>
      <w:r>
        <w:t>Kriström, Bengt, (fr.o.m den 21-apr-2010 t.o.m den 30-apr-2012)</w:t>
      </w:r>
    </w:p>
    <w:p w:rsidR="00037DCF" w:rsidRDefault="00037DCF" w:rsidP="00037DCF">
      <w:pPr>
        <w:pStyle w:val="Brdtext"/>
        <w:ind w:left="227"/>
        <w:jc w:val="left"/>
      </w:pPr>
      <w:r>
        <w:t>Larsson, Hillevi, (fr.o.m den 20-jan-2006 t.o.m den 24-feb-2007)</w:t>
      </w:r>
    </w:p>
    <w:p w:rsidR="00037DCF" w:rsidRDefault="00037DCF" w:rsidP="00037DCF">
      <w:pPr>
        <w:pStyle w:val="Brdtext"/>
        <w:ind w:left="227"/>
        <w:jc w:val="left"/>
      </w:pPr>
      <w:r>
        <w:t>Nilsson, Annika, (fr.o.m den 24-feb-2005 t.o.m den 19-jan-2006)</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Aronsson, Thomas, (fr.o.m den 29-mar-2007 t.o.m den 28-feb-2010)</w:t>
      </w:r>
    </w:p>
    <w:p w:rsidR="00037DCF" w:rsidRDefault="00037DCF" w:rsidP="00037DCF">
      <w:pPr>
        <w:pStyle w:val="Brdtext"/>
        <w:ind w:left="227"/>
        <w:jc w:val="left"/>
      </w:pPr>
      <w:r>
        <w:t>Bäckstrand, Karin, (fr.o.m den 29-mar-2007 t.o.m den 28-feb-2010)</w:t>
      </w:r>
    </w:p>
    <w:p w:rsidR="00037DCF" w:rsidRDefault="00037DCF" w:rsidP="00037DCF">
      <w:pPr>
        <w:pStyle w:val="Brdtext"/>
        <w:ind w:left="227"/>
        <w:jc w:val="left"/>
      </w:pPr>
      <w:r>
        <w:t>Carlén, Björn, (fr.o.m den  1-jul-2010 t.o.m den 30-apr-2012)</w:t>
      </w:r>
    </w:p>
    <w:p w:rsidR="00037DCF" w:rsidRDefault="00037DCF" w:rsidP="00037DCF">
      <w:pPr>
        <w:pStyle w:val="Brdtext"/>
        <w:ind w:left="227"/>
        <w:jc w:val="left"/>
        <w:rPr>
          <w:lang w:val="de-DE"/>
        </w:rPr>
      </w:pPr>
      <w:r w:rsidRPr="00DC592E">
        <w:rPr>
          <w:lang w:val="de-DE"/>
        </w:rPr>
        <w:t>Crépin, Anne-Sophie, (fr.o.m den 21</w:t>
      </w:r>
      <w:r>
        <w:rPr>
          <w:lang w:val="de-DE"/>
        </w:rPr>
        <w:t>-apr</w:t>
      </w:r>
      <w:r w:rsidRPr="00DC592E">
        <w:rPr>
          <w:lang w:val="de-DE"/>
        </w:rPr>
        <w:t xml:space="preserve">-2010 t.o.m den </w:t>
      </w:r>
    </w:p>
    <w:p w:rsidR="00037DCF" w:rsidRPr="00CE5F9E" w:rsidRDefault="00037DCF" w:rsidP="00037DCF">
      <w:pPr>
        <w:pStyle w:val="Brdtext"/>
        <w:ind w:left="227"/>
        <w:jc w:val="left"/>
      </w:pPr>
      <w:r w:rsidRPr="00CE5F9E">
        <w:t>30-apr-2012)</w:t>
      </w:r>
    </w:p>
    <w:p w:rsidR="00037DCF" w:rsidRDefault="00037DCF" w:rsidP="00037DCF">
      <w:pPr>
        <w:pStyle w:val="Brdtext"/>
        <w:ind w:left="227"/>
        <w:jc w:val="left"/>
      </w:pPr>
      <w:r>
        <w:t>Ebbesson, Jonas, (fr.o.m den 29-mar-2007 t.o.m den 28-feb-2010)</w:t>
      </w:r>
    </w:p>
    <w:p w:rsidR="00037DCF" w:rsidRDefault="00037DCF" w:rsidP="00037DCF">
      <w:pPr>
        <w:pStyle w:val="Brdtext"/>
        <w:ind w:left="227"/>
        <w:jc w:val="left"/>
      </w:pPr>
      <w:r>
        <w:t>Gren, Ing-Marie, (fr.o.m den 21-apr-2005 t.o.m den 28-feb-2010)</w:t>
      </w:r>
    </w:p>
    <w:p w:rsidR="00037DCF" w:rsidRDefault="00037DCF" w:rsidP="00037DCF">
      <w:pPr>
        <w:pStyle w:val="Brdtext"/>
        <w:ind w:left="227"/>
        <w:jc w:val="left"/>
      </w:pPr>
      <w:r>
        <w:t xml:space="preserve">Hjalmarsson, Lennart, (fr.o.m den 21-apr-2010 t.o.m den </w:t>
      </w:r>
    </w:p>
    <w:p w:rsidR="00037DCF" w:rsidRDefault="00037DCF" w:rsidP="00037DCF">
      <w:pPr>
        <w:pStyle w:val="Brdtext"/>
        <w:ind w:left="227"/>
        <w:jc w:val="left"/>
      </w:pPr>
      <w:r>
        <w:t>22-feb-2012)</w:t>
      </w:r>
    </w:p>
    <w:p w:rsidR="00037DCF" w:rsidRDefault="00037DCF" w:rsidP="00037DCF">
      <w:pPr>
        <w:pStyle w:val="Brdtext"/>
        <w:ind w:left="227"/>
        <w:jc w:val="left"/>
      </w:pPr>
      <w:r>
        <w:t>Johansson, Per-Olov, (fr.o.m den 21-apr-2010 t.o.m den 17-jan-2012)</w:t>
      </w:r>
    </w:p>
    <w:p w:rsidR="00037DCF" w:rsidRDefault="00037DCF" w:rsidP="00037DCF">
      <w:pPr>
        <w:pStyle w:val="Brdtext"/>
        <w:ind w:left="227"/>
        <w:jc w:val="left"/>
      </w:pPr>
      <w:r>
        <w:t>Kriström, Bengt, (fr.o.m den 21-apr-2005 t.o.m den 24-feb-2007)</w:t>
      </w:r>
    </w:p>
    <w:p w:rsidR="00037DCF" w:rsidRDefault="00037DCF" w:rsidP="00037DCF">
      <w:pPr>
        <w:pStyle w:val="Brdtext"/>
        <w:ind w:left="227"/>
        <w:jc w:val="left"/>
      </w:pPr>
      <w:r>
        <w:t>Lundgren, Stefan, (fr.o.m den 29-mar-2007 t.o.m den 28-feb-2010)</w:t>
      </w:r>
    </w:p>
    <w:p w:rsidR="00037DCF" w:rsidRDefault="00037DCF" w:rsidP="00037DCF">
      <w:pPr>
        <w:pStyle w:val="Brdtext"/>
        <w:ind w:left="227"/>
        <w:jc w:val="left"/>
      </w:pPr>
      <w:r>
        <w:t>Lundegårdh, Bengt, (fr.o.m den 12-jun-2006 t.o.m den 24-feb-2007)</w:t>
      </w:r>
    </w:p>
    <w:p w:rsidR="00037DCF" w:rsidRDefault="00037DCF" w:rsidP="00037DCF">
      <w:pPr>
        <w:pStyle w:val="Brdtext"/>
        <w:ind w:left="227"/>
        <w:jc w:val="left"/>
      </w:pPr>
      <w:r>
        <w:t>Lundqvist, Lennart, (fr.o.m den 25-maj-2005 t.o.m den 28-feb-2010)</w:t>
      </w:r>
    </w:p>
    <w:p w:rsidR="00037DCF" w:rsidRPr="00DC592E" w:rsidRDefault="00037DCF" w:rsidP="00037DCF">
      <w:pPr>
        <w:pStyle w:val="Brdtext"/>
        <w:ind w:left="227"/>
        <w:jc w:val="left"/>
        <w:rPr>
          <w:lang w:val="de-DE"/>
        </w:rPr>
      </w:pPr>
      <w:r w:rsidRPr="00DC592E">
        <w:rPr>
          <w:lang w:val="de-DE"/>
        </w:rPr>
        <w:t>Michele, Micheletti, (fr.o.m den 29</w:t>
      </w:r>
      <w:r>
        <w:rPr>
          <w:lang w:val="de-DE"/>
        </w:rPr>
        <w:t>-mar</w:t>
      </w:r>
      <w:r w:rsidRPr="00DC592E">
        <w:rPr>
          <w:lang w:val="de-DE"/>
        </w:rPr>
        <w:t>-2007 t.o.m den 28</w:t>
      </w:r>
      <w:r>
        <w:rPr>
          <w:lang w:val="de-DE"/>
        </w:rPr>
        <w:t>-feb</w:t>
      </w:r>
      <w:r w:rsidRPr="00DC592E">
        <w:rPr>
          <w:lang w:val="de-DE"/>
        </w:rPr>
        <w:t>-2010)</w:t>
      </w:r>
    </w:p>
    <w:p w:rsidR="00037DCF" w:rsidRDefault="00037DCF" w:rsidP="00037DCF">
      <w:pPr>
        <w:pStyle w:val="Brdtext"/>
        <w:ind w:left="227"/>
        <w:jc w:val="left"/>
        <w:rPr>
          <w:lang w:val="de-DE"/>
        </w:rPr>
      </w:pPr>
      <w:r w:rsidRPr="00DC592E">
        <w:rPr>
          <w:lang w:val="de-DE"/>
        </w:rPr>
        <w:t>Muren-Chamberlain, Astri, (fr.o.m den 21</w:t>
      </w:r>
      <w:r>
        <w:rPr>
          <w:lang w:val="de-DE"/>
        </w:rPr>
        <w:t>-apr</w:t>
      </w:r>
      <w:r w:rsidRPr="00DC592E">
        <w:rPr>
          <w:lang w:val="de-DE"/>
        </w:rPr>
        <w:t xml:space="preserve">-2010 t.o.m den </w:t>
      </w:r>
    </w:p>
    <w:p w:rsidR="00037DCF" w:rsidRPr="00DC592E" w:rsidRDefault="00037DCF" w:rsidP="00037DCF">
      <w:pPr>
        <w:pStyle w:val="Brdtext"/>
        <w:ind w:left="227"/>
        <w:jc w:val="left"/>
        <w:rPr>
          <w:lang w:val="de-DE"/>
        </w:rPr>
      </w:pPr>
      <w:r w:rsidRPr="00DC592E">
        <w:rPr>
          <w:lang w:val="de-DE"/>
        </w:rPr>
        <w:t>30</w:t>
      </w:r>
      <w:r>
        <w:rPr>
          <w:lang w:val="de-DE"/>
        </w:rPr>
        <w:t>-apr</w:t>
      </w:r>
      <w:r w:rsidRPr="00DC592E">
        <w:rPr>
          <w:lang w:val="de-DE"/>
        </w:rPr>
        <w:t>-2012)</w:t>
      </w:r>
    </w:p>
    <w:p w:rsidR="00037DCF" w:rsidRPr="0070604B" w:rsidRDefault="00037DCF" w:rsidP="00037DCF">
      <w:pPr>
        <w:pStyle w:val="Brdtext"/>
        <w:ind w:left="227"/>
        <w:jc w:val="left"/>
        <w:rPr>
          <w:lang w:val="de-DE"/>
        </w:rPr>
      </w:pPr>
      <w:r w:rsidRPr="0070604B">
        <w:rPr>
          <w:lang w:val="de-DE"/>
        </w:rPr>
        <w:t>Rova, Carl, (fr.o.m den 21-apr-2010 t.o.m den 30-apr-2012)</w:t>
      </w:r>
    </w:p>
    <w:p w:rsidR="00037DCF" w:rsidRDefault="00037DCF" w:rsidP="00037DCF">
      <w:pPr>
        <w:pStyle w:val="Brdtext"/>
        <w:ind w:left="227"/>
        <w:jc w:val="left"/>
      </w:pPr>
      <w:r>
        <w:t>Samakovlis, Eva, (fr.o.m den 29-mar-2007 t.o.m den 28-feb-2010)</w:t>
      </w:r>
    </w:p>
    <w:p w:rsidR="00037DCF" w:rsidRDefault="00037DCF" w:rsidP="00037DCF">
      <w:pPr>
        <w:pStyle w:val="Brdtext"/>
        <w:ind w:left="227"/>
        <w:jc w:val="left"/>
      </w:pPr>
      <w:r>
        <w:t>Sterner, Thomas, (fr.o.m den 10-maj-2005 t.o.m den 24-feb-2007)</w:t>
      </w:r>
    </w:p>
    <w:p w:rsidR="00037DCF" w:rsidRDefault="00037DCF" w:rsidP="00037DCF">
      <w:pPr>
        <w:pStyle w:val="Brdtext"/>
        <w:ind w:left="227"/>
        <w:jc w:val="left"/>
      </w:pPr>
      <w:r>
        <w:t>Öberg, Gunilla, (fr.o.m den  3-maj-2005 t.o.m den 24-feb-2007)</w:t>
      </w:r>
    </w:p>
    <w:p w:rsidR="00037DCF" w:rsidRDefault="00037DCF" w:rsidP="00037DCF">
      <w:pPr>
        <w:pStyle w:val="Brdtextmedindrag"/>
      </w:pPr>
    </w:p>
    <w:p w:rsidR="00037DCF" w:rsidRPr="00DC592E" w:rsidRDefault="00037DCF" w:rsidP="00037DCF">
      <w:pPr>
        <w:pStyle w:val="Brdtext"/>
        <w:rPr>
          <w:lang w:val="de-DE"/>
        </w:rPr>
      </w:pPr>
      <w:r w:rsidRPr="00DC592E">
        <w:rPr>
          <w:lang w:val="de-DE"/>
        </w:rPr>
        <w:t>Experter:</w:t>
      </w:r>
    </w:p>
    <w:p w:rsidR="00037DCF" w:rsidRPr="00DC592E" w:rsidRDefault="00037DCF" w:rsidP="00037DCF">
      <w:pPr>
        <w:pStyle w:val="Brdtext"/>
        <w:ind w:left="227"/>
        <w:jc w:val="left"/>
        <w:rPr>
          <w:lang w:val="de-DE"/>
        </w:rPr>
      </w:pPr>
      <w:r w:rsidRPr="00DC592E">
        <w:rPr>
          <w:lang w:val="de-DE"/>
        </w:rPr>
        <w:t>Hagem, Catherine, (fr.o.m den 21</w:t>
      </w:r>
      <w:r>
        <w:rPr>
          <w:lang w:val="de-DE"/>
        </w:rPr>
        <w:t>-apr</w:t>
      </w:r>
      <w:r w:rsidRPr="00DC592E">
        <w:rPr>
          <w:lang w:val="de-DE"/>
        </w:rPr>
        <w:t>-2010 t.o.m den 30</w:t>
      </w:r>
      <w:r>
        <w:rPr>
          <w:lang w:val="de-DE"/>
        </w:rPr>
        <w:t>-apr</w:t>
      </w:r>
      <w:r w:rsidRPr="00DC592E">
        <w:rPr>
          <w:lang w:val="de-DE"/>
        </w:rPr>
        <w:t>-2012)</w:t>
      </w:r>
    </w:p>
    <w:p w:rsidR="00037DCF" w:rsidRDefault="00037DCF" w:rsidP="00037DCF">
      <w:pPr>
        <w:pStyle w:val="Brdtext"/>
        <w:ind w:left="227"/>
        <w:jc w:val="left"/>
      </w:pPr>
      <w:r>
        <w:t>Huhtala, Anni, (fr.o.m den 21-apr-2010 t.o.m den 30-apr-2012)</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Sonnegård, Joakim, (fr.o.m den 15-okt-2004 t.o.m den  1-jun-2007)</w:t>
      </w:r>
    </w:p>
    <w:p w:rsidR="00037DCF" w:rsidRDefault="00037DCF" w:rsidP="00037DCF">
      <w:pPr>
        <w:pStyle w:val="Brdtext"/>
        <w:ind w:left="227"/>
        <w:jc w:val="left"/>
      </w:pPr>
      <w:r>
        <w:t>Åsell, Mikael, (fr.o.m den 15-maj-2008 t.o.m den  1-dec-2012)</w:t>
      </w:r>
    </w:p>
    <w:p w:rsidR="00037DCF" w:rsidRDefault="00037DCF" w:rsidP="00037DCF">
      <w:pPr>
        <w:pStyle w:val="Brdtext"/>
      </w:pPr>
      <w:r>
        <w:lastRenderedPageBreak/>
        <w:t>Sekreterare:</w:t>
      </w:r>
    </w:p>
    <w:p w:rsidR="00037DCF" w:rsidRDefault="00037DCF" w:rsidP="00037DCF">
      <w:pPr>
        <w:pStyle w:val="Brdtext"/>
        <w:ind w:left="227"/>
        <w:jc w:val="left"/>
      </w:pPr>
      <w:r>
        <w:t>Allgulin, Magnus, (fr.o.m den 15-apr-2010 t.o.m den  1-dec-2012)</w:t>
      </w:r>
    </w:p>
    <w:p w:rsidR="00037DCF" w:rsidRDefault="00037DCF" w:rsidP="00037DCF">
      <w:pPr>
        <w:pStyle w:val="Brdtext"/>
        <w:ind w:left="227"/>
        <w:jc w:val="left"/>
      </w:pPr>
      <w:r>
        <w:t>Carlén, Björn, (fr.o.m den  1-okt-2005 t.o.m den 29-jun-2010)</w:t>
      </w:r>
    </w:p>
    <w:p w:rsidR="00037DCF" w:rsidRDefault="00037DCF" w:rsidP="00037DCF">
      <w:pPr>
        <w:pStyle w:val="Brdtextmedindrag"/>
      </w:pPr>
    </w:p>
    <w:p w:rsidR="00037DCF" w:rsidRDefault="00037DCF" w:rsidP="00037DCF">
      <w:pPr>
        <w:pStyle w:val="Brdtext"/>
      </w:pPr>
      <w:r>
        <w:t>Kanslisekreterare:</w:t>
      </w:r>
    </w:p>
    <w:p w:rsidR="00037DCF" w:rsidRDefault="00037DCF" w:rsidP="00037DCF">
      <w:pPr>
        <w:pStyle w:val="Brdtext"/>
        <w:ind w:left="227"/>
        <w:jc w:val="left"/>
      </w:pPr>
      <w:r>
        <w:t>Korfitsen, Charlotte, (fr.o.m den 14-jan-2008 t.o.m den 31-aug-2008)</w:t>
      </w:r>
    </w:p>
    <w:p w:rsidR="00037DCF" w:rsidRDefault="00037DCF" w:rsidP="00037DCF">
      <w:pPr>
        <w:pStyle w:val="Brdtext"/>
        <w:ind w:left="227"/>
        <w:jc w:val="left"/>
      </w:pPr>
      <w:r>
        <w:t>Nömmera, Charlotte, (fr.o.m den  6-okt-2008 t.o.m den  1-dec-2012)</w:t>
      </w:r>
    </w:p>
    <w:p w:rsidR="00037DCF" w:rsidRDefault="00037DCF" w:rsidP="00037DCF">
      <w:pPr>
        <w:pStyle w:val="Brdtext"/>
        <w:jc w:val="left"/>
      </w:pPr>
    </w:p>
    <w:p w:rsidR="00037DCF" w:rsidRDefault="00037DCF" w:rsidP="00037DCF">
      <w:pPr>
        <w:pStyle w:val="Brdtext"/>
        <w:jc w:val="left"/>
      </w:pPr>
      <w:r>
        <w:t>Direktiv för expertgruppen, se dir. 2003:85, dir. 2007:47 och dir. 2011:123</w:t>
      </w:r>
    </w:p>
    <w:p w:rsidR="00037DCF" w:rsidRDefault="00037DCF" w:rsidP="00037DCF">
      <w:pPr>
        <w:pStyle w:val="Brdtext"/>
        <w:jc w:val="left"/>
      </w:pPr>
    </w:p>
    <w:p w:rsidR="00037DCF" w:rsidRDefault="00037DCF" w:rsidP="00037DCF">
      <w:pPr>
        <w:pStyle w:val="Brdtext"/>
        <w:jc w:val="left"/>
      </w:pPr>
      <w:r>
        <w:t>Expertgruppen har avgett</w:t>
      </w:r>
    </w:p>
    <w:p w:rsidR="00037DCF" w:rsidRDefault="00037DCF" w:rsidP="00037DCF">
      <w:pPr>
        <w:pStyle w:val="Brdtext"/>
        <w:jc w:val="left"/>
      </w:pPr>
      <w:r>
        <w:t xml:space="preserve">    Rapport 2006:1 Medvind i uppförbacke - en studie av den svenska vindkraftspolitiken</w:t>
      </w:r>
    </w:p>
    <w:p w:rsidR="00037DCF" w:rsidRPr="00CE5F9E" w:rsidRDefault="00037DCF" w:rsidP="00037DCF">
      <w:pPr>
        <w:pStyle w:val="Brdtext"/>
        <w:jc w:val="left"/>
        <w:rPr>
          <w:lang w:val="en-US"/>
        </w:rPr>
      </w:pPr>
      <w:r w:rsidRPr="0070604B">
        <w:t xml:space="preserve">    </w:t>
      </w:r>
      <w:r w:rsidRPr="00CE5F9E">
        <w:rPr>
          <w:lang w:val="en-US"/>
        </w:rPr>
        <w:t>Rapport 2007:1 A broader palette: The role of tecknology in dimate</w:t>
      </w:r>
    </w:p>
    <w:p w:rsidR="00037DCF" w:rsidRDefault="00037DCF" w:rsidP="00037DCF">
      <w:pPr>
        <w:pStyle w:val="Brdtext"/>
        <w:jc w:val="left"/>
      </w:pPr>
      <w:r w:rsidRPr="00CE5F9E">
        <w:rPr>
          <w:lang w:val="en-US"/>
        </w:rPr>
        <w:t xml:space="preserve">    </w:t>
      </w:r>
      <w:r>
        <w:t>Rapport 2007:2 Miljöpolitik utan kostnader? En kritisk granskning av Porterhypotesen</w:t>
      </w:r>
    </w:p>
    <w:p w:rsidR="00037DCF" w:rsidRDefault="00037DCF" w:rsidP="00037DCF">
      <w:pPr>
        <w:pStyle w:val="Brdtext"/>
        <w:jc w:val="left"/>
      </w:pPr>
      <w:r>
        <w:t xml:space="preserve">    Rapport 2007:3 Svensk politik för miljö och hållbar utveckling i ett internationellt perspektiv</w:t>
      </w:r>
    </w:p>
    <w:p w:rsidR="00037DCF" w:rsidRDefault="00037DCF" w:rsidP="00037DCF">
      <w:pPr>
        <w:pStyle w:val="Brdtext"/>
        <w:jc w:val="left"/>
      </w:pPr>
      <w:r>
        <w:t xml:space="preserve">    Rapport 2007:4 Sveriges klimatpolitik - värdet av utsläppshandel och valet av målformulering</w:t>
      </w:r>
    </w:p>
    <w:p w:rsidR="00037DCF" w:rsidRDefault="00037DCF" w:rsidP="00037DCF">
      <w:pPr>
        <w:pStyle w:val="Brdtext"/>
        <w:jc w:val="left"/>
      </w:pPr>
      <w:r>
        <w:t xml:space="preserve">    Rapport 2008:1 Att vända skutan - ett hållbart fiske inom räckhåll</w:t>
      </w:r>
    </w:p>
    <w:p w:rsidR="00037DCF" w:rsidRPr="00CE5F9E" w:rsidRDefault="00037DCF" w:rsidP="00037DCF">
      <w:pPr>
        <w:pStyle w:val="Brdtext"/>
        <w:jc w:val="left"/>
      </w:pPr>
      <w:r>
        <w:t xml:space="preserve">    Rapport 2008:2 Biologisk mångfald - En analys av begreppet och dess användning i den svenska </w:t>
      </w:r>
      <w:r w:rsidRPr="00CE5F9E">
        <w:t>miljöpolitiken</w:t>
      </w:r>
    </w:p>
    <w:p w:rsidR="00037DCF" w:rsidRPr="00DC592E" w:rsidRDefault="00037DCF" w:rsidP="00037DCF">
      <w:pPr>
        <w:pStyle w:val="Brdtext"/>
        <w:jc w:val="left"/>
        <w:rPr>
          <w:lang w:val="en-US"/>
        </w:rPr>
      </w:pPr>
      <w:r w:rsidRPr="00CE5F9E">
        <w:t xml:space="preserve">    </w:t>
      </w:r>
      <w:r w:rsidRPr="00DC592E">
        <w:rPr>
          <w:lang w:val="en-US"/>
        </w:rPr>
        <w:t>Rapport 2009:1 Suggestions for the Road to Copenhagen</w:t>
      </w:r>
    </w:p>
    <w:p w:rsidR="00037DCF" w:rsidRDefault="00037DCF" w:rsidP="00037DCF">
      <w:pPr>
        <w:pStyle w:val="Brdtext"/>
        <w:jc w:val="left"/>
      </w:pPr>
      <w:r w:rsidRPr="0070604B">
        <w:rPr>
          <w:lang w:val="en-US"/>
        </w:rPr>
        <w:t xml:space="preserve">    </w:t>
      </w:r>
      <w:r>
        <w:t>Rapport 2009:2 Statens ekonomiska ansvar vid naturkatastrofer och stora industriella olyckor</w:t>
      </w:r>
    </w:p>
    <w:p w:rsidR="00037DCF" w:rsidRDefault="00037DCF" w:rsidP="00037DCF">
      <w:pPr>
        <w:pStyle w:val="Brdtext"/>
        <w:jc w:val="left"/>
      </w:pPr>
      <w:r>
        <w:t xml:space="preserve">    Rapport 2009:3 Höghastighetsjärnvägar som klimatpolitiska styrmedel - ett stickspår? Exemplet Götalandsbanan</w:t>
      </w:r>
    </w:p>
    <w:p w:rsidR="00037DCF" w:rsidRDefault="00037DCF" w:rsidP="00037DCF">
      <w:pPr>
        <w:pStyle w:val="Brdtext"/>
        <w:jc w:val="left"/>
      </w:pPr>
      <w:r>
        <w:t xml:space="preserve">    Rapport 2009:4 Kan vi påverka folks miljöattityder genom information?</w:t>
      </w:r>
    </w:p>
    <w:p w:rsidR="00037DCF" w:rsidRDefault="00037DCF" w:rsidP="00037DCF">
      <w:pPr>
        <w:pStyle w:val="Brdtext"/>
        <w:jc w:val="left"/>
      </w:pPr>
      <w:r>
        <w:t xml:space="preserve">    Rapport 2010:1 Etanolens koldioxideffekter - En översikt av forskningen</w:t>
      </w:r>
    </w:p>
    <w:p w:rsidR="00037DCF" w:rsidRPr="00CE5F9E" w:rsidRDefault="00037DCF" w:rsidP="00037DCF">
      <w:pPr>
        <w:pStyle w:val="Brdtext"/>
        <w:jc w:val="left"/>
        <w:rPr>
          <w:lang w:val="en-US"/>
        </w:rPr>
      </w:pPr>
      <w:r w:rsidRPr="0070604B">
        <w:t xml:space="preserve">    </w:t>
      </w:r>
      <w:r w:rsidRPr="00CE5F9E">
        <w:rPr>
          <w:lang w:val="en-US"/>
        </w:rPr>
        <w:t xml:space="preserve">Rapport 2010:2 Baltic-wide and Swedish Nutrient </w:t>
      </w:r>
      <w:r w:rsidRPr="00DC592E">
        <w:rPr>
          <w:lang w:val="en-US"/>
        </w:rPr>
        <w:t xml:space="preserve">reduction targets An Evaluation of Cost-effective </w:t>
      </w:r>
      <w:r w:rsidRPr="00CE5F9E">
        <w:rPr>
          <w:lang w:val="en-US"/>
        </w:rPr>
        <w:t>Strategies</w:t>
      </w:r>
    </w:p>
    <w:p w:rsidR="00037DCF" w:rsidRDefault="00037DCF" w:rsidP="00037DCF">
      <w:pPr>
        <w:pStyle w:val="Brdtext"/>
        <w:jc w:val="left"/>
      </w:pPr>
      <w:r w:rsidRPr="0070604B">
        <w:rPr>
          <w:lang w:val="en-US"/>
        </w:rPr>
        <w:t xml:space="preserve">    </w:t>
      </w:r>
      <w:r>
        <w:t>Rapport 2010:3 Att mäta välfärd och hållbar utveckling - gröna nationalräkenskaper och samhällsekonomiska kalkyler</w:t>
      </w:r>
    </w:p>
    <w:p w:rsidR="00037DCF" w:rsidRDefault="00037DCF" w:rsidP="00037DCF">
      <w:pPr>
        <w:pStyle w:val="Brdtext"/>
        <w:jc w:val="left"/>
      </w:pPr>
      <w:r>
        <w:t xml:space="preserve">    Rapport 2010:4 Målet för energieffektivisering fördyrar klimatpolitiken</w:t>
      </w:r>
    </w:p>
    <w:p w:rsidR="00037DCF" w:rsidRDefault="00037DCF" w:rsidP="00037DCF">
      <w:pPr>
        <w:pStyle w:val="Brdtext"/>
        <w:jc w:val="left"/>
      </w:pPr>
      <w:r>
        <w:t xml:space="preserve">    Rapport 2010:5 Dags att tänka om! Rapport om EU:s vägval i den internationella klimatpolitiken</w:t>
      </w:r>
    </w:p>
    <w:p w:rsidR="00037DCF" w:rsidRDefault="00037DCF" w:rsidP="00037DCF">
      <w:pPr>
        <w:pStyle w:val="Brdtext"/>
        <w:jc w:val="left"/>
      </w:pPr>
      <w:r>
        <w:t xml:space="preserve">    Rapport 2010:6 Med klimatet i tankarna - styrmedel för energieffektiva bilar</w:t>
      </w:r>
    </w:p>
    <w:p w:rsidR="00037DCF" w:rsidRDefault="00037DCF" w:rsidP="00037DCF">
      <w:pPr>
        <w:pStyle w:val="Brdtext"/>
        <w:jc w:val="left"/>
      </w:pPr>
      <w:r>
        <w:t xml:space="preserve">    Rapport 2011:1 Exploatering eller reglering av naturliga monopol? Exempel fjärrvärme</w:t>
      </w:r>
    </w:p>
    <w:p w:rsidR="00037DCF" w:rsidRDefault="00037DCF" w:rsidP="00037DCF">
      <w:pPr>
        <w:pStyle w:val="Brdtext"/>
        <w:jc w:val="left"/>
      </w:pPr>
      <w:r>
        <w:t xml:space="preserve">    Rapport 2011:2 Genvägar eller senvägar - vad kostar det oss att avstå från gentekniskt förädlade grödor i</w:t>
      </w:r>
    </w:p>
    <w:p w:rsidR="00037DCF" w:rsidRDefault="00037DCF" w:rsidP="00037DCF">
      <w:pPr>
        <w:pStyle w:val="Brdtext"/>
        <w:jc w:val="left"/>
      </w:pPr>
      <w:r>
        <w:t>jordbruket?</w:t>
      </w:r>
    </w:p>
    <w:p w:rsidR="00037DCF" w:rsidRDefault="00037DCF" w:rsidP="00037DCF">
      <w:pPr>
        <w:pStyle w:val="Brdtext"/>
        <w:jc w:val="left"/>
      </w:pPr>
      <w:r>
        <w:lastRenderedPageBreak/>
        <w:t xml:space="preserve">    Rapport 2011:3 Mot nya vatten - vart leder individuella överförbara fiskekvoter?</w:t>
      </w:r>
    </w:p>
    <w:p w:rsidR="00037DCF" w:rsidRDefault="00037DCF" w:rsidP="00037DCF">
      <w:pPr>
        <w:pStyle w:val="Brdtext"/>
        <w:jc w:val="left"/>
      </w:pPr>
      <w:r>
        <w:t xml:space="preserve">    Rapport 2011:4 Investeringar på elmarknaden - fyra förslag för förbättrad funktion</w:t>
      </w:r>
    </w:p>
    <w:p w:rsidR="00037DCF" w:rsidRPr="001322AB" w:rsidRDefault="00037DCF" w:rsidP="00037DCF">
      <w:pPr>
        <w:pStyle w:val="Brdtext"/>
        <w:jc w:val="left"/>
        <w:rPr>
          <w:lang w:val="en-US"/>
        </w:rPr>
      </w:pPr>
      <w:r w:rsidRPr="0070604B">
        <w:t xml:space="preserve">    </w:t>
      </w:r>
      <w:r w:rsidRPr="001322AB">
        <w:rPr>
          <w:lang w:val="en-US"/>
        </w:rPr>
        <w:t>Rapport 2012:1 Economic evaluation of the High Speed Rail</w:t>
      </w:r>
    </w:p>
    <w:p w:rsidR="00037DCF" w:rsidRDefault="00037DCF" w:rsidP="00037DCF">
      <w:pPr>
        <w:pStyle w:val="Brdtext"/>
        <w:jc w:val="left"/>
      </w:pPr>
      <w:r w:rsidRPr="001322AB">
        <w:rPr>
          <w:lang w:val="en-US"/>
        </w:rPr>
        <w:t xml:space="preserve">    </w:t>
      </w:r>
      <w:r>
        <w:t>Rapport 2012:2 Peak oil - En ekonomisk analys</w:t>
      </w:r>
    </w:p>
    <w:p w:rsidR="00037DCF" w:rsidRDefault="00037DCF" w:rsidP="00037DCF">
      <w:pPr>
        <w:pStyle w:val="Brdtext"/>
        <w:jc w:val="left"/>
      </w:pPr>
      <w:r>
        <w:t xml:space="preserve">    Rapport 2012:3 Klimatpolitik och ledarskap - vilken roll kan ett litet land spela?</w:t>
      </w:r>
    </w:p>
    <w:p w:rsidR="00037DCF" w:rsidRPr="00DC592E" w:rsidRDefault="00037DCF" w:rsidP="00037DCF">
      <w:pPr>
        <w:pStyle w:val="Brdtext"/>
        <w:jc w:val="left"/>
        <w:rPr>
          <w:lang w:val="en-US"/>
        </w:rPr>
      </w:pPr>
      <w:r w:rsidRPr="0070604B">
        <w:t xml:space="preserve">    </w:t>
      </w:r>
      <w:r w:rsidRPr="00DC592E">
        <w:rPr>
          <w:lang w:val="en-US"/>
        </w:rPr>
        <w:t>Rapport 2012:4 The R</w:t>
      </w:r>
      <w:r>
        <w:rPr>
          <w:lang w:val="en-US"/>
        </w:rPr>
        <w:t>ole of Life Cycle Assessment in</w:t>
      </w:r>
      <w:r w:rsidRPr="00DC592E">
        <w:rPr>
          <w:lang w:val="en-US"/>
        </w:rPr>
        <w:t xml:space="preserve"> Environmental Policymaking</w:t>
      </w:r>
    </w:p>
    <w:p w:rsidR="00037DCF" w:rsidRPr="001322AB" w:rsidRDefault="00037DCF" w:rsidP="00037DCF">
      <w:pPr>
        <w:pStyle w:val="Brdtext"/>
        <w:jc w:val="left"/>
        <w:rPr>
          <w:lang w:val="en-US"/>
        </w:rPr>
      </w:pPr>
      <w:r w:rsidRPr="00DC592E">
        <w:rPr>
          <w:lang w:val="en-US"/>
        </w:rPr>
        <w:t xml:space="preserve">    Rapport 2012:4 The </w:t>
      </w:r>
      <w:r>
        <w:rPr>
          <w:lang w:val="en-US"/>
        </w:rPr>
        <w:t>Costs and Benefits of Renewable</w:t>
      </w:r>
      <w:r w:rsidRPr="00DC592E">
        <w:rPr>
          <w:lang w:val="en-US"/>
        </w:rPr>
        <w:t xml:space="preserve"> </w:t>
      </w:r>
      <w:r w:rsidRPr="001322AB">
        <w:rPr>
          <w:lang w:val="en-US"/>
        </w:rPr>
        <w:t>Energy in Scotland</w:t>
      </w:r>
    </w:p>
    <w:p w:rsidR="00037DCF" w:rsidRPr="001322AB" w:rsidRDefault="00037DCF" w:rsidP="00037DCF">
      <w:pPr>
        <w:pStyle w:val="Brdtext"/>
        <w:jc w:val="left"/>
        <w:rPr>
          <w:lang w:val="en-US"/>
        </w:rPr>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50" w:name="_Toc348704833"/>
      <w:bookmarkStart w:id="351" w:name="_Toc349137981"/>
      <w:bookmarkStart w:id="352" w:name="_Toc349138321"/>
      <w:r w:rsidRPr="00584369">
        <w:rPr>
          <w:sz w:val="23"/>
          <w:szCs w:val="23"/>
        </w:rPr>
        <w:t>Expertgruppen för studier i offentlig ekonomi, ESO (Fi 2007:03)</w:t>
      </w:r>
      <w:bookmarkEnd w:id="350"/>
      <w:bookmarkEnd w:id="351"/>
      <w:bookmarkEnd w:id="352"/>
    </w:p>
    <w:p w:rsidR="00037DCF" w:rsidRDefault="00037DCF" w:rsidP="00037DCF">
      <w:pPr>
        <w:pStyle w:val="Brdtext"/>
        <w:jc w:val="left"/>
      </w:pPr>
      <w:r>
        <w:t>Tillkallade enligt regeringens bemyndigande 29-mar-2007</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Heikensten, Lars, (fr.o.m den  5-dec-2007)</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Flam, Harry, (fr.o.m den  1-mar-2008 t.o.m den 30-jun-2012)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Ahlbäck Öberg, Shirin, (fr.o.m den  5-dec-2007)</w:t>
      </w:r>
    </w:p>
    <w:p w:rsidR="00037DCF" w:rsidRDefault="00037DCF" w:rsidP="00037DCF">
      <w:pPr>
        <w:pStyle w:val="Brdtext"/>
        <w:ind w:left="227"/>
        <w:jc w:val="left"/>
      </w:pPr>
      <w:r>
        <w:t>Eriksson, Robert, (fr.o.m den  5-dec-2007)</w:t>
      </w:r>
    </w:p>
    <w:p w:rsidR="00037DCF" w:rsidRDefault="00037DCF" w:rsidP="00037DCF">
      <w:pPr>
        <w:pStyle w:val="Brdtext"/>
        <w:ind w:left="227"/>
        <w:jc w:val="left"/>
      </w:pPr>
      <w:r>
        <w:t>Flam, Harry, (fr.o.m den  5-dec-2007)</w:t>
      </w:r>
    </w:p>
    <w:p w:rsidR="00037DCF" w:rsidRDefault="00037DCF" w:rsidP="00037DCF">
      <w:pPr>
        <w:pStyle w:val="Brdtext"/>
        <w:ind w:left="227"/>
        <w:jc w:val="left"/>
      </w:pPr>
      <w:r>
        <w:t>Gustafsson, Yvonne, (fr.o.m den  5-dec-2007)</w:t>
      </w:r>
    </w:p>
    <w:p w:rsidR="00037DCF" w:rsidRDefault="00037DCF" w:rsidP="00037DCF">
      <w:pPr>
        <w:pStyle w:val="Brdtext"/>
        <w:ind w:left="227"/>
        <w:jc w:val="left"/>
      </w:pPr>
      <w:r>
        <w:t>Hultkrantz, Lars, (fr.o.m den  5-dec-2007)</w:t>
      </w:r>
    </w:p>
    <w:p w:rsidR="00037DCF" w:rsidRDefault="00037DCF" w:rsidP="00037DCF">
      <w:pPr>
        <w:pStyle w:val="Brdtext"/>
        <w:ind w:left="227"/>
        <w:jc w:val="left"/>
      </w:pPr>
      <w:r>
        <w:t>Mörk, Eva, (fr.o.m den  5-dec-2007 t.o.m den 14-sep-2010)</w:t>
      </w:r>
    </w:p>
    <w:p w:rsidR="00037DCF" w:rsidRDefault="00037DCF" w:rsidP="00037DCF">
      <w:pPr>
        <w:pStyle w:val="Brdtext"/>
        <w:ind w:left="227"/>
        <w:jc w:val="left"/>
      </w:pPr>
      <w:r>
        <w:t>Schwaag Serger, Sylvia, (fr.o.m den 15-sep-2010)</w:t>
      </w:r>
    </w:p>
    <w:p w:rsidR="00037DCF" w:rsidRDefault="00037DCF" w:rsidP="00037DCF">
      <w:pPr>
        <w:pStyle w:val="Brdtext"/>
        <w:ind w:left="227"/>
        <w:jc w:val="left"/>
      </w:pPr>
      <w:r>
        <w:t>Sundén, Annika, (fr.o.m den 15-sep-2010)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Ackum, Susanne, (fr.o.m den 13-dec-2007 t.o.m den  4-maj-2010)</w:t>
      </w:r>
    </w:p>
    <w:p w:rsidR="00037DCF" w:rsidRDefault="00037DCF" w:rsidP="00037DCF">
      <w:pPr>
        <w:pStyle w:val="Brdtext"/>
        <w:ind w:left="227"/>
        <w:jc w:val="left"/>
      </w:pPr>
      <w:r>
        <w:t>Bengtsson, Ulf, (fr.o.m den 13-dec-2007 t.o.m den 11-jan-2009)</w:t>
      </w:r>
    </w:p>
    <w:p w:rsidR="00037DCF" w:rsidRDefault="00037DCF" w:rsidP="00037DCF">
      <w:pPr>
        <w:pStyle w:val="Brdtext"/>
        <w:ind w:left="227"/>
        <w:jc w:val="left"/>
      </w:pPr>
      <w:r>
        <w:t>Classon, Per, (fr.o.m den  1-jun-2009)</w:t>
      </w:r>
    </w:p>
    <w:p w:rsidR="00037DCF" w:rsidRDefault="00037DCF" w:rsidP="00037DCF">
      <w:pPr>
        <w:pStyle w:val="Brdtext"/>
        <w:ind w:left="227"/>
        <w:jc w:val="left"/>
      </w:pPr>
      <w:r>
        <w:t xml:space="preserve">Hallsten, Kerstin, finansråd (fr.o.m den  5-maj-2010 t.o.m den  </w:t>
      </w:r>
    </w:p>
    <w:p w:rsidR="00037DCF" w:rsidRDefault="00037DCF" w:rsidP="00037DCF">
      <w:pPr>
        <w:pStyle w:val="Brdtext"/>
        <w:ind w:left="227"/>
        <w:jc w:val="left"/>
      </w:pPr>
      <w:r>
        <w:t>6-dec-2012)</w:t>
      </w:r>
    </w:p>
    <w:p w:rsidR="00037DCF" w:rsidRDefault="00037DCF" w:rsidP="00037DCF">
      <w:pPr>
        <w:pStyle w:val="Brdtext"/>
        <w:ind w:left="227"/>
        <w:jc w:val="left"/>
      </w:pPr>
      <w:r>
        <w:t>Hansson Brusewitz, Urban, (fr.o.m den 12-feb-2009)</w:t>
      </w:r>
    </w:p>
    <w:p w:rsidR="00037DCF" w:rsidRDefault="00037DCF" w:rsidP="00037DCF">
      <w:pPr>
        <w:pStyle w:val="Brdtext"/>
        <w:ind w:left="227"/>
        <w:jc w:val="left"/>
      </w:pPr>
      <w:r>
        <w:t>Olsson, Clas, (fr.o.m den 13-dec-2007 t.o.m den  6-dec-2012)</w:t>
      </w:r>
    </w:p>
    <w:p w:rsidR="00037DCF" w:rsidRDefault="00037DCF" w:rsidP="00037DCF">
      <w:pPr>
        <w:pStyle w:val="Brdtext"/>
        <w:ind w:left="227"/>
        <w:jc w:val="left"/>
      </w:pPr>
      <w:r>
        <w:t xml:space="preserve">Saldén Enérus, Anita, (fr.o.m den 13-dec-2007 t.o.m den </w:t>
      </w:r>
    </w:p>
    <w:p w:rsidR="00037DCF" w:rsidRDefault="00037DCF" w:rsidP="00037DCF">
      <w:pPr>
        <w:pStyle w:val="Brdtext"/>
        <w:ind w:left="227"/>
        <w:jc w:val="left"/>
      </w:pPr>
      <w:r>
        <w:t>30-maj-2009)</w:t>
      </w:r>
    </w:p>
    <w:p w:rsidR="00037DCF" w:rsidRDefault="00037DCF" w:rsidP="00037DCF">
      <w:pPr>
        <w:pStyle w:val="Brdtext"/>
        <w:ind w:left="227"/>
        <w:jc w:val="left"/>
      </w:pPr>
      <w:r>
        <w:lastRenderedPageBreak/>
        <w:t>von Greiff, Camilo, ämnessakkunnig</w:t>
      </w:r>
      <w:r w:rsidRPr="0070604B">
        <w:t xml:space="preserve"> </w:t>
      </w:r>
      <w:r w:rsidR="00B508C7">
        <w:t>(</w:t>
      </w:r>
      <w:r w:rsidRPr="0070604B">
        <w:t>fr.o.m den  1-jun-2009 t.o.m den 31-aug-2009</w:t>
      </w:r>
      <w:r w:rsidR="00B508C7">
        <w:t>)</w:t>
      </w:r>
    </w:p>
    <w:p w:rsidR="00E6437D" w:rsidRDefault="00E6437D" w:rsidP="00037DCF">
      <w:pPr>
        <w:pStyle w:val="Brdtext"/>
      </w:pPr>
    </w:p>
    <w:p w:rsidR="00037DCF" w:rsidRDefault="00037DCF" w:rsidP="00037DCF">
      <w:pPr>
        <w:pStyle w:val="Brdtext"/>
      </w:pPr>
      <w:r>
        <w:t>Sekreterare:</w:t>
      </w:r>
    </w:p>
    <w:p w:rsidR="00037DCF" w:rsidRDefault="00037DCF" w:rsidP="00037DCF">
      <w:pPr>
        <w:pStyle w:val="Brdtext"/>
        <w:ind w:left="227"/>
        <w:jc w:val="left"/>
      </w:pPr>
      <w:r>
        <w:t>Hellman, Johan, (fr.o.m den 14-feb-2011 t.o.m den 31-mar-2011)</w:t>
      </w:r>
    </w:p>
    <w:p w:rsidR="00037DCF" w:rsidRDefault="00037DCF" w:rsidP="00037DCF">
      <w:pPr>
        <w:pStyle w:val="Brdtext"/>
        <w:ind w:left="227"/>
        <w:jc w:val="left"/>
      </w:pPr>
      <w:r>
        <w:t>Hill, Martin, (fr.o.m den  1-okt-2008)</w:t>
      </w:r>
    </w:p>
    <w:p w:rsidR="00037DCF" w:rsidRDefault="00037DCF" w:rsidP="00037DCF">
      <w:pPr>
        <w:pStyle w:val="Brdtext"/>
        <w:ind w:left="227"/>
        <w:jc w:val="left"/>
      </w:pPr>
      <w:r>
        <w:t xml:space="preserve">Järliden Bergström, Åsa-Pia, (fr.o.m den 10-nov-2008 t.o.m den </w:t>
      </w:r>
    </w:p>
    <w:p w:rsidR="00037DCF" w:rsidRDefault="00037DCF" w:rsidP="00037DCF">
      <w:pPr>
        <w:pStyle w:val="Brdtext"/>
        <w:ind w:left="227"/>
        <w:jc w:val="left"/>
      </w:pPr>
      <w:r>
        <w:t>31-dec-2010)</w:t>
      </w:r>
    </w:p>
    <w:p w:rsidR="00037DCF" w:rsidRDefault="00037DCF" w:rsidP="00037DCF">
      <w:pPr>
        <w:pStyle w:val="Brdtext"/>
        <w:ind w:left="227"/>
        <w:jc w:val="left"/>
      </w:pPr>
      <w:r>
        <w:t>Olli Segendorf, Åsa, (fr.o.m den 13-apr-2011 t.o.m den 13-aug-2012)</w:t>
      </w:r>
    </w:p>
    <w:p w:rsidR="00037DCF" w:rsidRDefault="00037DCF" w:rsidP="00037DCF">
      <w:pPr>
        <w:pStyle w:val="Brdtext"/>
        <w:ind w:left="227"/>
        <w:jc w:val="left"/>
      </w:pPr>
      <w:r>
        <w:t>Persson, Kristian, (fr.o.m den  1-jan-2008 t.o.m den 14-maj-2008)</w:t>
      </w:r>
    </w:p>
    <w:p w:rsidR="00037DCF" w:rsidRDefault="00037DCF" w:rsidP="00037DCF">
      <w:pPr>
        <w:pStyle w:val="Brdtext"/>
        <w:ind w:left="227"/>
        <w:jc w:val="left"/>
      </w:pPr>
      <w:r>
        <w:t>Sonnerby, Per, (fr.o.m den  1-nov-2010 t.o.m den 30-apr-2011)</w:t>
      </w:r>
    </w:p>
    <w:p w:rsidR="00037DCF" w:rsidRDefault="00037DCF" w:rsidP="00037DCF">
      <w:pPr>
        <w:pStyle w:val="Brdtext"/>
        <w:ind w:left="227"/>
        <w:jc w:val="left"/>
      </w:pPr>
      <w:r>
        <w:t>Vredin Johansson, Maria, (fr.o.m den 12-dec-2012)</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Åsell, Mikael, (fr.o.m den 15-maj-2008)</w:t>
      </w:r>
    </w:p>
    <w:p w:rsidR="00037DCF" w:rsidRDefault="00037DCF" w:rsidP="00037DCF">
      <w:pPr>
        <w:pStyle w:val="Brdtextmedindrag"/>
      </w:pPr>
    </w:p>
    <w:p w:rsidR="00037DCF" w:rsidRDefault="00037DCF" w:rsidP="00037DCF">
      <w:pPr>
        <w:pStyle w:val="Brdtext"/>
      </w:pPr>
      <w:r>
        <w:t>Kanslisekreterare:</w:t>
      </w:r>
    </w:p>
    <w:p w:rsidR="00037DCF" w:rsidRDefault="00037DCF" w:rsidP="00037DCF">
      <w:pPr>
        <w:pStyle w:val="Brdtext"/>
        <w:ind w:left="227"/>
        <w:jc w:val="left"/>
      </w:pPr>
      <w:r>
        <w:t>Korfitsen, Charlotte, (fr.o.m den 14-jan-2008 t.o.m den 31-aug-2008)</w:t>
      </w:r>
    </w:p>
    <w:p w:rsidR="00037DCF" w:rsidRDefault="00037DCF" w:rsidP="00037DCF">
      <w:pPr>
        <w:pStyle w:val="Brdtext"/>
        <w:ind w:left="227"/>
        <w:jc w:val="left"/>
      </w:pPr>
      <w:r>
        <w:t>Nömmera, Charlotte, (fr.o.m den  6-okt-2008)</w:t>
      </w:r>
    </w:p>
    <w:p w:rsidR="00037DCF" w:rsidRDefault="00037DCF" w:rsidP="00037DCF">
      <w:pPr>
        <w:pStyle w:val="Brdtext"/>
        <w:jc w:val="left"/>
      </w:pPr>
    </w:p>
    <w:p w:rsidR="00037DCF" w:rsidRDefault="00037DCF" w:rsidP="00037DCF">
      <w:pPr>
        <w:pStyle w:val="Brdtext"/>
        <w:jc w:val="left"/>
      </w:pPr>
      <w:r>
        <w:t>Lokal: Finansdepartementet, 103 33 STOCKHOLM</w:t>
      </w:r>
    </w:p>
    <w:p w:rsidR="00037DCF" w:rsidRDefault="00037DCF" w:rsidP="00037DCF">
      <w:pPr>
        <w:pStyle w:val="Brdtext"/>
        <w:jc w:val="left"/>
      </w:pPr>
    </w:p>
    <w:p w:rsidR="00037DCF" w:rsidRDefault="00037DCF" w:rsidP="00037DCF">
      <w:pPr>
        <w:pStyle w:val="Brdtext"/>
        <w:jc w:val="left"/>
      </w:pPr>
      <w:r>
        <w:t>Direktiv för expertgruppen, se dir. 2007:46</w:t>
      </w:r>
    </w:p>
    <w:p w:rsidR="00037DCF" w:rsidRDefault="00037DCF" w:rsidP="00037DCF">
      <w:pPr>
        <w:pStyle w:val="Brdtext"/>
        <w:jc w:val="left"/>
      </w:pPr>
    </w:p>
    <w:p w:rsidR="00037DCF" w:rsidRDefault="00037DCF" w:rsidP="00037DCF">
      <w:pPr>
        <w:pStyle w:val="Brdtext"/>
        <w:jc w:val="left"/>
      </w:pPr>
      <w:r>
        <w:t>Expertgruppen har avgett</w:t>
      </w:r>
    </w:p>
    <w:p w:rsidR="00037DCF" w:rsidRDefault="00037DCF" w:rsidP="00037DCF">
      <w:pPr>
        <w:pStyle w:val="Brdtext"/>
        <w:jc w:val="left"/>
      </w:pPr>
      <w:r>
        <w:t xml:space="preserve">    Rapport 1 ESO-rapport - Den långsiktiga finansieringen  välfärdspolitikens klimatfråga?</w:t>
      </w:r>
    </w:p>
    <w:p w:rsidR="00037DCF" w:rsidRDefault="00037DCF" w:rsidP="00037DCF">
      <w:pPr>
        <w:pStyle w:val="Brdtext"/>
        <w:jc w:val="left"/>
      </w:pPr>
      <w:r>
        <w:t xml:space="preserve">    Rapport 2 ESO-rapport - Regelverk och praxis i offentlig upphandling</w:t>
      </w:r>
    </w:p>
    <w:p w:rsidR="00037DCF" w:rsidRDefault="00037DCF" w:rsidP="00037DCF">
      <w:pPr>
        <w:pStyle w:val="Brdtext"/>
        <w:jc w:val="left"/>
      </w:pPr>
      <w:r>
        <w:t xml:space="preserve">    Rapport 3 ESO-rapport - Invandringen och de offentliga finanserna</w:t>
      </w:r>
    </w:p>
    <w:p w:rsidR="00037DCF" w:rsidRDefault="00037DCF" w:rsidP="00037DCF">
      <w:pPr>
        <w:pStyle w:val="Brdtext"/>
        <w:jc w:val="left"/>
      </w:pPr>
      <w:r>
        <w:t xml:space="preserve">    Rapport 4 ESO-rapport - Fyra dyra fonder? Om effektiv förvaltning och styrning av AP-fonderna</w:t>
      </w:r>
    </w:p>
    <w:p w:rsidR="00037DCF" w:rsidRDefault="00037DCF" w:rsidP="00037DCF">
      <w:pPr>
        <w:pStyle w:val="Brdtext"/>
        <w:jc w:val="left"/>
      </w:pPr>
      <w:r>
        <w:t xml:space="preserve">    Rapport 5 ESO-rapport - Lika skola med olika resurser? ESO-rapport om likvärdighet och resursfördelning</w:t>
      </w:r>
    </w:p>
    <w:p w:rsidR="00037DCF" w:rsidRDefault="00037DCF" w:rsidP="00037DCF">
      <w:pPr>
        <w:pStyle w:val="Brdtext"/>
        <w:jc w:val="left"/>
      </w:pPr>
      <w:r>
        <w:t xml:space="preserve">    Rapport 6 ESO-rapport - En kår i kläm - Läraryrket mellan profesionella ideal och statliga reformideologier</w:t>
      </w:r>
    </w:p>
    <w:p w:rsidR="00037DCF" w:rsidRDefault="00037DCF" w:rsidP="00037DCF">
      <w:pPr>
        <w:pStyle w:val="Brdtext"/>
        <w:jc w:val="left"/>
      </w:pPr>
      <w:r>
        <w:t xml:space="preserve">    Rapport 7 ESO-rapport - En kår på rätt kurs? Om försvarets framtida kompetensförsörjning</w:t>
      </w:r>
    </w:p>
    <w:p w:rsidR="00037DCF" w:rsidRDefault="00037DCF" w:rsidP="00037DCF">
      <w:pPr>
        <w:pStyle w:val="Brdtext"/>
        <w:jc w:val="left"/>
      </w:pPr>
      <w:r>
        <w:t xml:space="preserve">    Rapport 8 ESO-rapport - Beskattning av privat pensionssparande</w:t>
      </w:r>
    </w:p>
    <w:p w:rsidR="00037DCF" w:rsidRDefault="00037DCF" w:rsidP="00037DCF">
      <w:pPr>
        <w:pStyle w:val="Brdtext"/>
        <w:jc w:val="left"/>
      </w:pPr>
      <w:r>
        <w:t xml:space="preserve">    Rapport 9 ESO-rapport - Polisens prestationer - en ESO-rapport om resultatstyrning och effektivitet</w:t>
      </w:r>
    </w:p>
    <w:p w:rsidR="00037DCF" w:rsidRPr="001322AB" w:rsidRDefault="00037DCF" w:rsidP="00037DCF">
      <w:pPr>
        <w:pStyle w:val="Brdtext"/>
        <w:jc w:val="left"/>
        <w:rPr>
          <w:lang w:val="en-US"/>
        </w:rPr>
      </w:pPr>
      <w:r w:rsidRPr="0070604B">
        <w:t xml:space="preserve">    </w:t>
      </w:r>
      <w:r w:rsidRPr="00DC592E">
        <w:rPr>
          <w:lang w:val="en-US"/>
        </w:rPr>
        <w:t>Rapport 10 ESO-rappo</w:t>
      </w:r>
      <w:r>
        <w:rPr>
          <w:lang w:val="en-US"/>
        </w:rPr>
        <w:t>rt - Swedish Tax Policy: Recent</w:t>
      </w:r>
      <w:r w:rsidRPr="00DC592E">
        <w:rPr>
          <w:lang w:val="en-US"/>
        </w:rPr>
        <w:t xml:space="preserve"> Trends</w:t>
      </w:r>
      <w:r>
        <w:rPr>
          <w:lang w:val="en-US"/>
        </w:rPr>
        <w:t xml:space="preserve"> and Future Challenges/ volym 1</w:t>
      </w:r>
      <w:r w:rsidRPr="00DC592E">
        <w:rPr>
          <w:lang w:val="en-US"/>
        </w:rPr>
        <w:t xml:space="preserve"> Calculating the Deadweigh</w:t>
      </w:r>
      <w:r>
        <w:rPr>
          <w:lang w:val="en-US"/>
        </w:rPr>
        <w:t>t Loss from Taxation in a Small</w:t>
      </w:r>
      <w:r w:rsidRPr="00DC592E">
        <w:rPr>
          <w:lang w:val="en-US"/>
        </w:rPr>
        <w:t xml:space="preserve"> Open Economy - A genera</w:t>
      </w:r>
      <w:r>
        <w:rPr>
          <w:lang w:val="en-US"/>
        </w:rPr>
        <w:t>l method with an application to</w:t>
      </w:r>
      <w:r w:rsidRPr="00DC592E">
        <w:rPr>
          <w:lang w:val="en-US"/>
        </w:rPr>
        <w:t xml:space="preserve"> </w:t>
      </w:r>
      <w:r w:rsidRPr="001322AB">
        <w:rPr>
          <w:lang w:val="en-US"/>
        </w:rPr>
        <w:t>Sweden / volym 2</w:t>
      </w:r>
    </w:p>
    <w:p w:rsidR="00037DCF" w:rsidRDefault="00037DCF" w:rsidP="00037DCF">
      <w:pPr>
        <w:pStyle w:val="Brdtext"/>
        <w:jc w:val="left"/>
      </w:pPr>
      <w:r w:rsidRPr="0070604B">
        <w:rPr>
          <w:lang w:val="en-US"/>
        </w:rPr>
        <w:t xml:space="preserve">    </w:t>
      </w:r>
      <w:r>
        <w:t>Rapport 11 ESO-rapport - Statliga bidrag till kommuner - i princip och praktik</w:t>
      </w:r>
    </w:p>
    <w:p w:rsidR="00037DCF" w:rsidRDefault="00037DCF" w:rsidP="00037DCF">
      <w:pPr>
        <w:pStyle w:val="Brdtext"/>
        <w:jc w:val="left"/>
      </w:pPr>
      <w:r>
        <w:t xml:space="preserve">    Rapport 12 Revisionen reviderad - en rapport om en kommunal angelägenhet</w:t>
      </w:r>
    </w:p>
    <w:p w:rsidR="00037DCF" w:rsidRDefault="00037DCF" w:rsidP="00037DCF">
      <w:pPr>
        <w:pStyle w:val="Brdtext"/>
        <w:jc w:val="left"/>
      </w:pPr>
      <w:r>
        <w:lastRenderedPageBreak/>
        <w:t xml:space="preserve">    Rapport 13 Värden i vården - en ESO-rapport om målbaserad ersättning i hälso- och sjukvården</w:t>
      </w:r>
    </w:p>
    <w:p w:rsidR="00037DCF" w:rsidRDefault="00037DCF" w:rsidP="00037DCF">
      <w:pPr>
        <w:pStyle w:val="Brdtext"/>
        <w:jc w:val="left"/>
      </w:pPr>
      <w:r>
        <w:t xml:space="preserve">    Rapport 14 Enkel och effektiv - en ESO-rapport om grundtrygghet i välfärdssystemen</w:t>
      </w:r>
    </w:p>
    <w:p w:rsidR="00037DCF" w:rsidRDefault="00037DCF" w:rsidP="00037DCF">
      <w:pPr>
        <w:pStyle w:val="Brdtext"/>
        <w:jc w:val="left"/>
      </w:pPr>
      <w:r>
        <w:t xml:space="preserve">    Rapport 15 Kåren och köerna - en ESO-rapport om den medicinska professionens roll i styrning av svensk hälso- och sjukvård</w:t>
      </w:r>
    </w:p>
    <w:p w:rsidR="00037DCF" w:rsidRDefault="00037DCF" w:rsidP="00037DCF">
      <w:pPr>
        <w:pStyle w:val="Brdtext"/>
        <w:jc w:val="left"/>
      </w:pPr>
      <w:r>
        <w:t xml:space="preserve">    Rapport 16 UD i en ny sits - organisation, ledning och styrning i en globaliserad värld</w:t>
      </w:r>
    </w:p>
    <w:p w:rsidR="00037DCF" w:rsidRDefault="00037DCF" w:rsidP="00037DCF">
      <w:pPr>
        <w:pStyle w:val="Brdtext"/>
        <w:jc w:val="left"/>
      </w:pPr>
      <w:r>
        <w:t xml:space="preserve">    Rapport 17 Försvarets förutsättningar - en ESO rapport om erfarenheter från 20 år av försvarsreformer</w:t>
      </w:r>
    </w:p>
    <w:p w:rsidR="00037DCF" w:rsidRDefault="00037DCF" w:rsidP="00037DCF">
      <w:pPr>
        <w:pStyle w:val="Brdtext"/>
        <w:jc w:val="left"/>
      </w:pPr>
      <w:r>
        <w:t xml:space="preserve">    Rapport 18 Kalorier kostar - en ESO-rapport om vikten av vikt</w:t>
      </w:r>
    </w:p>
    <w:p w:rsidR="00037DCF" w:rsidRDefault="00037DCF" w:rsidP="00037DCF">
      <w:pPr>
        <w:pStyle w:val="Brdtext"/>
        <w:jc w:val="left"/>
      </w:pPr>
      <w:r>
        <w:t xml:space="preserve">    Rapport 19 Sysselsättning för invandrare - en ESO-rapport om arbetsmarknadsintegration</w:t>
      </w:r>
    </w:p>
    <w:p w:rsidR="00037DCF" w:rsidRDefault="00037DCF" w:rsidP="00037DCF">
      <w:pPr>
        <w:pStyle w:val="Brdtext"/>
        <w:jc w:val="left"/>
      </w:pPr>
      <w:r>
        <w:t xml:space="preserve">    Rapport 20 Avtalsbestämda ersättningar, andra kompletterande ersättningar och arbetsutbudet</w:t>
      </w:r>
    </w:p>
    <w:p w:rsidR="00037DCF" w:rsidRDefault="00037DCF" w:rsidP="00037DCF">
      <w:pPr>
        <w:pStyle w:val="Brdtext"/>
        <w:jc w:val="left"/>
      </w:pPr>
      <w:r>
        <w:t xml:space="preserve">    Rapport 21 Kollektivtrafik utan styrning</w:t>
      </w:r>
    </w:p>
    <w:p w:rsidR="00037DCF" w:rsidRDefault="00037DCF" w:rsidP="00037DCF">
      <w:pPr>
        <w:pStyle w:val="Brdtext"/>
        <w:jc w:val="left"/>
      </w:pPr>
      <w:r>
        <w:t xml:space="preserve">    Rapport 22 Vägval i vården - en ESO-rapport om skillnader och likheter i Norden</w:t>
      </w:r>
    </w:p>
    <w:p w:rsidR="00037DCF" w:rsidRDefault="00037DCF" w:rsidP="00037DCF">
      <w:pPr>
        <w:pStyle w:val="Brdtext"/>
        <w:jc w:val="left"/>
      </w:pPr>
      <w:r>
        <w:t xml:space="preserve">    Rapport 23 Att lära av de bästa - en ESO-rapport om</w:t>
      </w:r>
    </w:p>
    <w:p w:rsidR="00037DCF" w:rsidRDefault="00037DCF" w:rsidP="00037DCF">
      <w:pPr>
        <w:pStyle w:val="Brdtext"/>
        <w:jc w:val="left"/>
      </w:pPr>
      <w:r>
        <w:t xml:space="preserve">    svensk skola i ett internationellt forskningsperspektiv</w:t>
      </w:r>
    </w:p>
    <w:p w:rsidR="00037DCF" w:rsidRDefault="00037DCF" w:rsidP="00037DCF">
      <w:pPr>
        <w:pStyle w:val="Brdtext"/>
        <w:jc w:val="left"/>
      </w:pPr>
      <w:r>
        <w:t xml:space="preserve">    Rapport 24 Rapport från ett ESO-seminarium - decenniets framtidsfrågor</w:t>
      </w:r>
    </w:p>
    <w:p w:rsidR="00037DCF" w:rsidRDefault="00037DCF" w:rsidP="00037DCF">
      <w:pPr>
        <w:pStyle w:val="Brdtext"/>
        <w:jc w:val="left"/>
      </w:pPr>
      <w:r>
        <w:t xml:space="preserve">    Rapport 25 Svängdörrar i staten - en ESO-rapport om när politiker och tjänstemän byter sida</w:t>
      </w:r>
    </w:p>
    <w:p w:rsidR="00037DCF" w:rsidRDefault="00037DCF" w:rsidP="00037DCF">
      <w:pPr>
        <w:pStyle w:val="Brdtext"/>
        <w:jc w:val="left"/>
      </w:pPr>
      <w:r>
        <w:t xml:space="preserve">    Rapport 26 En god start - en ESO-rapport om tidigt stöd i skolan</w:t>
      </w:r>
    </w:p>
    <w:p w:rsidR="00037DCF" w:rsidRDefault="00037DCF" w:rsidP="00037DCF">
      <w:pPr>
        <w:pStyle w:val="Brdtext"/>
        <w:jc w:val="left"/>
      </w:pPr>
      <w:r>
        <w:t xml:space="preserve">    Rapport 27 Den akademiska frågan - en ESO-rapport om frihet i den högre skolan</w:t>
      </w:r>
    </w:p>
    <w:p w:rsidR="00037DCF" w:rsidRPr="001322AB" w:rsidRDefault="00037DCF" w:rsidP="00037DCF">
      <w:pPr>
        <w:pStyle w:val="Brdtext"/>
        <w:jc w:val="left"/>
        <w:rPr>
          <w:lang w:val="en-US"/>
        </w:rPr>
      </w:pPr>
      <w:r w:rsidRPr="0070604B">
        <w:t xml:space="preserve">    </w:t>
      </w:r>
      <w:r w:rsidRPr="001322AB">
        <w:rPr>
          <w:lang w:val="en-US"/>
        </w:rPr>
        <w:t xml:space="preserve">Rapport 28 Income shifting in Sweden An empirical </w:t>
      </w:r>
      <w:r w:rsidRPr="00DC592E">
        <w:rPr>
          <w:lang w:val="en-US"/>
        </w:rPr>
        <w:t>evalutation of the 3:12 rules</w:t>
      </w:r>
    </w:p>
    <w:p w:rsidR="00037DCF" w:rsidRPr="001322AB" w:rsidRDefault="00037DCF" w:rsidP="00037DCF">
      <w:pPr>
        <w:pStyle w:val="Brdtext"/>
        <w:jc w:val="left"/>
        <w:rPr>
          <w:lang w:val="en-US"/>
        </w:rPr>
      </w:pPr>
      <w:r w:rsidRPr="00DC592E">
        <w:rPr>
          <w:lang w:val="en-US"/>
        </w:rPr>
        <w:t xml:space="preserve">    Rapport 29 Income </w:t>
      </w:r>
      <w:r>
        <w:rPr>
          <w:lang w:val="en-US"/>
        </w:rPr>
        <w:t>Shifting in Sweden An empirical</w:t>
      </w:r>
      <w:r w:rsidRPr="00DC592E">
        <w:rPr>
          <w:lang w:val="en-US"/>
        </w:rPr>
        <w:t xml:space="preserve"> </w:t>
      </w:r>
      <w:r w:rsidRPr="001322AB">
        <w:rPr>
          <w:lang w:val="en-US"/>
        </w:rPr>
        <w:t>evaluation of the 3:12 rules</w:t>
      </w:r>
    </w:p>
    <w:p w:rsidR="00037DCF" w:rsidRDefault="00037DCF" w:rsidP="00037DCF">
      <w:pPr>
        <w:pStyle w:val="Brdtext"/>
        <w:jc w:val="left"/>
      </w:pPr>
      <w:r w:rsidRPr="00AB17E2">
        <w:rPr>
          <w:lang w:val="en-US"/>
        </w:rPr>
        <w:t xml:space="preserve">    </w:t>
      </w:r>
      <w:r>
        <w:t>Rapport 30 Samhällsekonomin på spåret - en ESO-rapport om att räkna på tunnelbanan</w:t>
      </w:r>
    </w:p>
    <w:p w:rsidR="00037DCF" w:rsidRDefault="00037DCF" w:rsidP="00037DCF">
      <w:pPr>
        <w:pStyle w:val="Brdtext"/>
        <w:jc w:val="left"/>
      </w:pPr>
      <w:r>
        <w:t xml:space="preserve">    Rapport 31 Hjälpa eller stjälpa? - en ESO-rapport o kontrollfunktionen i arbetslöshetsförsäkringen</w:t>
      </w:r>
    </w:p>
    <w:p w:rsidR="00037DCF" w:rsidRDefault="00037DCF" w:rsidP="00037DCF">
      <w:pPr>
        <w:pStyle w:val="Brdtext"/>
        <w:jc w:val="left"/>
      </w:pPr>
      <w:r>
        <w:t xml:space="preserve">    Rapport 32 Lärda för livet? En ESO-rapport om effektivitet i svensk högskoleutbildning</w:t>
      </w:r>
    </w:p>
    <w:p w:rsidR="00037DCF" w:rsidRDefault="00037DCF" w:rsidP="00037DCF">
      <w:pPr>
        <w:pStyle w:val="Brdtext"/>
        <w:jc w:val="left"/>
      </w:pPr>
      <w:r>
        <w:t xml:space="preserve">    Rapport 33 Forskning och innovation - statens styrning av högskolans samverkan och nyttiggörande</w:t>
      </w:r>
    </w:p>
    <w:p w:rsidR="00037DCF" w:rsidRDefault="00037DCF" w:rsidP="00037DCF">
      <w:pPr>
        <w:pStyle w:val="Brdtext"/>
        <w:jc w:val="left"/>
      </w:pPr>
      <w:r>
        <w:t xml:space="preserve">    Rapport 34 Bäste herren på täppan? En ESO-rapport om bostadsbyggande och kommunala markanvisningar</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53" w:name="_Toc348704834"/>
      <w:bookmarkStart w:id="354" w:name="_Toc349137982"/>
      <w:bookmarkStart w:id="355" w:name="_Toc349138322"/>
      <w:r w:rsidRPr="00584369">
        <w:rPr>
          <w:sz w:val="23"/>
          <w:szCs w:val="23"/>
        </w:rPr>
        <w:t>Finansmarknadskommittén (Fi 2009:03)</w:t>
      </w:r>
      <w:bookmarkEnd w:id="353"/>
      <w:bookmarkEnd w:id="354"/>
      <w:bookmarkEnd w:id="355"/>
    </w:p>
    <w:p w:rsidR="00037DCF" w:rsidRDefault="00037DCF" w:rsidP="00037DCF">
      <w:pPr>
        <w:pStyle w:val="Brdtext"/>
        <w:jc w:val="left"/>
      </w:pPr>
      <w:r>
        <w:t>Tillkallade enligt regeringens bemyndigande  7-maj-2009</w:t>
      </w:r>
    </w:p>
    <w:p w:rsidR="00E6437D" w:rsidRDefault="00E6437D">
      <w:pPr>
        <w:overflowPunct/>
        <w:autoSpaceDE/>
        <w:autoSpaceDN/>
        <w:adjustRightInd/>
        <w:textAlignment w:val="auto"/>
        <w:rPr>
          <w:sz w:val="20"/>
        </w:rPr>
      </w:pPr>
      <w:r>
        <w:br w:type="page"/>
      </w:r>
    </w:p>
    <w:p w:rsidR="00037DCF" w:rsidRDefault="00037DCF" w:rsidP="00037DCF">
      <w:pPr>
        <w:pStyle w:val="Brdtext"/>
      </w:pPr>
      <w:r>
        <w:lastRenderedPageBreak/>
        <w:t>Ordförande:</w:t>
      </w:r>
    </w:p>
    <w:p w:rsidR="00037DCF" w:rsidRDefault="00037DCF" w:rsidP="00037DCF">
      <w:pPr>
        <w:pStyle w:val="Brdtext"/>
        <w:ind w:left="227"/>
        <w:jc w:val="left"/>
      </w:pPr>
      <w:r>
        <w:t>Karlström, Urban, (fr.o.m den 16-jun-2009 t.o.m den  4-okt-2010)</w:t>
      </w:r>
    </w:p>
    <w:p w:rsidR="00037DCF" w:rsidRDefault="00037DCF" w:rsidP="00037DCF">
      <w:pPr>
        <w:pStyle w:val="Brdtext"/>
        <w:ind w:left="227"/>
        <w:jc w:val="left"/>
      </w:pPr>
      <w:r>
        <w:t>Lybeck Lilja, Johanna, (fr.o.m den  1-nov-2010)</w:t>
      </w:r>
    </w:p>
    <w:p w:rsidR="00037DCF" w:rsidRDefault="00037DCF" w:rsidP="00037DCF">
      <w:pPr>
        <w:pStyle w:val="Brdtext"/>
      </w:pPr>
    </w:p>
    <w:p w:rsidR="00037DCF" w:rsidRDefault="00037DCF" w:rsidP="00037DCF">
      <w:pPr>
        <w:pStyle w:val="Brdtext"/>
      </w:pPr>
      <w:r>
        <w:t>Ledamöter:</w:t>
      </w:r>
    </w:p>
    <w:p w:rsidR="00037DCF" w:rsidRDefault="00037DCF" w:rsidP="00037DCF">
      <w:pPr>
        <w:pStyle w:val="Brdtext"/>
        <w:ind w:left="227"/>
        <w:jc w:val="left"/>
      </w:pPr>
      <w:r>
        <w:t>Boman, Pär, (fr.o.m den 16-jun-2009 t.o.m den 10-feb-2011)</w:t>
      </w:r>
    </w:p>
    <w:p w:rsidR="00037DCF" w:rsidRDefault="00037DCF" w:rsidP="00037DCF">
      <w:pPr>
        <w:pStyle w:val="Brdtext"/>
        <w:ind w:left="227"/>
        <w:jc w:val="left"/>
      </w:pPr>
      <w:r>
        <w:t>Bystedt, Fredrik, (fr.o.m den 26-maj-2011)</w:t>
      </w:r>
    </w:p>
    <w:p w:rsidR="00037DCF" w:rsidRDefault="00037DCF" w:rsidP="00037DCF">
      <w:pPr>
        <w:pStyle w:val="Brdtext"/>
        <w:ind w:left="227"/>
        <w:jc w:val="left"/>
      </w:pPr>
      <w:r>
        <w:t>Dunér, Sten, (fr.o.m den 26-maj-2011)</w:t>
      </w:r>
    </w:p>
    <w:p w:rsidR="00037DCF" w:rsidRDefault="00037DCF" w:rsidP="00037DCF">
      <w:pPr>
        <w:pStyle w:val="Brdtext"/>
        <w:ind w:left="227"/>
        <w:jc w:val="left"/>
      </w:pPr>
      <w:r>
        <w:t>Hansing, Johan, (fr.o.m den  1-jan-2012)</w:t>
      </w:r>
    </w:p>
    <w:p w:rsidR="00037DCF" w:rsidRDefault="00037DCF" w:rsidP="00037DCF">
      <w:pPr>
        <w:pStyle w:val="Brdtext"/>
        <w:ind w:left="227"/>
        <w:jc w:val="left"/>
      </w:pPr>
      <w:r>
        <w:t>Henriksson, Jens, (fr.o.m den 25-nov-2010)</w:t>
      </w:r>
    </w:p>
    <w:p w:rsidR="00037DCF" w:rsidRDefault="00037DCF" w:rsidP="00037DCF">
      <w:pPr>
        <w:pStyle w:val="Brdtext"/>
        <w:ind w:left="227"/>
        <w:jc w:val="left"/>
      </w:pPr>
      <w:r>
        <w:t>af Jochnick, Kerstin, (fr.o.m den 11-feb-2011 t.o.m den 31-dec-2011)</w:t>
      </w:r>
    </w:p>
    <w:p w:rsidR="00037DCF" w:rsidRDefault="00037DCF" w:rsidP="00037DCF">
      <w:pPr>
        <w:pStyle w:val="Brdtext"/>
        <w:ind w:left="227"/>
        <w:jc w:val="left"/>
      </w:pPr>
      <w:r>
        <w:t>Lindfelt, Peter, (fr.o.m den 16-jun-2009 t.o.m den 30-nov-2010)</w:t>
      </w:r>
    </w:p>
    <w:p w:rsidR="00037DCF" w:rsidRDefault="00037DCF" w:rsidP="00037DCF">
      <w:pPr>
        <w:pStyle w:val="Brdtext"/>
        <w:ind w:left="227"/>
        <w:jc w:val="left"/>
      </w:pPr>
      <w:r>
        <w:t>Magnusson, Torbjörn, (fr.o.m den 16-jun-2009)</w:t>
      </w:r>
    </w:p>
    <w:p w:rsidR="00037DCF" w:rsidRDefault="00037DCF" w:rsidP="00037DCF">
      <w:pPr>
        <w:pStyle w:val="Brdtext"/>
        <w:ind w:left="227"/>
        <w:jc w:val="left"/>
      </w:pPr>
      <w:r>
        <w:t>Thedéen, Erik, (fr.o.m den 16-jun-2009 t.o.m den 18-okt-2010)</w:t>
      </w:r>
    </w:p>
    <w:p w:rsidR="00037DCF" w:rsidRDefault="00037DCF" w:rsidP="00037DCF">
      <w:pPr>
        <w:pStyle w:val="Brdtext"/>
        <w:ind w:left="227"/>
        <w:jc w:val="left"/>
      </w:pPr>
      <w:r>
        <w:t>Zetterberg, Olle, (fr.o.m den 16-jun-2009)</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Wissén, Pehr, (fr.o.m den 15-maj-2009 t.o.m den 31-dec-2012)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Andersson, Tom, (fr.o.m den  1-sep-2011 t.o.m den 31-dec-2012)</w:t>
      </w:r>
    </w:p>
    <w:p w:rsidR="00037DCF" w:rsidRDefault="00037DCF" w:rsidP="00037DCF">
      <w:pPr>
        <w:pStyle w:val="Brdtext"/>
        <w:ind w:left="227"/>
        <w:jc w:val="left"/>
      </w:pPr>
      <w:r>
        <w:t>Assalum, Pasel, (fr.o.m den  1-jan-2012 t.o.m den 31-dec-2012)</w:t>
      </w:r>
    </w:p>
    <w:p w:rsidR="00037DCF" w:rsidRDefault="00037DCF" w:rsidP="00037DCF">
      <w:pPr>
        <w:pStyle w:val="Brdtext"/>
        <w:ind w:left="227"/>
        <w:jc w:val="left"/>
      </w:pPr>
      <w:r>
        <w:t>Ferenius, Camilla, (fr.o.m den  1-sep-2009 t.o.m. den 21-jan-2013)</w:t>
      </w:r>
    </w:p>
    <w:p w:rsidR="00037DCF" w:rsidRDefault="00037DCF" w:rsidP="00037DCF">
      <w:pPr>
        <w:pStyle w:val="Brdtext"/>
        <w:jc w:val="left"/>
      </w:pPr>
    </w:p>
    <w:p w:rsidR="00037DCF" w:rsidRDefault="00037DCF" w:rsidP="00037DCF">
      <w:pPr>
        <w:pStyle w:val="Brdtext"/>
        <w:jc w:val="left"/>
      </w:pPr>
      <w:r>
        <w:t>Direktiv för kommittén, se dir. 2009:22</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56" w:name="_Toc348704835"/>
      <w:bookmarkStart w:id="357" w:name="_Toc349137983"/>
      <w:bookmarkStart w:id="358" w:name="_Toc349138323"/>
      <w:r w:rsidRPr="00584369">
        <w:rPr>
          <w:sz w:val="23"/>
          <w:szCs w:val="23"/>
        </w:rPr>
        <w:t>Livförsäkringsutredningen (Fi 2010:03)</w:t>
      </w:r>
      <w:bookmarkEnd w:id="356"/>
      <w:bookmarkEnd w:id="357"/>
      <w:bookmarkEnd w:id="358"/>
    </w:p>
    <w:p w:rsidR="00037DCF" w:rsidRDefault="00037DCF" w:rsidP="00037DCF">
      <w:pPr>
        <w:pStyle w:val="Brdtext"/>
        <w:jc w:val="left"/>
      </w:pPr>
      <w:r>
        <w:t>Tillkallad enligt regeringens bemyndigande 29-apr-2010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Gransbo, Tord, (fr.o.m den  1-aug-2010 t.o.m den 30-sep-2012)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Bergendal, Lars, (fr.o.m den  1-sep-2010)</w:t>
      </w:r>
    </w:p>
    <w:p w:rsidR="00037DCF" w:rsidRDefault="00037DCF" w:rsidP="00037DCF">
      <w:pPr>
        <w:pStyle w:val="Brdtext"/>
        <w:ind w:left="227"/>
        <w:jc w:val="left"/>
      </w:pPr>
      <w:r>
        <w:t>Carlsson, Mary-Anne, (fr.o.m den  1-sep-2010)</w:t>
      </w:r>
    </w:p>
    <w:p w:rsidR="00037DCF" w:rsidRDefault="00037DCF" w:rsidP="00037DCF">
      <w:pPr>
        <w:pStyle w:val="Brdtext"/>
        <w:ind w:left="227"/>
        <w:jc w:val="left"/>
      </w:pPr>
      <w:r>
        <w:t>Erikson, Charlotta, (fr.o.m den  1-sep-2010)</w:t>
      </w:r>
    </w:p>
    <w:p w:rsidR="00037DCF" w:rsidRDefault="00037DCF" w:rsidP="00037DCF">
      <w:pPr>
        <w:pStyle w:val="Brdtext"/>
        <w:ind w:left="227"/>
        <w:jc w:val="left"/>
      </w:pPr>
      <w:r>
        <w:t>Flodén, Tomas, (fr.o.m den  1-sep-2010)</w:t>
      </w:r>
    </w:p>
    <w:p w:rsidR="00037DCF" w:rsidRDefault="00037DCF" w:rsidP="00037DCF">
      <w:pPr>
        <w:pStyle w:val="Brdtext"/>
        <w:ind w:left="227"/>
        <w:jc w:val="left"/>
      </w:pPr>
      <w:r>
        <w:t>Holmqvist, Mats, (fr.o.m den  1-sep-2010)</w:t>
      </w:r>
    </w:p>
    <w:p w:rsidR="00037DCF" w:rsidRDefault="00037DCF" w:rsidP="00037DCF">
      <w:pPr>
        <w:pStyle w:val="Brdtext"/>
        <w:ind w:left="227"/>
        <w:jc w:val="left"/>
      </w:pPr>
      <w:r>
        <w:t>Johansson, Gabriella, (fr.o.m den  1-sep-2010)</w:t>
      </w:r>
    </w:p>
    <w:p w:rsidR="00037DCF" w:rsidRDefault="00037DCF" w:rsidP="00037DCF">
      <w:pPr>
        <w:pStyle w:val="Brdtext"/>
        <w:ind w:left="227"/>
        <w:jc w:val="left"/>
      </w:pPr>
      <w:r>
        <w:t>Norberg, Anette, (fr.o.m den  1-sep-2010)</w:t>
      </w:r>
    </w:p>
    <w:p w:rsidR="00037DCF" w:rsidRDefault="00037DCF" w:rsidP="00037DCF">
      <w:pPr>
        <w:pStyle w:val="Brdtext"/>
        <w:ind w:left="227"/>
        <w:jc w:val="left"/>
      </w:pPr>
      <w:r>
        <w:t>Nyström, Sofi, (fr.o.m den  4-okt-2011)</w:t>
      </w:r>
    </w:p>
    <w:p w:rsidR="00037DCF" w:rsidRDefault="00037DCF" w:rsidP="00037DCF">
      <w:pPr>
        <w:pStyle w:val="Brdtext"/>
        <w:ind w:left="227"/>
        <w:jc w:val="left"/>
      </w:pPr>
      <w:r>
        <w:t>Rentzhog, Gustaf, (fr.o.m den  1-sep-2010)</w:t>
      </w:r>
    </w:p>
    <w:p w:rsidR="00037DCF" w:rsidRDefault="00037DCF" w:rsidP="00037DCF">
      <w:pPr>
        <w:pStyle w:val="Brdtext"/>
        <w:ind w:left="227"/>
        <w:jc w:val="left"/>
      </w:pPr>
      <w:r>
        <w:t>Rylander-Leijon, Malin, (fr.o.m den  1-sep-2010)</w:t>
      </w:r>
    </w:p>
    <w:p w:rsidR="00037DCF" w:rsidRDefault="00037DCF" w:rsidP="00037DCF">
      <w:pPr>
        <w:pStyle w:val="Brdtext"/>
        <w:ind w:left="227"/>
        <w:jc w:val="left"/>
      </w:pPr>
      <w:r>
        <w:t>Sjöberg, Gustaf, (fr.o.m den  1-sep-2010)</w:t>
      </w:r>
    </w:p>
    <w:p w:rsidR="00037DCF" w:rsidRDefault="00037DCF" w:rsidP="00037DCF">
      <w:pPr>
        <w:pStyle w:val="Brdtext"/>
        <w:ind w:left="227"/>
        <w:jc w:val="left"/>
      </w:pPr>
      <w:r>
        <w:lastRenderedPageBreak/>
        <w:t>Thorslund, Katarina, (fr.o.m den  1-feb-2011)</w:t>
      </w:r>
    </w:p>
    <w:p w:rsidR="00037DCF" w:rsidRDefault="00037DCF" w:rsidP="00037DCF">
      <w:pPr>
        <w:pStyle w:val="Brdtext"/>
        <w:ind w:left="227"/>
        <w:jc w:val="left"/>
      </w:pPr>
      <w:r>
        <w:t>Victorin, Leif, (fr.o.m den  1-sep-2010)</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Risberg, Mona, (fr.o.m den  1-sep-2010 t.o.m den 15-sep-2012)</w:t>
      </w:r>
    </w:p>
    <w:p w:rsidR="00037DCF" w:rsidRDefault="00037DCF" w:rsidP="00037DCF">
      <w:pPr>
        <w:pStyle w:val="Brdtext"/>
        <w:ind w:left="227"/>
        <w:jc w:val="left"/>
      </w:pPr>
      <w:r>
        <w:t>Söderquist, Bengt, (fr.o.m den  1-sep-2010 t.o.m den 15-sep-2012)</w:t>
      </w:r>
    </w:p>
    <w:p w:rsidR="00037DCF" w:rsidRDefault="00037DCF" w:rsidP="00037DCF">
      <w:pPr>
        <w:pStyle w:val="Brdtext"/>
        <w:ind w:left="227"/>
        <w:jc w:val="left"/>
        <w:rPr>
          <w:lang w:val="de-DE"/>
        </w:rPr>
      </w:pPr>
      <w:r w:rsidRPr="00DC592E">
        <w:rPr>
          <w:lang w:val="de-DE"/>
        </w:rPr>
        <w:t>Zeitoun Eckerhall, Suzanna, (fr.o.m den 16</w:t>
      </w:r>
      <w:r>
        <w:rPr>
          <w:lang w:val="de-DE"/>
        </w:rPr>
        <w:t>-aug</w:t>
      </w:r>
      <w:r w:rsidRPr="00DC592E">
        <w:rPr>
          <w:lang w:val="de-DE"/>
        </w:rPr>
        <w:t xml:space="preserve">-2010 t.o.m den </w:t>
      </w:r>
    </w:p>
    <w:p w:rsidR="00037DCF" w:rsidRPr="0070604B" w:rsidRDefault="00037DCF" w:rsidP="00037DCF">
      <w:pPr>
        <w:pStyle w:val="Brdtext"/>
        <w:ind w:left="227"/>
        <w:jc w:val="left"/>
        <w:rPr>
          <w:lang w:val="de-DE"/>
        </w:rPr>
      </w:pPr>
      <w:r w:rsidRPr="0070604B">
        <w:rPr>
          <w:lang w:val="de-DE"/>
        </w:rPr>
        <w:t>14-aug-2011)</w:t>
      </w:r>
    </w:p>
    <w:p w:rsidR="00037DCF" w:rsidRPr="0070604B" w:rsidRDefault="00037DCF" w:rsidP="00037DCF">
      <w:pPr>
        <w:pStyle w:val="Brdtext"/>
        <w:jc w:val="left"/>
        <w:rPr>
          <w:lang w:val="de-DE"/>
        </w:rPr>
      </w:pPr>
    </w:p>
    <w:p w:rsidR="00037DCF" w:rsidRDefault="00037DCF" w:rsidP="00037DCF">
      <w:pPr>
        <w:pStyle w:val="Brdtext"/>
        <w:jc w:val="left"/>
      </w:pPr>
      <w:r>
        <w:t>Direktiv för utredningen, se dir. 2010:43, dir. 2011:36, dir. 2011:114 och dir. 2012:52</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2012:64 Förstärkt försäkringstagarskydd</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59" w:name="_Toc348704836"/>
      <w:bookmarkStart w:id="360" w:name="_Toc349137984"/>
      <w:bookmarkStart w:id="361" w:name="_Toc349138324"/>
      <w:r w:rsidRPr="00584369">
        <w:rPr>
          <w:sz w:val="23"/>
          <w:szCs w:val="23"/>
        </w:rPr>
        <w:t>Kommittén för förstärkning av den kommunala demokratins funktionssätt (Fi 2010:04)</w:t>
      </w:r>
      <w:bookmarkEnd w:id="359"/>
      <w:bookmarkEnd w:id="360"/>
      <w:bookmarkEnd w:id="361"/>
    </w:p>
    <w:p w:rsidR="00037DCF" w:rsidRDefault="00037DCF" w:rsidP="00037DCF">
      <w:pPr>
        <w:pStyle w:val="Brdtext"/>
        <w:jc w:val="left"/>
      </w:pPr>
      <w:r>
        <w:t>Tillkallade enligt regeringens bemyndigande 20-maj-2010</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Nyman, Stig, (fr.o.m den  1-aug-2010 t.o.m den  7-maj-2012)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Abramsson, Karl Gustav, (fr.o.m den  1-aug-2010)</w:t>
      </w:r>
    </w:p>
    <w:p w:rsidR="00037DCF" w:rsidRDefault="00037DCF" w:rsidP="00037DCF">
      <w:pPr>
        <w:pStyle w:val="Brdtext"/>
        <w:ind w:left="227"/>
        <w:jc w:val="left"/>
      </w:pPr>
      <w:r>
        <w:t>Andnor, Berit, (fr.o.m den  1-aug-2010 t.o.m den  8-aug-2011)</w:t>
      </w:r>
    </w:p>
    <w:p w:rsidR="00037DCF" w:rsidRDefault="00037DCF" w:rsidP="00037DCF">
      <w:pPr>
        <w:pStyle w:val="Brdtext"/>
        <w:ind w:left="227"/>
        <w:jc w:val="left"/>
      </w:pPr>
      <w:r>
        <w:t>Bojerud, Stellan, (fr.o.m den 15-feb-2011)</w:t>
      </w:r>
    </w:p>
    <w:p w:rsidR="00037DCF" w:rsidRDefault="00037DCF" w:rsidP="00037DCF">
      <w:pPr>
        <w:pStyle w:val="Brdtext"/>
        <w:ind w:left="227"/>
        <w:jc w:val="left"/>
      </w:pPr>
      <w:r>
        <w:t>Ekström, Hans, (fr.o.m den 29-sep-2011)</w:t>
      </w:r>
    </w:p>
    <w:p w:rsidR="00037DCF" w:rsidRDefault="00037DCF" w:rsidP="00037DCF">
      <w:pPr>
        <w:pStyle w:val="Brdtext"/>
        <w:ind w:left="227"/>
        <w:jc w:val="left"/>
      </w:pPr>
      <w:r>
        <w:t>Granberg, Agneta, (fr.o.m den  1-aug-2010)</w:t>
      </w:r>
    </w:p>
    <w:p w:rsidR="00037DCF" w:rsidRPr="0070604B" w:rsidRDefault="00037DCF" w:rsidP="00037DCF">
      <w:pPr>
        <w:pStyle w:val="Brdtext"/>
        <w:ind w:left="227"/>
        <w:jc w:val="left"/>
      </w:pPr>
      <w:r w:rsidRPr="0070604B">
        <w:t>Hoffstedt, Gustaf, (fr.o.m den 15-feb-2011)</w:t>
      </w:r>
    </w:p>
    <w:p w:rsidR="00037DCF" w:rsidRDefault="00037DCF" w:rsidP="00037DCF">
      <w:pPr>
        <w:pStyle w:val="Brdtext"/>
        <w:ind w:left="227"/>
        <w:jc w:val="left"/>
      </w:pPr>
      <w:r>
        <w:t>Hövenmark, Anna, (fr.o.m den  1-aug-2010)</w:t>
      </w:r>
    </w:p>
    <w:p w:rsidR="00037DCF" w:rsidRPr="00DC592E" w:rsidRDefault="00037DCF" w:rsidP="00037DCF">
      <w:pPr>
        <w:pStyle w:val="Brdtext"/>
        <w:ind w:left="227"/>
        <w:jc w:val="left"/>
        <w:rPr>
          <w:lang w:val="de-DE"/>
        </w:rPr>
      </w:pPr>
      <w:r w:rsidRPr="00DC592E">
        <w:rPr>
          <w:lang w:val="de-DE"/>
        </w:rPr>
        <w:t>Oskarsson, Irene, (fr.o.m den  1</w:t>
      </w:r>
      <w:r>
        <w:rPr>
          <w:lang w:val="de-DE"/>
        </w:rPr>
        <w:t>-aug</w:t>
      </w:r>
      <w:r w:rsidRPr="00DC592E">
        <w:rPr>
          <w:lang w:val="de-DE"/>
        </w:rPr>
        <w:t>-2010)</w:t>
      </w:r>
    </w:p>
    <w:p w:rsidR="00037DCF" w:rsidRDefault="00037DCF" w:rsidP="00037DCF">
      <w:pPr>
        <w:pStyle w:val="Brdtext"/>
        <w:ind w:left="227"/>
        <w:jc w:val="left"/>
      </w:pPr>
      <w:r>
        <w:t>Persson, Lars, (fr.o.m den  1-aug-2010)</w:t>
      </w:r>
    </w:p>
    <w:p w:rsidR="00037DCF" w:rsidRDefault="00037DCF" w:rsidP="00037DCF">
      <w:pPr>
        <w:pStyle w:val="Brdtext"/>
        <w:ind w:left="227"/>
        <w:jc w:val="left"/>
      </w:pPr>
      <w:r>
        <w:t>Thomasson, Karin, (fr.o.m den  1-aug-2010)</w:t>
      </w:r>
    </w:p>
    <w:p w:rsidR="00037DCF" w:rsidRDefault="00037DCF" w:rsidP="00037DCF">
      <w:pPr>
        <w:pStyle w:val="Brdtext"/>
        <w:ind w:left="227"/>
        <w:jc w:val="left"/>
      </w:pPr>
      <w:r>
        <w:t>Toresen, Sven-Åke, (fr.o.m den  1-aug-2010)</w:t>
      </w:r>
    </w:p>
    <w:p w:rsidR="00037DCF" w:rsidRDefault="00037DCF" w:rsidP="00037DCF">
      <w:pPr>
        <w:pStyle w:val="Brdtext"/>
        <w:ind w:left="227"/>
        <w:jc w:val="left"/>
      </w:pPr>
      <w:r>
        <w:t>Wallmark, Hans, (fr.o.m den  1-aug-2010)</w:t>
      </w:r>
    </w:p>
    <w:p w:rsidR="00037DCF" w:rsidRDefault="00037DCF" w:rsidP="00037DCF">
      <w:pPr>
        <w:pStyle w:val="Brdtext"/>
        <w:ind w:left="227"/>
        <w:jc w:val="left"/>
      </w:pPr>
      <w:r>
        <w:t>Wernersson, Marie-Louise, (fr.o.m den  1-aug-2010)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Blomqvist, Paula, (fr.o.m den  1-aug-2010)</w:t>
      </w:r>
    </w:p>
    <w:p w:rsidR="00037DCF" w:rsidRDefault="00037DCF" w:rsidP="00037DCF">
      <w:pPr>
        <w:pStyle w:val="Brdtext"/>
        <w:ind w:left="227"/>
        <w:jc w:val="left"/>
      </w:pPr>
      <w:r>
        <w:t>Brixskiöld, Marcus, (fr.o.m den  1-aug-2010 t.o.m den 28-sep-2011)</w:t>
      </w:r>
    </w:p>
    <w:p w:rsidR="00037DCF" w:rsidRDefault="00037DCF" w:rsidP="00037DCF">
      <w:pPr>
        <w:pStyle w:val="Brdtext"/>
        <w:ind w:left="227"/>
        <w:jc w:val="left"/>
      </w:pPr>
      <w:r>
        <w:t>Cederlund, Klara, (fr.o.m den  1-nov-2010)</w:t>
      </w:r>
    </w:p>
    <w:p w:rsidR="00037DCF" w:rsidRDefault="00037DCF" w:rsidP="00037DCF">
      <w:pPr>
        <w:pStyle w:val="Brdtext"/>
        <w:ind w:left="227"/>
        <w:jc w:val="left"/>
      </w:pPr>
      <w:r>
        <w:t>Eklund, Eva, (fr.o.m den  1-aug-2010)</w:t>
      </w:r>
    </w:p>
    <w:p w:rsidR="00037DCF" w:rsidRDefault="00037DCF" w:rsidP="00037DCF">
      <w:pPr>
        <w:pStyle w:val="Brdtext"/>
        <w:ind w:left="227"/>
        <w:jc w:val="left"/>
      </w:pPr>
      <w:r>
        <w:t>Högberg, Emil, (fr.o.m den  1-aug-2010 t.o.m den 30-nov-2010)</w:t>
      </w:r>
    </w:p>
    <w:p w:rsidR="00037DCF" w:rsidRDefault="00037DCF" w:rsidP="00037DCF">
      <w:pPr>
        <w:pStyle w:val="Brdtext"/>
        <w:ind w:left="227"/>
        <w:jc w:val="left"/>
      </w:pPr>
      <w:r>
        <w:t>Höök, Johan, (fr.o.m den  1-aug-2010)</w:t>
      </w:r>
    </w:p>
    <w:p w:rsidR="00037DCF" w:rsidRDefault="00037DCF" w:rsidP="00037DCF">
      <w:pPr>
        <w:pStyle w:val="Brdtext"/>
        <w:ind w:left="227"/>
        <w:jc w:val="left"/>
      </w:pPr>
      <w:r>
        <w:lastRenderedPageBreak/>
        <w:t>Linde, Helena, (fr.o.m den  1-aug-2010)</w:t>
      </w:r>
    </w:p>
    <w:p w:rsidR="00037DCF" w:rsidRDefault="00037DCF" w:rsidP="00037DCF">
      <w:pPr>
        <w:pStyle w:val="Brdtext"/>
        <w:ind w:left="227"/>
        <w:jc w:val="left"/>
      </w:pPr>
      <w:r>
        <w:t>Lindström, Anna, (fr.o.m den  1-aug-2010)</w:t>
      </w:r>
    </w:p>
    <w:p w:rsidR="00037DCF" w:rsidRDefault="00037DCF" w:rsidP="00037DCF">
      <w:pPr>
        <w:pStyle w:val="Brdtext"/>
        <w:ind w:left="227"/>
        <w:jc w:val="left"/>
        <w:rPr>
          <w:lang w:val="de-DE"/>
        </w:rPr>
      </w:pPr>
      <w:r w:rsidRPr="00DC592E">
        <w:rPr>
          <w:lang w:val="de-DE"/>
        </w:rPr>
        <w:t>Säfsten, Mathias, (fr.o.m den  1</w:t>
      </w:r>
      <w:r>
        <w:rPr>
          <w:lang w:val="de-DE"/>
        </w:rPr>
        <w:t>-aug</w:t>
      </w:r>
      <w:r w:rsidRPr="00DC592E">
        <w:rPr>
          <w:lang w:val="de-DE"/>
        </w:rPr>
        <w:t>-2010)</w:t>
      </w:r>
    </w:p>
    <w:p w:rsidR="00037DCF" w:rsidRPr="00D92CF3" w:rsidRDefault="00037DCF" w:rsidP="00037DCF">
      <w:pPr>
        <w:pStyle w:val="Brdtext"/>
        <w:rPr>
          <w:lang w:val="de-DE"/>
        </w:rPr>
      </w:pPr>
    </w:p>
    <w:p w:rsidR="00037DCF" w:rsidRDefault="00037DCF" w:rsidP="00037DCF">
      <w:pPr>
        <w:pStyle w:val="Brdtext"/>
      </w:pPr>
      <w:r>
        <w:t>Huvudsekreterare:</w:t>
      </w:r>
    </w:p>
    <w:p w:rsidR="00037DCF" w:rsidRDefault="00037DCF" w:rsidP="00037DCF">
      <w:pPr>
        <w:pStyle w:val="Brdtext"/>
        <w:ind w:left="227"/>
        <w:jc w:val="left"/>
      </w:pPr>
      <w:r>
        <w:t>Sundberg, Katarina, (fr.o.m den 16-aug-2010 t.o.m den 13-maj-2012)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Olsson, Markus, (fr.o.m den  1-sep-2010 t.o.m den  7-maj-2012)</w:t>
      </w:r>
    </w:p>
    <w:p w:rsidR="00037DCF" w:rsidRDefault="00037DCF" w:rsidP="00037DCF">
      <w:pPr>
        <w:pStyle w:val="Brdtext"/>
        <w:jc w:val="left"/>
      </w:pPr>
    </w:p>
    <w:p w:rsidR="00037DCF" w:rsidRDefault="00037DCF" w:rsidP="00037DCF">
      <w:pPr>
        <w:pStyle w:val="Brdtext"/>
        <w:jc w:val="left"/>
      </w:pPr>
      <w:r>
        <w:t>Direktiv för kommittén, se dir. 2010:53</w:t>
      </w:r>
    </w:p>
    <w:p w:rsidR="00B508C7" w:rsidRDefault="00B508C7"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2012:30 Vital kommunal demokrati</w:t>
      </w:r>
    </w:p>
    <w:p w:rsidR="00037DCF" w:rsidRPr="0070604B" w:rsidRDefault="00037DCF" w:rsidP="00037DCF">
      <w:pPr>
        <w:pStyle w:val="Brdtextmedindrag"/>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62" w:name="_Toc348704837"/>
      <w:bookmarkStart w:id="363" w:name="_Toc349137985"/>
      <w:bookmarkStart w:id="364" w:name="_Toc349138325"/>
      <w:r w:rsidRPr="00584369">
        <w:rPr>
          <w:sz w:val="23"/>
          <w:szCs w:val="23"/>
        </w:rPr>
        <w:t>Företagsskattekommittén (Fi 2011:01)</w:t>
      </w:r>
      <w:bookmarkEnd w:id="362"/>
      <w:bookmarkEnd w:id="363"/>
      <w:bookmarkEnd w:id="364"/>
    </w:p>
    <w:p w:rsidR="00037DCF" w:rsidRDefault="00037DCF" w:rsidP="00037DCF">
      <w:pPr>
        <w:pStyle w:val="Brdtext"/>
        <w:jc w:val="left"/>
      </w:pPr>
      <w:r>
        <w:t>Tillkallade enligt regeringens bemyndigande 13-jan-2011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Wessberg, Hans Gustaf, (fr.o.m den 17-mar-2011)</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Andersson, Rune, (fr.o.m den 17-mar-2011)</w:t>
      </w:r>
    </w:p>
    <w:p w:rsidR="00037DCF" w:rsidRDefault="00037DCF" w:rsidP="00037DCF">
      <w:pPr>
        <w:pStyle w:val="Brdtext"/>
        <w:ind w:left="227"/>
        <w:jc w:val="left"/>
      </w:pPr>
      <w:r>
        <w:t>Hansson, Ingemar, (fr.o.m den 17-mar-2011)</w:t>
      </w:r>
    </w:p>
    <w:p w:rsidR="00037DCF" w:rsidRDefault="00037DCF" w:rsidP="00037DCF">
      <w:pPr>
        <w:pStyle w:val="Brdtext"/>
        <w:ind w:left="227"/>
        <w:jc w:val="left"/>
      </w:pPr>
      <w:r>
        <w:t>Hansson, Åsa, (fr.o.m den 17-mar-2011)</w:t>
      </w:r>
    </w:p>
    <w:p w:rsidR="00037DCF" w:rsidRDefault="00037DCF" w:rsidP="00037DCF">
      <w:pPr>
        <w:pStyle w:val="Brdtext"/>
        <w:ind w:left="227"/>
        <w:jc w:val="left"/>
      </w:pPr>
      <w:r>
        <w:t>Melz, Peter, (fr.o.m den 17-mar-2011)</w:t>
      </w:r>
    </w:p>
    <w:p w:rsidR="00037DCF" w:rsidRDefault="00037DCF" w:rsidP="00037DCF">
      <w:pPr>
        <w:pStyle w:val="Brdtext"/>
        <w:ind w:left="227"/>
        <w:jc w:val="left"/>
      </w:pPr>
      <w:r>
        <w:t>Saldén Enérus, Anita, (fr.o.m den 17-mar-2011)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Haggren, Linda, (fr.o.m den 17-mar-2011)</w:t>
      </w:r>
    </w:p>
    <w:p w:rsidR="00037DCF" w:rsidRDefault="00037DCF" w:rsidP="00037DCF">
      <w:pPr>
        <w:pStyle w:val="Brdtext"/>
        <w:ind w:left="227"/>
        <w:jc w:val="left"/>
      </w:pPr>
      <w:r>
        <w:t>Henrekson, Magnus, (fr.o.m den 17-mar-2011)</w:t>
      </w:r>
    </w:p>
    <w:p w:rsidR="00037DCF" w:rsidRDefault="00037DCF" w:rsidP="00037DCF">
      <w:pPr>
        <w:pStyle w:val="Brdtext"/>
        <w:ind w:left="227"/>
        <w:jc w:val="left"/>
      </w:pPr>
      <w:r>
        <w:t>Kristoffersson, Anders, (fr.o.m den 17-mar-2011)</w:t>
      </w:r>
    </w:p>
    <w:p w:rsidR="00037DCF" w:rsidRDefault="00037DCF" w:rsidP="00037DCF">
      <w:pPr>
        <w:pStyle w:val="Brdtext"/>
        <w:ind w:left="227"/>
        <w:jc w:val="left"/>
      </w:pPr>
      <w:r>
        <w:t>Lodin, Sven-Olof, (fr.o.m den 17-mar-2011)</w:t>
      </w:r>
    </w:p>
    <w:p w:rsidR="00037DCF" w:rsidRDefault="00037DCF" w:rsidP="00037DCF">
      <w:pPr>
        <w:pStyle w:val="Brdtext"/>
        <w:ind w:left="227"/>
        <w:jc w:val="left"/>
      </w:pPr>
      <w:r>
        <w:t>Ståhl, Kristina, (fr.o.m den 25-maj-2011)</w:t>
      </w:r>
    </w:p>
    <w:p w:rsidR="00037DCF" w:rsidRDefault="00037DCF" w:rsidP="00037DCF">
      <w:pPr>
        <w:pStyle w:val="Brdtext"/>
        <w:ind w:left="227"/>
        <w:jc w:val="left"/>
      </w:pPr>
      <w:r>
        <w:t>Södersten, Jan, (fr.o.m den 17-mar-2011)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Almenberg, Johan, (fr.o.m den 17-mar-2011 t.o.m den 31-dec-2011)</w:t>
      </w:r>
    </w:p>
    <w:p w:rsidR="00037DCF" w:rsidRDefault="00037DCF" w:rsidP="00037DCF">
      <w:pPr>
        <w:pStyle w:val="Brdtext"/>
        <w:ind w:left="227"/>
        <w:jc w:val="left"/>
      </w:pPr>
      <w:r>
        <w:t>Andersson, Krister, (fr.o.m den 17-mar-2011)</w:t>
      </w:r>
    </w:p>
    <w:p w:rsidR="00037DCF" w:rsidRDefault="00037DCF" w:rsidP="00037DCF">
      <w:pPr>
        <w:pStyle w:val="Brdtext"/>
        <w:ind w:left="227"/>
        <w:jc w:val="left"/>
      </w:pPr>
      <w:r>
        <w:t>Andersson, Mats, (fr.o.m den 25-sep-2012)</w:t>
      </w:r>
    </w:p>
    <w:p w:rsidR="00037DCF" w:rsidRDefault="00037DCF" w:rsidP="00037DCF">
      <w:pPr>
        <w:pStyle w:val="Brdtext"/>
        <w:ind w:left="227"/>
        <w:jc w:val="left"/>
      </w:pPr>
      <w:r>
        <w:t>Bengtsson, Anders, (fr.o.m den 17-mar-2011)</w:t>
      </w:r>
    </w:p>
    <w:p w:rsidR="00037DCF" w:rsidRPr="00DC592E" w:rsidRDefault="00037DCF" w:rsidP="00037DCF">
      <w:pPr>
        <w:pStyle w:val="Brdtext"/>
        <w:ind w:left="227"/>
        <w:jc w:val="left"/>
        <w:rPr>
          <w:lang w:val="de-DE"/>
        </w:rPr>
      </w:pPr>
      <w:r w:rsidRPr="00DC592E">
        <w:rPr>
          <w:lang w:val="de-DE"/>
        </w:rPr>
        <w:t>Bertlin, Yvonne, (fr.o.m den 17</w:t>
      </w:r>
      <w:r>
        <w:rPr>
          <w:lang w:val="de-DE"/>
        </w:rPr>
        <w:t>-mar</w:t>
      </w:r>
      <w:r w:rsidRPr="00DC592E">
        <w:rPr>
          <w:lang w:val="de-DE"/>
        </w:rPr>
        <w:t>-2011)</w:t>
      </w:r>
    </w:p>
    <w:p w:rsidR="00037DCF" w:rsidRDefault="00037DCF" w:rsidP="00037DCF">
      <w:pPr>
        <w:pStyle w:val="Brdtext"/>
        <w:ind w:left="227"/>
        <w:jc w:val="left"/>
      </w:pPr>
      <w:r>
        <w:t>Carlberg, Charlotta, (fr.o.m den  7-dec-2012)</w:t>
      </w:r>
    </w:p>
    <w:p w:rsidR="00E6437D" w:rsidRDefault="00037DCF" w:rsidP="00037DCF">
      <w:pPr>
        <w:pStyle w:val="Brdtext"/>
        <w:ind w:left="227"/>
        <w:jc w:val="left"/>
      </w:pPr>
      <w:r>
        <w:t>Danielsson, Per, (fr.o.m den 17-mar-2011)</w:t>
      </w:r>
    </w:p>
    <w:p w:rsidR="00037DCF" w:rsidRDefault="00037DCF" w:rsidP="00037DCF">
      <w:pPr>
        <w:pStyle w:val="Brdtext"/>
        <w:ind w:left="227"/>
        <w:jc w:val="left"/>
      </w:pPr>
      <w:r>
        <w:lastRenderedPageBreak/>
        <w:t xml:space="preserve">Deniz-Kiviharju, Jacqueline, (fr.o.m den 17-mar-2011 t.o.m den  </w:t>
      </w:r>
    </w:p>
    <w:p w:rsidR="00037DCF" w:rsidRDefault="00037DCF" w:rsidP="00037DCF">
      <w:pPr>
        <w:pStyle w:val="Brdtext"/>
        <w:ind w:left="227"/>
        <w:jc w:val="left"/>
      </w:pPr>
      <w:r>
        <w:t>7-dec-2012)</w:t>
      </w:r>
    </w:p>
    <w:p w:rsidR="00037DCF" w:rsidRDefault="00037DCF" w:rsidP="00037DCF">
      <w:pPr>
        <w:pStyle w:val="Brdtext"/>
        <w:ind w:left="227"/>
        <w:jc w:val="left"/>
      </w:pPr>
      <w:r>
        <w:t>Fritsch, Annika, (fr.o.m den 17-mar-2011)</w:t>
      </w:r>
    </w:p>
    <w:p w:rsidR="00037DCF" w:rsidRDefault="00037DCF" w:rsidP="00037DCF">
      <w:pPr>
        <w:pStyle w:val="Brdtext"/>
        <w:ind w:left="227"/>
        <w:jc w:val="left"/>
      </w:pPr>
      <w:r>
        <w:t>Linderl Axén, Annica, (fr.o.m den 17-mar-2011)</w:t>
      </w:r>
    </w:p>
    <w:p w:rsidR="00037DCF" w:rsidRDefault="00037DCF" w:rsidP="00037DCF">
      <w:pPr>
        <w:pStyle w:val="Brdtext"/>
        <w:ind w:left="227"/>
        <w:jc w:val="left"/>
      </w:pPr>
      <w:r>
        <w:t>Lithander, Jörgen, (fr.o.m den 25-sep-2012)</w:t>
      </w:r>
    </w:p>
    <w:p w:rsidR="00037DCF" w:rsidRDefault="00037DCF" w:rsidP="00037DCF">
      <w:pPr>
        <w:pStyle w:val="Brdtext"/>
        <w:ind w:left="227"/>
        <w:jc w:val="left"/>
      </w:pPr>
      <w:r>
        <w:t>Nilsson, Peter, (fr.o.m den 17-mar-2011)</w:t>
      </w:r>
    </w:p>
    <w:p w:rsidR="00037DCF" w:rsidRDefault="00037DCF" w:rsidP="00037DCF">
      <w:pPr>
        <w:pStyle w:val="Brdtext"/>
        <w:ind w:left="227"/>
        <w:jc w:val="left"/>
      </w:pPr>
      <w:r>
        <w:t>Sheikh, Elisabeth, (fr.o.m den 17-mar-2011)</w:t>
      </w:r>
    </w:p>
    <w:p w:rsidR="00037DCF" w:rsidRDefault="00037DCF" w:rsidP="00037DCF">
      <w:pPr>
        <w:pStyle w:val="Brdtext"/>
        <w:ind w:left="227"/>
        <w:jc w:val="left"/>
      </w:pPr>
      <w:r>
        <w:t>Thomann, Christian, (fr.o.m den  2-dec-2011)</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Brink, Anna, (fr.o.m den  4-apr-2011)</w:t>
      </w:r>
    </w:p>
    <w:p w:rsidR="00E6437D" w:rsidRDefault="00E6437D" w:rsidP="00037DCF">
      <w:pPr>
        <w:pStyle w:val="Brdtext"/>
      </w:pPr>
    </w:p>
    <w:p w:rsidR="00037DCF" w:rsidRDefault="00037DCF" w:rsidP="00037DCF">
      <w:pPr>
        <w:pStyle w:val="Brdtext"/>
      </w:pPr>
      <w:r>
        <w:t>Sekreterare:</w:t>
      </w:r>
    </w:p>
    <w:p w:rsidR="00037DCF" w:rsidRDefault="00037DCF" w:rsidP="00037DCF">
      <w:pPr>
        <w:pStyle w:val="Brdtext"/>
        <w:ind w:left="227"/>
        <w:jc w:val="left"/>
      </w:pPr>
      <w:r>
        <w:t>Björner, Lena, (fr.o.m den 29-aug-2011)</w:t>
      </w:r>
    </w:p>
    <w:p w:rsidR="00037DCF" w:rsidRDefault="00037DCF" w:rsidP="00037DCF">
      <w:pPr>
        <w:pStyle w:val="Brdtext"/>
        <w:ind w:left="227"/>
        <w:jc w:val="left"/>
      </w:pPr>
      <w:r>
        <w:t>Eriksson, Rickard, (fr.o.m den  4-apr-2011)</w:t>
      </w:r>
    </w:p>
    <w:p w:rsidR="00037DCF" w:rsidRDefault="00037DCF" w:rsidP="00037DCF">
      <w:pPr>
        <w:pStyle w:val="Brdtext"/>
        <w:ind w:left="227"/>
        <w:jc w:val="left"/>
      </w:pPr>
      <w:r>
        <w:t xml:space="preserve">Hammarström, Fredrik, (fr.o.m den  4-apr-2011 t.o.m den  </w:t>
      </w:r>
    </w:p>
    <w:p w:rsidR="00037DCF" w:rsidRDefault="00037DCF" w:rsidP="00037DCF">
      <w:pPr>
        <w:pStyle w:val="Brdtext"/>
        <w:ind w:left="227"/>
        <w:jc w:val="left"/>
      </w:pPr>
      <w:r>
        <w:t>2-sep-2012)</w:t>
      </w:r>
    </w:p>
    <w:p w:rsidR="00037DCF" w:rsidRDefault="00037DCF" w:rsidP="00037DCF">
      <w:pPr>
        <w:pStyle w:val="Brdtext"/>
        <w:ind w:left="227"/>
        <w:jc w:val="left"/>
      </w:pPr>
      <w:r>
        <w:t>Lindeberg, Niklas, (fr.o.m den  4-apr-2011)</w:t>
      </w:r>
    </w:p>
    <w:p w:rsidR="00037DCF" w:rsidRDefault="00037DCF" w:rsidP="00037DCF">
      <w:pPr>
        <w:pStyle w:val="Brdtext"/>
        <w:ind w:left="227"/>
        <w:jc w:val="left"/>
      </w:pPr>
      <w:r>
        <w:t>Martinsson, Gustav, (fr.o.m den 29-aug-2011)</w:t>
      </w:r>
    </w:p>
    <w:p w:rsidR="00037DCF" w:rsidRDefault="00037DCF" w:rsidP="00037DCF">
      <w:pPr>
        <w:pStyle w:val="Brdtext"/>
        <w:ind w:left="227"/>
        <w:jc w:val="left"/>
      </w:pPr>
      <w:r>
        <w:t>Stålnacke, Anna, (fr.o.m den 17-sep-2012)</w:t>
      </w:r>
    </w:p>
    <w:p w:rsidR="00037DCF" w:rsidRDefault="00037DCF" w:rsidP="00037DCF">
      <w:pPr>
        <w:pStyle w:val="Brdtext"/>
        <w:jc w:val="left"/>
      </w:pPr>
    </w:p>
    <w:p w:rsidR="00037DCF" w:rsidRDefault="00037DCF" w:rsidP="00037DCF">
      <w:pPr>
        <w:pStyle w:val="Brdtext"/>
        <w:jc w:val="left"/>
      </w:pPr>
      <w:r>
        <w:t>Lokal: Garnisonen, Karlavägen 100 A, 103 33 Stockholm</w:t>
      </w:r>
    </w:p>
    <w:p w:rsidR="00037DCF" w:rsidRDefault="00037DCF" w:rsidP="00037DCF">
      <w:pPr>
        <w:pStyle w:val="Brdtext"/>
        <w:jc w:val="left"/>
      </w:pPr>
    </w:p>
    <w:p w:rsidR="00037DCF" w:rsidRDefault="00037DCF" w:rsidP="00037DCF">
      <w:pPr>
        <w:pStyle w:val="Brdtext"/>
        <w:jc w:val="left"/>
      </w:pPr>
      <w:r>
        <w:t>Direktiv för kommittén, se dir. 2011:1 och dir. 2012:115</w:t>
      </w:r>
    </w:p>
    <w:p w:rsidR="00037DCF" w:rsidRDefault="00037DCF" w:rsidP="00037DCF">
      <w:pPr>
        <w:pStyle w:val="Brdtext"/>
        <w:jc w:val="left"/>
      </w:pPr>
    </w:p>
    <w:p w:rsidR="00037DCF" w:rsidRDefault="00037DCF" w:rsidP="00037DCF">
      <w:pPr>
        <w:pStyle w:val="Brdtext"/>
        <w:jc w:val="left"/>
      </w:pPr>
      <w:r>
        <w:t>Kommittén har avgett</w:t>
      </w:r>
    </w:p>
    <w:p w:rsidR="00037DCF" w:rsidRDefault="00037DCF" w:rsidP="00037DCF">
      <w:pPr>
        <w:pStyle w:val="Brdtext"/>
        <w:jc w:val="left"/>
      </w:pPr>
      <w:r>
        <w:t xml:space="preserve">    SOU 2012:3 Skatteincitament för riskkapital</w:t>
      </w:r>
    </w:p>
    <w:p w:rsidR="00037DCF" w:rsidRDefault="00037DCF" w:rsidP="00037DCF">
      <w:pPr>
        <w:pStyle w:val="Brdtext"/>
        <w:jc w:val="left"/>
      </w:pPr>
      <w:r>
        <w:t xml:space="preserve">    SOU 2012:66 Skatteincitament för forskning och utveckling</w:t>
      </w:r>
    </w:p>
    <w:p w:rsidR="00037DCF" w:rsidRDefault="00037DCF" w:rsidP="00037DCF">
      <w:pPr>
        <w:pStyle w:val="Brdtext"/>
        <w:jc w:val="left"/>
      </w:pPr>
    </w:p>
    <w:p w:rsidR="00037DCF" w:rsidRDefault="00037DCF" w:rsidP="00037DCF">
      <w:pPr>
        <w:pStyle w:val="Brdtext"/>
        <w:jc w:val="left"/>
      </w:pPr>
      <w:r>
        <w:t>Utredningen beräknas avsluta sitt arbete senast den 31 mars 2014.</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65" w:name="_Toc348704838"/>
      <w:bookmarkStart w:id="366" w:name="_Toc349137986"/>
      <w:bookmarkStart w:id="367" w:name="_Toc349138326"/>
      <w:r w:rsidRPr="00584369">
        <w:rPr>
          <w:sz w:val="23"/>
          <w:szCs w:val="23"/>
        </w:rPr>
        <w:t>Finanskriskommittén (Fi 2011:02)</w:t>
      </w:r>
      <w:bookmarkEnd w:id="365"/>
      <w:bookmarkEnd w:id="366"/>
      <w:bookmarkEnd w:id="367"/>
    </w:p>
    <w:p w:rsidR="00037DCF" w:rsidRDefault="00037DCF" w:rsidP="00037DCF">
      <w:pPr>
        <w:pStyle w:val="Brdtext"/>
        <w:jc w:val="left"/>
      </w:pPr>
      <w:r>
        <w:t>Tillkallade enligt regeringens bemyndigande  3-feb-2011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Franzén, Thomas, doktor i nationalekonomi (fr.o.m den  1-mar-2011 t.o.m den 22-okt-2012)</w:t>
      </w:r>
    </w:p>
    <w:p w:rsidR="00037DCF" w:rsidRDefault="00037DCF" w:rsidP="00037DCF">
      <w:pPr>
        <w:pStyle w:val="Brdtext"/>
        <w:ind w:left="227"/>
        <w:jc w:val="left"/>
      </w:pPr>
      <w:r>
        <w:t>Rosenberg, Irma, (fr.o.m den 22-okt-2012)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Bäcklund, Agneta, justitieråd (fr.o.m den  1-mar-2011)</w:t>
      </w:r>
    </w:p>
    <w:p w:rsidR="00037DCF" w:rsidRDefault="00037DCF" w:rsidP="00037DCF">
      <w:pPr>
        <w:pStyle w:val="Brdtext"/>
        <w:ind w:left="227"/>
        <w:jc w:val="left"/>
      </w:pPr>
      <w:r>
        <w:t>Hörngren, Lars, chefsekonom (fr.o.m den  1-mar-2011)</w:t>
      </w:r>
    </w:p>
    <w:p w:rsidR="00037DCF" w:rsidRDefault="00037DCF" w:rsidP="00037DCF">
      <w:pPr>
        <w:pStyle w:val="Brdtext"/>
        <w:ind w:left="227"/>
        <w:jc w:val="left"/>
      </w:pPr>
      <w:r>
        <w:t>Rosenberg, Irma, doktor i nationalekonomi (fr.o.m den  1-mar-2011)</w:t>
      </w:r>
    </w:p>
    <w:p w:rsidR="00037DCF" w:rsidRDefault="00037DCF" w:rsidP="00037DCF">
      <w:pPr>
        <w:pStyle w:val="Brdtext"/>
        <w:ind w:left="227"/>
        <w:jc w:val="left"/>
      </w:pPr>
      <w:r>
        <w:t>Sjöberg, Gustaf, docent (fr.o.m den  1-mar-2011)</w:t>
      </w:r>
    </w:p>
    <w:p w:rsidR="00E6437D" w:rsidRDefault="00E6437D">
      <w:pPr>
        <w:overflowPunct/>
        <w:autoSpaceDE/>
        <w:autoSpaceDN/>
        <w:adjustRightInd/>
        <w:textAlignment w:val="auto"/>
        <w:rPr>
          <w:sz w:val="20"/>
        </w:rPr>
      </w:pPr>
      <w:r>
        <w:br w:type="page"/>
      </w:r>
    </w:p>
    <w:p w:rsidR="00037DCF" w:rsidRPr="00DC592E" w:rsidRDefault="00037DCF" w:rsidP="00037DCF">
      <w:pPr>
        <w:pStyle w:val="Brdtext"/>
        <w:rPr>
          <w:lang w:val="de-DE"/>
        </w:rPr>
      </w:pPr>
      <w:r w:rsidRPr="00DC592E">
        <w:rPr>
          <w:lang w:val="de-DE"/>
        </w:rPr>
        <w:lastRenderedPageBreak/>
        <w:t>Experter:</w:t>
      </w:r>
    </w:p>
    <w:p w:rsidR="00037DCF" w:rsidRPr="00DC592E" w:rsidRDefault="00037DCF" w:rsidP="00037DCF">
      <w:pPr>
        <w:pStyle w:val="Brdtext"/>
        <w:ind w:left="227"/>
        <w:jc w:val="left"/>
        <w:rPr>
          <w:lang w:val="de-DE"/>
        </w:rPr>
      </w:pPr>
      <w:r w:rsidRPr="00DC592E">
        <w:rPr>
          <w:lang w:val="de-DE"/>
        </w:rPr>
        <w:t>Alsén, Niclas, (fr.o.m den 17</w:t>
      </w:r>
      <w:r>
        <w:rPr>
          <w:lang w:val="de-DE"/>
        </w:rPr>
        <w:t>-dec</w:t>
      </w:r>
      <w:r w:rsidRPr="00DC592E">
        <w:rPr>
          <w:lang w:val="de-DE"/>
        </w:rPr>
        <w:t>-2012)</w:t>
      </w:r>
    </w:p>
    <w:p w:rsidR="00037DCF" w:rsidRPr="00DC592E" w:rsidRDefault="00037DCF" w:rsidP="00037DCF">
      <w:pPr>
        <w:pStyle w:val="Brdtext"/>
        <w:ind w:left="227"/>
        <w:jc w:val="left"/>
        <w:rPr>
          <w:lang w:val="de-DE"/>
        </w:rPr>
      </w:pPr>
      <w:r w:rsidRPr="00DC592E">
        <w:rPr>
          <w:lang w:val="de-DE"/>
        </w:rPr>
        <w:t>Barr, Daniel, (fr.o.m den  1</w:t>
      </w:r>
      <w:r>
        <w:rPr>
          <w:lang w:val="de-DE"/>
        </w:rPr>
        <w:t>-mar</w:t>
      </w:r>
      <w:r w:rsidRPr="00DC592E">
        <w:rPr>
          <w:lang w:val="de-DE"/>
        </w:rPr>
        <w:t>-2011)</w:t>
      </w:r>
    </w:p>
    <w:p w:rsidR="00037DCF" w:rsidRDefault="00037DCF" w:rsidP="00037DCF">
      <w:pPr>
        <w:pStyle w:val="Brdtext"/>
        <w:ind w:left="227"/>
        <w:jc w:val="left"/>
      </w:pPr>
      <w:r>
        <w:t>Bargholtz, Björn, (fr.o.m den 17-dec-2012)</w:t>
      </w:r>
    </w:p>
    <w:p w:rsidR="00037DCF" w:rsidRDefault="00037DCF" w:rsidP="00037DCF">
      <w:pPr>
        <w:pStyle w:val="Brdtext"/>
        <w:ind w:left="227"/>
        <w:jc w:val="left"/>
      </w:pPr>
      <w:r>
        <w:t>Björklund, Karin, (fr.o.m den 28-aug-2012)</w:t>
      </w:r>
    </w:p>
    <w:p w:rsidR="00037DCF" w:rsidRDefault="00037DCF" w:rsidP="00037DCF">
      <w:pPr>
        <w:pStyle w:val="Brdtext"/>
        <w:ind w:left="227"/>
        <w:jc w:val="left"/>
      </w:pPr>
      <w:r>
        <w:t>Bunge, Aino, (fr.o.m den 16-maj-2011 t.o.m den 17-dec-2012)</w:t>
      </w:r>
    </w:p>
    <w:p w:rsidR="00037DCF" w:rsidRDefault="00037DCF" w:rsidP="00037DCF">
      <w:pPr>
        <w:pStyle w:val="Brdtext"/>
        <w:ind w:left="227"/>
        <w:jc w:val="left"/>
      </w:pPr>
      <w:r>
        <w:t>Lundqvist, Amina, (fr.o.m den 16-maj-2011 t.o.m den  3-jun-2012)</w:t>
      </w:r>
    </w:p>
    <w:p w:rsidR="00037DCF" w:rsidRDefault="00037DCF" w:rsidP="00037DCF">
      <w:pPr>
        <w:pStyle w:val="Brdtext"/>
        <w:ind w:left="227"/>
        <w:jc w:val="left"/>
      </w:pPr>
      <w:r>
        <w:t>Möller, Mikael, (fr.o.m den  1-mar-2011)</w:t>
      </w:r>
    </w:p>
    <w:p w:rsidR="00037DCF" w:rsidRDefault="00037DCF" w:rsidP="00037DCF">
      <w:pPr>
        <w:pStyle w:val="Brdtext"/>
        <w:ind w:left="227"/>
        <w:jc w:val="left"/>
      </w:pPr>
      <w:r>
        <w:t>Nordh Berntsson, Christina, (fr.o.m den 16-maj-2011)</w:t>
      </w:r>
    </w:p>
    <w:p w:rsidR="00037DCF" w:rsidRDefault="00037DCF" w:rsidP="00037DCF">
      <w:pPr>
        <w:pStyle w:val="Brdtext"/>
        <w:ind w:left="227"/>
        <w:jc w:val="left"/>
      </w:pPr>
      <w:r>
        <w:t>Norgren, Eva-Lena, (fr.o.m den  1-mar-2011 t.o.m den 17-dec-2012)</w:t>
      </w:r>
    </w:p>
    <w:p w:rsidR="00037DCF" w:rsidRDefault="00037DCF" w:rsidP="00037DCF">
      <w:pPr>
        <w:pStyle w:val="Brdtext"/>
        <w:ind w:left="227"/>
        <w:jc w:val="left"/>
      </w:pPr>
      <w:r>
        <w:t>Rindborg, Marika, (fr.o.m den  1-mar-2011)</w:t>
      </w:r>
    </w:p>
    <w:p w:rsidR="00037DCF" w:rsidRDefault="00037DCF" w:rsidP="00037DCF">
      <w:pPr>
        <w:pStyle w:val="Brdtext"/>
        <w:ind w:left="227"/>
        <w:jc w:val="left"/>
      </w:pPr>
      <w:r>
        <w:t>Skog, Rolf, (fr.o.m den  1-mar-2011 t.o.m den 13-maj-2011)</w:t>
      </w:r>
    </w:p>
    <w:p w:rsidR="00037DCF" w:rsidRDefault="00037DCF" w:rsidP="00037DCF">
      <w:pPr>
        <w:pStyle w:val="Brdtext"/>
        <w:ind w:left="227"/>
        <w:jc w:val="left"/>
      </w:pPr>
      <w:r>
        <w:t>Strömberg, Per, (fr.o.m den  1-mar-2011)</w:t>
      </w:r>
    </w:p>
    <w:p w:rsidR="00E6437D" w:rsidRDefault="00E6437D" w:rsidP="00037DCF">
      <w:pPr>
        <w:pStyle w:val="Brdtext"/>
      </w:pPr>
    </w:p>
    <w:p w:rsidR="00037DCF" w:rsidRDefault="00037DCF" w:rsidP="00037DCF">
      <w:pPr>
        <w:pStyle w:val="Brdtext"/>
      </w:pPr>
      <w:r>
        <w:t>Huvudsekreterare:</w:t>
      </w:r>
    </w:p>
    <w:p w:rsidR="00037DCF" w:rsidRDefault="00037DCF" w:rsidP="00037DCF">
      <w:pPr>
        <w:pStyle w:val="Brdtext"/>
        <w:ind w:left="227"/>
        <w:jc w:val="left"/>
      </w:pPr>
      <w:r>
        <w:t>Daltung, Sonja, (fr.o.m den 23-jan-2012)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Bäckström, Hans, (fr.o.m den  1-mar-2011 t.o.m den  1-feb-2013)</w:t>
      </w:r>
    </w:p>
    <w:p w:rsidR="00037DCF" w:rsidRDefault="00037DCF" w:rsidP="00037DCF">
      <w:pPr>
        <w:pStyle w:val="Brdtext"/>
        <w:ind w:left="227"/>
        <w:jc w:val="left"/>
      </w:pPr>
      <w:r>
        <w:t>Forsell, Eva, (fr.o.m den 28-mar-2011)</w:t>
      </w:r>
    </w:p>
    <w:p w:rsidR="00037DCF" w:rsidRDefault="00037DCF" w:rsidP="00037DCF">
      <w:pPr>
        <w:pStyle w:val="Brdtext"/>
        <w:ind w:left="227"/>
        <w:jc w:val="left"/>
      </w:pPr>
      <w:r>
        <w:t>Tajthy, Charlotta, (fr.o.m den  1-jan-2012)</w:t>
      </w:r>
    </w:p>
    <w:p w:rsidR="00037DCF" w:rsidRDefault="00037DCF" w:rsidP="00037DCF">
      <w:pPr>
        <w:pStyle w:val="Brdtext"/>
        <w:jc w:val="left"/>
      </w:pPr>
    </w:p>
    <w:p w:rsidR="00037DCF" w:rsidRDefault="00037DCF" w:rsidP="00037DCF">
      <w:pPr>
        <w:pStyle w:val="Brdtext"/>
        <w:jc w:val="left"/>
      </w:pPr>
      <w:r>
        <w:t>Lokal: Garnisonen, Karlavägen 100 A, 103 33 Stockholm</w:t>
      </w:r>
    </w:p>
    <w:p w:rsidR="00037DCF" w:rsidRDefault="00037DCF" w:rsidP="00037DCF">
      <w:pPr>
        <w:pStyle w:val="Brdtext"/>
        <w:jc w:val="left"/>
      </w:pPr>
    </w:p>
    <w:p w:rsidR="00037DCF" w:rsidRDefault="00037DCF" w:rsidP="00037DCF">
      <w:pPr>
        <w:pStyle w:val="Brdtext"/>
        <w:jc w:val="left"/>
      </w:pPr>
      <w:r>
        <w:t>Direktiv för utredningen, se dir. 2011:6 och 2012:81</w:t>
      </w:r>
    </w:p>
    <w:p w:rsidR="00037DCF" w:rsidRDefault="00037DCF" w:rsidP="00037DCF">
      <w:pPr>
        <w:pStyle w:val="Brdtext"/>
        <w:jc w:val="left"/>
      </w:pPr>
    </w:p>
    <w:p w:rsidR="00037DCF" w:rsidRDefault="00037DCF" w:rsidP="00037DCF">
      <w:pPr>
        <w:pStyle w:val="Brdtext"/>
        <w:jc w:val="left"/>
      </w:pPr>
      <w:r>
        <w:t>Utredningen beräknas avsluta sitt arbete senast den 31 maj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68" w:name="_Toc348704839"/>
      <w:bookmarkStart w:id="369" w:name="_Toc349137987"/>
      <w:bookmarkStart w:id="370" w:name="_Toc349138327"/>
      <w:r w:rsidRPr="00584369">
        <w:rPr>
          <w:sz w:val="23"/>
          <w:szCs w:val="23"/>
        </w:rPr>
        <w:t>Bostadstaxeringsutredningen (Fi 2011:03)</w:t>
      </w:r>
      <w:bookmarkEnd w:id="368"/>
      <w:bookmarkEnd w:id="369"/>
      <w:bookmarkEnd w:id="370"/>
    </w:p>
    <w:p w:rsidR="00037DCF" w:rsidRDefault="00037DCF" w:rsidP="00037DCF">
      <w:pPr>
        <w:pStyle w:val="Brdtext"/>
        <w:jc w:val="left"/>
      </w:pPr>
      <w:r>
        <w:t>Tillkallad enligt regeringens bemyndigande 24-feb-2011</w:t>
      </w:r>
    </w:p>
    <w:p w:rsidR="00037DCF" w:rsidRDefault="00037DCF" w:rsidP="00037DCF">
      <w:pPr>
        <w:pStyle w:val="Brdtext"/>
        <w:jc w:val="left"/>
      </w:pPr>
    </w:p>
    <w:p w:rsidR="00037DCF" w:rsidRDefault="00037DCF" w:rsidP="00037DCF">
      <w:pPr>
        <w:pStyle w:val="Brdtext"/>
      </w:pPr>
      <w:r>
        <w:t>Särskild utredare:</w:t>
      </w:r>
    </w:p>
    <w:p w:rsidR="00037DCF" w:rsidRPr="0070604B" w:rsidRDefault="00037DCF" w:rsidP="00037DCF">
      <w:pPr>
        <w:pStyle w:val="Brdtext"/>
        <w:ind w:left="227"/>
        <w:jc w:val="left"/>
      </w:pPr>
      <w:r w:rsidRPr="0070604B">
        <w:t>Haapaniemi, Monica, (fr.o.m den  5-apr-2011 t.o.m den 20-aug-2012)</w:t>
      </w:r>
    </w:p>
    <w:p w:rsidR="00037DCF" w:rsidRPr="0070604B" w:rsidRDefault="00037DCF" w:rsidP="00037DCF">
      <w:pPr>
        <w:pStyle w:val="Brdtextmedindrag"/>
      </w:pPr>
    </w:p>
    <w:p w:rsidR="00037DCF" w:rsidRPr="00DC592E" w:rsidRDefault="00037DCF" w:rsidP="00037DCF">
      <w:pPr>
        <w:pStyle w:val="Brdtext"/>
        <w:rPr>
          <w:lang w:val="de-DE"/>
        </w:rPr>
      </w:pPr>
      <w:r w:rsidRPr="00DC592E">
        <w:rPr>
          <w:lang w:val="de-DE"/>
        </w:rPr>
        <w:t>Experter:</w:t>
      </w:r>
    </w:p>
    <w:p w:rsidR="00037DCF" w:rsidRPr="00DC592E" w:rsidRDefault="00037DCF" w:rsidP="00037DCF">
      <w:pPr>
        <w:pStyle w:val="Brdtext"/>
        <w:ind w:left="227"/>
        <w:jc w:val="left"/>
        <w:rPr>
          <w:lang w:val="de-DE"/>
        </w:rPr>
      </w:pPr>
      <w:r w:rsidRPr="00DC592E">
        <w:rPr>
          <w:lang w:val="de-DE"/>
        </w:rPr>
        <w:t>Ahlstrand, Sophie, (fr.o.m den 15</w:t>
      </w:r>
      <w:r>
        <w:rPr>
          <w:lang w:val="de-DE"/>
        </w:rPr>
        <w:t>-apr</w:t>
      </w:r>
      <w:r w:rsidRPr="00DC592E">
        <w:rPr>
          <w:lang w:val="de-DE"/>
        </w:rPr>
        <w:t>-2011)</w:t>
      </w:r>
    </w:p>
    <w:p w:rsidR="00037DCF" w:rsidRPr="00DC592E" w:rsidRDefault="00037DCF" w:rsidP="00037DCF">
      <w:pPr>
        <w:pStyle w:val="Brdtext"/>
        <w:ind w:left="227"/>
        <w:jc w:val="left"/>
        <w:rPr>
          <w:lang w:val="de-DE"/>
        </w:rPr>
      </w:pPr>
      <w:r w:rsidRPr="00DC592E">
        <w:rPr>
          <w:lang w:val="de-DE"/>
        </w:rPr>
        <w:t>Brose, Peter, (fr.o.m den 15</w:t>
      </w:r>
      <w:r>
        <w:rPr>
          <w:lang w:val="de-DE"/>
        </w:rPr>
        <w:t>-apr</w:t>
      </w:r>
      <w:r w:rsidRPr="00DC592E">
        <w:rPr>
          <w:lang w:val="de-DE"/>
        </w:rPr>
        <w:t>-2011)</w:t>
      </w:r>
    </w:p>
    <w:p w:rsidR="00037DCF" w:rsidRPr="00DC592E" w:rsidRDefault="00037DCF" w:rsidP="00037DCF">
      <w:pPr>
        <w:pStyle w:val="Brdtext"/>
        <w:ind w:left="227"/>
        <w:jc w:val="left"/>
        <w:rPr>
          <w:lang w:val="de-DE"/>
        </w:rPr>
      </w:pPr>
      <w:r w:rsidRPr="00DC592E">
        <w:rPr>
          <w:lang w:val="de-DE"/>
        </w:rPr>
        <w:t>Ekdahl, Marie, (fr.o.m den 15</w:t>
      </w:r>
      <w:r>
        <w:rPr>
          <w:lang w:val="de-DE"/>
        </w:rPr>
        <w:t>-apr</w:t>
      </w:r>
      <w:r w:rsidRPr="00DC592E">
        <w:rPr>
          <w:lang w:val="de-DE"/>
        </w:rPr>
        <w:t>-2011)</w:t>
      </w:r>
    </w:p>
    <w:p w:rsidR="00037DCF" w:rsidRPr="00DC592E" w:rsidRDefault="00037DCF" w:rsidP="00037DCF">
      <w:pPr>
        <w:pStyle w:val="Brdtext"/>
        <w:ind w:left="227"/>
        <w:jc w:val="left"/>
        <w:rPr>
          <w:lang w:val="de-DE"/>
        </w:rPr>
      </w:pPr>
      <w:r w:rsidRPr="00DC592E">
        <w:rPr>
          <w:lang w:val="de-DE"/>
        </w:rPr>
        <w:t>Johansson Harling, Marie Louise, (fr.o.m den 15</w:t>
      </w:r>
      <w:r>
        <w:rPr>
          <w:lang w:val="de-DE"/>
        </w:rPr>
        <w:t>-apr</w:t>
      </w:r>
      <w:r w:rsidRPr="00DC592E">
        <w:rPr>
          <w:lang w:val="de-DE"/>
        </w:rPr>
        <w:t>-2011)</w:t>
      </w:r>
    </w:p>
    <w:p w:rsidR="00037DCF" w:rsidRPr="00DC592E" w:rsidRDefault="00037DCF" w:rsidP="00037DCF">
      <w:pPr>
        <w:pStyle w:val="Brdtext"/>
        <w:ind w:left="227"/>
        <w:jc w:val="left"/>
        <w:rPr>
          <w:lang w:val="de-DE"/>
        </w:rPr>
      </w:pPr>
      <w:r w:rsidRPr="00DC592E">
        <w:rPr>
          <w:lang w:val="de-DE"/>
        </w:rPr>
        <w:t>Löfstedt, Fredrik, (fr.o.m den 15</w:t>
      </w:r>
      <w:r>
        <w:rPr>
          <w:lang w:val="de-DE"/>
        </w:rPr>
        <w:t>-apr</w:t>
      </w:r>
      <w:r w:rsidRPr="00DC592E">
        <w:rPr>
          <w:lang w:val="de-DE"/>
        </w:rPr>
        <w:t>-2011)</w:t>
      </w:r>
    </w:p>
    <w:p w:rsidR="00037DCF" w:rsidRDefault="00037DCF" w:rsidP="00037DCF">
      <w:pPr>
        <w:pStyle w:val="Brdtext"/>
        <w:ind w:left="227"/>
        <w:jc w:val="left"/>
      </w:pPr>
      <w:r>
        <w:t>Roos, Henrik, (fr.o.m den 15-apr-2011)</w:t>
      </w:r>
    </w:p>
    <w:p w:rsidR="00037DCF" w:rsidRDefault="00037DCF" w:rsidP="00037DCF">
      <w:pPr>
        <w:pStyle w:val="Brdtext"/>
        <w:ind w:left="227"/>
        <w:jc w:val="left"/>
      </w:pPr>
      <w:r>
        <w:t>Sylvén, Jonny, (fr.o.m den 17-aug-2011)</w:t>
      </w:r>
    </w:p>
    <w:p w:rsidR="00037DCF" w:rsidRDefault="00037DCF" w:rsidP="00037DCF">
      <w:pPr>
        <w:pStyle w:val="Brdtext"/>
        <w:ind w:left="227"/>
        <w:jc w:val="left"/>
      </w:pPr>
      <w:r>
        <w:t>Tetzell, Tomas, (fr.o.m den 15-apr-2011 t.o.m den 16-aug-2011)</w:t>
      </w:r>
    </w:p>
    <w:p w:rsidR="00037DCF" w:rsidRDefault="00037DCF" w:rsidP="00037DCF">
      <w:pPr>
        <w:pStyle w:val="Brdtext"/>
        <w:ind w:left="227"/>
        <w:jc w:val="left"/>
      </w:pPr>
      <w:r>
        <w:t>Werkell, Ulla, (fr.o.m den 15-apr-2011)</w:t>
      </w:r>
    </w:p>
    <w:p w:rsidR="00037DCF" w:rsidRDefault="00037DCF" w:rsidP="00037DCF">
      <w:pPr>
        <w:pStyle w:val="Brdtext"/>
        <w:ind w:left="227"/>
        <w:jc w:val="left"/>
      </w:pPr>
      <w:r>
        <w:t>Österberg, Peter, (fr.o.m den 15-apr-2011)</w:t>
      </w:r>
    </w:p>
    <w:p w:rsidR="00037DCF" w:rsidRDefault="00037DCF" w:rsidP="00037DCF">
      <w:pPr>
        <w:pStyle w:val="Brdtext"/>
        <w:ind w:left="227"/>
        <w:jc w:val="left"/>
      </w:pPr>
      <w:r>
        <w:t>Österman, Elisabeth, (fr.o.m den 15-apr-2011)</w:t>
      </w:r>
    </w:p>
    <w:p w:rsidR="00037DCF" w:rsidRDefault="00037DCF" w:rsidP="00037DCF">
      <w:pPr>
        <w:pStyle w:val="Brdtext"/>
      </w:pPr>
      <w:r>
        <w:lastRenderedPageBreak/>
        <w:t>Sekreterare:</w:t>
      </w:r>
    </w:p>
    <w:p w:rsidR="00037DCF" w:rsidRDefault="00037DCF" w:rsidP="00037DCF">
      <w:pPr>
        <w:pStyle w:val="Brdtext"/>
        <w:ind w:left="227"/>
        <w:jc w:val="left"/>
      </w:pPr>
      <w:r>
        <w:t>Bäckström, Johan, (fr.o.m den 26-apr-2011 t.o.m den 20-aug-2012)</w:t>
      </w:r>
    </w:p>
    <w:p w:rsidR="00037DCF" w:rsidRDefault="00037DCF" w:rsidP="00037DCF">
      <w:pPr>
        <w:pStyle w:val="Brdtext"/>
        <w:ind w:left="227"/>
        <w:jc w:val="left"/>
      </w:pPr>
      <w:r>
        <w:t>Fransson, Hanna, (fr.o.m den  1-nov-2011 t.o.m den  2-aug-2012)</w:t>
      </w:r>
    </w:p>
    <w:p w:rsidR="00037DCF" w:rsidRDefault="00037DCF" w:rsidP="00037DCF">
      <w:pPr>
        <w:pStyle w:val="Brdtext"/>
        <w:ind w:left="227"/>
        <w:jc w:val="left"/>
      </w:pPr>
      <w:r>
        <w:t>Karlsson, Maria, (fr.o.m den  9-maj-2011 t.o.m den 30-nov-2011)</w:t>
      </w:r>
    </w:p>
    <w:p w:rsidR="00037DCF" w:rsidRDefault="00037DCF" w:rsidP="00037DCF">
      <w:pPr>
        <w:pStyle w:val="Brdtext"/>
        <w:ind w:left="227"/>
        <w:jc w:val="left"/>
      </w:pPr>
      <w:r>
        <w:t>Wiberg, Beata, (fr.o.m den  9-maj-2011 t.o.m den 30-aug-2012)</w:t>
      </w:r>
    </w:p>
    <w:p w:rsidR="00037DCF" w:rsidRDefault="00037DCF" w:rsidP="00037DCF">
      <w:pPr>
        <w:pStyle w:val="Brdtext"/>
        <w:jc w:val="left"/>
      </w:pPr>
    </w:p>
    <w:p w:rsidR="00037DCF" w:rsidRDefault="00037DCF" w:rsidP="00037DCF">
      <w:pPr>
        <w:pStyle w:val="Brdtext"/>
        <w:jc w:val="left"/>
      </w:pPr>
      <w:r>
        <w:t>Direktiv för utredningen, se dir. 2011:13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2012:52 Bostadstaxering - avveckling eller förenkling</w:t>
      </w:r>
    </w:p>
    <w:p w:rsidR="00E6437D" w:rsidRDefault="00E6437D"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71" w:name="_Toc348704840"/>
      <w:bookmarkStart w:id="372" w:name="_Toc349137988"/>
      <w:bookmarkStart w:id="373" w:name="_Toc349138328"/>
      <w:r w:rsidRPr="00584369">
        <w:rPr>
          <w:sz w:val="23"/>
          <w:szCs w:val="23"/>
        </w:rPr>
        <w:t>Utredningen om nystartzoner (Fi 2011:04)</w:t>
      </w:r>
      <w:bookmarkEnd w:id="371"/>
      <w:bookmarkEnd w:id="372"/>
      <w:bookmarkEnd w:id="373"/>
    </w:p>
    <w:p w:rsidR="00037DCF" w:rsidRDefault="00037DCF" w:rsidP="00037DCF">
      <w:pPr>
        <w:pStyle w:val="Brdtext"/>
        <w:jc w:val="left"/>
      </w:pPr>
      <w:r>
        <w:t>Tillkallad enligt regeringens bemyndigande 10-mar-2011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Sjödin, Christer, (fr.o.m den 15-apr-2011 t.o.m den  7-aug-2012)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Andersson, Mats, (fr.o.m den  9-maj-2011 t.o.m den 19-mar-2012)</w:t>
      </w:r>
    </w:p>
    <w:p w:rsidR="00037DCF" w:rsidRDefault="00037DCF" w:rsidP="00037DCF">
      <w:pPr>
        <w:pStyle w:val="Brdtext"/>
        <w:ind w:left="227"/>
        <w:jc w:val="left"/>
      </w:pPr>
      <w:r>
        <w:t>Bergvall, Anders, (fr.o.m den 17-aug-2011)</w:t>
      </w:r>
    </w:p>
    <w:p w:rsidR="00037DCF" w:rsidRDefault="00037DCF" w:rsidP="00037DCF">
      <w:pPr>
        <w:pStyle w:val="Brdtext"/>
        <w:ind w:left="227"/>
        <w:jc w:val="left"/>
      </w:pPr>
      <w:r>
        <w:t>Fall, Johan, (fr.o.m den  9-maj-2011)</w:t>
      </w:r>
    </w:p>
    <w:p w:rsidR="00037DCF" w:rsidRDefault="00037DCF" w:rsidP="00037DCF">
      <w:pPr>
        <w:pStyle w:val="Brdtext"/>
        <w:ind w:left="227"/>
        <w:jc w:val="left"/>
      </w:pPr>
      <w:r>
        <w:t>Hagelroth, Helena, (fr.o.m den 20-mar-2012)</w:t>
      </w:r>
    </w:p>
    <w:p w:rsidR="00037DCF" w:rsidRDefault="00037DCF" w:rsidP="00037DCF">
      <w:pPr>
        <w:pStyle w:val="Brdtext"/>
        <w:ind w:left="227"/>
        <w:jc w:val="left"/>
      </w:pPr>
      <w:r>
        <w:t>Hansson, Maria, (fr.o.m den 20-dec-2011)</w:t>
      </w:r>
    </w:p>
    <w:p w:rsidR="00037DCF" w:rsidRDefault="00037DCF" w:rsidP="00037DCF">
      <w:pPr>
        <w:pStyle w:val="Brdtext"/>
        <w:ind w:left="227"/>
        <w:jc w:val="left"/>
      </w:pPr>
      <w:r>
        <w:t>Håkansson, Ingvar, (fr.o.m den  9-maj-2011)</w:t>
      </w:r>
    </w:p>
    <w:p w:rsidR="00037DCF" w:rsidRDefault="00037DCF" w:rsidP="00037DCF">
      <w:pPr>
        <w:pStyle w:val="Brdtext"/>
        <w:ind w:left="227"/>
        <w:jc w:val="left"/>
      </w:pPr>
      <w:r>
        <w:t>Jacobson-Libietis, Vivi, (fr.o.m den  9-maj-2011)</w:t>
      </w:r>
    </w:p>
    <w:p w:rsidR="00037DCF" w:rsidRDefault="00037DCF" w:rsidP="00037DCF">
      <w:pPr>
        <w:pStyle w:val="Brdtext"/>
        <w:ind w:left="227"/>
        <w:jc w:val="left"/>
      </w:pPr>
      <w:r>
        <w:t>Jagrén, Lars, (fr.o.m den  9-maj-2011)</w:t>
      </w:r>
    </w:p>
    <w:p w:rsidR="00037DCF" w:rsidRDefault="00037DCF" w:rsidP="00037DCF">
      <w:pPr>
        <w:pStyle w:val="Brdtext"/>
        <w:ind w:left="227"/>
        <w:jc w:val="left"/>
      </w:pPr>
      <w:r>
        <w:t>Kjellqvist, Martin, (fr.o.m den  9-maj-2011)</w:t>
      </w:r>
    </w:p>
    <w:p w:rsidR="00037DCF" w:rsidRDefault="00037DCF" w:rsidP="00037DCF">
      <w:pPr>
        <w:pStyle w:val="Brdtext"/>
        <w:ind w:left="227"/>
        <w:jc w:val="left"/>
      </w:pPr>
      <w:r>
        <w:t>Martinsson, Lina, (fr.o.m den  9-maj-2011 t.o.m den 20-dec-2011)</w:t>
      </w:r>
    </w:p>
    <w:p w:rsidR="00037DCF" w:rsidRDefault="00037DCF" w:rsidP="00037DCF">
      <w:pPr>
        <w:pStyle w:val="Brdtext"/>
        <w:ind w:left="227"/>
        <w:jc w:val="left"/>
      </w:pPr>
      <w:r>
        <w:t>Moberg, Mattias, (fr.o.m den  9-maj-2011)</w:t>
      </w:r>
    </w:p>
    <w:p w:rsidR="00037DCF" w:rsidRDefault="00037DCF" w:rsidP="00037DCF">
      <w:pPr>
        <w:pStyle w:val="Brdtext"/>
        <w:ind w:left="227"/>
        <w:jc w:val="left"/>
      </w:pPr>
      <w:r>
        <w:t>Nekby, Lena, (fr.o.m den  9-maj-2011 t.o.m den 19-mar-2012)</w:t>
      </w:r>
    </w:p>
    <w:p w:rsidR="00037DCF" w:rsidRDefault="00037DCF" w:rsidP="00037DCF">
      <w:pPr>
        <w:pStyle w:val="Brdtext"/>
        <w:ind w:left="227"/>
        <w:jc w:val="left"/>
      </w:pPr>
      <w:r>
        <w:t>Ringborg, Pontus, (fr.o.m den  9-maj-2011 t.o.m den 19-mar-2012)</w:t>
      </w:r>
    </w:p>
    <w:p w:rsidR="00037DCF" w:rsidRDefault="00037DCF" w:rsidP="00037DCF">
      <w:pPr>
        <w:pStyle w:val="Brdtext"/>
        <w:ind w:left="227"/>
        <w:jc w:val="left"/>
      </w:pPr>
      <w:r>
        <w:t>Rosén, Christina, (fr.o.m den  9-maj-2011)</w:t>
      </w:r>
    </w:p>
    <w:p w:rsidR="00037DCF" w:rsidRPr="00DC592E" w:rsidRDefault="00037DCF" w:rsidP="00037DCF">
      <w:pPr>
        <w:pStyle w:val="Brdtext"/>
        <w:ind w:left="227"/>
        <w:jc w:val="left"/>
        <w:rPr>
          <w:lang w:val="de-DE"/>
        </w:rPr>
      </w:pPr>
      <w:r w:rsidRPr="00DC592E">
        <w:rPr>
          <w:lang w:val="de-DE"/>
        </w:rPr>
        <w:t>von Seth, Wilhelm, (fr.o.m den 30</w:t>
      </w:r>
      <w:r>
        <w:rPr>
          <w:lang w:val="de-DE"/>
        </w:rPr>
        <w:t>-jan</w:t>
      </w:r>
      <w:r w:rsidRPr="00DC592E">
        <w:rPr>
          <w:lang w:val="de-DE"/>
        </w:rPr>
        <w:t>-2012)</w:t>
      </w:r>
    </w:p>
    <w:p w:rsidR="00037DCF" w:rsidRDefault="00037DCF" w:rsidP="00037DCF">
      <w:pPr>
        <w:pStyle w:val="Brdtext"/>
        <w:ind w:left="227"/>
        <w:jc w:val="left"/>
      </w:pPr>
      <w:r>
        <w:t>Åsbrink, Annika, (fr.o.m den 20-dec-2011)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Bergman, Rikard, (fr.o.m den  1-jun-2011 t.o.m den  7-aug-2012)</w:t>
      </w:r>
    </w:p>
    <w:p w:rsidR="00037DCF" w:rsidRPr="0070604B" w:rsidRDefault="00037DCF" w:rsidP="00037DCF">
      <w:pPr>
        <w:pStyle w:val="Brdtext"/>
        <w:ind w:left="227"/>
        <w:jc w:val="left"/>
        <w:rPr>
          <w:lang w:val="de-DE"/>
        </w:rPr>
      </w:pPr>
      <w:r w:rsidRPr="0070604B">
        <w:rPr>
          <w:lang w:val="de-DE"/>
        </w:rPr>
        <w:t>Boman, Anders, (fr.o.m den 15-aug-2011 t.o.m den  7-aug-2012)</w:t>
      </w:r>
    </w:p>
    <w:p w:rsidR="00037DCF" w:rsidRPr="0070604B" w:rsidRDefault="00037DCF" w:rsidP="00037DCF">
      <w:pPr>
        <w:pStyle w:val="Brdtext"/>
        <w:jc w:val="left"/>
        <w:rPr>
          <w:lang w:val="de-DE"/>
        </w:rPr>
      </w:pPr>
    </w:p>
    <w:p w:rsidR="00037DCF" w:rsidRDefault="00037DCF" w:rsidP="00037DCF">
      <w:pPr>
        <w:pStyle w:val="Brdtext"/>
        <w:jc w:val="left"/>
      </w:pPr>
      <w:r>
        <w:t>Direktiv för utredningen, se dir. 2011:18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2012:50 Nystartszoner</w:t>
      </w:r>
    </w:p>
    <w:p w:rsidR="00037DCF" w:rsidRDefault="00037DCF" w:rsidP="00037DCF">
      <w:pPr>
        <w:pStyle w:val="Brdtext"/>
        <w:jc w:val="left"/>
      </w:pPr>
    </w:p>
    <w:p w:rsidR="00037DCF" w:rsidRDefault="00037DCF" w:rsidP="00037DCF">
      <w:pPr>
        <w:pStyle w:val="Brdtext"/>
        <w:jc w:val="left"/>
      </w:pPr>
      <w:r>
        <w:lastRenderedPageBreak/>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74" w:name="_Toc348704841"/>
      <w:bookmarkStart w:id="375" w:name="_Toc349137989"/>
      <w:bookmarkStart w:id="376" w:name="_Toc349138329"/>
      <w:r w:rsidRPr="00584369">
        <w:rPr>
          <w:sz w:val="23"/>
          <w:szCs w:val="23"/>
        </w:rPr>
        <w:t>Statistikutredningen 2012 (Fi 2011:05)</w:t>
      </w:r>
      <w:bookmarkEnd w:id="374"/>
      <w:bookmarkEnd w:id="375"/>
      <w:bookmarkEnd w:id="376"/>
    </w:p>
    <w:p w:rsidR="00037DCF" w:rsidRDefault="00037DCF" w:rsidP="00037DCF">
      <w:pPr>
        <w:pStyle w:val="Brdtext"/>
        <w:jc w:val="left"/>
      </w:pPr>
      <w:r>
        <w:t>Tillkallad enligt regeringens bemyndigande 31-mar-2011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Westerberg, Bengt, (fr.o.m den 31-mar-2011 t.o.m den 12-dec-2012)</w:t>
      </w:r>
    </w:p>
    <w:p w:rsidR="00037DCF" w:rsidRDefault="00037DCF" w:rsidP="00037DCF">
      <w:pPr>
        <w:pStyle w:val="Brdtext"/>
      </w:pPr>
    </w:p>
    <w:p w:rsidR="00037DCF" w:rsidRDefault="00037DCF" w:rsidP="00037DCF">
      <w:pPr>
        <w:pStyle w:val="Brdtext"/>
      </w:pPr>
      <w:r>
        <w:t>Sakkunniga:</w:t>
      </w:r>
    </w:p>
    <w:p w:rsidR="00037DCF" w:rsidRDefault="00037DCF" w:rsidP="00037DCF">
      <w:pPr>
        <w:pStyle w:val="Brdtext"/>
        <w:ind w:left="227"/>
        <w:jc w:val="left"/>
      </w:pPr>
      <w:r>
        <w:t>Pettersson, Agne, (fr.o.m den  2-maj-2011)</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Alexandersson, Kristina, (fr.o.m den  2-maj-2011)</w:t>
      </w:r>
    </w:p>
    <w:p w:rsidR="00037DCF" w:rsidRDefault="00037DCF" w:rsidP="00037DCF">
      <w:pPr>
        <w:pStyle w:val="Brdtext"/>
        <w:ind w:left="227"/>
        <w:jc w:val="left"/>
      </w:pPr>
      <w:r>
        <w:t>Bennmarker, Helge, (fr.o.m den  2-maj-2011)</w:t>
      </w:r>
    </w:p>
    <w:p w:rsidR="00037DCF" w:rsidRDefault="00037DCF" w:rsidP="00037DCF">
      <w:pPr>
        <w:pStyle w:val="Brdtext"/>
        <w:ind w:left="227"/>
        <w:jc w:val="left"/>
      </w:pPr>
      <w:r>
        <w:t>Flam, Harry, (fr.o.m den  2-maj-2011)</w:t>
      </w:r>
    </w:p>
    <w:p w:rsidR="00037DCF" w:rsidRPr="00DC592E" w:rsidRDefault="00037DCF" w:rsidP="00037DCF">
      <w:pPr>
        <w:pStyle w:val="Brdtext"/>
        <w:ind w:left="227"/>
        <w:jc w:val="left"/>
        <w:rPr>
          <w:lang w:val="es-ES"/>
        </w:rPr>
      </w:pPr>
      <w:r w:rsidRPr="00DC592E">
        <w:rPr>
          <w:lang w:val="es-ES"/>
        </w:rPr>
        <w:t>Ighe, Eva-Lo, (fr.o.m den  2</w:t>
      </w:r>
      <w:r>
        <w:rPr>
          <w:lang w:val="es-ES"/>
        </w:rPr>
        <w:t>-maj</w:t>
      </w:r>
      <w:r w:rsidRPr="00DC592E">
        <w:rPr>
          <w:lang w:val="es-ES"/>
        </w:rPr>
        <w:t>-2011)</w:t>
      </w:r>
    </w:p>
    <w:p w:rsidR="00037DCF" w:rsidRDefault="00037DCF" w:rsidP="00037DCF">
      <w:pPr>
        <w:pStyle w:val="Brdtext"/>
        <w:ind w:left="227"/>
        <w:jc w:val="left"/>
      </w:pPr>
      <w:r>
        <w:t>Krantz, Andreas, (fr.o.m den  2-maj-2011)</w:t>
      </w:r>
    </w:p>
    <w:p w:rsidR="00037DCF" w:rsidRDefault="00037DCF" w:rsidP="00037DCF">
      <w:pPr>
        <w:pStyle w:val="Brdtext"/>
        <w:ind w:left="227"/>
        <w:jc w:val="left"/>
      </w:pPr>
      <w:r>
        <w:t>Lindström, Eva, (fr.o.m den  2-maj-2011)</w:t>
      </w:r>
    </w:p>
    <w:p w:rsidR="00037DCF" w:rsidRDefault="00037DCF" w:rsidP="00037DCF">
      <w:pPr>
        <w:pStyle w:val="Brdtext"/>
        <w:ind w:left="227"/>
        <w:jc w:val="left"/>
      </w:pPr>
      <w:r>
        <w:t>Magnusson Sjöberg, Cecilia, (fr.o.m den  2-maj-2011)</w:t>
      </w:r>
    </w:p>
    <w:p w:rsidR="00037DCF" w:rsidRDefault="00037DCF" w:rsidP="00037DCF">
      <w:pPr>
        <w:pStyle w:val="Brdtext"/>
        <w:ind w:left="227"/>
        <w:jc w:val="left"/>
      </w:pPr>
      <w:r>
        <w:t>Nilsson, Eva, (fr.o.m den  2-maj-2011)</w:t>
      </w:r>
    </w:p>
    <w:p w:rsidR="00037DCF" w:rsidRDefault="00037DCF" w:rsidP="00037DCF">
      <w:pPr>
        <w:pStyle w:val="Brdtext"/>
        <w:ind w:left="227"/>
        <w:jc w:val="left"/>
      </w:pPr>
      <w:r>
        <w:t>Rosén, Måns, (fr.o.m den  2-maj-2011)</w:t>
      </w:r>
    </w:p>
    <w:p w:rsidR="00037DCF" w:rsidRDefault="00037DCF" w:rsidP="00037DCF">
      <w:pPr>
        <w:pStyle w:val="Brdtext"/>
        <w:ind w:left="227"/>
        <w:jc w:val="left"/>
      </w:pPr>
      <w:r>
        <w:t>Sundgren, Bo, (fr.o.m den  2-maj-2011)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Eriksson, Svante, (fr.o.m den  1-aug-2011 t.o.m den 12-dec-2012)</w:t>
      </w:r>
    </w:p>
    <w:p w:rsidR="00037DCF" w:rsidRDefault="00037DCF" w:rsidP="00037DCF">
      <w:pPr>
        <w:pStyle w:val="Brdtext"/>
        <w:ind w:left="227"/>
        <w:jc w:val="left"/>
      </w:pPr>
      <w:r>
        <w:t>Stenbeck, Magnus, (fr.o.m den  8-mar-2012 t.o.m den 13-maj-2012)</w:t>
      </w:r>
    </w:p>
    <w:p w:rsidR="00037DCF" w:rsidRDefault="00037DCF" w:rsidP="00037DCF">
      <w:pPr>
        <w:pStyle w:val="Brdtext"/>
        <w:ind w:left="227"/>
        <w:jc w:val="left"/>
      </w:pPr>
      <w:r>
        <w:t>Tollgerdt, Sofia, (fr.o.m den  8-apr-2011 t.o.m den  1-jan-2013)</w:t>
      </w:r>
    </w:p>
    <w:p w:rsidR="00037DCF" w:rsidRDefault="00037DCF" w:rsidP="00037DCF">
      <w:pPr>
        <w:pStyle w:val="Brdtext"/>
        <w:jc w:val="left"/>
      </w:pPr>
    </w:p>
    <w:p w:rsidR="00037DCF" w:rsidRDefault="00037DCF" w:rsidP="00037DCF">
      <w:pPr>
        <w:pStyle w:val="Brdtext"/>
        <w:jc w:val="left"/>
      </w:pPr>
      <w:r>
        <w:t>Direktiv för utredningen, se dir. 2011:32 och dir. 2012:15</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2012:36 Registerdata för forskning</w:t>
      </w:r>
    </w:p>
    <w:p w:rsidR="00037DCF" w:rsidRDefault="00037DCF" w:rsidP="00037DCF">
      <w:pPr>
        <w:pStyle w:val="Brdtext"/>
        <w:jc w:val="left"/>
      </w:pPr>
      <w:r>
        <w:t xml:space="preserve">    SOU 2012:83 Vad är officiell statstik? En översyn av statistiksystemet och SCB</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77" w:name="_Toc348704842"/>
      <w:bookmarkStart w:id="378" w:name="_Toc349137990"/>
      <w:bookmarkStart w:id="379" w:name="_Toc349138330"/>
      <w:r w:rsidRPr="00584369">
        <w:rPr>
          <w:sz w:val="23"/>
          <w:szCs w:val="23"/>
        </w:rPr>
        <w:t>Ägarutredningen (Fi 2011:06)</w:t>
      </w:r>
      <w:bookmarkEnd w:id="377"/>
      <w:bookmarkEnd w:id="378"/>
      <w:bookmarkEnd w:id="379"/>
    </w:p>
    <w:p w:rsidR="00037DCF" w:rsidRDefault="00037DCF" w:rsidP="00037DCF">
      <w:pPr>
        <w:pStyle w:val="Brdtext"/>
        <w:jc w:val="left"/>
      </w:pPr>
      <w:r>
        <w:t>Tillkallad enligt regeringens bemyndigande  8-apr-2011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Dalborg, Hans, (fr.o.m den 27-maj-2011 t.o.m den 14-mar-2012)</w:t>
      </w:r>
    </w:p>
    <w:p w:rsidR="00E6437D" w:rsidRDefault="00E6437D">
      <w:pPr>
        <w:overflowPunct/>
        <w:autoSpaceDE/>
        <w:autoSpaceDN/>
        <w:adjustRightInd/>
        <w:textAlignment w:val="auto"/>
        <w:rPr>
          <w:sz w:val="20"/>
        </w:rPr>
      </w:pPr>
      <w:r>
        <w:br w:type="page"/>
      </w:r>
    </w:p>
    <w:p w:rsidR="00037DCF" w:rsidRDefault="00037DCF" w:rsidP="00037DCF">
      <w:pPr>
        <w:pStyle w:val="Brdtext"/>
      </w:pPr>
      <w:r>
        <w:lastRenderedPageBreak/>
        <w:t>Sakkunniga:</w:t>
      </w:r>
    </w:p>
    <w:p w:rsidR="00037DCF" w:rsidRDefault="00037DCF" w:rsidP="00037DCF">
      <w:pPr>
        <w:pStyle w:val="Brdtext"/>
        <w:ind w:left="227"/>
        <w:jc w:val="left"/>
      </w:pPr>
      <w:r>
        <w:t>Förander, Marianne, (fr.o.m den 10-jun-2011)</w:t>
      </w:r>
    </w:p>
    <w:p w:rsidR="00037DCF" w:rsidRDefault="00037DCF" w:rsidP="00037DCF">
      <w:pPr>
        <w:pStyle w:val="Brdtext"/>
        <w:ind w:left="227"/>
        <w:jc w:val="left"/>
      </w:pPr>
      <w:r>
        <w:t>Nyström, Christina, (fr.o.m den 10-jun-2011)</w:t>
      </w:r>
    </w:p>
    <w:p w:rsidR="00037DCF" w:rsidRDefault="00037DCF" w:rsidP="00037DCF">
      <w:pPr>
        <w:pStyle w:val="Brdtext"/>
        <w:ind w:left="227"/>
        <w:jc w:val="left"/>
      </w:pPr>
      <w:r>
        <w:t>Strömberg, Lovisa, (fr.o.m den 10-jun-2011)</w:t>
      </w:r>
    </w:p>
    <w:p w:rsidR="00037DCF" w:rsidRDefault="00037DCF" w:rsidP="00037DCF">
      <w:pPr>
        <w:pStyle w:val="Brdtext"/>
        <w:ind w:left="227"/>
        <w:jc w:val="left"/>
      </w:pPr>
      <w:r>
        <w:t>Thorslund, Oskar, (fr.o.m den 10-jun-2011)</w:t>
      </w:r>
    </w:p>
    <w:p w:rsidR="00037DCF" w:rsidRDefault="00037DCF" w:rsidP="00037DCF">
      <w:pPr>
        <w:pStyle w:val="Brdtext"/>
        <w:ind w:left="227"/>
        <w:jc w:val="left"/>
      </w:pPr>
      <w:r>
        <w:t>Östensson, Per, (fr.o.m den 10-jun-2011)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Ekman, Dag, (fr.o.m den 10-jun-2011)</w:t>
      </w:r>
    </w:p>
    <w:p w:rsidR="00037DCF" w:rsidRDefault="00037DCF" w:rsidP="00037DCF">
      <w:pPr>
        <w:pStyle w:val="Brdtext"/>
        <w:ind w:left="227"/>
        <w:jc w:val="left"/>
      </w:pPr>
      <w:r>
        <w:t>Halvarsson, Eva, (fr.o.m den 10-jun-2011)</w:t>
      </w:r>
    </w:p>
    <w:p w:rsidR="00037DCF" w:rsidRDefault="00037DCF" w:rsidP="00037DCF">
      <w:pPr>
        <w:pStyle w:val="Brdtext"/>
        <w:ind w:left="227"/>
        <w:jc w:val="left"/>
      </w:pPr>
      <w:r>
        <w:t>Lekvall, Per, (fr.o.m den 10-jun-2011 t.o.m den 12-dec-2011)</w:t>
      </w:r>
    </w:p>
    <w:p w:rsidR="00037DCF" w:rsidRDefault="00037DCF" w:rsidP="00037DCF">
      <w:pPr>
        <w:pStyle w:val="Brdtext"/>
        <w:ind w:left="227"/>
        <w:jc w:val="left"/>
      </w:pPr>
      <w:r>
        <w:t>Nordström, Lars G, (fr.o.m den 10-jun-2011)</w:t>
      </w:r>
    </w:p>
    <w:p w:rsidR="00037DCF" w:rsidRDefault="00037DCF" w:rsidP="00037DCF">
      <w:pPr>
        <w:pStyle w:val="Brdtext"/>
        <w:ind w:left="227"/>
        <w:jc w:val="left"/>
      </w:pPr>
      <w:r>
        <w:t>Thalén, Lars, (fr.o.m den 10-jun-2011 t.o.m den 19-dec-2011)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Hellman, Johan, (fr.o.m den  1-jun-2011 t.o.m den 31-mar-2012)</w:t>
      </w:r>
    </w:p>
    <w:p w:rsidR="00037DCF" w:rsidRDefault="00037DCF" w:rsidP="00037DCF">
      <w:pPr>
        <w:pStyle w:val="Brdtext"/>
        <w:ind w:left="227"/>
        <w:jc w:val="left"/>
      </w:pPr>
      <w:r>
        <w:t>Strömberg, Ingrid, (fr.o.m den  1-jun-2011 t.o.m den 16-mar-2012)</w:t>
      </w:r>
    </w:p>
    <w:p w:rsidR="00037DCF" w:rsidRDefault="00037DCF" w:rsidP="00037DCF">
      <w:pPr>
        <w:pStyle w:val="Brdtext"/>
        <w:jc w:val="left"/>
      </w:pPr>
    </w:p>
    <w:p w:rsidR="00037DCF" w:rsidRDefault="00037DCF" w:rsidP="00037DCF">
      <w:pPr>
        <w:pStyle w:val="Brdtext"/>
        <w:jc w:val="left"/>
      </w:pPr>
      <w:r>
        <w:t>Direktiv för utredningen, se dir. 2011:33 och dir 2011:124</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2012:14 Ekonomiskt värde och samhällsnytta - förslag till en ny statlig ägarförvaltning</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80" w:name="_Toc348704843"/>
      <w:bookmarkStart w:id="381" w:name="_Toc349137991"/>
      <w:bookmarkStart w:id="382" w:name="_Toc349138331"/>
      <w:r w:rsidRPr="00584369">
        <w:rPr>
          <w:sz w:val="23"/>
          <w:szCs w:val="23"/>
        </w:rPr>
        <w:t xml:space="preserve">2011 års utredning om finansmarknadsstatistiken </w:t>
      </w:r>
      <w:r>
        <w:rPr>
          <w:sz w:val="23"/>
          <w:szCs w:val="23"/>
        </w:rPr>
        <w:t xml:space="preserve">    </w:t>
      </w:r>
      <w:r w:rsidRPr="00584369">
        <w:rPr>
          <w:sz w:val="23"/>
          <w:szCs w:val="23"/>
        </w:rPr>
        <w:t>(Fi 2011:07)</w:t>
      </w:r>
      <w:bookmarkEnd w:id="380"/>
      <w:bookmarkEnd w:id="381"/>
      <w:bookmarkEnd w:id="382"/>
    </w:p>
    <w:p w:rsidR="00037DCF" w:rsidRDefault="00037DCF" w:rsidP="00037DCF">
      <w:pPr>
        <w:pStyle w:val="Brdtext"/>
        <w:jc w:val="left"/>
      </w:pPr>
      <w:r>
        <w:t>Tillkallad enligt regeringens bemyndigande 26-maj-2011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Eliason, Marianne, (fr.o.m den 14-jun-2011 t.o.m den  6-dec-2012)</w:t>
      </w:r>
    </w:p>
    <w:p w:rsidR="00037DCF" w:rsidRDefault="00037DCF" w:rsidP="00037DCF">
      <w:pPr>
        <w:pStyle w:val="Brdtextmedindrag"/>
      </w:pPr>
    </w:p>
    <w:p w:rsidR="00037DCF" w:rsidRPr="00DC592E" w:rsidRDefault="00037DCF" w:rsidP="00037DCF">
      <w:pPr>
        <w:pStyle w:val="Brdtext"/>
        <w:rPr>
          <w:lang w:val="de-DE"/>
        </w:rPr>
      </w:pPr>
      <w:r w:rsidRPr="00DC592E">
        <w:rPr>
          <w:lang w:val="de-DE"/>
        </w:rPr>
        <w:t>Experter:</w:t>
      </w:r>
    </w:p>
    <w:p w:rsidR="00037DCF" w:rsidRPr="00DC592E" w:rsidRDefault="00037DCF" w:rsidP="00037DCF">
      <w:pPr>
        <w:pStyle w:val="Brdtext"/>
        <w:ind w:left="227"/>
        <w:jc w:val="left"/>
        <w:rPr>
          <w:lang w:val="de-DE"/>
        </w:rPr>
      </w:pPr>
      <w:r w:rsidRPr="00DC592E">
        <w:rPr>
          <w:lang w:val="de-DE"/>
        </w:rPr>
        <w:t>Almgren, Marie, (fr.o.m den 15</w:t>
      </w:r>
      <w:r>
        <w:rPr>
          <w:lang w:val="de-DE"/>
        </w:rPr>
        <w:t>-mar</w:t>
      </w:r>
      <w:r w:rsidRPr="00DC592E">
        <w:rPr>
          <w:lang w:val="de-DE"/>
        </w:rPr>
        <w:t>-2012)</w:t>
      </w:r>
    </w:p>
    <w:p w:rsidR="00037DCF" w:rsidRDefault="00037DCF" w:rsidP="00037DCF">
      <w:pPr>
        <w:pStyle w:val="Brdtext"/>
        <w:ind w:left="227"/>
        <w:jc w:val="left"/>
      </w:pPr>
      <w:r>
        <w:t>Ganeteg, Lotta, (fr.o.m den 12-sep-2011 t.o.m den  7-maj-2012)</w:t>
      </w:r>
    </w:p>
    <w:p w:rsidR="00037DCF" w:rsidRDefault="00037DCF" w:rsidP="00037DCF">
      <w:pPr>
        <w:pStyle w:val="Brdtext"/>
        <w:ind w:left="227"/>
        <w:jc w:val="left"/>
      </w:pPr>
      <w:r>
        <w:t>Karlsson, Magnus, (fr.o.m den 12-sep-2011)</w:t>
      </w:r>
    </w:p>
    <w:p w:rsidR="00037DCF" w:rsidRDefault="00037DCF" w:rsidP="00037DCF">
      <w:pPr>
        <w:pStyle w:val="Brdtext"/>
        <w:ind w:left="227"/>
        <w:jc w:val="left"/>
      </w:pPr>
      <w:r>
        <w:t>Lindström, Anders, (fr.o.m den 12-sep-2011)</w:t>
      </w:r>
    </w:p>
    <w:p w:rsidR="00037DCF" w:rsidRDefault="00037DCF" w:rsidP="00037DCF">
      <w:pPr>
        <w:pStyle w:val="Brdtext"/>
        <w:ind w:left="227"/>
        <w:jc w:val="left"/>
      </w:pPr>
      <w:r>
        <w:t>Melin, Tore, (fr.o.m den 12-sep-2011)</w:t>
      </w:r>
    </w:p>
    <w:p w:rsidR="00037DCF" w:rsidRDefault="00037DCF" w:rsidP="00037DCF">
      <w:pPr>
        <w:pStyle w:val="Brdtext"/>
        <w:ind w:left="227"/>
        <w:jc w:val="left"/>
      </w:pPr>
      <w:r>
        <w:t>Nilsson, Eva, (fr.o.m den 12-sep-2011)</w:t>
      </w:r>
    </w:p>
    <w:p w:rsidR="00037DCF" w:rsidRDefault="00037DCF" w:rsidP="00037DCF">
      <w:pPr>
        <w:pStyle w:val="Brdtext"/>
        <w:ind w:left="227"/>
        <w:jc w:val="left"/>
      </w:pPr>
      <w:r>
        <w:t>Pettersson, Agne, (fr.o.m den  8-maj-2012)</w:t>
      </w:r>
    </w:p>
    <w:p w:rsidR="00037DCF" w:rsidRDefault="00037DCF" w:rsidP="00037DCF">
      <w:pPr>
        <w:pStyle w:val="Brdtext"/>
        <w:ind w:left="227"/>
        <w:jc w:val="left"/>
      </w:pPr>
      <w:r>
        <w:t>Renmyr, Cecilia, (fr.o.m den 12-sep-2011)</w:t>
      </w:r>
    </w:p>
    <w:p w:rsidR="00037DCF" w:rsidRDefault="00037DCF" w:rsidP="00037DCF">
      <w:pPr>
        <w:pStyle w:val="Brdtext"/>
        <w:ind w:left="227"/>
        <w:jc w:val="left"/>
      </w:pPr>
      <w:r>
        <w:t>Sydén, Åsa, (fr.o.m den 15-mar-2012)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Hanson, Axel, (fr.o.m den 29-aug-2011 t.o.m den  6-dec-2012)</w:t>
      </w:r>
    </w:p>
    <w:p w:rsidR="00037DCF" w:rsidRDefault="00037DCF" w:rsidP="00037DCF">
      <w:pPr>
        <w:pStyle w:val="Brdtext"/>
        <w:jc w:val="left"/>
      </w:pPr>
      <w:r>
        <w:lastRenderedPageBreak/>
        <w:t>Direktiv för utredningen, se dir. 2011:48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2012:79 En databas för övervakning av och tillsyn över finansmarknaderna</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83" w:name="_Toc348704844"/>
      <w:bookmarkStart w:id="384" w:name="_Toc349137992"/>
      <w:bookmarkStart w:id="385" w:name="_Toc349138332"/>
      <w:r w:rsidRPr="00584369">
        <w:rPr>
          <w:sz w:val="23"/>
          <w:szCs w:val="23"/>
        </w:rPr>
        <w:t>2011 års vägtullsutredning (Fi 2011:08)</w:t>
      </w:r>
      <w:bookmarkEnd w:id="383"/>
      <w:bookmarkEnd w:id="384"/>
      <w:bookmarkEnd w:id="385"/>
    </w:p>
    <w:p w:rsidR="00037DCF" w:rsidRDefault="00037DCF" w:rsidP="00037DCF">
      <w:pPr>
        <w:pStyle w:val="Brdtext"/>
        <w:jc w:val="left"/>
      </w:pPr>
      <w:r>
        <w:t>Tillkallad enligt regeringens bemyndigande  9-jun-2011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Grankvist, Raymond, (fr.o.m den 20-jun-2011 t.o.m. den  8-feb-2013)</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Lidström, Jan Olof, (fr.o.m den  1-jul-2011)</w:t>
      </w:r>
    </w:p>
    <w:p w:rsidR="00037DCF" w:rsidRDefault="00037DCF" w:rsidP="00037DCF">
      <w:pPr>
        <w:pStyle w:val="Brdtext"/>
        <w:ind w:left="227"/>
        <w:jc w:val="left"/>
      </w:pPr>
      <w:r>
        <w:t>Larsson, Jan, (fr.o.m den  1-jul-2011)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Anderman, Anna, (fr.o.m den  1-jul-2011 t.o.m den 15-sep-2011)</w:t>
      </w:r>
    </w:p>
    <w:p w:rsidR="00037DCF" w:rsidRDefault="00037DCF" w:rsidP="00037DCF">
      <w:pPr>
        <w:pStyle w:val="Brdtext"/>
        <w:ind w:left="227"/>
        <w:jc w:val="left"/>
      </w:pPr>
      <w:r>
        <w:t>Båsjö, Ulf, (fr.o.m den  1-jul-2011)</w:t>
      </w:r>
    </w:p>
    <w:p w:rsidR="00037DCF" w:rsidRDefault="00037DCF" w:rsidP="00037DCF">
      <w:pPr>
        <w:pStyle w:val="Brdtext"/>
        <w:ind w:left="227"/>
        <w:jc w:val="left"/>
      </w:pPr>
      <w:r>
        <w:t>Carlsson, Lars, (fr.o.m den  1-jul-2011)</w:t>
      </w:r>
    </w:p>
    <w:p w:rsidR="00037DCF" w:rsidRDefault="00037DCF" w:rsidP="00037DCF">
      <w:pPr>
        <w:pStyle w:val="Brdtext"/>
        <w:ind w:left="227"/>
        <w:jc w:val="left"/>
      </w:pPr>
      <w:r>
        <w:t>Erlandsson, Marianne, (fr.o.m den  1-jul-2011)</w:t>
      </w:r>
    </w:p>
    <w:p w:rsidR="00037DCF" w:rsidRDefault="00037DCF" w:rsidP="00037DCF">
      <w:pPr>
        <w:pStyle w:val="Brdtext"/>
        <w:ind w:left="227"/>
        <w:jc w:val="left"/>
      </w:pPr>
      <w:r>
        <w:t>Granqvist, Daniel, (fr.o.m den  1-jul-2011)</w:t>
      </w:r>
    </w:p>
    <w:p w:rsidR="00037DCF" w:rsidRDefault="00037DCF" w:rsidP="00037DCF">
      <w:pPr>
        <w:pStyle w:val="Brdtext"/>
        <w:ind w:left="227"/>
        <w:jc w:val="left"/>
      </w:pPr>
      <w:r>
        <w:t>Hansson, Mats-Olof, (fr.o.m den  1-jul-2011)</w:t>
      </w:r>
    </w:p>
    <w:p w:rsidR="00037DCF" w:rsidRDefault="00037DCF" w:rsidP="00037DCF">
      <w:pPr>
        <w:pStyle w:val="Brdtext"/>
        <w:ind w:left="227"/>
        <w:jc w:val="left"/>
      </w:pPr>
      <w:r>
        <w:t>Ingelsson, Maria, (fr.o.m den  1-jul-2011)</w:t>
      </w:r>
    </w:p>
    <w:p w:rsidR="00037DCF" w:rsidRDefault="00037DCF" w:rsidP="00037DCF">
      <w:pPr>
        <w:pStyle w:val="Brdtext"/>
        <w:ind w:left="227"/>
        <w:jc w:val="left"/>
      </w:pPr>
      <w:r>
        <w:t>Jansson, Petra, (fr.o.m den 15-nov-2011)</w:t>
      </w:r>
    </w:p>
    <w:p w:rsidR="00037DCF" w:rsidRDefault="00037DCF" w:rsidP="00037DCF">
      <w:pPr>
        <w:pStyle w:val="Brdtext"/>
        <w:ind w:left="227"/>
        <w:jc w:val="left"/>
      </w:pPr>
      <w:r>
        <w:t>Lindqvist, Johan, (fr.o.m den  1-jul-2011)</w:t>
      </w:r>
    </w:p>
    <w:p w:rsidR="00037DCF" w:rsidRDefault="00037DCF" w:rsidP="00037DCF">
      <w:pPr>
        <w:pStyle w:val="Brdtext"/>
        <w:ind w:left="227"/>
        <w:jc w:val="left"/>
      </w:pPr>
      <w:r>
        <w:t>Magnusson, Jennie, (fr.o.m den  1-jul-2011)</w:t>
      </w:r>
    </w:p>
    <w:p w:rsidR="00037DCF" w:rsidRDefault="00037DCF" w:rsidP="00037DCF">
      <w:pPr>
        <w:pStyle w:val="Brdtext"/>
        <w:ind w:left="227"/>
        <w:jc w:val="left"/>
      </w:pPr>
      <w:r>
        <w:t>Rado, Szilárd, (fr.o.m den  1-jul-2011 t.o.m den 14-nov-2011)</w:t>
      </w:r>
    </w:p>
    <w:p w:rsidR="00037DCF" w:rsidRDefault="00037DCF" w:rsidP="00037DCF">
      <w:pPr>
        <w:pStyle w:val="Brdtext"/>
        <w:ind w:left="227"/>
        <w:jc w:val="left"/>
      </w:pPr>
      <w:r>
        <w:t>Roos, Göran, (fr.o.m den 16-sep-2011)</w:t>
      </w:r>
    </w:p>
    <w:p w:rsidR="00037DCF" w:rsidRDefault="00037DCF" w:rsidP="00037DCF">
      <w:pPr>
        <w:pStyle w:val="Brdtext"/>
        <w:ind w:left="227"/>
        <w:jc w:val="left"/>
      </w:pPr>
      <w:r>
        <w:t>Ståhl, Åsa, (fr.o.m den  1-jul-2011)</w:t>
      </w:r>
    </w:p>
    <w:p w:rsidR="00037DCF" w:rsidRDefault="00037DCF" w:rsidP="00037DCF">
      <w:pPr>
        <w:pStyle w:val="Brdtext"/>
        <w:ind w:left="227"/>
        <w:jc w:val="left"/>
      </w:pPr>
      <w:r>
        <w:t>Svedberg, Gunilla, (fr.o.m den  1-jul-2011)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Moore Peterson, Jennifer, (fr.o.m den 20-jun-2011 t.o.m. den </w:t>
      </w:r>
    </w:p>
    <w:p w:rsidR="00037DCF" w:rsidRDefault="00037DCF" w:rsidP="00037DCF">
      <w:pPr>
        <w:pStyle w:val="Brdtext"/>
        <w:ind w:left="227"/>
        <w:jc w:val="left"/>
      </w:pPr>
      <w:r>
        <w:t>18-feb-2013)</w:t>
      </w:r>
    </w:p>
    <w:p w:rsidR="00037DCF" w:rsidRDefault="00037DCF" w:rsidP="00037DCF">
      <w:pPr>
        <w:pStyle w:val="Brdtext"/>
        <w:jc w:val="left"/>
      </w:pPr>
    </w:p>
    <w:p w:rsidR="00037DCF" w:rsidRDefault="00037DCF" w:rsidP="00037DCF">
      <w:pPr>
        <w:pStyle w:val="Brdtext"/>
        <w:jc w:val="left"/>
      </w:pPr>
      <w:r>
        <w:t>Lokal: Regeringskansliets utredningsavdelning, Box 11014, 404 21 Göteborg</w:t>
      </w:r>
    </w:p>
    <w:p w:rsidR="00037DCF" w:rsidRDefault="00037DCF" w:rsidP="00037DCF">
      <w:pPr>
        <w:pStyle w:val="Brdtext"/>
        <w:jc w:val="left"/>
      </w:pPr>
    </w:p>
    <w:p w:rsidR="00037DCF" w:rsidRDefault="00037DCF" w:rsidP="00037DCF">
      <w:pPr>
        <w:pStyle w:val="Brdtext"/>
        <w:jc w:val="left"/>
      </w:pPr>
      <w:r>
        <w:t>Direktiv för utredningen, se dir. 2011:47 och dir. 2012:65</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2012:60 Avgifter på väg och elektroniska vägtullsystem</w:t>
      </w:r>
    </w:p>
    <w:p w:rsidR="00037DCF" w:rsidRDefault="00037DCF" w:rsidP="00037DCF">
      <w:pPr>
        <w:pStyle w:val="Brdtext"/>
        <w:jc w:val="left"/>
      </w:pPr>
    </w:p>
    <w:p w:rsidR="00037DCF" w:rsidRDefault="00037DCF" w:rsidP="00037DCF">
      <w:pPr>
        <w:pStyle w:val="Brdtext"/>
        <w:jc w:val="left"/>
      </w:pPr>
      <w:r>
        <w:lastRenderedPageBreak/>
        <w:t>Utredningen beräknas avsluta sitt arbete senast den 7 februari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86" w:name="_Toc348704845"/>
      <w:bookmarkStart w:id="387" w:name="_Toc349137993"/>
      <w:bookmarkStart w:id="388" w:name="_Toc349138333"/>
      <w:r w:rsidRPr="00584369">
        <w:rPr>
          <w:sz w:val="23"/>
          <w:szCs w:val="23"/>
        </w:rPr>
        <w:t>AIF-förvaltarutredningen (Fi 2011:10)</w:t>
      </w:r>
      <w:bookmarkEnd w:id="386"/>
      <w:bookmarkEnd w:id="387"/>
      <w:bookmarkEnd w:id="388"/>
    </w:p>
    <w:p w:rsidR="00037DCF" w:rsidRDefault="00037DCF" w:rsidP="00037DCF">
      <w:pPr>
        <w:pStyle w:val="Brdtext"/>
        <w:jc w:val="left"/>
      </w:pPr>
      <w:r>
        <w:t>Tillkallad enligt regeringens bemyndigande  8-sep-2011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Lindeblad, Ann-Christine, (fr.o.m den  1-nov-2011 t.o.m den  </w:t>
      </w:r>
    </w:p>
    <w:p w:rsidR="00037DCF" w:rsidRDefault="00037DCF" w:rsidP="00037DCF">
      <w:pPr>
        <w:pStyle w:val="Brdtext"/>
        <w:ind w:left="227"/>
        <w:jc w:val="left"/>
      </w:pPr>
      <w:r>
        <w:t>6-okt-2012)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Axelsson, Martin, (fr.o.m den  1-nov-2011)</w:t>
      </w:r>
    </w:p>
    <w:p w:rsidR="00037DCF" w:rsidRDefault="00037DCF" w:rsidP="00037DCF">
      <w:pPr>
        <w:pStyle w:val="Brdtext"/>
        <w:ind w:left="227"/>
        <w:jc w:val="left"/>
      </w:pPr>
      <w:r>
        <w:t>Erikson, Charlotta, (fr.o.m den  1-nov-2011)</w:t>
      </w:r>
    </w:p>
    <w:p w:rsidR="00037DCF" w:rsidRDefault="00037DCF" w:rsidP="00037DCF">
      <w:pPr>
        <w:pStyle w:val="Brdtext"/>
        <w:ind w:left="227"/>
        <w:jc w:val="left"/>
      </w:pPr>
      <w:r>
        <w:t>Erséus, Catarina, (fr.o.m den  1-nov-2011)</w:t>
      </w:r>
    </w:p>
    <w:p w:rsidR="00037DCF" w:rsidRDefault="00037DCF" w:rsidP="00037DCF">
      <w:pPr>
        <w:pStyle w:val="Brdtext"/>
        <w:ind w:left="227"/>
        <w:jc w:val="left"/>
      </w:pPr>
      <w:r>
        <w:t>Hedberg, Lovisa, (fr.o.m den  1-nov-2011)</w:t>
      </w:r>
    </w:p>
    <w:p w:rsidR="00037DCF" w:rsidRDefault="00037DCF" w:rsidP="00037DCF">
      <w:pPr>
        <w:pStyle w:val="Brdtext"/>
        <w:ind w:left="227"/>
        <w:jc w:val="left"/>
      </w:pPr>
      <w:r>
        <w:t>Lennefeldt, Henrik, (fr.o.m den  1-nov-2011)</w:t>
      </w:r>
    </w:p>
    <w:p w:rsidR="00037DCF" w:rsidRPr="00DC592E" w:rsidRDefault="00037DCF" w:rsidP="00037DCF">
      <w:pPr>
        <w:pStyle w:val="Brdtext"/>
        <w:ind w:left="227"/>
        <w:jc w:val="left"/>
        <w:rPr>
          <w:lang w:val="de-DE"/>
        </w:rPr>
      </w:pPr>
      <w:r w:rsidRPr="00DC592E">
        <w:rPr>
          <w:lang w:val="de-DE"/>
        </w:rPr>
        <w:t>Reinius, Marie, (fr.o.m den  1</w:t>
      </w:r>
      <w:r>
        <w:rPr>
          <w:lang w:val="de-DE"/>
        </w:rPr>
        <w:t>-nov</w:t>
      </w:r>
      <w:r w:rsidRPr="00DC592E">
        <w:rPr>
          <w:lang w:val="de-DE"/>
        </w:rPr>
        <w:t>-2011)</w:t>
      </w:r>
    </w:p>
    <w:p w:rsidR="00037DCF" w:rsidRPr="00DC592E" w:rsidRDefault="00037DCF" w:rsidP="00037DCF">
      <w:pPr>
        <w:pStyle w:val="Brdtext"/>
        <w:ind w:left="227"/>
        <w:jc w:val="left"/>
        <w:rPr>
          <w:lang w:val="de-DE"/>
        </w:rPr>
      </w:pPr>
      <w:r w:rsidRPr="00DC592E">
        <w:rPr>
          <w:lang w:val="de-DE"/>
        </w:rPr>
        <w:t>Schaaf, Joakim, (fr.o.m den  1</w:t>
      </w:r>
      <w:r>
        <w:rPr>
          <w:lang w:val="de-DE"/>
        </w:rPr>
        <w:t>-nov</w:t>
      </w:r>
      <w:r w:rsidRPr="00DC592E">
        <w:rPr>
          <w:lang w:val="de-DE"/>
        </w:rPr>
        <w:t>-2011)</w:t>
      </w:r>
    </w:p>
    <w:p w:rsidR="00037DCF" w:rsidRDefault="00037DCF" w:rsidP="00037DCF">
      <w:pPr>
        <w:pStyle w:val="Brdtext"/>
        <w:ind w:left="227"/>
        <w:jc w:val="left"/>
      </w:pPr>
      <w:r>
        <w:t>Strömberg, Per, (fr.o.m den  1-nov-2011 t.o.m den  2-feb-2012)</w:t>
      </w:r>
    </w:p>
    <w:p w:rsidR="00037DCF" w:rsidRDefault="00037DCF" w:rsidP="00037DCF">
      <w:pPr>
        <w:pStyle w:val="Brdtext"/>
        <w:ind w:left="227"/>
        <w:jc w:val="left"/>
      </w:pPr>
      <w:r>
        <w:t>Wall, Helene, (fr.o.m den  1-nov-2011)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Bildstein-Hagberg, Sofia, (fr.o.m den  1-nov-2011 t.o.m den  </w:t>
      </w:r>
    </w:p>
    <w:p w:rsidR="00037DCF" w:rsidRDefault="00037DCF" w:rsidP="00037DCF">
      <w:pPr>
        <w:pStyle w:val="Brdtext"/>
        <w:ind w:left="227"/>
        <w:jc w:val="left"/>
      </w:pPr>
      <w:r>
        <w:t>6-okt-2012)</w:t>
      </w:r>
    </w:p>
    <w:p w:rsidR="00037DCF" w:rsidRDefault="00037DCF" w:rsidP="00037DCF">
      <w:pPr>
        <w:pStyle w:val="Brdtext"/>
        <w:ind w:left="227"/>
        <w:jc w:val="left"/>
      </w:pPr>
      <w:r>
        <w:t>Forsaeus, Helena, (fr.o.m den 14-sep-2011 t.o.m den 20-okt-2012)</w:t>
      </w:r>
    </w:p>
    <w:p w:rsidR="00037DCF" w:rsidRDefault="00037DCF" w:rsidP="00037DCF">
      <w:pPr>
        <w:pStyle w:val="Brdtext"/>
        <w:ind w:left="227"/>
        <w:jc w:val="left"/>
      </w:pPr>
      <w:r>
        <w:t>Lycke, Johan, (fr.o.m den  3-okt-2011 t.o.m den  6-okt-2012)</w:t>
      </w:r>
    </w:p>
    <w:p w:rsidR="00037DCF" w:rsidRDefault="00037DCF" w:rsidP="00037DCF">
      <w:pPr>
        <w:pStyle w:val="Brdtext"/>
        <w:jc w:val="left"/>
      </w:pPr>
    </w:p>
    <w:p w:rsidR="00037DCF" w:rsidRDefault="00037DCF" w:rsidP="00037DCF">
      <w:pPr>
        <w:pStyle w:val="Brdtext"/>
        <w:jc w:val="left"/>
      </w:pPr>
      <w:r>
        <w:t>Direktiv för utredningen, se dir. 2011:77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2012:67 Förvaltare av alternativa investeringsfonder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89" w:name="_Toc348704846"/>
      <w:bookmarkStart w:id="390" w:name="_Toc349137994"/>
      <w:bookmarkStart w:id="391" w:name="_Toc349138334"/>
      <w:r w:rsidRPr="00584369">
        <w:rPr>
          <w:sz w:val="23"/>
          <w:szCs w:val="23"/>
        </w:rPr>
        <w:t>Buffertkapitalsutredningen (Fi 2011:11)</w:t>
      </w:r>
      <w:bookmarkEnd w:id="389"/>
      <w:bookmarkEnd w:id="390"/>
      <w:bookmarkEnd w:id="391"/>
    </w:p>
    <w:p w:rsidR="00037DCF" w:rsidRDefault="00037DCF" w:rsidP="00037DCF">
      <w:pPr>
        <w:pStyle w:val="Brdtext"/>
        <w:jc w:val="left"/>
      </w:pPr>
      <w:r>
        <w:t>Tillkallad enligt regeringens bemyndigande 29-sep-2011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Langensjö, Mats, (fr.o.m den 29-sep-2011 t.o.m den 22-aug-2012)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Ehnsson, Gudrun, (fr.o.m den 29-sep-2011)</w:t>
      </w:r>
    </w:p>
    <w:p w:rsidR="00037DCF" w:rsidRDefault="00037DCF" w:rsidP="00037DCF">
      <w:pPr>
        <w:pStyle w:val="Brdtext"/>
        <w:ind w:left="227"/>
        <w:jc w:val="left"/>
      </w:pPr>
      <w:r>
        <w:t>Hammar, Brita, (fr.o.m den 29-sep-2011)</w:t>
      </w:r>
    </w:p>
    <w:p w:rsidR="00037DCF" w:rsidRDefault="00037DCF" w:rsidP="00037DCF">
      <w:pPr>
        <w:pStyle w:val="Brdtext"/>
        <w:ind w:left="227"/>
        <w:jc w:val="left"/>
      </w:pPr>
      <w:r>
        <w:t>McPhee, Sarah, (fr.o.m den 29-sep-2011)</w:t>
      </w:r>
    </w:p>
    <w:p w:rsidR="00037DCF" w:rsidRDefault="00037DCF" w:rsidP="00037DCF">
      <w:pPr>
        <w:pStyle w:val="Brdtext"/>
        <w:ind w:left="227"/>
        <w:jc w:val="left"/>
      </w:pPr>
      <w:r>
        <w:t>Nielsen, Thomas, (fr.o.m den 29-sep-2011)</w:t>
      </w:r>
    </w:p>
    <w:p w:rsidR="00037DCF" w:rsidRDefault="00037DCF" w:rsidP="00037DCF">
      <w:pPr>
        <w:pStyle w:val="Brdtext"/>
        <w:ind w:left="227"/>
        <w:jc w:val="left"/>
      </w:pPr>
      <w:r>
        <w:lastRenderedPageBreak/>
        <w:t>Norling, Thomas, (fr.o.m den 29-sep-2011)</w:t>
      </w:r>
    </w:p>
    <w:p w:rsidR="00037DCF" w:rsidRDefault="00037DCF" w:rsidP="00037DCF">
      <w:pPr>
        <w:pStyle w:val="Brdtext"/>
        <w:ind w:left="227"/>
        <w:jc w:val="left"/>
      </w:pPr>
      <w:r>
        <w:t>Rodhe, Lars, (fr.o.m den 29-sep-2011)</w:t>
      </w:r>
    </w:p>
    <w:p w:rsidR="00037DCF" w:rsidRDefault="00037DCF" w:rsidP="00037DCF">
      <w:pPr>
        <w:pStyle w:val="Brdtext"/>
        <w:ind w:left="227"/>
        <w:jc w:val="left"/>
      </w:pPr>
      <w:r>
        <w:t>Söderlind, Paul, (fr.o.m den 29-sep-2011)</w:t>
      </w:r>
    </w:p>
    <w:p w:rsidR="00037DCF" w:rsidRPr="00DC592E" w:rsidRDefault="00037DCF" w:rsidP="00037DCF">
      <w:pPr>
        <w:pStyle w:val="Brdtext"/>
        <w:ind w:left="227"/>
        <w:jc w:val="left"/>
        <w:rPr>
          <w:lang w:val="de-DE"/>
        </w:rPr>
      </w:pPr>
      <w:r w:rsidRPr="00DC592E">
        <w:rPr>
          <w:lang w:val="de-DE"/>
        </w:rPr>
        <w:t>Urwitz, Gabriel, (fr.o.m den 29</w:t>
      </w:r>
      <w:r>
        <w:rPr>
          <w:lang w:val="de-DE"/>
        </w:rPr>
        <w:t>-sep</w:t>
      </w:r>
      <w:r w:rsidRPr="00DC592E">
        <w:rPr>
          <w:lang w:val="de-DE"/>
        </w:rPr>
        <w:t>-2011)</w:t>
      </w:r>
    </w:p>
    <w:p w:rsidR="00037DCF" w:rsidRDefault="00037DCF" w:rsidP="00037DCF">
      <w:pPr>
        <w:pStyle w:val="Brdtext"/>
        <w:ind w:left="227"/>
        <w:jc w:val="left"/>
      </w:pPr>
      <w:r>
        <w:t>Wissén, Ulf, (fr.o.m den 29-sep-2011)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Isgren, Magnus, (fr.o.m den  1-dec-2011 t.o.m den 25-aug-2012)</w:t>
      </w:r>
    </w:p>
    <w:p w:rsidR="00037DCF" w:rsidRDefault="00037DCF" w:rsidP="00037DCF">
      <w:pPr>
        <w:pStyle w:val="Brdtext"/>
        <w:ind w:left="227"/>
        <w:jc w:val="left"/>
      </w:pPr>
      <w:r>
        <w:t>Sterte, Åsa, (fr.o.m den  3-okt-2011 t.o.m den  1-sep-2012)</w:t>
      </w:r>
    </w:p>
    <w:p w:rsidR="00037DCF" w:rsidRDefault="00037DCF" w:rsidP="00037DCF">
      <w:pPr>
        <w:pStyle w:val="Brdtext"/>
        <w:jc w:val="left"/>
      </w:pPr>
    </w:p>
    <w:p w:rsidR="00037DCF" w:rsidRDefault="00037DCF" w:rsidP="00037DCF">
      <w:pPr>
        <w:pStyle w:val="Brdtext"/>
        <w:jc w:val="left"/>
      </w:pPr>
      <w:r>
        <w:t>Direktiv för utredningen, se dir. 2011:84</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2012:53 AP-fonderna i pensionssystemet - effektivar förvaltning av pensionsreserven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92" w:name="_Toc348704847"/>
      <w:bookmarkStart w:id="393" w:name="_Toc349137995"/>
      <w:bookmarkStart w:id="394" w:name="_Toc349138335"/>
      <w:r w:rsidRPr="00584369">
        <w:rPr>
          <w:sz w:val="23"/>
          <w:szCs w:val="23"/>
        </w:rPr>
        <w:t xml:space="preserve">Utredningen om Riksbankens balansräkning </w:t>
      </w:r>
      <w:r>
        <w:rPr>
          <w:sz w:val="23"/>
          <w:szCs w:val="23"/>
        </w:rPr>
        <w:t xml:space="preserve">           </w:t>
      </w:r>
      <w:r w:rsidRPr="00584369">
        <w:rPr>
          <w:sz w:val="23"/>
          <w:szCs w:val="23"/>
        </w:rPr>
        <w:t xml:space="preserve"> (Fi 2011:12)</w:t>
      </w:r>
      <w:bookmarkEnd w:id="392"/>
      <w:bookmarkEnd w:id="393"/>
      <w:bookmarkEnd w:id="394"/>
    </w:p>
    <w:p w:rsidR="00037DCF" w:rsidRDefault="00037DCF" w:rsidP="00037DCF">
      <w:pPr>
        <w:pStyle w:val="Brdtext"/>
        <w:jc w:val="left"/>
      </w:pPr>
      <w:r>
        <w:t>Tillkallad enligt regeringens bemyndigande 24-nov-2011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Flam, Harry, (fr.o.m den 30-jan-2012 t.o.m den 31-jan-2013)</w:t>
      </w:r>
    </w:p>
    <w:p w:rsidR="00037DCF" w:rsidRDefault="00037DCF" w:rsidP="00037DCF">
      <w:pPr>
        <w:pStyle w:val="Brdtext"/>
        <w:ind w:left="227"/>
        <w:jc w:val="left"/>
      </w:pPr>
      <w:r>
        <w:t>Stymne, Joakim, (fr.o.m den 13-okt-2011 t.o.m den 23-nov-2011)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Berg, Claes, (fr.o.m den 27-feb-2012)</w:t>
      </w:r>
    </w:p>
    <w:p w:rsidR="00037DCF" w:rsidRDefault="00037DCF" w:rsidP="00037DCF">
      <w:pPr>
        <w:pStyle w:val="Brdtext"/>
        <w:ind w:left="227"/>
        <w:jc w:val="left"/>
      </w:pPr>
      <w:r>
        <w:t>Englund, Peter, (fr.o.m den 27-feb-2012)</w:t>
      </w:r>
    </w:p>
    <w:p w:rsidR="00037DCF" w:rsidRDefault="00037DCF" w:rsidP="00037DCF">
      <w:pPr>
        <w:pStyle w:val="Brdtext"/>
        <w:ind w:left="227"/>
        <w:jc w:val="left"/>
      </w:pPr>
      <w:r>
        <w:t>Hörngren, Lars, (fr.o.m den 27-feb-2012)</w:t>
      </w:r>
    </w:p>
    <w:p w:rsidR="00037DCF" w:rsidRDefault="00037DCF" w:rsidP="00037DCF">
      <w:pPr>
        <w:pStyle w:val="Brdtext"/>
        <w:ind w:left="227"/>
        <w:jc w:val="left"/>
      </w:pPr>
      <w:r>
        <w:t>Lindfelt, Carina, (fr.o.m den 27-feb-2012)</w:t>
      </w:r>
    </w:p>
    <w:p w:rsidR="00037DCF" w:rsidRDefault="00037DCF" w:rsidP="00037DCF">
      <w:pPr>
        <w:pStyle w:val="Brdtext"/>
        <w:ind w:left="227"/>
        <w:jc w:val="left"/>
      </w:pPr>
      <w:r>
        <w:t>Lindsö, Ebba, (fr.o.m den 27-feb-2012)</w:t>
      </w:r>
    </w:p>
    <w:p w:rsidR="00037DCF" w:rsidRDefault="00037DCF" w:rsidP="00037DCF">
      <w:pPr>
        <w:pStyle w:val="Brdtext"/>
        <w:ind w:left="227"/>
        <w:jc w:val="left"/>
      </w:pPr>
      <w:r>
        <w:t>Persson, Mats, (fr.o.m den 27-feb-2012)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Carlens, Martin, (fr.o.m den 27-feb-2012)</w:t>
      </w:r>
    </w:p>
    <w:p w:rsidR="00037DCF" w:rsidRDefault="00037DCF" w:rsidP="00037DCF">
      <w:pPr>
        <w:pStyle w:val="Brdtext"/>
        <w:ind w:left="227"/>
        <w:jc w:val="left"/>
      </w:pPr>
      <w:r>
        <w:t>Widenfalk, Anna, (fr.o.m den 27-feb-2012)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Danielsson, Peter, (fr.o.m den 12-mar-2012 t.o.m den 18-feb-2013)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Rodhe, Rasmus, (fr.o.m den 12-mar-2012 t.o.m den 31-jan-2013)</w:t>
      </w:r>
    </w:p>
    <w:p w:rsidR="00037DCF" w:rsidRDefault="00037DCF" w:rsidP="00037DCF">
      <w:pPr>
        <w:pStyle w:val="Brdtext"/>
        <w:jc w:val="left"/>
      </w:pPr>
    </w:p>
    <w:p w:rsidR="00037DCF" w:rsidRDefault="00037DCF" w:rsidP="00037DCF">
      <w:pPr>
        <w:pStyle w:val="Brdtext"/>
        <w:jc w:val="left"/>
      </w:pPr>
      <w:r>
        <w:t>Lokal: Garnisonen, Karlavägen 100 A, 103 33 Stockholm</w:t>
      </w:r>
    </w:p>
    <w:p w:rsidR="00037DCF" w:rsidRDefault="00037DCF" w:rsidP="00037DCF">
      <w:pPr>
        <w:pStyle w:val="Brdtext"/>
        <w:jc w:val="left"/>
      </w:pPr>
    </w:p>
    <w:p w:rsidR="00037DCF" w:rsidRDefault="00037DCF" w:rsidP="00037DCF">
      <w:pPr>
        <w:pStyle w:val="Brdtext"/>
        <w:jc w:val="left"/>
      </w:pPr>
      <w:r>
        <w:lastRenderedPageBreak/>
        <w:t>Direktiv för utredningen, se dir. 2011:89 och dir. 2012:64</w:t>
      </w:r>
    </w:p>
    <w:p w:rsidR="00037DCF" w:rsidRDefault="00037DCF" w:rsidP="00037DCF">
      <w:pPr>
        <w:pStyle w:val="Brdtext"/>
        <w:jc w:val="left"/>
      </w:pPr>
    </w:p>
    <w:p w:rsidR="00037DCF" w:rsidRDefault="00037DCF" w:rsidP="00037DCF">
      <w:pPr>
        <w:pStyle w:val="Brdtext"/>
        <w:jc w:val="left"/>
      </w:pPr>
      <w:r>
        <w:t>Utredningen beräknas avsluta sitt arbete senast den 1 februari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95" w:name="_Toc348704848"/>
      <w:bookmarkStart w:id="396" w:name="_Toc349137996"/>
      <w:bookmarkStart w:id="397" w:name="_Toc349138336"/>
      <w:r w:rsidRPr="00584369">
        <w:rPr>
          <w:sz w:val="23"/>
          <w:szCs w:val="23"/>
        </w:rPr>
        <w:t>Importmomsutredningen (Fi 2011:13)</w:t>
      </w:r>
      <w:bookmarkEnd w:id="395"/>
      <w:bookmarkEnd w:id="396"/>
      <w:bookmarkEnd w:id="397"/>
    </w:p>
    <w:p w:rsidR="00037DCF" w:rsidRDefault="00037DCF" w:rsidP="00037DCF">
      <w:pPr>
        <w:pStyle w:val="Brdtext"/>
        <w:jc w:val="left"/>
      </w:pPr>
      <w:r>
        <w:t>Tillkallad enligt regeringens bemyndigande 20-okt-2011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Stahl, Ted, (fr.o.m den  1-jan-2012 t.o.m. den 13-jan-2013))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Barregren, Mats, (fr.o.m den  1-jan-2012)</w:t>
      </w:r>
    </w:p>
    <w:p w:rsidR="00037DCF" w:rsidRDefault="00037DCF" w:rsidP="00037DCF">
      <w:pPr>
        <w:pStyle w:val="Brdtext"/>
        <w:ind w:left="227"/>
        <w:jc w:val="left"/>
      </w:pPr>
      <w:r>
        <w:t>Carlberg, Charlotta, (fr.o.m den  1-jan-2012)</w:t>
      </w:r>
    </w:p>
    <w:p w:rsidR="00037DCF" w:rsidRDefault="00037DCF" w:rsidP="00037DCF">
      <w:pPr>
        <w:pStyle w:val="Brdtext"/>
        <w:ind w:left="227"/>
        <w:jc w:val="left"/>
      </w:pPr>
      <w:r>
        <w:t>Helenius, Mia, (fr.o.m den  9-feb-2012 t.o.m den 29-feb-2012)</w:t>
      </w:r>
    </w:p>
    <w:p w:rsidR="00037DCF" w:rsidRDefault="00037DCF" w:rsidP="00037DCF">
      <w:pPr>
        <w:pStyle w:val="Brdtext"/>
        <w:ind w:left="227"/>
        <w:jc w:val="left"/>
      </w:pPr>
      <w:r>
        <w:t>Lindqvist, Johan, (fr.o.m den  1-jan-2012)</w:t>
      </w:r>
    </w:p>
    <w:p w:rsidR="00037DCF" w:rsidRDefault="00037DCF" w:rsidP="00037DCF">
      <w:pPr>
        <w:pStyle w:val="Brdtext"/>
        <w:ind w:left="227"/>
        <w:jc w:val="left"/>
      </w:pPr>
      <w:r>
        <w:t>Lindström, Elly-Ann, (fr.o.m den  1-jan-2012)</w:t>
      </w:r>
    </w:p>
    <w:p w:rsidR="00037DCF" w:rsidRPr="00DC592E" w:rsidRDefault="00037DCF" w:rsidP="00037DCF">
      <w:pPr>
        <w:pStyle w:val="Brdtext"/>
        <w:ind w:left="227"/>
        <w:jc w:val="left"/>
        <w:rPr>
          <w:lang w:val="en-US"/>
        </w:rPr>
      </w:pPr>
      <w:r w:rsidRPr="00DC592E">
        <w:rPr>
          <w:lang w:val="en-US"/>
        </w:rPr>
        <w:t>Mattson, Jan-Owe, (fr.o.m den  1</w:t>
      </w:r>
      <w:r>
        <w:rPr>
          <w:lang w:val="en-US"/>
        </w:rPr>
        <w:t>-jan</w:t>
      </w:r>
      <w:r w:rsidRPr="00DC592E">
        <w:rPr>
          <w:lang w:val="en-US"/>
        </w:rPr>
        <w:t>-2012)</w:t>
      </w:r>
    </w:p>
    <w:p w:rsidR="00037DCF" w:rsidRDefault="00037DCF" w:rsidP="00037DCF">
      <w:pPr>
        <w:pStyle w:val="Brdtext"/>
        <w:ind w:left="227"/>
        <w:jc w:val="left"/>
      </w:pPr>
      <w:r>
        <w:t>Mogren, Fredrik, (fr.o.m den  1-jan-2012)</w:t>
      </w:r>
    </w:p>
    <w:p w:rsidR="00037DCF" w:rsidRDefault="00037DCF" w:rsidP="00037DCF">
      <w:pPr>
        <w:pStyle w:val="Brdtext"/>
        <w:ind w:left="227"/>
        <w:jc w:val="left"/>
      </w:pPr>
      <w:r>
        <w:t>Sandberg Nilsson, Anna, (fr.o.m den  1-jan-2012)</w:t>
      </w:r>
    </w:p>
    <w:p w:rsidR="00037DCF" w:rsidRDefault="00037DCF" w:rsidP="00037DCF">
      <w:pPr>
        <w:pStyle w:val="Brdtext"/>
        <w:ind w:left="227"/>
        <w:jc w:val="left"/>
      </w:pPr>
      <w:r>
        <w:t>Sandahl, Charlotta, (fr.o.m den  1-jan-2012)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Bohm, Lena, (fr.o.m den  1-mar-2012 t.o.m. den 16-jan-2013)</w:t>
      </w:r>
    </w:p>
    <w:p w:rsidR="00037DCF" w:rsidRDefault="00037DCF" w:rsidP="00037DCF">
      <w:pPr>
        <w:pStyle w:val="Brdtext"/>
        <w:ind w:left="227"/>
        <w:jc w:val="left"/>
      </w:pPr>
      <w:r>
        <w:t>Helenius, Mia, (fr.o.m den  1-mar-2012 t.o.m. den 16-jan-2013)</w:t>
      </w:r>
    </w:p>
    <w:p w:rsidR="00037DCF" w:rsidRDefault="00037DCF" w:rsidP="00037DCF">
      <w:pPr>
        <w:pStyle w:val="Brdtext"/>
        <w:ind w:left="227"/>
        <w:jc w:val="left"/>
      </w:pPr>
      <w:r>
        <w:t>Sonnerby, Mikaela, (fr.o.m den  5-dec-2011 t.o.m. den  1-feb-2013)</w:t>
      </w:r>
    </w:p>
    <w:p w:rsidR="00037DCF" w:rsidRDefault="00037DCF" w:rsidP="00037DCF">
      <w:pPr>
        <w:pStyle w:val="Brdtext"/>
        <w:jc w:val="left"/>
      </w:pPr>
    </w:p>
    <w:p w:rsidR="00037DCF" w:rsidRDefault="00037DCF" w:rsidP="00037DCF">
      <w:pPr>
        <w:pStyle w:val="Brdtext"/>
        <w:jc w:val="left"/>
      </w:pPr>
      <w:r>
        <w:t>Lokal: Garnisonen, Karlavägen 100 A, 103 33 Stockholm</w:t>
      </w:r>
    </w:p>
    <w:p w:rsidR="00037DCF" w:rsidRDefault="00037DCF" w:rsidP="00037DCF">
      <w:pPr>
        <w:pStyle w:val="Brdtext"/>
        <w:jc w:val="left"/>
      </w:pPr>
    </w:p>
    <w:p w:rsidR="00037DCF" w:rsidRDefault="00037DCF" w:rsidP="00037DCF">
      <w:pPr>
        <w:pStyle w:val="Brdtext"/>
        <w:jc w:val="left"/>
      </w:pPr>
      <w:r>
        <w:t>Direktiv för utredningen, se dir. 2011:90</w:t>
      </w:r>
    </w:p>
    <w:p w:rsidR="00037DCF" w:rsidRDefault="00037DCF" w:rsidP="00037DCF">
      <w:pPr>
        <w:pStyle w:val="Brdtext"/>
        <w:jc w:val="left"/>
      </w:pPr>
    </w:p>
    <w:p w:rsidR="00037DCF" w:rsidRDefault="00037DCF" w:rsidP="00037DCF">
      <w:pPr>
        <w:pStyle w:val="Brdtext"/>
        <w:jc w:val="left"/>
      </w:pPr>
      <w:r>
        <w:t>Utredningen beräknas avsluta sitt arbete senast den 15 januari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398" w:name="_Toc348704849"/>
      <w:bookmarkStart w:id="399" w:name="_Toc349137997"/>
      <w:bookmarkStart w:id="400" w:name="_Toc349138337"/>
      <w:r w:rsidRPr="00584369">
        <w:rPr>
          <w:sz w:val="23"/>
          <w:szCs w:val="23"/>
        </w:rPr>
        <w:t>2012 års krigsförsäkringsutredning (Fi 2012:01)</w:t>
      </w:r>
      <w:bookmarkEnd w:id="398"/>
      <w:bookmarkEnd w:id="399"/>
      <w:bookmarkEnd w:id="400"/>
    </w:p>
    <w:p w:rsidR="00037DCF" w:rsidRDefault="00037DCF" w:rsidP="00037DCF">
      <w:pPr>
        <w:pStyle w:val="Brdtext"/>
        <w:jc w:val="left"/>
      </w:pPr>
      <w:r>
        <w:t>Tillkallad enligt regeringens bemyndigande 19-jan-2012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Daltung, Sonja, (fr.o.m den 23-jan-2012)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Brandtell, Per, (fr.o.m den 28-apr-2012)</w:t>
      </w:r>
    </w:p>
    <w:p w:rsidR="00037DCF" w:rsidRDefault="00037DCF" w:rsidP="00037DCF">
      <w:pPr>
        <w:pStyle w:val="Brdtext"/>
        <w:ind w:left="227"/>
        <w:jc w:val="left"/>
      </w:pPr>
      <w:r>
        <w:t>Hedberg, Olof, (fr.o.m den 28-apr-2012)</w:t>
      </w:r>
    </w:p>
    <w:p w:rsidR="00037DCF" w:rsidRDefault="00037DCF" w:rsidP="00037DCF">
      <w:pPr>
        <w:pStyle w:val="Brdtext"/>
        <w:ind w:left="227"/>
        <w:jc w:val="left"/>
      </w:pPr>
      <w:r>
        <w:t>Johansson, Monika, (fr.o.m den 28-apr-2012)</w:t>
      </w:r>
    </w:p>
    <w:p w:rsidR="00037DCF" w:rsidRDefault="00037DCF" w:rsidP="00037DCF">
      <w:pPr>
        <w:pStyle w:val="Brdtext"/>
        <w:ind w:left="227"/>
        <w:jc w:val="left"/>
      </w:pPr>
      <w:r>
        <w:t>Livijn, Mikael, (fr.o.m den 28-apr-2012)</w:t>
      </w:r>
    </w:p>
    <w:p w:rsidR="00037DCF" w:rsidRDefault="00037DCF" w:rsidP="00037DCF">
      <w:pPr>
        <w:pStyle w:val="Brdtext"/>
        <w:ind w:left="227"/>
        <w:jc w:val="left"/>
      </w:pPr>
      <w:r>
        <w:t>Norrhäll, Ulla Annica, (fr.o.m den 28-apr-2012)</w:t>
      </w:r>
    </w:p>
    <w:p w:rsidR="00037DCF" w:rsidRDefault="00037DCF" w:rsidP="00037DCF">
      <w:pPr>
        <w:pStyle w:val="Brdtext"/>
        <w:ind w:left="227"/>
        <w:jc w:val="left"/>
      </w:pPr>
      <w:r>
        <w:lastRenderedPageBreak/>
        <w:t>Tamm, Mikaela, (fr.o.m den 28-apr-2012)</w:t>
      </w:r>
    </w:p>
    <w:p w:rsidR="00037DCF" w:rsidRDefault="00037DCF" w:rsidP="00037DCF">
      <w:pPr>
        <w:pStyle w:val="Brdtext"/>
        <w:ind w:left="227"/>
        <w:jc w:val="left"/>
      </w:pPr>
      <w:r>
        <w:t>Österhed, Håkan, (fr.o.m den 28-apr-2012)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Rothlin, Malin, (fr.o.m den  1-apr-2012)</w:t>
      </w:r>
    </w:p>
    <w:p w:rsidR="00037DCF" w:rsidRDefault="00037DCF" w:rsidP="00037DCF">
      <w:pPr>
        <w:pStyle w:val="Brdtext"/>
        <w:jc w:val="left"/>
      </w:pPr>
    </w:p>
    <w:p w:rsidR="00037DCF" w:rsidRDefault="00037DCF" w:rsidP="00037DCF">
      <w:pPr>
        <w:pStyle w:val="Brdtext"/>
        <w:jc w:val="left"/>
      </w:pPr>
      <w:r>
        <w:t>Lokal: Garnisonen, Karlavägen 100 A. 103 33 Stockholm</w:t>
      </w:r>
    </w:p>
    <w:p w:rsidR="00037DCF" w:rsidRDefault="00037DCF" w:rsidP="00037DCF">
      <w:pPr>
        <w:pStyle w:val="Brdtext"/>
        <w:jc w:val="left"/>
      </w:pPr>
    </w:p>
    <w:p w:rsidR="00037DCF" w:rsidRDefault="00037DCF" w:rsidP="00037DCF">
      <w:pPr>
        <w:pStyle w:val="Brdtext"/>
        <w:jc w:val="left"/>
      </w:pPr>
      <w:r>
        <w:t>Direktiv för utredningen, se dir. 2012:04 och dir. 2012:93</w:t>
      </w:r>
    </w:p>
    <w:p w:rsidR="00037DCF" w:rsidRDefault="00037DCF" w:rsidP="00037DCF">
      <w:pPr>
        <w:pStyle w:val="Brdtext"/>
        <w:jc w:val="left"/>
      </w:pPr>
    </w:p>
    <w:p w:rsidR="00037DCF" w:rsidRDefault="00037DCF" w:rsidP="00037DCF">
      <w:pPr>
        <w:pStyle w:val="Brdtext"/>
        <w:jc w:val="left"/>
      </w:pPr>
      <w:r>
        <w:t>Utredningen beräknas avsluta sitt arbete senast den 28 februari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01" w:name="_Toc348704850"/>
      <w:bookmarkStart w:id="402" w:name="_Toc349137998"/>
      <w:bookmarkStart w:id="403" w:name="_Toc349138338"/>
      <w:r w:rsidRPr="00584369">
        <w:rPr>
          <w:sz w:val="23"/>
          <w:szCs w:val="23"/>
        </w:rPr>
        <w:t>Utredningen om stärkt rättssäkerhet i skatteförfarandet (Fi 2012:02)</w:t>
      </w:r>
      <w:bookmarkEnd w:id="401"/>
      <w:bookmarkEnd w:id="402"/>
      <w:bookmarkEnd w:id="403"/>
    </w:p>
    <w:p w:rsidR="00037DCF" w:rsidRDefault="00037DCF" w:rsidP="00037DCF">
      <w:pPr>
        <w:pStyle w:val="Brdtext"/>
        <w:jc w:val="left"/>
      </w:pPr>
      <w:r>
        <w:t>Tillkallad enligt regeringens bemyndigande  8-mar-2012</w:t>
      </w:r>
    </w:p>
    <w:p w:rsidR="00E6437D" w:rsidRDefault="00E6437D"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Almgren, Karin, (fr.o.m den  8-mar-2012)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Axén Linderl, Annica, (fr.o.m den 27-apr-2012)</w:t>
      </w:r>
    </w:p>
    <w:p w:rsidR="00037DCF" w:rsidRDefault="00037DCF" w:rsidP="00037DCF">
      <w:pPr>
        <w:pStyle w:val="Brdtext"/>
        <w:ind w:left="227"/>
        <w:jc w:val="left"/>
      </w:pPr>
      <w:r>
        <w:t>Jönsson, Marie, (fr.o.m den 27-apr-2012)</w:t>
      </w:r>
    </w:p>
    <w:p w:rsidR="00037DCF" w:rsidRDefault="00037DCF" w:rsidP="00037DCF">
      <w:pPr>
        <w:pStyle w:val="Brdtext"/>
        <w:ind w:left="227"/>
        <w:jc w:val="left"/>
      </w:pPr>
      <w:r>
        <w:t>Reinikainen, Leena, (fr.o.m den 27-apr-2012)</w:t>
      </w:r>
    </w:p>
    <w:p w:rsidR="00037DCF" w:rsidRDefault="00037DCF" w:rsidP="00037DCF">
      <w:pPr>
        <w:pStyle w:val="Brdtext"/>
        <w:ind w:left="227"/>
        <w:jc w:val="left"/>
      </w:pPr>
      <w:r>
        <w:t>Simon Almendal, Teresa, (fr.o.m den 27-apr-2012)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Brose, Peter, (fr.o.m den 27-apr-2012)</w:t>
      </w:r>
    </w:p>
    <w:p w:rsidR="00037DCF" w:rsidRDefault="00037DCF" w:rsidP="00037DCF">
      <w:pPr>
        <w:pStyle w:val="Brdtext"/>
        <w:ind w:left="227"/>
        <w:jc w:val="left"/>
      </w:pPr>
      <w:r>
        <w:t>Carlberg, Charlotta, (fr.o.m den 27-apr-2012)</w:t>
      </w:r>
    </w:p>
    <w:p w:rsidR="00037DCF" w:rsidRPr="00DC592E" w:rsidRDefault="00037DCF" w:rsidP="00037DCF">
      <w:pPr>
        <w:pStyle w:val="Brdtext"/>
        <w:ind w:left="227"/>
        <w:jc w:val="left"/>
        <w:rPr>
          <w:lang w:val="es-ES"/>
        </w:rPr>
      </w:pPr>
      <w:r w:rsidRPr="00DC592E">
        <w:rPr>
          <w:lang w:val="es-ES"/>
        </w:rPr>
        <w:t>Duras, Pierre, (fr.o.m den 27</w:t>
      </w:r>
      <w:r>
        <w:rPr>
          <w:lang w:val="es-ES"/>
        </w:rPr>
        <w:t>-apr</w:t>
      </w:r>
      <w:r w:rsidRPr="00DC592E">
        <w:rPr>
          <w:lang w:val="es-ES"/>
        </w:rPr>
        <w:t>-2012)</w:t>
      </w:r>
    </w:p>
    <w:p w:rsidR="00037DCF" w:rsidRDefault="00037DCF" w:rsidP="00037DCF">
      <w:pPr>
        <w:pStyle w:val="Brdtext"/>
        <w:ind w:left="227"/>
        <w:jc w:val="left"/>
      </w:pPr>
      <w:r>
        <w:t>Kristiansson, Hanna, (fr.o.m den 27-apr-2012)</w:t>
      </w:r>
    </w:p>
    <w:p w:rsidR="00037DCF" w:rsidRDefault="00037DCF" w:rsidP="00037DCF">
      <w:pPr>
        <w:pStyle w:val="Brdtext"/>
        <w:ind w:left="227"/>
        <w:jc w:val="left"/>
      </w:pPr>
      <w:r>
        <w:t>Leidhammar, Börje, (fr.o.m den 27-apr-2012)</w:t>
      </w:r>
    </w:p>
    <w:p w:rsidR="00037DCF" w:rsidRPr="00DC592E" w:rsidRDefault="00037DCF" w:rsidP="00037DCF">
      <w:pPr>
        <w:pStyle w:val="Brdtext"/>
        <w:ind w:left="227"/>
        <w:jc w:val="left"/>
        <w:rPr>
          <w:lang w:val="de-DE"/>
        </w:rPr>
      </w:pPr>
      <w:r w:rsidRPr="00DC592E">
        <w:rPr>
          <w:lang w:val="de-DE"/>
        </w:rPr>
        <w:t>Lundh, Christer, (fr.o.m den 27</w:t>
      </w:r>
      <w:r>
        <w:rPr>
          <w:lang w:val="de-DE"/>
        </w:rPr>
        <w:t>-apr</w:t>
      </w:r>
      <w:r w:rsidRPr="00DC592E">
        <w:rPr>
          <w:lang w:val="de-DE"/>
        </w:rPr>
        <w:t>-2012)</w:t>
      </w:r>
    </w:p>
    <w:p w:rsidR="00037DCF" w:rsidRPr="00DC592E" w:rsidRDefault="00037DCF" w:rsidP="00037DCF">
      <w:pPr>
        <w:pStyle w:val="Brdtext"/>
        <w:ind w:left="227"/>
        <w:jc w:val="left"/>
        <w:rPr>
          <w:lang w:val="de-DE"/>
        </w:rPr>
      </w:pPr>
      <w:r w:rsidRPr="00DC592E">
        <w:rPr>
          <w:lang w:val="de-DE"/>
        </w:rPr>
        <w:t>Nyquist, Kerstin, (fr.o.m den 27</w:t>
      </w:r>
      <w:r>
        <w:rPr>
          <w:lang w:val="de-DE"/>
        </w:rPr>
        <w:t>-apr</w:t>
      </w:r>
      <w:r w:rsidRPr="00DC592E">
        <w:rPr>
          <w:lang w:val="de-DE"/>
        </w:rPr>
        <w:t>-2012)</w:t>
      </w:r>
    </w:p>
    <w:p w:rsidR="00037DCF" w:rsidRDefault="00037DCF" w:rsidP="00037DCF">
      <w:pPr>
        <w:pStyle w:val="Brdtext"/>
        <w:ind w:left="227"/>
        <w:jc w:val="left"/>
      </w:pPr>
      <w:r>
        <w:t>Persson, Lars, (fr.o.m den 14-jun-2012)</w:t>
      </w:r>
    </w:p>
    <w:p w:rsidR="00037DCF" w:rsidRDefault="00037DCF" w:rsidP="00037DCF">
      <w:pPr>
        <w:pStyle w:val="Brdtext"/>
        <w:ind w:left="227"/>
        <w:jc w:val="left"/>
      </w:pPr>
      <w:r>
        <w:t>Räftegård, Björn, (fr.o.m den 27-apr-2012)</w:t>
      </w:r>
    </w:p>
    <w:p w:rsidR="00037DCF" w:rsidRDefault="00037DCF" w:rsidP="00037DCF">
      <w:pPr>
        <w:pStyle w:val="Brdtext"/>
        <w:ind w:left="227"/>
        <w:jc w:val="left"/>
      </w:pPr>
      <w:r>
        <w:t>Sundin, Olof, (fr.o.m den 27-apr-2012)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Bjerström, Ann-Marie, (fr.o.m den 10-apr-2012)</w:t>
      </w:r>
    </w:p>
    <w:p w:rsidR="00037DCF" w:rsidRDefault="00037DCF" w:rsidP="00037DCF">
      <w:pPr>
        <w:pStyle w:val="Brdtext"/>
        <w:ind w:left="227"/>
        <w:jc w:val="left"/>
      </w:pPr>
      <w:r>
        <w:t>Olsson, Markus, (fr.o.m den  8-maj-2012)</w:t>
      </w:r>
    </w:p>
    <w:p w:rsidR="00037DCF" w:rsidRDefault="00037DCF" w:rsidP="00037DCF">
      <w:pPr>
        <w:pStyle w:val="Brdtext"/>
        <w:jc w:val="left"/>
      </w:pPr>
    </w:p>
    <w:p w:rsidR="00037DCF" w:rsidRDefault="00037DCF" w:rsidP="00037DCF">
      <w:pPr>
        <w:pStyle w:val="Brdtext"/>
        <w:jc w:val="left"/>
      </w:pPr>
      <w:r>
        <w:t>Lokal: Regeringskansliets utredningsavdelning, Box 187, 201 21 Malmö</w:t>
      </w:r>
    </w:p>
    <w:p w:rsidR="00037DCF" w:rsidRDefault="00037DCF" w:rsidP="00037DCF">
      <w:pPr>
        <w:pStyle w:val="Brdtext"/>
        <w:jc w:val="left"/>
      </w:pPr>
    </w:p>
    <w:p w:rsidR="00037DCF" w:rsidRDefault="00037DCF" w:rsidP="00037DCF">
      <w:pPr>
        <w:pStyle w:val="Brdtext"/>
        <w:jc w:val="left"/>
      </w:pPr>
      <w:r>
        <w:t>Direktiv för utredningen, se dir. 2012:14</w:t>
      </w:r>
    </w:p>
    <w:p w:rsidR="00037DCF" w:rsidRDefault="00037DCF" w:rsidP="00037DCF">
      <w:pPr>
        <w:pStyle w:val="Brdtext"/>
        <w:jc w:val="left"/>
      </w:pPr>
    </w:p>
    <w:p w:rsidR="00037DCF" w:rsidRDefault="00037DCF" w:rsidP="00037DCF">
      <w:pPr>
        <w:pStyle w:val="Brdtext"/>
        <w:jc w:val="left"/>
      </w:pPr>
      <w:r>
        <w:t>Utredningen beräknas avsluta sitt arbete senast den 9 september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04" w:name="_Toc348704851"/>
      <w:bookmarkStart w:id="405" w:name="_Toc349137999"/>
      <w:bookmarkStart w:id="406" w:name="_Toc349138339"/>
      <w:r w:rsidRPr="00584369">
        <w:rPr>
          <w:sz w:val="23"/>
          <w:szCs w:val="23"/>
        </w:rPr>
        <w:lastRenderedPageBreak/>
        <w:t>Utredningen om översyn av regleringen av tjänstepension samt beskattning av livförsäkringsföretag (Fi 2012:03)</w:t>
      </w:r>
      <w:bookmarkEnd w:id="404"/>
      <w:bookmarkEnd w:id="405"/>
      <w:bookmarkEnd w:id="406"/>
    </w:p>
    <w:p w:rsidR="00037DCF" w:rsidRDefault="00037DCF" w:rsidP="00037DCF">
      <w:pPr>
        <w:pStyle w:val="Brdtext"/>
        <w:jc w:val="left"/>
      </w:pPr>
      <w:r>
        <w:t>Tillkallad enligt regeringens bemyndigande 29-mar-2012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Svanberg, Johan, (fr.o.m den 23-apr-2012)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Björnberg, Marianne, (fr.o.m den 30-aug-2012)</w:t>
      </w:r>
    </w:p>
    <w:p w:rsidR="00037DCF" w:rsidRDefault="00037DCF" w:rsidP="00037DCF">
      <w:pPr>
        <w:pStyle w:val="Brdtext"/>
        <w:ind w:left="227"/>
        <w:jc w:val="left"/>
      </w:pPr>
      <w:r>
        <w:t>Bramness Arvidsson, Ellen, (fr.o.m den 30-aug-2012)</w:t>
      </w:r>
    </w:p>
    <w:p w:rsidR="00037DCF" w:rsidRPr="0070604B" w:rsidRDefault="00037DCF" w:rsidP="00037DCF">
      <w:pPr>
        <w:pStyle w:val="Brdtext"/>
        <w:ind w:left="227"/>
        <w:jc w:val="left"/>
      </w:pPr>
      <w:r w:rsidRPr="0070604B">
        <w:t>Everum, Ossie, (fr.o.m den  8-nov-2012)</w:t>
      </w:r>
    </w:p>
    <w:p w:rsidR="00037DCF" w:rsidRDefault="00037DCF" w:rsidP="00037DCF">
      <w:pPr>
        <w:pStyle w:val="Brdtext"/>
        <w:ind w:left="227"/>
        <w:jc w:val="left"/>
      </w:pPr>
      <w:r>
        <w:t>Gidhagen, Hans, (fr.o.m den 30-aug-2012)</w:t>
      </w:r>
    </w:p>
    <w:p w:rsidR="00037DCF" w:rsidRDefault="00037DCF" w:rsidP="00037DCF">
      <w:pPr>
        <w:pStyle w:val="Brdtext"/>
        <w:ind w:left="227"/>
        <w:jc w:val="left"/>
      </w:pPr>
      <w:r>
        <w:t>Gustafsson, Pia, (fr.o.m den 30-aug-2012)</w:t>
      </w:r>
    </w:p>
    <w:p w:rsidR="00037DCF" w:rsidRDefault="00037DCF" w:rsidP="00037DCF">
      <w:pPr>
        <w:pStyle w:val="Brdtext"/>
        <w:ind w:left="227"/>
        <w:jc w:val="left"/>
      </w:pPr>
      <w:r>
        <w:t>Hedberg, Johan, (fr.o.m den 30-aug-2012)</w:t>
      </w:r>
    </w:p>
    <w:p w:rsidR="00037DCF" w:rsidRDefault="00037DCF" w:rsidP="00037DCF">
      <w:pPr>
        <w:pStyle w:val="Brdtext"/>
        <w:ind w:left="227"/>
        <w:jc w:val="left"/>
      </w:pPr>
      <w:r>
        <w:t>Hällströmer, Eric, (fr.o.m den 30-aug-2012)</w:t>
      </w:r>
    </w:p>
    <w:p w:rsidR="00037DCF" w:rsidRDefault="00037DCF" w:rsidP="00037DCF">
      <w:pPr>
        <w:pStyle w:val="Brdtext"/>
        <w:ind w:left="227"/>
        <w:jc w:val="left"/>
      </w:pPr>
      <w:r>
        <w:t>Järliden Bergström, Åsa-Pia, (fr.o.m den 30-aug-2012)</w:t>
      </w:r>
    </w:p>
    <w:p w:rsidR="00037DCF" w:rsidRPr="00DC592E" w:rsidRDefault="00037DCF" w:rsidP="00037DCF">
      <w:pPr>
        <w:pStyle w:val="Brdtext"/>
        <w:ind w:left="227"/>
        <w:jc w:val="left"/>
        <w:rPr>
          <w:lang w:val="de-DE"/>
        </w:rPr>
      </w:pPr>
      <w:r w:rsidRPr="00DC592E">
        <w:rPr>
          <w:lang w:val="de-DE"/>
        </w:rPr>
        <w:t>Krantz, Johan, (fr.o.m den 30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Oldenburg, Annika, (fr.o.m den 30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Rosvall, Marie, (fr.o.m den 30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Runnakko, Michael, (fr.o.m den 30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Stenfors, Ulla, (fr.o.m den 30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Wallberg, Dan, (fr.o.m den 30</w:t>
      </w:r>
      <w:r>
        <w:rPr>
          <w:lang w:val="de-DE"/>
        </w:rPr>
        <w:t>-aug</w:t>
      </w:r>
      <w:r w:rsidRPr="00DC592E">
        <w:rPr>
          <w:lang w:val="de-DE"/>
        </w:rPr>
        <w:t>-2012)</w:t>
      </w:r>
    </w:p>
    <w:p w:rsidR="00037DCF" w:rsidRDefault="00037DCF" w:rsidP="00037DCF">
      <w:pPr>
        <w:pStyle w:val="Brdtext"/>
        <w:ind w:left="227"/>
        <w:jc w:val="left"/>
      </w:pPr>
      <w:r>
        <w:t>Wennström, Ossian, (fr.o.m den 30-aug-2012)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Carlsson, Mary-Anne, (fr.o.m den 13-aug-2012)</w:t>
      </w:r>
    </w:p>
    <w:p w:rsidR="00037DCF" w:rsidRDefault="00037DCF" w:rsidP="00037DCF">
      <w:pPr>
        <w:pStyle w:val="Brdtext"/>
        <w:ind w:left="227"/>
        <w:jc w:val="left"/>
      </w:pPr>
      <w:r>
        <w:t>Åhlberg, Beata, (fr.o.m den 13-aug-2012)</w:t>
      </w:r>
    </w:p>
    <w:p w:rsidR="00037DCF" w:rsidRDefault="00037DCF" w:rsidP="00037DCF">
      <w:pPr>
        <w:pStyle w:val="Brdtext"/>
        <w:jc w:val="left"/>
      </w:pPr>
    </w:p>
    <w:p w:rsidR="00037DCF" w:rsidRDefault="00037DCF" w:rsidP="00037DCF">
      <w:pPr>
        <w:pStyle w:val="Brdtext"/>
        <w:jc w:val="left"/>
      </w:pPr>
      <w:r>
        <w:t>Lokal: Finansdepartementet, 103 33 Stockholm</w:t>
      </w:r>
    </w:p>
    <w:p w:rsidR="00037DCF" w:rsidRDefault="00037DCF" w:rsidP="00037DCF">
      <w:pPr>
        <w:pStyle w:val="Brdtext"/>
        <w:jc w:val="left"/>
      </w:pPr>
    </w:p>
    <w:p w:rsidR="00037DCF" w:rsidRDefault="00037DCF" w:rsidP="00037DCF">
      <w:pPr>
        <w:pStyle w:val="Brdtext"/>
        <w:jc w:val="left"/>
      </w:pPr>
      <w:r>
        <w:t>Direktiv för utredningen, se dir. 2012:22</w:t>
      </w:r>
    </w:p>
    <w:p w:rsidR="00037DCF" w:rsidRDefault="00037DCF" w:rsidP="00037DCF">
      <w:pPr>
        <w:pStyle w:val="Brdtext"/>
        <w:jc w:val="left"/>
      </w:pPr>
    </w:p>
    <w:p w:rsidR="00037DCF" w:rsidRDefault="00037DCF" w:rsidP="00037DCF">
      <w:pPr>
        <w:pStyle w:val="Brdtext"/>
        <w:jc w:val="left"/>
      </w:pPr>
      <w:r>
        <w:t>Utredningen beräknas avsluta sitt arbete senast den 1 februari 2014.</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07" w:name="_Toc348704852"/>
      <w:bookmarkStart w:id="408" w:name="_Toc349138000"/>
      <w:bookmarkStart w:id="409" w:name="_Toc349138340"/>
      <w:r w:rsidRPr="00584369">
        <w:rPr>
          <w:sz w:val="23"/>
          <w:szCs w:val="23"/>
        </w:rPr>
        <w:t>Bostadsbeskattningskommittén (Fi 2012:04)</w:t>
      </w:r>
      <w:bookmarkEnd w:id="407"/>
      <w:bookmarkEnd w:id="408"/>
      <w:bookmarkEnd w:id="409"/>
    </w:p>
    <w:p w:rsidR="00037DCF" w:rsidRDefault="00037DCF" w:rsidP="00037DCF">
      <w:pPr>
        <w:pStyle w:val="Brdtext"/>
        <w:jc w:val="left"/>
      </w:pPr>
      <w:r>
        <w:t>Tillkallade enligt regeringens bemyndigande 12-apr-2012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Sjöblom, Hases Per, (fr.o.m den  4-jun-2012)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Englund, Peter, (fr.o.m den  4-jun-2012)</w:t>
      </w:r>
    </w:p>
    <w:p w:rsidR="00037DCF" w:rsidRDefault="00037DCF" w:rsidP="00037DCF">
      <w:pPr>
        <w:pStyle w:val="Brdtext"/>
        <w:ind w:left="227"/>
        <w:jc w:val="left"/>
      </w:pPr>
      <w:r>
        <w:t>Haapaniemi, Monica, (fr.o.m den  4-jun-2012)</w:t>
      </w:r>
    </w:p>
    <w:p w:rsidR="00037DCF" w:rsidRDefault="00037DCF" w:rsidP="00037DCF">
      <w:pPr>
        <w:pStyle w:val="Brdtextmedindrag"/>
      </w:pPr>
    </w:p>
    <w:p w:rsidR="00037DCF" w:rsidRDefault="00037DCF" w:rsidP="00037DCF">
      <w:pPr>
        <w:pStyle w:val="Brdtext"/>
      </w:pPr>
      <w:r>
        <w:lastRenderedPageBreak/>
        <w:t>Experter:</w:t>
      </w:r>
    </w:p>
    <w:p w:rsidR="00037DCF" w:rsidRDefault="00037DCF" w:rsidP="00037DCF">
      <w:pPr>
        <w:pStyle w:val="Brdtext"/>
        <w:ind w:left="227"/>
        <w:jc w:val="left"/>
      </w:pPr>
      <w:r>
        <w:t>Birgersson, Ingrid, (fr.o.m den 10-aug-2012)</w:t>
      </w:r>
    </w:p>
    <w:p w:rsidR="00037DCF" w:rsidRDefault="00037DCF" w:rsidP="00037DCF">
      <w:pPr>
        <w:pStyle w:val="Brdtext"/>
        <w:ind w:left="227"/>
        <w:jc w:val="left"/>
      </w:pPr>
      <w:r>
        <w:t>Gottberg, Annika, (fr.o.m den 10-aug-2012)</w:t>
      </w:r>
    </w:p>
    <w:p w:rsidR="00037DCF" w:rsidRDefault="00037DCF" w:rsidP="00037DCF">
      <w:pPr>
        <w:pStyle w:val="Brdtext"/>
        <w:ind w:left="227"/>
        <w:jc w:val="left"/>
      </w:pPr>
      <w:r>
        <w:t>Höglund, Peter, (fr.o.m den  5-okt-2012)</w:t>
      </w:r>
    </w:p>
    <w:p w:rsidR="00037DCF" w:rsidRDefault="00037DCF" w:rsidP="00037DCF">
      <w:pPr>
        <w:pStyle w:val="Brdtext"/>
        <w:ind w:left="227"/>
        <w:jc w:val="left"/>
      </w:pPr>
      <w:r>
        <w:t>Nilstierna, Tom, (fr.o.m den 10-aug-2012)</w:t>
      </w:r>
    </w:p>
    <w:p w:rsidR="00037DCF" w:rsidRDefault="00037DCF" w:rsidP="00037DCF">
      <w:pPr>
        <w:pStyle w:val="Brdtext"/>
        <w:ind w:left="227"/>
        <w:jc w:val="left"/>
      </w:pPr>
      <w:r>
        <w:t>Olsson, Göran, (fr.o.m den 10-aug-2012)</w:t>
      </w:r>
    </w:p>
    <w:p w:rsidR="00037DCF" w:rsidRPr="00DC592E" w:rsidRDefault="00037DCF" w:rsidP="00037DCF">
      <w:pPr>
        <w:pStyle w:val="Brdtext"/>
        <w:ind w:left="227"/>
        <w:jc w:val="left"/>
        <w:rPr>
          <w:lang w:val="de-DE"/>
        </w:rPr>
      </w:pPr>
      <w:r w:rsidRPr="00DC592E">
        <w:rPr>
          <w:lang w:val="de-DE"/>
        </w:rPr>
        <w:t>Sjöstedt, Erik, (fr.o.m den 10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Svanberg, Pär, (fr.o.m den 10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Wallberg, Peter, (fr.o.m den 10</w:t>
      </w:r>
      <w:r>
        <w:rPr>
          <w:lang w:val="de-DE"/>
        </w:rPr>
        <w:t>-aug</w:t>
      </w:r>
      <w:r w:rsidRPr="00DC592E">
        <w:rPr>
          <w:lang w:val="de-DE"/>
        </w:rPr>
        <w:t>-2012)</w:t>
      </w:r>
    </w:p>
    <w:p w:rsidR="00037DCF" w:rsidRPr="00DC592E" w:rsidRDefault="00037DCF" w:rsidP="00037DCF">
      <w:pPr>
        <w:pStyle w:val="Brdtext"/>
        <w:ind w:left="227"/>
        <w:jc w:val="left"/>
        <w:rPr>
          <w:lang w:val="de-DE"/>
        </w:rPr>
      </w:pPr>
      <w:r w:rsidRPr="00DC592E">
        <w:rPr>
          <w:lang w:val="de-DE"/>
        </w:rPr>
        <w:t>Wallin, Olof, (fr.o.m den 10</w:t>
      </w:r>
      <w:r>
        <w:rPr>
          <w:lang w:val="de-DE"/>
        </w:rPr>
        <w:t>-aug</w:t>
      </w:r>
      <w:r w:rsidRPr="00DC592E">
        <w:rPr>
          <w:lang w:val="de-DE"/>
        </w:rPr>
        <w:t>-2012)</w:t>
      </w:r>
    </w:p>
    <w:p w:rsidR="00037DCF" w:rsidRDefault="00037DCF" w:rsidP="00037DCF">
      <w:pPr>
        <w:pStyle w:val="Brdtext"/>
        <w:ind w:left="227"/>
        <w:jc w:val="left"/>
      </w:pPr>
      <w:r>
        <w:t>Werkell, Ulla, (fr.o.m den 10-aug-2012)</w:t>
      </w:r>
    </w:p>
    <w:p w:rsidR="00037DCF" w:rsidRDefault="00037DCF" w:rsidP="00037DCF">
      <w:pPr>
        <w:pStyle w:val="Brdtext"/>
        <w:ind w:left="227"/>
        <w:jc w:val="left"/>
      </w:pPr>
      <w:r>
        <w:t>Öhrn Karlsson, Nina, (fr.o.m den 10-aug-2012 t.o.m den  4-okt-2012)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Wiberg, Beata, (fr.o.m den  1-sep-2012)</w:t>
      </w:r>
    </w:p>
    <w:p w:rsidR="00037DCF" w:rsidRDefault="00037DCF" w:rsidP="00037DCF">
      <w:pPr>
        <w:pStyle w:val="Brdtext"/>
        <w:ind w:left="227"/>
        <w:jc w:val="left"/>
      </w:pPr>
      <w:r>
        <w:t>Öhrn Karlsson, Nina, (fr.o.m den  5-okt-2012)</w:t>
      </w:r>
    </w:p>
    <w:p w:rsidR="00037DCF" w:rsidRDefault="00037DCF" w:rsidP="00037DCF">
      <w:pPr>
        <w:pStyle w:val="Brdtext"/>
        <w:jc w:val="left"/>
      </w:pPr>
    </w:p>
    <w:p w:rsidR="00037DCF" w:rsidRDefault="00037DCF" w:rsidP="00037DCF">
      <w:pPr>
        <w:pStyle w:val="Brdtext"/>
        <w:jc w:val="left"/>
      </w:pPr>
      <w:r>
        <w:t>Lokal: Regeringskansliet utredningsavdelning, Box 187, 201 21 Malmö</w:t>
      </w:r>
    </w:p>
    <w:p w:rsidR="00037DCF" w:rsidRDefault="00037DCF" w:rsidP="00037DCF">
      <w:pPr>
        <w:pStyle w:val="Brdtext"/>
        <w:jc w:val="left"/>
      </w:pPr>
    </w:p>
    <w:p w:rsidR="00037DCF" w:rsidRDefault="00037DCF" w:rsidP="00037DCF">
      <w:pPr>
        <w:pStyle w:val="Brdtext"/>
        <w:jc w:val="left"/>
      </w:pPr>
      <w:r>
        <w:t>Direktiv för utredningen, se dir. 2012:32</w:t>
      </w:r>
    </w:p>
    <w:p w:rsidR="00037DCF" w:rsidRDefault="00037DCF" w:rsidP="00037DCF">
      <w:pPr>
        <w:pStyle w:val="Brdtext"/>
        <w:jc w:val="left"/>
      </w:pPr>
    </w:p>
    <w:p w:rsidR="00037DCF" w:rsidRDefault="00037DCF" w:rsidP="00037DCF">
      <w:pPr>
        <w:pStyle w:val="Brdtext"/>
        <w:jc w:val="left"/>
      </w:pPr>
      <w:r>
        <w:t>Utredningen beräknas avsluta sitt arbete senast den 15 oktober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10" w:name="_Toc348704853"/>
      <w:bookmarkStart w:id="411" w:name="_Toc349138001"/>
      <w:bookmarkStart w:id="412" w:name="_Toc349138341"/>
      <w:r w:rsidRPr="00584369">
        <w:rPr>
          <w:sz w:val="23"/>
          <w:szCs w:val="23"/>
        </w:rPr>
        <w:t xml:space="preserve">Utredningen om nya kapitaltäckningsregler  </w:t>
      </w:r>
      <w:r>
        <w:rPr>
          <w:sz w:val="23"/>
          <w:szCs w:val="23"/>
        </w:rPr>
        <w:t xml:space="preserve">          </w:t>
      </w:r>
      <w:r w:rsidRPr="00584369">
        <w:rPr>
          <w:sz w:val="23"/>
          <w:szCs w:val="23"/>
        </w:rPr>
        <w:t xml:space="preserve">  (Fi 2012:05)</w:t>
      </w:r>
      <w:bookmarkEnd w:id="410"/>
      <w:bookmarkEnd w:id="411"/>
      <w:bookmarkEnd w:id="412"/>
    </w:p>
    <w:p w:rsidR="00037DCF" w:rsidRDefault="00037DCF" w:rsidP="00037DCF">
      <w:pPr>
        <w:pStyle w:val="Brdtext"/>
        <w:jc w:val="left"/>
      </w:pPr>
      <w:r>
        <w:t>Tillkallad enligt regeringens bemyndigande 19-apr-2012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Walberg, Mats, (fr.o.m den 19-apr-2012)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Bengtsson, Elias, (fr.o.m den  4-jun-2012)</w:t>
      </w:r>
    </w:p>
    <w:p w:rsidR="00037DCF" w:rsidRDefault="00037DCF" w:rsidP="00037DCF">
      <w:pPr>
        <w:pStyle w:val="Brdtext"/>
        <w:ind w:left="227"/>
        <w:jc w:val="left"/>
      </w:pPr>
      <w:r>
        <w:t>Blommé, Linnea, (fr.o.m den  4-jun-2012)</w:t>
      </w:r>
    </w:p>
    <w:p w:rsidR="00037DCF" w:rsidRDefault="00037DCF" w:rsidP="00037DCF">
      <w:pPr>
        <w:pStyle w:val="Brdtext"/>
        <w:ind w:left="227"/>
        <w:jc w:val="left"/>
      </w:pPr>
      <w:r>
        <w:t>Edvardsson, Camilla, (fr.o.m den  4-jun-2012)</w:t>
      </w:r>
    </w:p>
    <w:p w:rsidR="00037DCF" w:rsidRDefault="00037DCF" w:rsidP="00037DCF">
      <w:pPr>
        <w:pStyle w:val="Brdtext"/>
        <w:ind w:left="227"/>
        <w:jc w:val="left"/>
      </w:pPr>
      <w:r>
        <w:t>Kristiansson, Björn, (fr.o.m den  4-jun-2012)</w:t>
      </w:r>
    </w:p>
    <w:p w:rsidR="00037DCF" w:rsidRDefault="00037DCF" w:rsidP="00037DCF">
      <w:pPr>
        <w:pStyle w:val="Brdtext"/>
        <w:ind w:left="227"/>
        <w:jc w:val="left"/>
      </w:pPr>
      <w:r>
        <w:t>Larshamre, Helena, (fr.o.m den  4-jun-2012)</w:t>
      </w:r>
    </w:p>
    <w:p w:rsidR="00037DCF" w:rsidRDefault="00037DCF" w:rsidP="00037DCF">
      <w:pPr>
        <w:pStyle w:val="Brdtext"/>
        <w:ind w:left="227"/>
        <w:jc w:val="left"/>
      </w:pPr>
      <w:r>
        <w:t>Larsson, Maria, (fr.o.m den  4-jun-2012)</w:t>
      </w:r>
    </w:p>
    <w:p w:rsidR="00037DCF" w:rsidRDefault="00037DCF" w:rsidP="00037DCF">
      <w:pPr>
        <w:pStyle w:val="Brdtext"/>
        <w:ind w:left="227"/>
        <w:jc w:val="left"/>
      </w:pPr>
      <w:r>
        <w:t>Matz, Henrik, (fr.o.m den  4-jun-2012)</w:t>
      </w:r>
    </w:p>
    <w:p w:rsidR="00037DCF" w:rsidRDefault="00037DCF" w:rsidP="00037DCF">
      <w:pPr>
        <w:pStyle w:val="Brdtext"/>
        <w:ind w:left="227"/>
        <w:jc w:val="left"/>
      </w:pPr>
      <w:r>
        <w:t>Wallgren, Arvid, (fr.o.m den  4-jun-2012)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Nordgren, Jenny, (fr.o.m den  1-jun-2012)</w:t>
      </w:r>
    </w:p>
    <w:p w:rsidR="00037DCF" w:rsidRDefault="00037DCF" w:rsidP="00037DCF">
      <w:pPr>
        <w:pStyle w:val="Brdtext"/>
        <w:ind w:left="227"/>
        <w:jc w:val="left"/>
      </w:pPr>
      <w:r>
        <w:t>Söderberg, Ulrika, (fr.o.m den 19-apr-2012)</w:t>
      </w:r>
    </w:p>
    <w:p w:rsidR="00037DCF" w:rsidRDefault="00037DCF" w:rsidP="00037DCF">
      <w:pPr>
        <w:pStyle w:val="Brdtext"/>
        <w:jc w:val="left"/>
      </w:pPr>
    </w:p>
    <w:p w:rsidR="00037DCF" w:rsidRDefault="00037DCF" w:rsidP="00037DCF">
      <w:pPr>
        <w:pStyle w:val="Brdtext"/>
        <w:jc w:val="left"/>
      </w:pPr>
      <w:r>
        <w:t>Lokal: Garnisonen, Karlavägen 100 A. 103 33 Stockholm</w:t>
      </w:r>
    </w:p>
    <w:p w:rsidR="00037DCF" w:rsidRDefault="00037DCF" w:rsidP="00037DCF">
      <w:pPr>
        <w:pStyle w:val="Brdtext"/>
        <w:jc w:val="left"/>
      </w:pPr>
    </w:p>
    <w:p w:rsidR="00037DCF" w:rsidRDefault="00037DCF" w:rsidP="00037DCF">
      <w:pPr>
        <w:pStyle w:val="Brdtext"/>
        <w:jc w:val="left"/>
      </w:pPr>
      <w:r>
        <w:lastRenderedPageBreak/>
        <w:t>Direktiv för utredningen, se dir. 2012:34 och dir. 2012:94</w:t>
      </w:r>
    </w:p>
    <w:p w:rsidR="00037DCF" w:rsidRDefault="00037DCF" w:rsidP="00037DCF">
      <w:pPr>
        <w:pStyle w:val="Brdtext"/>
        <w:jc w:val="left"/>
      </w:pPr>
    </w:p>
    <w:p w:rsidR="00037DCF" w:rsidRDefault="00037DCF" w:rsidP="00037DCF">
      <w:pPr>
        <w:pStyle w:val="Brdtext"/>
        <w:jc w:val="left"/>
      </w:pPr>
      <w:r>
        <w:t>Utredningen beräknas avsluta sitt arbete senast den 15 maj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13" w:name="_Toc348704854"/>
      <w:bookmarkStart w:id="414" w:name="_Toc349138002"/>
      <w:bookmarkStart w:id="415" w:name="_Toc349138342"/>
      <w:r w:rsidRPr="00584369">
        <w:rPr>
          <w:sz w:val="23"/>
          <w:szCs w:val="23"/>
        </w:rPr>
        <w:t>Utredningen om nettodebitering av el och skattskyldighet för energiskatt på el</w:t>
      </w:r>
      <w:r>
        <w:rPr>
          <w:sz w:val="23"/>
          <w:szCs w:val="23"/>
        </w:rPr>
        <w:t xml:space="preserve"> </w:t>
      </w:r>
      <w:r w:rsidRPr="00584369">
        <w:rPr>
          <w:sz w:val="23"/>
          <w:szCs w:val="23"/>
        </w:rPr>
        <w:t>(Fi 2012:06)</w:t>
      </w:r>
      <w:bookmarkEnd w:id="413"/>
      <w:bookmarkEnd w:id="414"/>
      <w:bookmarkEnd w:id="415"/>
    </w:p>
    <w:p w:rsidR="00037DCF" w:rsidRDefault="00037DCF" w:rsidP="00037DCF">
      <w:pPr>
        <w:pStyle w:val="Brdtext"/>
        <w:jc w:val="left"/>
      </w:pPr>
      <w:r>
        <w:t>Tillkallad enligt regeringens bemyndigande 26-apr-2012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Bohlin, Rolf, (fr.o.m den  2-maj-2012)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Aldestam, Mona, (fr.o.m den 12-nov-2012)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Carlsson, Johan, (fr.o.m den 13-jun-2012)</w:t>
      </w:r>
    </w:p>
    <w:p w:rsidR="00037DCF" w:rsidRDefault="00037DCF" w:rsidP="00037DCF">
      <w:pPr>
        <w:pStyle w:val="Brdtext"/>
        <w:ind w:left="227"/>
        <w:jc w:val="left"/>
      </w:pPr>
      <w:r>
        <w:t>Helenius, Mia, (fr.o.m den 13-jun-2012)</w:t>
      </w:r>
    </w:p>
    <w:p w:rsidR="00037DCF" w:rsidRDefault="00037DCF" w:rsidP="00037DCF">
      <w:pPr>
        <w:pStyle w:val="Brdtext"/>
        <w:ind w:left="227"/>
        <w:jc w:val="left"/>
      </w:pPr>
      <w:r>
        <w:t>Johannesson-Magnusson, Anna, (fr.o.m den 13-jun-2012)</w:t>
      </w:r>
    </w:p>
    <w:p w:rsidR="00037DCF" w:rsidRDefault="00037DCF" w:rsidP="00037DCF">
      <w:pPr>
        <w:pStyle w:val="Brdtext"/>
        <w:ind w:left="227"/>
        <w:jc w:val="left"/>
      </w:pPr>
      <w:r>
        <w:t>Lagerstedt, Göran, (fr.o.m den 13-jun-2012)</w:t>
      </w:r>
    </w:p>
    <w:p w:rsidR="00037DCF" w:rsidRDefault="00037DCF" w:rsidP="00037DCF">
      <w:pPr>
        <w:pStyle w:val="Brdtext"/>
        <w:ind w:left="227"/>
        <w:jc w:val="left"/>
      </w:pPr>
      <w:r>
        <w:t>Lundgren, Jan-Olof, (fr.o.m den 13-jun-2012)</w:t>
      </w:r>
    </w:p>
    <w:p w:rsidR="00037DCF" w:rsidRDefault="00037DCF" w:rsidP="00037DCF">
      <w:pPr>
        <w:pStyle w:val="Brdtext"/>
        <w:ind w:left="227"/>
        <w:jc w:val="left"/>
      </w:pPr>
      <w:r>
        <w:t>Olovsson, Ulf, (fr.o.m den 13-jun-2012)</w:t>
      </w:r>
    </w:p>
    <w:p w:rsidR="00037DCF" w:rsidRDefault="00037DCF" w:rsidP="00037DCF">
      <w:pPr>
        <w:pStyle w:val="Brdtext"/>
        <w:ind w:left="227"/>
        <w:jc w:val="left"/>
      </w:pPr>
      <w:r>
        <w:t>Olsson, Christina, (fr.o.m den 13-jun-2012)</w:t>
      </w:r>
    </w:p>
    <w:p w:rsidR="00037DCF" w:rsidRDefault="00037DCF" w:rsidP="00037DCF">
      <w:pPr>
        <w:pStyle w:val="Brdtext"/>
        <w:ind w:left="227"/>
        <w:jc w:val="left"/>
      </w:pPr>
      <w:r>
        <w:t>Sundqvist, Thomas, (fr.o.m den 13-jun-2012)</w:t>
      </w:r>
    </w:p>
    <w:p w:rsidR="00037DCF" w:rsidRDefault="00037DCF" w:rsidP="00037DCF">
      <w:pPr>
        <w:pStyle w:val="Brdtext"/>
        <w:ind w:left="227"/>
        <w:jc w:val="left"/>
      </w:pPr>
      <w:r>
        <w:t>Ålander, Ann-Christine, (fr.o.m den 13-jun-2012)</w:t>
      </w:r>
    </w:p>
    <w:p w:rsidR="00037DCF" w:rsidRDefault="00037DCF" w:rsidP="00037DCF">
      <w:pPr>
        <w:pStyle w:val="Brdtextmedindrag"/>
      </w:pPr>
    </w:p>
    <w:p w:rsidR="00037DCF" w:rsidRDefault="00037DCF" w:rsidP="00037DCF">
      <w:pPr>
        <w:pStyle w:val="Brdtext"/>
      </w:pPr>
      <w:r>
        <w:t>Sekreterare:</w:t>
      </w:r>
    </w:p>
    <w:p w:rsidR="00037DCF" w:rsidRPr="0070604B" w:rsidRDefault="00037DCF" w:rsidP="00037DCF">
      <w:pPr>
        <w:pStyle w:val="Brdtext"/>
        <w:ind w:left="227"/>
        <w:jc w:val="left"/>
      </w:pPr>
      <w:r w:rsidRPr="0070604B">
        <w:t>Lundmark, Robert, (fr.o.m den  1-aug-2012)</w:t>
      </w:r>
    </w:p>
    <w:p w:rsidR="00037DCF" w:rsidRDefault="00037DCF" w:rsidP="00037DCF">
      <w:pPr>
        <w:pStyle w:val="Brdtext"/>
        <w:ind w:left="227"/>
        <w:jc w:val="left"/>
      </w:pPr>
      <w:r>
        <w:t>Ärlebrant, Åsa, (fr.o.m den 13-aug-2012)</w:t>
      </w:r>
    </w:p>
    <w:p w:rsidR="00037DCF" w:rsidRDefault="00037DCF" w:rsidP="00037DCF">
      <w:pPr>
        <w:pStyle w:val="Brdtext"/>
        <w:jc w:val="left"/>
      </w:pPr>
    </w:p>
    <w:p w:rsidR="00037DCF" w:rsidRDefault="00037DCF" w:rsidP="00037DCF">
      <w:pPr>
        <w:pStyle w:val="Brdtext"/>
        <w:jc w:val="left"/>
      </w:pPr>
      <w:r>
        <w:t>Lokal: c/o Kammarrätten i Sundsvall, Box 714, 851 21 Sundsvall</w:t>
      </w:r>
    </w:p>
    <w:p w:rsidR="00037DCF" w:rsidRDefault="00037DCF" w:rsidP="00037DCF">
      <w:pPr>
        <w:pStyle w:val="Brdtext"/>
        <w:jc w:val="left"/>
      </w:pPr>
    </w:p>
    <w:p w:rsidR="00037DCF" w:rsidRDefault="00037DCF" w:rsidP="00037DCF">
      <w:pPr>
        <w:pStyle w:val="Brdtext"/>
        <w:jc w:val="left"/>
      </w:pPr>
      <w:r>
        <w:t>Direktiv för utredningen, se dir. 2012:39</w:t>
      </w:r>
    </w:p>
    <w:p w:rsidR="00037DCF" w:rsidRDefault="00037DCF" w:rsidP="00037DCF">
      <w:pPr>
        <w:pStyle w:val="Brdtext"/>
        <w:jc w:val="left"/>
      </w:pPr>
    </w:p>
    <w:p w:rsidR="00037DCF" w:rsidRDefault="00037DCF" w:rsidP="00037DCF">
      <w:pPr>
        <w:pStyle w:val="Brdtext"/>
        <w:jc w:val="left"/>
      </w:pPr>
      <w:r>
        <w:t>Utredningen beräknas avsluta sitt arbete senast den 14 juni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16" w:name="_Toc348704855"/>
      <w:bookmarkStart w:id="417" w:name="_Toc349138003"/>
      <w:bookmarkStart w:id="418" w:name="_Toc349138343"/>
      <w:r w:rsidRPr="00584369">
        <w:rPr>
          <w:sz w:val="23"/>
          <w:szCs w:val="23"/>
        </w:rPr>
        <w:t xml:space="preserve">Utredningen om en kommunallag för framtiden </w:t>
      </w:r>
      <w:r>
        <w:rPr>
          <w:sz w:val="23"/>
          <w:szCs w:val="23"/>
        </w:rPr>
        <w:t xml:space="preserve">       </w:t>
      </w:r>
      <w:r w:rsidRPr="00584369">
        <w:rPr>
          <w:sz w:val="23"/>
          <w:szCs w:val="23"/>
        </w:rPr>
        <w:t>(Fi 2012:07)</w:t>
      </w:r>
      <w:bookmarkEnd w:id="416"/>
      <w:bookmarkEnd w:id="417"/>
      <w:bookmarkEnd w:id="418"/>
    </w:p>
    <w:p w:rsidR="00037DCF" w:rsidRDefault="00037DCF" w:rsidP="00037DCF">
      <w:pPr>
        <w:pStyle w:val="Brdtext"/>
        <w:jc w:val="left"/>
      </w:pPr>
      <w:r>
        <w:t>Tillkallad enligt regeringens bemyndigande 11-okt-2012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Höök, Johan, (fr.o.m den 11-okt-2012)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Adolfsson Elgestam, Carina, (fr.o.m den  7-dec-2012)</w:t>
      </w:r>
    </w:p>
    <w:p w:rsidR="00037DCF" w:rsidRDefault="00037DCF" w:rsidP="00037DCF">
      <w:pPr>
        <w:pStyle w:val="Brdtext"/>
        <w:ind w:left="227"/>
        <w:jc w:val="left"/>
      </w:pPr>
      <w:r>
        <w:lastRenderedPageBreak/>
        <w:t>Alfsson, Thoralf, (fr.o.m den  7-dec-2012)</w:t>
      </w:r>
    </w:p>
    <w:p w:rsidR="00037DCF" w:rsidRDefault="00037DCF" w:rsidP="00037DCF">
      <w:pPr>
        <w:pStyle w:val="Brdtext"/>
        <w:ind w:left="227"/>
        <w:jc w:val="left"/>
      </w:pPr>
      <w:r>
        <w:t>Einarsson, Mats, (fr.o.m den  7-dec-2012)</w:t>
      </w:r>
    </w:p>
    <w:p w:rsidR="00037DCF" w:rsidRDefault="00037DCF" w:rsidP="00037DCF">
      <w:pPr>
        <w:pStyle w:val="Brdtext"/>
        <w:ind w:left="227"/>
        <w:jc w:val="left"/>
      </w:pPr>
      <w:r>
        <w:t>Hellman, Jörgen, (fr.o.m den  7-dec-2012)</w:t>
      </w:r>
    </w:p>
    <w:p w:rsidR="00037DCF" w:rsidRDefault="00037DCF" w:rsidP="00037DCF">
      <w:pPr>
        <w:pStyle w:val="Brdtext"/>
        <w:ind w:left="227"/>
        <w:jc w:val="left"/>
      </w:pPr>
      <w:r>
        <w:t>Larsson, Joakim, (fr.o.m den  7-dec-2012)</w:t>
      </w:r>
    </w:p>
    <w:p w:rsidR="00037DCF" w:rsidRDefault="00037DCF" w:rsidP="00037DCF">
      <w:pPr>
        <w:pStyle w:val="Brdtext"/>
        <w:ind w:left="227"/>
        <w:jc w:val="left"/>
      </w:pPr>
      <w:r>
        <w:t>Micko, Lena, (fr.o.m den  7-dec-2012)</w:t>
      </w:r>
    </w:p>
    <w:p w:rsidR="00037DCF" w:rsidRDefault="00037DCF" w:rsidP="00037DCF">
      <w:pPr>
        <w:pStyle w:val="Brdtext"/>
        <w:ind w:left="227"/>
        <w:jc w:val="left"/>
      </w:pPr>
      <w:r>
        <w:t>Nilsson, Gustav, (fr.o.m den  7-dec-2012)</w:t>
      </w:r>
    </w:p>
    <w:p w:rsidR="00037DCF" w:rsidRDefault="00037DCF" w:rsidP="00037DCF">
      <w:pPr>
        <w:pStyle w:val="Brdtext"/>
        <w:ind w:left="227"/>
        <w:jc w:val="left"/>
      </w:pPr>
      <w:r>
        <w:t>Nypelius, Eva, (fr.o.m den  7-dec-2012)</w:t>
      </w:r>
    </w:p>
    <w:p w:rsidR="00037DCF" w:rsidRDefault="00037DCF" w:rsidP="00037DCF">
      <w:pPr>
        <w:pStyle w:val="Brdtext"/>
        <w:ind w:left="227"/>
        <w:jc w:val="left"/>
      </w:pPr>
      <w:r>
        <w:t>Sellström, Anders, (fr.o.m den  7-dec-2012)</w:t>
      </w:r>
    </w:p>
    <w:p w:rsidR="00037DCF" w:rsidRDefault="00037DCF" w:rsidP="00037DCF">
      <w:pPr>
        <w:pStyle w:val="Brdtext"/>
        <w:ind w:left="227"/>
        <w:jc w:val="left"/>
      </w:pPr>
      <w:r>
        <w:t>Thalén Finné, Ewa, (fr.o.m den  7-dec-2012)</w:t>
      </w:r>
    </w:p>
    <w:p w:rsidR="00037DCF" w:rsidRDefault="00037DCF" w:rsidP="00037DCF">
      <w:pPr>
        <w:pStyle w:val="Brdtext"/>
        <w:ind w:left="227"/>
        <w:jc w:val="left"/>
      </w:pPr>
      <w:r>
        <w:t>Wikström Pehrson, Pernilla, (fr.o.m den  7-dec-2012)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Barklund, Anna, (fr.o.m den  7-dec-2012)</w:t>
      </w:r>
    </w:p>
    <w:p w:rsidR="00037DCF" w:rsidRDefault="00037DCF" w:rsidP="00037DCF">
      <w:pPr>
        <w:pStyle w:val="Brdtext"/>
        <w:ind w:left="227"/>
        <w:jc w:val="left"/>
      </w:pPr>
      <w:r>
        <w:t>Brännare, Ingrid, (fr.o.m den  7-dec-2012)</w:t>
      </w:r>
    </w:p>
    <w:p w:rsidR="00037DCF" w:rsidRDefault="00037DCF" w:rsidP="00037DCF">
      <w:pPr>
        <w:pStyle w:val="Brdtext"/>
        <w:ind w:left="227"/>
        <w:jc w:val="left"/>
      </w:pPr>
      <w:r>
        <w:t>Cederlund, Klara, (fr.o.m den  7-dec-2012)</w:t>
      </w:r>
    </w:p>
    <w:p w:rsidR="00037DCF" w:rsidRDefault="00037DCF" w:rsidP="00037DCF">
      <w:pPr>
        <w:pStyle w:val="Brdtext"/>
        <w:ind w:left="227"/>
        <w:jc w:val="left"/>
      </w:pPr>
      <w:r>
        <w:t>Delden, Peter, (fr.o.m den  7-dec-2012)</w:t>
      </w:r>
    </w:p>
    <w:p w:rsidR="00037DCF" w:rsidRDefault="00037DCF" w:rsidP="00037DCF">
      <w:pPr>
        <w:pStyle w:val="Brdtext"/>
        <w:ind w:left="227"/>
        <w:jc w:val="left"/>
      </w:pPr>
      <w:r>
        <w:t>Edwardsson, Eva, (fr.o.m den  7-dec-2012)</w:t>
      </w:r>
    </w:p>
    <w:p w:rsidR="00037DCF" w:rsidRDefault="00037DCF" w:rsidP="00037DCF">
      <w:pPr>
        <w:pStyle w:val="Brdtext"/>
        <w:ind w:left="227"/>
        <w:jc w:val="left"/>
      </w:pPr>
      <w:r>
        <w:t>Fallenius, Johan, (fr.o.m den  7-dec-2012)</w:t>
      </w:r>
    </w:p>
    <w:p w:rsidR="00037DCF" w:rsidRDefault="00037DCF" w:rsidP="00037DCF">
      <w:pPr>
        <w:pStyle w:val="Brdtext"/>
        <w:ind w:left="227"/>
        <w:jc w:val="left"/>
      </w:pPr>
      <w:r>
        <w:t>Lagerberg, Georg, (fr.o.m den  7-dec-2012)</w:t>
      </w:r>
    </w:p>
    <w:p w:rsidR="00037DCF" w:rsidRDefault="00037DCF" w:rsidP="00037DCF">
      <w:pPr>
        <w:pStyle w:val="Brdtext"/>
        <w:ind w:left="227"/>
        <w:jc w:val="left"/>
      </w:pPr>
      <w:r>
        <w:t>Linde, Helena, (fr.o.m den  7-dec-2012)</w:t>
      </w:r>
    </w:p>
    <w:p w:rsidR="00037DCF" w:rsidRDefault="00037DCF" w:rsidP="00037DCF">
      <w:pPr>
        <w:pStyle w:val="Brdtext"/>
        <w:ind w:left="227"/>
        <w:jc w:val="left"/>
      </w:pPr>
      <w:r>
        <w:t>Lindström, Anna, (fr.o.m den  7-dec-2012)</w:t>
      </w:r>
    </w:p>
    <w:p w:rsidR="00037DCF" w:rsidRDefault="00037DCF" w:rsidP="00037DCF">
      <w:pPr>
        <w:pStyle w:val="Brdtext"/>
        <w:ind w:left="227"/>
        <w:jc w:val="left"/>
      </w:pPr>
      <w:r>
        <w:t>Lundin, Olle, (fr.o.m den  7-dec-2012)</w:t>
      </w:r>
    </w:p>
    <w:p w:rsidR="00037DCF" w:rsidRPr="00DC592E" w:rsidRDefault="00037DCF" w:rsidP="00037DCF">
      <w:pPr>
        <w:pStyle w:val="Brdtext"/>
        <w:ind w:left="227"/>
        <w:jc w:val="left"/>
        <w:rPr>
          <w:lang w:val="de-DE"/>
        </w:rPr>
      </w:pPr>
      <w:r w:rsidRPr="00DC592E">
        <w:rPr>
          <w:lang w:val="de-DE"/>
        </w:rPr>
        <w:t>Löfgren, Kent, (fr.o.m den  7</w:t>
      </w:r>
      <w:r>
        <w:rPr>
          <w:lang w:val="de-DE"/>
        </w:rPr>
        <w:t>-dec</w:t>
      </w:r>
      <w:r w:rsidRPr="00DC592E">
        <w:rPr>
          <w:lang w:val="de-DE"/>
        </w:rPr>
        <w:t>-2012)</w:t>
      </w:r>
    </w:p>
    <w:p w:rsidR="00037DCF" w:rsidRDefault="00037DCF" w:rsidP="00037DCF">
      <w:pPr>
        <w:pStyle w:val="Brdtext"/>
        <w:ind w:left="227"/>
        <w:jc w:val="left"/>
      </w:pPr>
      <w:r>
        <w:t>Melander, Eva, (fr.o.m den  7-dec-2012)</w:t>
      </w:r>
    </w:p>
    <w:p w:rsidR="00037DCF" w:rsidRDefault="00037DCF" w:rsidP="00037DCF">
      <w:pPr>
        <w:pStyle w:val="Brdtext"/>
        <w:ind w:left="227"/>
        <w:jc w:val="left"/>
      </w:pPr>
      <w:r>
        <w:t>Molin, Roger, (fr.o.m den  7-dec-2012)</w:t>
      </w:r>
    </w:p>
    <w:p w:rsidR="00037DCF" w:rsidRDefault="00037DCF" w:rsidP="00037DCF">
      <w:pPr>
        <w:pStyle w:val="Brdtext"/>
        <w:ind w:left="227"/>
        <w:jc w:val="left"/>
      </w:pPr>
      <w:r>
        <w:t>Montin, Stig, (fr.o.m den  7-dec-2012)</w:t>
      </w:r>
    </w:p>
    <w:p w:rsidR="00037DCF" w:rsidRDefault="00037DCF" w:rsidP="00037DCF">
      <w:pPr>
        <w:pStyle w:val="Brdtext"/>
        <w:ind w:left="227"/>
        <w:jc w:val="left"/>
      </w:pPr>
      <w:r>
        <w:t>Naroskyin, Barbro, (fr.o.m den  7-dec-2012)</w:t>
      </w:r>
    </w:p>
    <w:p w:rsidR="00037DCF" w:rsidRDefault="00037DCF" w:rsidP="00037DCF">
      <w:pPr>
        <w:pStyle w:val="Brdtext"/>
        <w:ind w:left="227"/>
        <w:jc w:val="left"/>
      </w:pPr>
      <w:r>
        <w:t>Rundström, Mats, (fr.o.m den  7-dec-2012)</w:t>
      </w:r>
    </w:p>
    <w:p w:rsidR="00037DCF" w:rsidRPr="00DC592E" w:rsidRDefault="00037DCF" w:rsidP="00037DCF">
      <w:pPr>
        <w:pStyle w:val="Brdtext"/>
        <w:ind w:left="227"/>
        <w:jc w:val="left"/>
        <w:rPr>
          <w:lang w:val="de-DE"/>
        </w:rPr>
      </w:pPr>
      <w:r w:rsidRPr="00DC592E">
        <w:rPr>
          <w:lang w:val="de-DE"/>
        </w:rPr>
        <w:t>Sagebro, Stefan, (fr.o.m den  7</w:t>
      </w:r>
      <w:r>
        <w:rPr>
          <w:lang w:val="de-DE"/>
        </w:rPr>
        <w:t>-dec</w:t>
      </w:r>
      <w:r w:rsidRPr="00DC592E">
        <w:rPr>
          <w:lang w:val="de-DE"/>
        </w:rPr>
        <w:t>-2012)</w:t>
      </w:r>
    </w:p>
    <w:p w:rsidR="00037DCF" w:rsidRDefault="00037DCF" w:rsidP="00037DCF">
      <w:pPr>
        <w:pStyle w:val="Brdtext"/>
        <w:ind w:left="227"/>
        <w:jc w:val="left"/>
      </w:pPr>
      <w:r>
        <w:t>Sandborgh, Anna, (fr.o.m den  7-dec-2012)</w:t>
      </w:r>
    </w:p>
    <w:p w:rsidR="00037DCF" w:rsidRDefault="00037DCF" w:rsidP="00037DCF">
      <w:pPr>
        <w:pStyle w:val="Brdtextmedindrag"/>
      </w:pPr>
    </w:p>
    <w:p w:rsidR="00037DCF" w:rsidRDefault="00B508C7" w:rsidP="00037DCF">
      <w:pPr>
        <w:pStyle w:val="Brdtext"/>
      </w:pPr>
      <w:r>
        <w:t>Sakkunnig</w:t>
      </w:r>
      <w:r w:rsidR="00037DCF">
        <w:t>:</w:t>
      </w:r>
    </w:p>
    <w:p w:rsidR="00037DCF" w:rsidRDefault="00037DCF" w:rsidP="00037DCF">
      <w:pPr>
        <w:pStyle w:val="Brdtext"/>
        <w:ind w:left="227"/>
        <w:jc w:val="left"/>
      </w:pPr>
      <w:r>
        <w:t>Sandelius, Sara, (fr.o.m den  7-dec-2012)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Wetter, Carl, (fr.o.m den  7-dec-2012)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Ritseson, Susanne, (fr.o.m den 16-nov-2012)</w:t>
      </w:r>
    </w:p>
    <w:p w:rsidR="00037DCF" w:rsidRDefault="00037DCF" w:rsidP="00037DCF">
      <w:pPr>
        <w:pStyle w:val="Brdtext"/>
        <w:ind w:left="227"/>
        <w:jc w:val="left"/>
      </w:pPr>
      <w:r>
        <w:t>Rudestad, Annika, (fr.o.m den 15-okt-2012)</w:t>
      </w:r>
    </w:p>
    <w:p w:rsidR="00037DCF" w:rsidRDefault="00037DCF" w:rsidP="00037DCF">
      <w:pPr>
        <w:pStyle w:val="Brdtext"/>
        <w:jc w:val="left"/>
      </w:pPr>
    </w:p>
    <w:p w:rsidR="00037DCF" w:rsidRDefault="00037DCF" w:rsidP="00037DCF">
      <w:pPr>
        <w:pStyle w:val="Brdtext"/>
        <w:jc w:val="left"/>
      </w:pPr>
      <w:r>
        <w:t>Lokal: Garnisonen, Karlavägen 100 A, 103 33 Stockholm</w:t>
      </w:r>
    </w:p>
    <w:p w:rsidR="00037DCF" w:rsidRDefault="00037DCF" w:rsidP="00037DCF">
      <w:pPr>
        <w:pStyle w:val="Brdtext"/>
        <w:jc w:val="left"/>
      </w:pPr>
    </w:p>
    <w:p w:rsidR="00037DCF" w:rsidRDefault="00037DCF" w:rsidP="00037DCF">
      <w:pPr>
        <w:pStyle w:val="Brdtext"/>
        <w:jc w:val="left"/>
      </w:pPr>
      <w:r>
        <w:t>Direktiv för utredningen, se dir. 2012:105</w:t>
      </w:r>
    </w:p>
    <w:p w:rsidR="00037DCF" w:rsidRDefault="00037DCF" w:rsidP="00037DCF">
      <w:pPr>
        <w:pStyle w:val="Brdtext"/>
        <w:jc w:val="left"/>
      </w:pPr>
    </w:p>
    <w:p w:rsidR="00037DCF" w:rsidRDefault="00037DCF" w:rsidP="00037DCF">
      <w:pPr>
        <w:pStyle w:val="Brdtext"/>
        <w:jc w:val="left"/>
      </w:pPr>
      <w:r>
        <w:t>Utredningen beräknas avsluta sitt arbete senast den 31 mars 2015.</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19" w:name="_Toc348704856"/>
      <w:bookmarkStart w:id="420" w:name="_Toc349138004"/>
      <w:bookmarkStart w:id="421" w:name="_Toc349138344"/>
      <w:r w:rsidRPr="00584369">
        <w:rPr>
          <w:sz w:val="23"/>
          <w:szCs w:val="23"/>
        </w:rPr>
        <w:lastRenderedPageBreak/>
        <w:t xml:space="preserve">2012 års marknadsmissbruksutredning         </w:t>
      </w:r>
      <w:r>
        <w:rPr>
          <w:sz w:val="23"/>
          <w:szCs w:val="23"/>
        </w:rPr>
        <w:t xml:space="preserve">          </w:t>
      </w:r>
      <w:r w:rsidRPr="00584369">
        <w:rPr>
          <w:sz w:val="23"/>
          <w:szCs w:val="23"/>
        </w:rPr>
        <w:t xml:space="preserve">   (Fi 2012:08)</w:t>
      </w:r>
      <w:bookmarkEnd w:id="419"/>
      <w:bookmarkEnd w:id="420"/>
      <w:bookmarkEnd w:id="421"/>
    </w:p>
    <w:p w:rsidR="00037DCF" w:rsidRDefault="00037DCF" w:rsidP="00037DCF">
      <w:pPr>
        <w:pStyle w:val="Brdtext"/>
        <w:jc w:val="left"/>
      </w:pPr>
      <w:r>
        <w:t>Tillkallad enligt regeringens bemyndigande 18-okt-2012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Lindeblad, Ann-Christine, (fr.o.m den 18-okt-2012)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Afrell, Lars, (fr.o.m den  4-dec-2012)</w:t>
      </w:r>
    </w:p>
    <w:p w:rsidR="00037DCF" w:rsidRDefault="00037DCF" w:rsidP="00037DCF">
      <w:pPr>
        <w:pStyle w:val="Brdtext"/>
        <w:ind w:left="227"/>
        <w:jc w:val="left"/>
      </w:pPr>
      <w:r>
        <w:t>Anjou, Mattias, (fr.o.m den  4-dec-2012)</w:t>
      </w:r>
    </w:p>
    <w:p w:rsidR="00037DCF" w:rsidRDefault="00037DCF" w:rsidP="00037DCF">
      <w:pPr>
        <w:pStyle w:val="Brdtext"/>
        <w:ind w:left="227"/>
        <w:jc w:val="left"/>
      </w:pPr>
      <w:r>
        <w:t>Forslid, Petra, (fr.o.m den  4-dec-2012)</w:t>
      </w:r>
    </w:p>
    <w:p w:rsidR="00037DCF" w:rsidRDefault="00037DCF" w:rsidP="00037DCF">
      <w:pPr>
        <w:pStyle w:val="Brdtext"/>
        <w:ind w:left="227"/>
        <w:jc w:val="left"/>
      </w:pPr>
      <w:r>
        <w:t>Gergova, Antonia, (fr.o.m den  4-dec-2012)</w:t>
      </w:r>
    </w:p>
    <w:p w:rsidR="00037DCF" w:rsidRDefault="00037DCF" w:rsidP="00037DCF">
      <w:pPr>
        <w:pStyle w:val="Brdtext"/>
        <w:ind w:left="227"/>
        <w:jc w:val="left"/>
      </w:pPr>
      <w:r>
        <w:t>Klefbäck, Linnéa, (fr.o.m den  4-dec-2012)</w:t>
      </w:r>
    </w:p>
    <w:p w:rsidR="00037DCF" w:rsidRDefault="00037DCF" w:rsidP="00037DCF">
      <w:pPr>
        <w:pStyle w:val="Brdtext"/>
        <w:ind w:left="227"/>
        <w:jc w:val="left"/>
      </w:pPr>
      <w:r>
        <w:t>Lundh, Christer, (fr.o.m den  4-dec-2012)</w:t>
      </w:r>
    </w:p>
    <w:p w:rsidR="00037DCF" w:rsidRDefault="00037DCF" w:rsidP="00037DCF">
      <w:pPr>
        <w:pStyle w:val="Brdtext"/>
        <w:ind w:left="227"/>
        <w:jc w:val="left"/>
      </w:pPr>
      <w:r>
        <w:t>Poutiainen, Annika, (fr.o.m den  4-dec-2012)</w:t>
      </w:r>
    </w:p>
    <w:p w:rsidR="00037DCF" w:rsidRDefault="00037DCF" w:rsidP="00037DCF">
      <w:pPr>
        <w:pStyle w:val="Brdtext"/>
        <w:ind w:left="227"/>
        <w:jc w:val="left"/>
      </w:pPr>
      <w:r>
        <w:t>Surtevall, Anna, (fr.o.m den  4-dec-2012)</w:t>
      </w:r>
    </w:p>
    <w:p w:rsidR="00037DCF" w:rsidRDefault="00037DCF" w:rsidP="00037DCF">
      <w:pPr>
        <w:pStyle w:val="Brdtext"/>
        <w:ind w:left="227"/>
        <w:jc w:val="left"/>
      </w:pPr>
      <w:r>
        <w:t>Tidén, Martin, (fr.o.m den  4-dec-2012)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Forsaeus, Helena, (fr.o.m den  1-nov-2012)</w:t>
      </w:r>
    </w:p>
    <w:p w:rsidR="00037DCF" w:rsidRDefault="00037DCF" w:rsidP="00037DCF">
      <w:pPr>
        <w:pStyle w:val="Brdtext"/>
        <w:ind w:left="227"/>
        <w:jc w:val="left"/>
      </w:pPr>
      <w:r>
        <w:t>Lycke, Johan, (fr.o.m den  1-nov-2012)</w:t>
      </w:r>
    </w:p>
    <w:p w:rsidR="00037DCF" w:rsidRDefault="00037DCF" w:rsidP="00037DCF">
      <w:pPr>
        <w:pStyle w:val="Brdtext"/>
        <w:jc w:val="left"/>
      </w:pPr>
      <w:r>
        <w:t>Direktiv för utredningen, se dir. 2012:108</w:t>
      </w:r>
    </w:p>
    <w:p w:rsidR="00037DCF" w:rsidRDefault="00037DCF" w:rsidP="00037DCF">
      <w:pPr>
        <w:pStyle w:val="Brdtext"/>
        <w:jc w:val="left"/>
      </w:pPr>
    </w:p>
    <w:p w:rsidR="00037DCF" w:rsidRDefault="00037DCF" w:rsidP="00037DCF">
      <w:pPr>
        <w:pStyle w:val="Brdtext"/>
        <w:jc w:val="left"/>
      </w:pPr>
      <w:r>
        <w:t>Utredningen beräknas avsluta sitt arbete senast den 31 december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22" w:name="_Toc348704857"/>
      <w:bookmarkStart w:id="423" w:name="_Toc349138005"/>
      <w:bookmarkStart w:id="424" w:name="_Toc349138345"/>
      <w:r w:rsidRPr="00584369">
        <w:rPr>
          <w:sz w:val="23"/>
          <w:szCs w:val="23"/>
        </w:rPr>
        <w:t>Utredningen om förenklad beskattning för enskilda näringsidkare och fysiska personer som är delägare i handelsbolag (Fi 2012:09)</w:t>
      </w:r>
      <w:bookmarkEnd w:id="422"/>
      <w:bookmarkEnd w:id="423"/>
      <w:bookmarkEnd w:id="424"/>
    </w:p>
    <w:p w:rsidR="00037DCF" w:rsidRDefault="00037DCF" w:rsidP="00037DCF">
      <w:pPr>
        <w:pStyle w:val="Brdtext"/>
        <w:jc w:val="left"/>
      </w:pPr>
      <w:r>
        <w:t>Tillkallad enligt regeringens bemyndigande 15-nov-2012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Saldén Enérus, Anita, (fr.o.m den 15-nov-2012)</w:t>
      </w:r>
    </w:p>
    <w:p w:rsidR="00037DCF" w:rsidRDefault="00037DCF" w:rsidP="00037DCF">
      <w:pPr>
        <w:pStyle w:val="Brdtext"/>
        <w:jc w:val="left"/>
      </w:pPr>
    </w:p>
    <w:p w:rsidR="00037DCF" w:rsidRDefault="00037DCF" w:rsidP="00037DCF">
      <w:pPr>
        <w:pStyle w:val="Brdtext"/>
        <w:jc w:val="left"/>
      </w:pPr>
      <w:r>
        <w:t>Direktiv för utredningen, se dir. 2012:116</w:t>
      </w:r>
    </w:p>
    <w:p w:rsidR="00037DCF" w:rsidRDefault="00037DCF" w:rsidP="00037DCF">
      <w:pPr>
        <w:pStyle w:val="Brdtext"/>
        <w:jc w:val="left"/>
      </w:pPr>
    </w:p>
    <w:p w:rsidR="00037DCF" w:rsidRDefault="00037DCF" w:rsidP="00037DCF">
      <w:pPr>
        <w:pStyle w:val="Brdtext"/>
        <w:jc w:val="left"/>
      </w:pPr>
      <w:r>
        <w:t>Utredningen beräknas avsluta sitt arbete senast den 1 oktober 2014.</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25" w:name="_Toc348704858"/>
      <w:bookmarkStart w:id="426" w:name="_Toc349138006"/>
      <w:bookmarkStart w:id="427" w:name="_Toc349138346"/>
      <w:r w:rsidRPr="00584369">
        <w:rPr>
          <w:sz w:val="23"/>
          <w:szCs w:val="23"/>
        </w:rPr>
        <w:t xml:space="preserve">Kommittén om en förstärkt budgetprocess      </w:t>
      </w:r>
      <w:r>
        <w:rPr>
          <w:sz w:val="23"/>
          <w:szCs w:val="23"/>
        </w:rPr>
        <w:t xml:space="preserve">         </w:t>
      </w:r>
      <w:r w:rsidRPr="00584369">
        <w:rPr>
          <w:sz w:val="23"/>
          <w:szCs w:val="23"/>
        </w:rPr>
        <w:t xml:space="preserve"> (Fi 2012:10)</w:t>
      </w:r>
      <w:bookmarkEnd w:id="425"/>
      <w:bookmarkEnd w:id="426"/>
      <w:bookmarkEnd w:id="427"/>
    </w:p>
    <w:p w:rsidR="00037DCF" w:rsidRDefault="00037DCF" w:rsidP="00037DCF">
      <w:pPr>
        <w:pStyle w:val="Brdtext"/>
        <w:jc w:val="left"/>
      </w:pPr>
      <w:r>
        <w:t>Tillkallade enligt regeringens bemyndigande 13-dec-2012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Hansson Brusewitz, Urban, (fr.o.m den 17-dec-2012)</w:t>
      </w:r>
    </w:p>
    <w:p w:rsidR="00037DCF" w:rsidRDefault="00037DCF" w:rsidP="00037DCF">
      <w:pPr>
        <w:pStyle w:val="Brdtext"/>
        <w:jc w:val="left"/>
      </w:pPr>
      <w:r>
        <w:lastRenderedPageBreak/>
        <w:t>Lokal: Garnisonen, Karlavägen 100 A. 103 33 Stockholm</w:t>
      </w:r>
    </w:p>
    <w:p w:rsidR="00037DCF" w:rsidRDefault="00037DCF" w:rsidP="00037DCF">
      <w:pPr>
        <w:pStyle w:val="Brdtext"/>
        <w:jc w:val="left"/>
      </w:pPr>
    </w:p>
    <w:p w:rsidR="00037DCF" w:rsidRDefault="00037DCF" w:rsidP="00037DCF">
      <w:pPr>
        <w:pStyle w:val="Brdtext"/>
        <w:jc w:val="left"/>
      </w:pPr>
      <w:r>
        <w:t>Direktiv för kommittén, se dir. 2012:124</w:t>
      </w:r>
    </w:p>
    <w:p w:rsidR="00037DCF" w:rsidRDefault="00037DCF" w:rsidP="00037DCF">
      <w:pPr>
        <w:pStyle w:val="Brdtext"/>
        <w:jc w:val="left"/>
      </w:pPr>
    </w:p>
    <w:p w:rsidR="00037DCF" w:rsidRDefault="00037DCF" w:rsidP="00037DCF">
      <w:pPr>
        <w:pStyle w:val="Brdtext"/>
        <w:jc w:val="left"/>
      </w:pPr>
      <w:r>
        <w:t>Kommittén beräknas avsluta sitt arbete senast den 1 oktober 2013.</w:t>
      </w:r>
    </w:p>
    <w:p w:rsidR="00037DCF" w:rsidRPr="00584369" w:rsidRDefault="00037DCF" w:rsidP="00037DCF">
      <w:pPr>
        <w:pStyle w:val="Rubrik2"/>
        <w:numPr>
          <w:ilvl w:val="1"/>
          <w:numId w:val="17"/>
        </w:numPr>
        <w:tabs>
          <w:tab w:val="clear" w:pos="1134"/>
          <w:tab w:val="clear" w:pos="2268"/>
          <w:tab w:val="left" w:pos="850"/>
        </w:tabs>
        <w:ind w:left="850" w:hanging="850"/>
        <w:rPr>
          <w:sz w:val="23"/>
          <w:szCs w:val="23"/>
        </w:rPr>
      </w:pPr>
      <w:bookmarkStart w:id="428" w:name="_Toc348704859"/>
      <w:bookmarkStart w:id="429" w:name="_Toc349138007"/>
      <w:bookmarkStart w:id="430" w:name="_Toc349138347"/>
      <w:r w:rsidRPr="00584369">
        <w:rPr>
          <w:sz w:val="23"/>
          <w:szCs w:val="23"/>
        </w:rPr>
        <w:t xml:space="preserve">Utredningen om ägarprövning och mångfald vid offentligt finansierade välfärdstjänster              </w:t>
      </w:r>
      <w:r>
        <w:rPr>
          <w:sz w:val="23"/>
          <w:szCs w:val="23"/>
        </w:rPr>
        <w:t xml:space="preserve">        </w:t>
      </w:r>
      <w:r w:rsidRPr="00584369">
        <w:rPr>
          <w:sz w:val="23"/>
          <w:szCs w:val="23"/>
        </w:rPr>
        <w:t xml:space="preserve"> (Fi 2012:11)</w:t>
      </w:r>
      <w:bookmarkEnd w:id="428"/>
      <w:bookmarkEnd w:id="429"/>
      <w:bookmarkEnd w:id="430"/>
    </w:p>
    <w:p w:rsidR="00037DCF" w:rsidRDefault="00037DCF" w:rsidP="00037DCF">
      <w:pPr>
        <w:pStyle w:val="Brdtext"/>
        <w:jc w:val="left"/>
      </w:pPr>
      <w:r>
        <w:t>Tillkallad enligt regeringens bemyndigande 20-dec-2012</w:t>
      </w:r>
    </w:p>
    <w:p w:rsidR="00037DCF" w:rsidRDefault="00037DCF" w:rsidP="00037DCF">
      <w:pPr>
        <w:pStyle w:val="Brdtext"/>
        <w:jc w:val="left"/>
      </w:pPr>
    </w:p>
    <w:p w:rsidR="00037DCF" w:rsidRDefault="00037DCF" w:rsidP="00037DCF">
      <w:pPr>
        <w:pStyle w:val="Brdtext"/>
        <w:jc w:val="left"/>
      </w:pPr>
      <w:r>
        <w:t>Direktiv för utredningen, se dir. 2012:131</w:t>
      </w:r>
    </w:p>
    <w:p w:rsidR="00037DCF" w:rsidRDefault="00037DCF" w:rsidP="00037DCF">
      <w:pPr>
        <w:pStyle w:val="Brdtext"/>
        <w:jc w:val="left"/>
      </w:pPr>
    </w:p>
    <w:p w:rsidR="00037DCF" w:rsidRDefault="00037DCF" w:rsidP="00037DCF">
      <w:pPr>
        <w:pStyle w:val="Brdtext"/>
        <w:jc w:val="left"/>
      </w:pPr>
      <w:r>
        <w:t>Utredningen beräknas avsluta sitt arbete senast den 28 februari 2014.</w:t>
      </w:r>
    </w:p>
    <w:p w:rsidR="00037DCF" w:rsidRDefault="00037DCF">
      <w:pPr>
        <w:overflowPunct/>
        <w:autoSpaceDE/>
        <w:autoSpaceDN/>
        <w:adjustRightInd/>
        <w:textAlignment w:val="auto"/>
        <w:rPr>
          <w:sz w:val="20"/>
        </w:rPr>
      </w:pPr>
      <w:r>
        <w:br w:type="page"/>
      </w:r>
    </w:p>
    <w:p w:rsidR="00037DCF" w:rsidRPr="00873AA3" w:rsidRDefault="00037DCF" w:rsidP="0007545F">
      <w:pPr>
        <w:pStyle w:val="Rubrik1"/>
        <w:numPr>
          <w:ilvl w:val="0"/>
          <w:numId w:val="18"/>
        </w:numPr>
        <w:spacing w:before="0"/>
        <w:rPr>
          <w:sz w:val="27"/>
          <w:szCs w:val="27"/>
        </w:rPr>
      </w:pPr>
      <w:bookmarkStart w:id="431" w:name="_Toc348704860"/>
      <w:bookmarkStart w:id="432" w:name="_Toc349138008"/>
      <w:bookmarkStart w:id="433" w:name="_Toc349138348"/>
      <w:r w:rsidRPr="00873AA3">
        <w:rPr>
          <w:sz w:val="27"/>
          <w:szCs w:val="27"/>
        </w:rPr>
        <w:lastRenderedPageBreak/>
        <w:t>Utbildningsdepartementet</w:t>
      </w:r>
      <w:bookmarkEnd w:id="431"/>
      <w:bookmarkEnd w:id="432"/>
      <w:bookmarkEnd w:id="433"/>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3, 4, 5, 6, 9, 11, 12, 14, 20 och 21</w:t>
      </w:r>
    </w:p>
    <w:p w:rsidR="00037DCF" w:rsidRPr="00873AA3" w:rsidRDefault="00037DCF" w:rsidP="00037DCF">
      <w:pPr>
        <w:pStyle w:val="Rubrik2"/>
        <w:numPr>
          <w:ilvl w:val="1"/>
          <w:numId w:val="18"/>
        </w:numPr>
        <w:tabs>
          <w:tab w:val="clear" w:pos="1134"/>
          <w:tab w:val="clear" w:pos="2268"/>
          <w:tab w:val="left" w:pos="850"/>
        </w:tabs>
        <w:ind w:left="850" w:hanging="850"/>
        <w:rPr>
          <w:sz w:val="23"/>
          <w:szCs w:val="23"/>
        </w:rPr>
      </w:pPr>
      <w:bookmarkStart w:id="434" w:name="_Toc348704861"/>
      <w:bookmarkStart w:id="435" w:name="_Toc349138009"/>
      <w:bookmarkStart w:id="436" w:name="_Toc349138349"/>
      <w:r w:rsidRPr="00873AA3">
        <w:rPr>
          <w:sz w:val="23"/>
          <w:szCs w:val="23"/>
        </w:rPr>
        <w:t>Svenska delegationen av finsk-svenska utbildningsrådet (U 1976:11)</w:t>
      </w:r>
      <w:bookmarkEnd w:id="434"/>
      <w:bookmarkEnd w:id="435"/>
      <w:bookmarkEnd w:id="436"/>
    </w:p>
    <w:p w:rsidR="00037DCF" w:rsidRDefault="00037DCF" w:rsidP="00037DCF">
      <w:pPr>
        <w:pStyle w:val="Brdtext"/>
        <w:jc w:val="left"/>
      </w:pPr>
      <w:r>
        <w:t>Organ inom Regeringskansliet</w:t>
      </w:r>
    </w:p>
    <w:p w:rsidR="00037DCF" w:rsidRPr="005E416E" w:rsidRDefault="00037DCF" w:rsidP="00037DCF">
      <w:pPr>
        <w:pStyle w:val="Brdtextmedindrag"/>
      </w:pPr>
    </w:p>
    <w:p w:rsidR="00037DCF" w:rsidRDefault="00037DCF" w:rsidP="00037DCF">
      <w:pPr>
        <w:pStyle w:val="Brdtext"/>
        <w:jc w:val="left"/>
      </w:pPr>
      <w:r>
        <w:t>Tillkallade enligt regeringens bemyndigande  9-sep-1976</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Baylan, Ibrahim, statsråd (fr.o.m den  1-nov-2004 t.o.m den  </w:t>
      </w:r>
    </w:p>
    <w:p w:rsidR="00037DCF" w:rsidRDefault="00037DCF" w:rsidP="00037DCF">
      <w:pPr>
        <w:pStyle w:val="Brdtext"/>
        <w:ind w:left="227"/>
        <w:jc w:val="left"/>
      </w:pPr>
      <w:r>
        <w:t>6-okt-2006)</w:t>
      </w:r>
    </w:p>
    <w:p w:rsidR="00037DCF" w:rsidRDefault="00037DCF" w:rsidP="00037DCF">
      <w:pPr>
        <w:pStyle w:val="Brdtext"/>
        <w:ind w:left="227"/>
        <w:jc w:val="left"/>
      </w:pPr>
      <w:r>
        <w:t>Björklund, Jan, statsråd (fr.o.m den  7-okt-2006)</w:t>
      </w:r>
    </w:p>
    <w:p w:rsidR="00037DCF" w:rsidRDefault="00037DCF" w:rsidP="00037DCF">
      <w:pPr>
        <w:pStyle w:val="Brdtext"/>
        <w:ind w:left="227"/>
        <w:jc w:val="left"/>
      </w:pPr>
      <w:r>
        <w:t xml:space="preserve">Johansson, Ylva, statsråd (fr.o.m den 11-okt-1994 t.o.m den </w:t>
      </w:r>
    </w:p>
    <w:p w:rsidR="00037DCF" w:rsidRDefault="00037DCF" w:rsidP="00037DCF">
      <w:pPr>
        <w:pStyle w:val="Brdtext"/>
        <w:ind w:left="227"/>
        <w:jc w:val="left"/>
      </w:pPr>
      <w:r>
        <w:t>15-okt-1998)</w:t>
      </w:r>
    </w:p>
    <w:p w:rsidR="00037DCF" w:rsidRDefault="00037DCF" w:rsidP="00037DCF">
      <w:pPr>
        <w:pStyle w:val="Brdtext"/>
        <w:ind w:left="227"/>
        <w:jc w:val="left"/>
      </w:pPr>
      <w:r>
        <w:t xml:space="preserve">Wärnersson, Ingegerd, statsråd (fr.o.m den 15-dec-1998 t.o.m den </w:t>
      </w:r>
    </w:p>
    <w:p w:rsidR="00037DCF" w:rsidRDefault="00037DCF" w:rsidP="00037DCF">
      <w:pPr>
        <w:pStyle w:val="Brdtext"/>
        <w:ind w:left="227"/>
        <w:jc w:val="left"/>
      </w:pPr>
      <w:r>
        <w:t>31-jan-2002)</w:t>
      </w:r>
    </w:p>
    <w:p w:rsidR="00037DCF" w:rsidRDefault="00037DCF" w:rsidP="00037DCF">
      <w:pPr>
        <w:pStyle w:val="Brdtext"/>
        <w:ind w:left="227"/>
        <w:jc w:val="left"/>
      </w:pPr>
      <w:r>
        <w:t xml:space="preserve">Östros, Thomas, statsråd (fr.o.m den  1-feb-2002 t.o.m den </w:t>
      </w:r>
    </w:p>
    <w:p w:rsidR="00037DCF" w:rsidRDefault="00037DCF" w:rsidP="00037DCF">
      <w:pPr>
        <w:pStyle w:val="Brdtext"/>
        <w:ind w:left="227"/>
        <w:jc w:val="left"/>
      </w:pPr>
      <w:r>
        <w:t>31-okt-2004)</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Johansson, Jacob, departementssekreterare (fr.o.m den  1-jun-2007 t.o.m den 31-aug-2010)</w:t>
      </w:r>
    </w:p>
    <w:p w:rsidR="00037DCF" w:rsidRDefault="00037DCF" w:rsidP="00037DCF">
      <w:pPr>
        <w:pStyle w:val="Brdtext"/>
        <w:ind w:left="227"/>
        <w:jc w:val="left"/>
      </w:pPr>
      <w:r>
        <w:t>Mörck, Gerd (fr.o.m den  1-okt-2011)</w:t>
      </w:r>
    </w:p>
    <w:p w:rsidR="00037DCF" w:rsidRPr="005E416E" w:rsidRDefault="00037DCF" w:rsidP="00037DCF">
      <w:pPr>
        <w:pStyle w:val="Brdtext"/>
        <w:ind w:left="227"/>
        <w:jc w:val="left"/>
        <w:rPr>
          <w:lang w:val="de-DE"/>
        </w:rPr>
      </w:pPr>
      <w:r>
        <w:rPr>
          <w:lang w:val="de-DE"/>
        </w:rPr>
        <w:t>Schierbeck, Jan</w:t>
      </w:r>
      <w:r w:rsidRPr="005E416E">
        <w:rPr>
          <w:lang w:val="de-DE"/>
        </w:rPr>
        <w:t xml:space="preserve"> (fr.o.m den  1</w:t>
      </w:r>
      <w:r>
        <w:rPr>
          <w:lang w:val="de-DE"/>
        </w:rPr>
        <w:t>-sep</w:t>
      </w:r>
      <w:r w:rsidRPr="005E416E">
        <w:rPr>
          <w:lang w:val="de-DE"/>
        </w:rPr>
        <w:t>-2010 t.o.m den 30</w:t>
      </w:r>
      <w:r>
        <w:rPr>
          <w:lang w:val="de-DE"/>
        </w:rPr>
        <w:t>-sep</w:t>
      </w:r>
      <w:r w:rsidRPr="005E416E">
        <w:rPr>
          <w:lang w:val="de-DE"/>
        </w:rPr>
        <w:t>-2011)</w:t>
      </w:r>
    </w:p>
    <w:p w:rsidR="00037DCF" w:rsidRDefault="00037DCF" w:rsidP="00037DCF">
      <w:pPr>
        <w:pStyle w:val="Brdtext"/>
        <w:ind w:left="227"/>
        <w:jc w:val="left"/>
      </w:pPr>
      <w:r>
        <w:t>Wettergren, Catharina, kansliråd (fr.o.m den  2-mar-1995 t.o.m den 31-maj-2007)</w:t>
      </w:r>
    </w:p>
    <w:p w:rsidR="00037DCF" w:rsidRDefault="00037DCF" w:rsidP="00037DCF">
      <w:pPr>
        <w:pStyle w:val="Brdtext"/>
        <w:jc w:val="left"/>
      </w:pPr>
    </w:p>
    <w:p w:rsidR="00037DCF" w:rsidRDefault="00037DCF" w:rsidP="00037DCF">
      <w:pPr>
        <w:pStyle w:val="Brdtext"/>
        <w:jc w:val="left"/>
      </w:pPr>
      <w:r>
        <w:t>Lokal: Drottninggatan 16, 103 33 STOCKHOLM</w:t>
      </w:r>
    </w:p>
    <w:p w:rsidR="00037DCF" w:rsidRDefault="00037DCF" w:rsidP="00037DCF">
      <w:pPr>
        <w:pStyle w:val="Brdtext"/>
        <w:jc w:val="left"/>
      </w:pPr>
    </w:p>
    <w:p w:rsidR="00037DCF" w:rsidRDefault="00037DCF" w:rsidP="00037DCF">
      <w:pPr>
        <w:pStyle w:val="Brdtext"/>
        <w:jc w:val="left"/>
      </w:pPr>
      <w:r>
        <w:t>Delegationens arbete är inte tidsbegränsat.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37" w:name="_Toc348704862"/>
      <w:bookmarkStart w:id="438" w:name="_Toc349138010"/>
      <w:bookmarkStart w:id="439" w:name="_Toc349138350"/>
      <w:r w:rsidRPr="00E25C89">
        <w:rPr>
          <w:sz w:val="23"/>
          <w:szCs w:val="23"/>
        </w:rPr>
        <w:t>Forskningsberedningen (Ju 1983:B)</w:t>
      </w:r>
      <w:bookmarkEnd w:id="437"/>
      <w:bookmarkEnd w:id="438"/>
      <w:bookmarkEnd w:id="439"/>
    </w:p>
    <w:p w:rsidR="00037DCF" w:rsidRDefault="00037DCF" w:rsidP="00037DCF">
      <w:pPr>
        <w:pStyle w:val="Brdtext"/>
        <w:jc w:val="left"/>
      </w:pPr>
      <w:r>
        <w:t>Organ inom Regeringskansliet</w:t>
      </w:r>
    </w:p>
    <w:p w:rsidR="00037DCF" w:rsidRPr="005E416E" w:rsidRDefault="00037DCF" w:rsidP="00037DCF">
      <w:pPr>
        <w:pStyle w:val="Brdtextmedindrag"/>
      </w:pPr>
    </w:p>
    <w:p w:rsidR="00037DCF" w:rsidRDefault="00037DCF" w:rsidP="00037DCF">
      <w:pPr>
        <w:pStyle w:val="Brdtext"/>
        <w:jc w:val="left"/>
      </w:pPr>
      <w:r>
        <w:t>Tillkallade enligt regeringens bemyndigande  3-mar-1983</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Björklund, Jan, statsråd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lastRenderedPageBreak/>
        <w:t xml:space="preserve">Krantz, Tobias, statsråd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 xml:space="preserve">Leijonborg, Lars, statsråd (fr.o.m den  6-okt-2006 t.o.m den </w:t>
      </w:r>
    </w:p>
    <w:p w:rsidR="00037DCF" w:rsidRDefault="00037DCF" w:rsidP="00037DCF">
      <w:pPr>
        <w:pStyle w:val="Brdtext"/>
        <w:ind w:left="227"/>
        <w:jc w:val="left"/>
      </w:pPr>
      <w:r>
        <w:t>17-jun-2009)</w:t>
      </w:r>
    </w:p>
    <w:p w:rsidR="00037DCF" w:rsidRDefault="00037DCF" w:rsidP="00037DCF">
      <w:pPr>
        <w:pStyle w:val="Brdtext"/>
        <w:ind w:left="227"/>
        <w:jc w:val="left"/>
      </w:pPr>
      <w:r>
        <w:t xml:space="preserve">Pagrotsky, Leif, statsråd (fr.o.m den  1-nov-2004 t.o.m den  </w:t>
      </w:r>
    </w:p>
    <w:p w:rsidR="00037DCF" w:rsidRDefault="00037DCF" w:rsidP="00037DCF">
      <w:pPr>
        <w:pStyle w:val="Brdtext"/>
        <w:ind w:left="227"/>
        <w:jc w:val="left"/>
      </w:pPr>
      <w:r>
        <w:t>5-okt-2006)</w:t>
      </w:r>
    </w:p>
    <w:p w:rsidR="00037DCF" w:rsidRDefault="00037DCF" w:rsidP="00037DCF">
      <w:pPr>
        <w:pStyle w:val="Brdtext"/>
        <w:ind w:left="227"/>
        <w:jc w:val="left"/>
      </w:pPr>
      <w:r>
        <w:t>Tham, Carl, statsråd (fr.o.m den 17-mar-1995 t.o.m den 15-nov-1998)</w:t>
      </w:r>
    </w:p>
    <w:p w:rsidR="00037DCF" w:rsidRDefault="00037DCF" w:rsidP="00037DCF">
      <w:pPr>
        <w:pStyle w:val="Brdtext"/>
        <w:ind w:left="227"/>
        <w:jc w:val="left"/>
      </w:pPr>
      <w:r>
        <w:t>Östros, Thomas, statsråd, (fr.o.m den 12-feb-1999 t.o.m den 31-okt-2004)</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Aaro, Lars-Erik, direktör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Albertsson, Ann-Christine, professor (fr.o.m den 28-feb-2003 t.o.m den 31-dec-2004)</w:t>
      </w:r>
    </w:p>
    <w:p w:rsidR="00037DCF" w:rsidRDefault="00037DCF" w:rsidP="00037DCF">
      <w:pPr>
        <w:pStyle w:val="Brdtext"/>
        <w:ind w:left="227"/>
        <w:jc w:val="left"/>
      </w:pPr>
      <w:r>
        <w:t xml:space="preserve">Alsér, Kristina, landshövding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Althén, Tomas, verkst. direktör (fr.o.m den 12-feb-1999 t.o.m den </w:t>
      </w:r>
    </w:p>
    <w:p w:rsidR="00037DCF" w:rsidRDefault="00037DCF" w:rsidP="00037DCF">
      <w:pPr>
        <w:pStyle w:val="Brdtext"/>
        <w:ind w:left="227"/>
        <w:jc w:val="left"/>
      </w:pPr>
      <w:r>
        <w:t>31-dec-2000)</w:t>
      </w:r>
    </w:p>
    <w:p w:rsidR="00037DCF" w:rsidRDefault="00037DCF" w:rsidP="00037DCF">
      <w:pPr>
        <w:pStyle w:val="Brdtext"/>
        <w:ind w:left="227"/>
        <w:jc w:val="left"/>
      </w:pPr>
      <w:r>
        <w:t xml:space="preserve">Andersson, Siv, professor (fr.o.m den 28-feb-2003 t.o.m den </w:t>
      </w:r>
    </w:p>
    <w:p w:rsidR="00037DCF" w:rsidRDefault="00037DCF" w:rsidP="00037DCF">
      <w:pPr>
        <w:pStyle w:val="Brdtext"/>
        <w:ind w:left="227"/>
        <w:jc w:val="left"/>
      </w:pPr>
      <w:r>
        <w:t>31-dec-2004)</w:t>
      </w:r>
    </w:p>
    <w:p w:rsidR="00037DCF" w:rsidRDefault="00037DCF" w:rsidP="00037DCF">
      <w:pPr>
        <w:pStyle w:val="Brdtext"/>
        <w:ind w:left="227"/>
        <w:jc w:val="left"/>
      </w:pPr>
      <w:r>
        <w:t xml:space="preserve">Andersson, Bertil, professor (fr.o.m den 24-maj-2007 t.o.m den </w:t>
      </w:r>
    </w:p>
    <w:p w:rsidR="00037DCF" w:rsidRDefault="00037DCF" w:rsidP="00037DCF">
      <w:pPr>
        <w:pStyle w:val="Brdtext"/>
        <w:ind w:left="227"/>
        <w:jc w:val="left"/>
      </w:pPr>
      <w:r>
        <w:t>31-dec-2008)</w:t>
      </w:r>
    </w:p>
    <w:p w:rsidR="00037DCF" w:rsidRDefault="00037DCF" w:rsidP="00037DCF">
      <w:pPr>
        <w:pStyle w:val="Brdtext"/>
        <w:ind w:left="227"/>
        <w:jc w:val="left"/>
      </w:pPr>
      <w:r>
        <w:t xml:space="preserve">Anvret, Maria, direktör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 xml:space="preserve">Arwidsson, Marie S, direktör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 xml:space="preserve">Benner, Mats, professor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Bennet, Carl, styrelseordförande (fr.o.m den 24-maj-2007 t.o.m den 31-dec-2008)</w:t>
      </w:r>
    </w:p>
    <w:p w:rsidR="00037DCF" w:rsidRDefault="00037DCF" w:rsidP="00037DCF">
      <w:pPr>
        <w:pStyle w:val="Brdtext"/>
        <w:ind w:left="227"/>
        <w:jc w:val="left"/>
      </w:pPr>
      <w:r>
        <w:t>Bennich Björkman, Li, professor (fr.o.m den  1-nov-2009 t.o.m den 30-sep-2010)</w:t>
      </w:r>
    </w:p>
    <w:p w:rsidR="00037DCF" w:rsidRDefault="00037DCF" w:rsidP="00037DCF">
      <w:pPr>
        <w:pStyle w:val="Brdtext"/>
        <w:ind w:left="227"/>
        <w:jc w:val="left"/>
      </w:pPr>
      <w:r>
        <w:t xml:space="preserve">Bergh, Andreas, fil.dr.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 xml:space="preserve">Berglöf, Erik, professor (fr.o.m den  9-dec-2005 t.o.m den </w:t>
      </w:r>
    </w:p>
    <w:p w:rsidR="00037DCF" w:rsidRDefault="00037DCF" w:rsidP="00037DCF">
      <w:pPr>
        <w:pStyle w:val="Brdtext"/>
        <w:ind w:left="227"/>
        <w:jc w:val="left"/>
      </w:pPr>
      <w:r>
        <w:t>31-dec-2006)</w:t>
      </w:r>
    </w:p>
    <w:p w:rsidR="00037DCF" w:rsidRDefault="00037DCF" w:rsidP="00037DCF">
      <w:pPr>
        <w:pStyle w:val="Brdtext"/>
        <w:ind w:left="227"/>
        <w:jc w:val="left"/>
      </w:pPr>
      <w:r>
        <w:t>Brogren, Charlotte, utvecklingschef (fr.o.m den 25-aug-2011 t.o.m den 30-sep-2012)</w:t>
      </w:r>
    </w:p>
    <w:p w:rsidR="00037DCF" w:rsidRDefault="00037DCF" w:rsidP="00037DCF">
      <w:pPr>
        <w:pStyle w:val="Brdtext"/>
        <w:ind w:left="227"/>
        <w:jc w:val="left"/>
      </w:pPr>
      <w:r>
        <w:t xml:space="preserve">Carling, Karin, doktorand (fr.o.m den 28-feb-2003 t.o.m den </w:t>
      </w:r>
    </w:p>
    <w:p w:rsidR="00037DCF" w:rsidRDefault="00037DCF" w:rsidP="00037DCF">
      <w:pPr>
        <w:pStyle w:val="Brdtext"/>
        <w:ind w:left="227"/>
        <w:jc w:val="left"/>
      </w:pPr>
      <w:r>
        <w:t>30-sep-2003)</w:t>
      </w:r>
    </w:p>
    <w:p w:rsidR="00037DCF" w:rsidRDefault="00037DCF" w:rsidP="00037DCF">
      <w:pPr>
        <w:pStyle w:val="Brdtext"/>
        <w:ind w:left="227"/>
        <w:jc w:val="left"/>
      </w:pPr>
      <w:r>
        <w:t xml:space="preserve">Dannetun, Helen, rektor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Edin, Per-Olof, enhetschef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 xml:space="preserve">Edquist, Charles, professor (fr.o.m den 25-aug-2011 t.o.m den </w:t>
      </w:r>
    </w:p>
    <w:p w:rsidR="006102D8" w:rsidRDefault="00037DCF" w:rsidP="00037DCF">
      <w:pPr>
        <w:pStyle w:val="Brdtext"/>
        <w:ind w:left="227"/>
        <w:jc w:val="left"/>
      </w:pPr>
      <w:r>
        <w:t>30-sep-2012)</w:t>
      </w:r>
    </w:p>
    <w:p w:rsidR="006102D8" w:rsidRDefault="006102D8">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Ekholm, Mats, professor (fr.o.m den  1-feb-1997 t.o.m den </w:t>
      </w:r>
    </w:p>
    <w:p w:rsidR="00037DCF" w:rsidRDefault="00037DCF" w:rsidP="00037DCF">
      <w:pPr>
        <w:pStyle w:val="Brdtext"/>
        <w:ind w:left="227"/>
        <w:jc w:val="left"/>
      </w:pPr>
      <w:r>
        <w:t>15-nov-1998)</w:t>
      </w:r>
    </w:p>
    <w:p w:rsidR="00037DCF" w:rsidRDefault="00037DCF" w:rsidP="00037DCF">
      <w:pPr>
        <w:pStyle w:val="Brdtext"/>
        <w:ind w:left="227"/>
        <w:jc w:val="left"/>
      </w:pPr>
      <w:r>
        <w:t>Ekman, Marie-Louise, professor (fr.o.m den 17-mar-1995 t.o.m den 15-nov-1998)</w:t>
      </w:r>
    </w:p>
    <w:p w:rsidR="00037DCF" w:rsidRDefault="00037DCF" w:rsidP="00037DCF">
      <w:pPr>
        <w:pStyle w:val="Brdtext"/>
        <w:ind w:left="227"/>
        <w:jc w:val="left"/>
      </w:pPr>
      <w:r>
        <w:t xml:space="preserve">Eriksson, Håkan, forskningschef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 xml:space="preserve">Esseveld, Joanna, docent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Fossum, Greta, vice forskningschef (fr.o.m den 17-mar-1995 t.o.m den 15-nov-1998)</w:t>
      </w:r>
    </w:p>
    <w:p w:rsidR="00037DCF" w:rsidRDefault="00037DCF" w:rsidP="00037DCF">
      <w:pPr>
        <w:pStyle w:val="Brdtext"/>
        <w:ind w:left="227"/>
        <w:jc w:val="left"/>
      </w:pPr>
      <w:r>
        <w:t xml:space="preserve">Frank, Harry, forskningsdirektör (fr.o.m den  1-feb-1997 t.o.m den </w:t>
      </w:r>
    </w:p>
    <w:p w:rsidR="00037DCF" w:rsidRDefault="00037DCF" w:rsidP="00037DCF">
      <w:pPr>
        <w:pStyle w:val="Brdtext"/>
        <w:ind w:left="227"/>
        <w:jc w:val="left"/>
      </w:pPr>
      <w:r>
        <w:t>15-nov-1998)</w:t>
      </w:r>
    </w:p>
    <w:p w:rsidR="00037DCF" w:rsidRDefault="00037DCF" w:rsidP="00037DCF">
      <w:pPr>
        <w:pStyle w:val="Brdtext"/>
        <w:ind w:left="227"/>
        <w:jc w:val="left"/>
      </w:pPr>
      <w:r>
        <w:t>Franke, Sigbrit, universitetskansler (fr.o.m den 12-feb-1999 t.o.m den 31-dec-2004)</w:t>
      </w:r>
    </w:p>
    <w:p w:rsidR="00037DCF" w:rsidRDefault="00037DCF" w:rsidP="00037DCF">
      <w:pPr>
        <w:pStyle w:val="Brdtext"/>
        <w:ind w:left="227"/>
        <w:jc w:val="left"/>
      </w:pPr>
      <w:r>
        <w:t xml:space="preserve">Fredman, Pam, rektor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Fresk, Klas, direktör (fr.o.m den  9-dec-2005 t.o.m den 31-dec-2006)</w:t>
      </w:r>
    </w:p>
    <w:p w:rsidR="00037DCF" w:rsidRDefault="00037DCF" w:rsidP="00037DCF">
      <w:pPr>
        <w:pStyle w:val="Brdtext"/>
        <w:ind w:left="227"/>
        <w:jc w:val="left"/>
      </w:pPr>
      <w:r>
        <w:t xml:space="preserve">Frisén, Jonas, professor (fr.o.m den  9-dec-2005 t.o.m den </w:t>
      </w:r>
    </w:p>
    <w:p w:rsidR="00037DCF" w:rsidRDefault="00037DCF" w:rsidP="00037DCF">
      <w:pPr>
        <w:pStyle w:val="Brdtext"/>
        <w:ind w:left="227"/>
        <w:jc w:val="left"/>
      </w:pPr>
      <w:r>
        <w:t>31-dec-2006)</w:t>
      </w:r>
    </w:p>
    <w:p w:rsidR="00037DCF" w:rsidRDefault="00037DCF" w:rsidP="00037DCF">
      <w:pPr>
        <w:pStyle w:val="Brdtext"/>
        <w:ind w:left="227"/>
        <w:jc w:val="left"/>
      </w:pPr>
      <w:r>
        <w:t>Fräjdin-Hellqvist, Ulla-Britt, ordförande (fr.o.m den 25-aug-2011 t.o.m den 30-sep-2012)</w:t>
      </w:r>
    </w:p>
    <w:p w:rsidR="00037DCF" w:rsidRDefault="00037DCF" w:rsidP="00037DCF">
      <w:pPr>
        <w:pStyle w:val="Brdtext"/>
        <w:ind w:left="227"/>
        <w:jc w:val="left"/>
      </w:pPr>
      <w:r>
        <w:t xml:space="preserve">Gagné, Cecilia, doktorand (fr.o.m den  1-okt-2003 t.o.m den </w:t>
      </w:r>
    </w:p>
    <w:p w:rsidR="00037DCF" w:rsidRDefault="00037DCF" w:rsidP="00037DCF">
      <w:pPr>
        <w:pStyle w:val="Brdtext"/>
        <w:ind w:left="227"/>
        <w:jc w:val="left"/>
      </w:pPr>
      <w:r>
        <w:t>31-dec-2004)</w:t>
      </w:r>
    </w:p>
    <w:p w:rsidR="00037DCF" w:rsidRDefault="00037DCF" w:rsidP="00037DCF">
      <w:pPr>
        <w:pStyle w:val="Brdtext"/>
        <w:ind w:left="227"/>
        <w:jc w:val="left"/>
      </w:pPr>
      <w:r>
        <w:t xml:space="preserve">Gatti, Anna, doktorand (fr.o.m den 24-maj-2007 t.o.m den </w:t>
      </w:r>
    </w:p>
    <w:p w:rsidR="00037DCF" w:rsidRDefault="00037DCF" w:rsidP="00037DCF">
      <w:pPr>
        <w:pStyle w:val="Brdtext"/>
        <w:ind w:left="227"/>
        <w:jc w:val="left"/>
      </w:pPr>
      <w:r>
        <w:t>31-dec-2008)</w:t>
      </w:r>
    </w:p>
    <w:p w:rsidR="00037DCF" w:rsidRDefault="00037DCF" w:rsidP="00037DCF">
      <w:pPr>
        <w:pStyle w:val="Brdtext"/>
        <w:ind w:left="227"/>
        <w:jc w:val="left"/>
      </w:pPr>
      <w:r>
        <w:t xml:space="preserve">Glad, Christina, verkst. direktör (fr.o.m den 12-feb-1999 t.o.m den </w:t>
      </w:r>
    </w:p>
    <w:p w:rsidR="00037DCF" w:rsidRDefault="00037DCF" w:rsidP="00037DCF">
      <w:pPr>
        <w:pStyle w:val="Brdtext"/>
        <w:ind w:left="227"/>
        <w:jc w:val="left"/>
      </w:pPr>
      <w:r>
        <w:t>31-dec-2002)</w:t>
      </w:r>
    </w:p>
    <w:p w:rsidR="00037DCF" w:rsidRDefault="00037DCF" w:rsidP="00037DCF">
      <w:pPr>
        <w:pStyle w:val="Brdtext"/>
        <w:ind w:left="227"/>
        <w:jc w:val="left"/>
      </w:pPr>
      <w:r>
        <w:t xml:space="preserve">Glimelius, Kristina, professor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 xml:space="preserve">Graneli, Edna, professor (fr.o.m den 28-feb-2003 t.o.m den </w:t>
      </w:r>
    </w:p>
    <w:p w:rsidR="00037DCF" w:rsidRDefault="00037DCF" w:rsidP="00037DCF">
      <w:pPr>
        <w:pStyle w:val="Brdtext"/>
        <w:ind w:left="227"/>
        <w:jc w:val="left"/>
      </w:pPr>
      <w:r>
        <w:t>31-dec-2004 och fr.o.m. den  1-nov-2009 t.o.m. den 30-sep-2010)</w:t>
      </w:r>
    </w:p>
    <w:p w:rsidR="00037DCF" w:rsidRDefault="00037DCF" w:rsidP="00037DCF">
      <w:pPr>
        <w:pStyle w:val="Brdtext"/>
        <w:ind w:left="227"/>
        <w:jc w:val="left"/>
      </w:pPr>
      <w:r>
        <w:t xml:space="preserve">Gustafsson, Petter, professor (fr.o.m den 28-feb-2003 t.o.m den </w:t>
      </w:r>
    </w:p>
    <w:p w:rsidR="00037DCF" w:rsidRDefault="00037DCF" w:rsidP="00037DCF">
      <w:pPr>
        <w:pStyle w:val="Brdtext"/>
        <w:ind w:left="227"/>
        <w:jc w:val="left"/>
      </w:pPr>
      <w:r>
        <w:t>31-dec-2004)</w:t>
      </w:r>
    </w:p>
    <w:p w:rsidR="00037DCF" w:rsidRDefault="00037DCF" w:rsidP="00037DCF">
      <w:pPr>
        <w:pStyle w:val="Brdtext"/>
        <w:ind w:left="227"/>
        <w:jc w:val="left"/>
      </w:pPr>
      <w:r>
        <w:t>Haettner Aurelius</w:t>
      </w:r>
      <w:r w:rsidRPr="00A349A2">
        <w:t xml:space="preserve"> </w:t>
      </w:r>
      <w:r>
        <w:t xml:space="preserve">Eva, professor (fr.o.m. den  9-dec-2005 t.o.m. den 21-dec-2016) </w:t>
      </w:r>
    </w:p>
    <w:p w:rsidR="00037DCF" w:rsidRDefault="00037DCF" w:rsidP="00037DCF">
      <w:pPr>
        <w:pStyle w:val="Brdtext"/>
        <w:ind w:left="227"/>
        <w:jc w:val="left"/>
      </w:pPr>
      <w:r>
        <w:t>Hagström, Stig, universitetskansler (fr.o.m. den 17-mar-1995 t.o.m. den 15-nov-1998)</w:t>
      </w:r>
    </w:p>
    <w:p w:rsidR="00037DCF" w:rsidRDefault="00037DCF" w:rsidP="00037DCF">
      <w:pPr>
        <w:pStyle w:val="Brdtext"/>
        <w:ind w:left="227"/>
        <w:jc w:val="left"/>
      </w:pPr>
      <w:r>
        <w:t xml:space="preserve">Hallberg, Anders, rektor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Halldenius, Lena, doktorand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 xml:space="preserve">Hammarström, Anne, professor (fr.o.m den  9-dec-2005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Hansson, Sven Ove, professor (fr.o.m den  1-jan-2001 t.o.m den </w:t>
      </w:r>
    </w:p>
    <w:p w:rsidR="00037DCF" w:rsidRDefault="00037DCF" w:rsidP="00037DCF">
      <w:pPr>
        <w:pStyle w:val="Brdtext"/>
        <w:ind w:left="227"/>
        <w:jc w:val="left"/>
      </w:pPr>
      <w:r>
        <w:t>31-dec-2004)</w:t>
      </w:r>
    </w:p>
    <w:p w:rsidR="00037DCF" w:rsidRDefault="00037DCF" w:rsidP="00037DCF">
      <w:pPr>
        <w:pStyle w:val="Brdtext"/>
        <w:ind w:left="227"/>
        <w:jc w:val="left"/>
      </w:pPr>
      <w:r>
        <w:t xml:space="preserve">Hober, Sophia, professor (fr.o.m den 24-maj-2007 t.o.m den </w:t>
      </w:r>
    </w:p>
    <w:p w:rsidR="006102D8" w:rsidRDefault="00037DCF" w:rsidP="00037DCF">
      <w:pPr>
        <w:pStyle w:val="Brdtext"/>
        <w:ind w:left="227"/>
        <w:jc w:val="left"/>
      </w:pPr>
      <w:r>
        <w:t>31-dec-2008)</w:t>
      </w:r>
    </w:p>
    <w:p w:rsidR="006102D8" w:rsidRDefault="006102D8">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Holmberg, Bengt, professor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 xml:space="preserve">Holmberg, Sören, professor (fr.o.m den 28-feb-2003 t.o.m den </w:t>
      </w:r>
    </w:p>
    <w:p w:rsidR="00037DCF" w:rsidRDefault="00037DCF" w:rsidP="00037DCF">
      <w:pPr>
        <w:pStyle w:val="Brdtext"/>
        <w:ind w:left="227"/>
        <w:jc w:val="left"/>
      </w:pPr>
      <w:r>
        <w:t>31-dec-2004)</w:t>
      </w:r>
    </w:p>
    <w:p w:rsidR="00037DCF" w:rsidRDefault="00037DCF" w:rsidP="00037DCF">
      <w:pPr>
        <w:pStyle w:val="Brdtext"/>
        <w:ind w:left="227"/>
        <w:jc w:val="left"/>
      </w:pPr>
      <w:r>
        <w:t xml:space="preserve">Ingvar, Martin, professor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Janson, Tore, professor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 xml:space="preserve">Johansson, Leif, direktör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Johansson, Sven Ove, rektor (fr.o.m den  1-feb-1997 t.o.m den </w:t>
      </w:r>
    </w:p>
    <w:p w:rsidR="00037DCF" w:rsidRDefault="00037DCF" w:rsidP="00037DCF">
      <w:pPr>
        <w:pStyle w:val="Brdtext"/>
        <w:ind w:left="227"/>
        <w:jc w:val="left"/>
      </w:pPr>
      <w:r>
        <w:t>15-nov-1997)</w:t>
      </w:r>
    </w:p>
    <w:p w:rsidR="00037DCF" w:rsidRDefault="00037DCF" w:rsidP="00037DCF">
      <w:pPr>
        <w:pStyle w:val="Brdtext"/>
        <w:ind w:left="227"/>
        <w:jc w:val="left"/>
      </w:pPr>
      <w:r>
        <w:t xml:space="preserve">Kasemo, Bengt, professor (fr.o.m den 17-mar-1995 t.o.m den  </w:t>
      </w:r>
    </w:p>
    <w:p w:rsidR="00037DCF" w:rsidRDefault="00037DCF" w:rsidP="00037DCF">
      <w:pPr>
        <w:pStyle w:val="Brdtext"/>
        <w:ind w:left="227"/>
        <w:jc w:val="left"/>
      </w:pPr>
      <w:r>
        <w:t>1-dec-1996)</w:t>
      </w:r>
    </w:p>
    <w:p w:rsidR="00037DCF" w:rsidRDefault="00037DCF" w:rsidP="00037DCF">
      <w:pPr>
        <w:pStyle w:val="Brdtext"/>
        <w:ind w:left="227"/>
        <w:jc w:val="left"/>
      </w:pPr>
      <w:r>
        <w:t xml:space="preserve">Lidh, Harriet, verkst. direktör (fr.o.m den  9-dec-2005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Lindholm, Maria, doktorand (fr.o.m den  9-dec-2005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Lindqvist, Svante, professor (fr.o.m den 17-mar-1995 t.o.m den  </w:t>
      </w:r>
    </w:p>
    <w:p w:rsidR="00037DCF" w:rsidRDefault="00037DCF" w:rsidP="00037DCF">
      <w:pPr>
        <w:pStyle w:val="Brdtext"/>
        <w:ind w:left="227"/>
        <w:jc w:val="left"/>
      </w:pPr>
      <w:r>
        <w:t>1-dec-1996)</w:t>
      </w:r>
    </w:p>
    <w:p w:rsidR="00037DCF" w:rsidRDefault="00037DCF" w:rsidP="00037DCF">
      <w:pPr>
        <w:pStyle w:val="Brdtext"/>
        <w:ind w:left="227"/>
        <w:jc w:val="left"/>
      </w:pPr>
      <w:r>
        <w:t>Lundberg, Jan M, forskningschef (fr.o.m den 24-maj-2007 t.o.m den 31-dec-2008)</w:t>
      </w:r>
    </w:p>
    <w:p w:rsidR="00037DCF" w:rsidRDefault="00037DCF" w:rsidP="00037DCF">
      <w:pPr>
        <w:pStyle w:val="Brdtext"/>
        <w:ind w:left="227"/>
        <w:jc w:val="left"/>
      </w:pPr>
      <w:r>
        <w:t xml:space="preserve">Markides, Karin, professor (fr.o.m den  1-feb-1997 t.o.m den </w:t>
      </w:r>
    </w:p>
    <w:p w:rsidR="00037DCF" w:rsidRDefault="00037DCF" w:rsidP="00037DCF">
      <w:pPr>
        <w:pStyle w:val="Brdtext"/>
        <w:ind w:left="227"/>
        <w:jc w:val="left"/>
      </w:pPr>
      <w:r>
        <w:t>15-nov-1998)</w:t>
      </w:r>
    </w:p>
    <w:p w:rsidR="00037DCF" w:rsidRDefault="00037DCF" w:rsidP="00037DCF">
      <w:pPr>
        <w:pStyle w:val="Brdtext"/>
        <w:ind w:left="227"/>
        <w:jc w:val="left"/>
      </w:pPr>
      <w:r>
        <w:t xml:space="preserve">Martin, Hans, forskningschef (fr.o.m den 24-maj-2007 t.o.m den </w:t>
      </w:r>
    </w:p>
    <w:p w:rsidR="00037DCF" w:rsidRDefault="00037DCF" w:rsidP="00037DCF">
      <w:pPr>
        <w:pStyle w:val="Brdtext"/>
        <w:ind w:left="227"/>
        <w:jc w:val="left"/>
      </w:pPr>
      <w:r>
        <w:t>31-dec-2008)</w:t>
      </w:r>
    </w:p>
    <w:p w:rsidR="00037DCF" w:rsidRDefault="00037DCF" w:rsidP="00037DCF">
      <w:pPr>
        <w:pStyle w:val="Brdtext"/>
        <w:ind w:left="227"/>
        <w:jc w:val="left"/>
      </w:pPr>
      <w:r>
        <w:t xml:space="preserve">Millnert, Mille, generaldirektör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Mäler, Karl-Göran, professor (fr.o.m den 17-mar-1995 t.o.m den  </w:t>
      </w:r>
    </w:p>
    <w:p w:rsidR="00037DCF" w:rsidRDefault="00037DCF" w:rsidP="00037DCF">
      <w:pPr>
        <w:pStyle w:val="Brdtext"/>
        <w:ind w:left="227"/>
        <w:jc w:val="left"/>
      </w:pPr>
      <w:r>
        <w:t>5-jun-1996)</w:t>
      </w:r>
    </w:p>
    <w:p w:rsidR="00037DCF" w:rsidRDefault="00037DCF" w:rsidP="00037DCF">
      <w:pPr>
        <w:pStyle w:val="Brdtext"/>
        <w:ind w:left="227"/>
        <w:jc w:val="left"/>
      </w:pPr>
      <w:r>
        <w:t>Narvinger, Anders, verkst. direktör (fr.o.m den 12-feb-1999 t.o.m den 31-dec-2000)</w:t>
      </w:r>
    </w:p>
    <w:p w:rsidR="00037DCF" w:rsidRDefault="00037DCF" w:rsidP="00037DCF">
      <w:pPr>
        <w:pStyle w:val="Brdtext"/>
        <w:ind w:left="227"/>
        <w:jc w:val="left"/>
      </w:pPr>
      <w:r>
        <w:t xml:space="preserve">Nilsson, Jan S., professor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 xml:space="preserve">Nordholm, Lena, professor (fr.o.m den 24-maj-2007 t.o.m den </w:t>
      </w:r>
    </w:p>
    <w:p w:rsidR="00037DCF" w:rsidRDefault="00037DCF" w:rsidP="00037DCF">
      <w:pPr>
        <w:pStyle w:val="Brdtext"/>
        <w:ind w:left="227"/>
        <w:jc w:val="left"/>
      </w:pPr>
      <w:r>
        <w:t>31-dec-2008)</w:t>
      </w:r>
    </w:p>
    <w:p w:rsidR="00037DCF" w:rsidRDefault="00037DCF" w:rsidP="00037DCF">
      <w:pPr>
        <w:pStyle w:val="Brdtext"/>
        <w:ind w:left="227"/>
        <w:jc w:val="left"/>
      </w:pPr>
      <w:r>
        <w:t xml:space="preserve">Nordin, Tim, doktorand (fr.o.m den 12-feb-1999 t.o.m den </w:t>
      </w:r>
    </w:p>
    <w:p w:rsidR="00037DCF" w:rsidRDefault="00037DCF" w:rsidP="00037DCF">
      <w:pPr>
        <w:pStyle w:val="Brdtext"/>
        <w:ind w:left="227"/>
        <w:jc w:val="left"/>
      </w:pPr>
      <w:r>
        <w:t>31-dec-2000)</w:t>
      </w:r>
    </w:p>
    <w:p w:rsidR="00037DCF" w:rsidRDefault="00037DCF" w:rsidP="00037DCF">
      <w:pPr>
        <w:pStyle w:val="Brdtext"/>
        <w:ind w:left="227"/>
        <w:jc w:val="left"/>
      </w:pPr>
      <w:r>
        <w:t>Norell Bengendal, Margareta, professor (fr.o.m den  1-jan-2001 t.o.m den 31-dec-2002)</w:t>
      </w:r>
    </w:p>
    <w:p w:rsidR="00037DCF" w:rsidRDefault="00037DCF" w:rsidP="00037DCF">
      <w:pPr>
        <w:pStyle w:val="Brdtext"/>
        <w:ind w:left="227"/>
        <w:jc w:val="left"/>
      </w:pPr>
      <w:r>
        <w:t>Nygren, Jan, direktör (fr.o.m den  1-nov-2009 t.o.m den 30-sep-2010)</w:t>
      </w:r>
    </w:p>
    <w:p w:rsidR="00037DCF" w:rsidRDefault="00037DCF" w:rsidP="00037DCF">
      <w:pPr>
        <w:pStyle w:val="Brdtext"/>
        <w:ind w:left="227"/>
        <w:jc w:val="left"/>
      </w:pPr>
      <w:r>
        <w:t xml:space="preserve">Ohlander, Ann-Sofie, professor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 xml:space="preserve">Olsson, Heléne, direktör (fr.o.m den 28-feb-2003 t.o.m den </w:t>
      </w:r>
    </w:p>
    <w:p w:rsidR="00037DCF" w:rsidRDefault="00037DCF" w:rsidP="00037DCF">
      <w:pPr>
        <w:pStyle w:val="Brdtext"/>
        <w:ind w:left="227"/>
        <w:jc w:val="left"/>
      </w:pPr>
      <w:r>
        <w:t>31-dec-2004)</w:t>
      </w:r>
    </w:p>
    <w:p w:rsidR="006102D8" w:rsidRDefault="00037DCF" w:rsidP="00037DCF">
      <w:pPr>
        <w:pStyle w:val="Brdtext"/>
        <w:ind w:left="227"/>
        <w:jc w:val="left"/>
      </w:pPr>
      <w:r>
        <w:t>Olsson, Inger, förbundsordförande (fr.o.m den 17-mar-1995 t.o.m den 15-nov-1998)</w:t>
      </w:r>
    </w:p>
    <w:p w:rsidR="006102D8" w:rsidRDefault="006102D8">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Palmér, Ingegerd, professor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 xml:space="preserve">Pettersson, Ulf, professor (fr.o.m den 28-feb-2003 t.o.m den </w:t>
      </w:r>
    </w:p>
    <w:p w:rsidR="00037DCF" w:rsidRDefault="00037DCF" w:rsidP="00037DCF">
      <w:pPr>
        <w:pStyle w:val="Brdtext"/>
        <w:ind w:left="227"/>
        <w:jc w:val="left"/>
      </w:pPr>
      <w:r>
        <w:t>31-dec-2004)</w:t>
      </w:r>
    </w:p>
    <w:p w:rsidR="00037DCF" w:rsidRDefault="00037DCF" w:rsidP="00037DCF">
      <w:pPr>
        <w:pStyle w:val="Brdtext"/>
        <w:ind w:left="227"/>
        <w:jc w:val="left"/>
      </w:pPr>
      <w:r>
        <w:t>Rahm Hallberg, Ingalill, professor (fr.o.m den 24-maj-2007 t.o.m den 31-dec-2008)</w:t>
      </w:r>
    </w:p>
    <w:p w:rsidR="00037DCF" w:rsidRDefault="00037DCF" w:rsidP="00037DCF">
      <w:pPr>
        <w:pStyle w:val="Brdtext"/>
        <w:ind w:left="227"/>
        <w:jc w:val="left"/>
      </w:pPr>
      <w:r>
        <w:t xml:space="preserve">Rothstein, Bo, professor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Sandberg, Göran, professor (fr.o.m den 24-maj-2007 t.o.m den </w:t>
      </w:r>
    </w:p>
    <w:p w:rsidR="00037DCF" w:rsidRDefault="00037DCF" w:rsidP="00037DCF">
      <w:pPr>
        <w:pStyle w:val="Brdtext"/>
        <w:ind w:left="227"/>
        <w:jc w:val="left"/>
      </w:pPr>
      <w:r>
        <w:t>31-dec-2008)</w:t>
      </w:r>
    </w:p>
    <w:p w:rsidR="00037DCF" w:rsidRDefault="00037DCF" w:rsidP="00037DCF">
      <w:pPr>
        <w:pStyle w:val="Brdtext"/>
        <w:ind w:left="227"/>
        <w:jc w:val="left"/>
      </w:pPr>
      <w:r>
        <w:t xml:space="preserve">Sandberg, Göran, rektor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Sandberg, Göran, verkst. ledamot (fr.o.m den 25-aug-2011 t.o.m den 30-sep-2012)</w:t>
      </w:r>
    </w:p>
    <w:p w:rsidR="00037DCF" w:rsidRDefault="00037DCF" w:rsidP="00037DCF">
      <w:pPr>
        <w:pStyle w:val="Brdtext"/>
        <w:ind w:left="227"/>
        <w:jc w:val="left"/>
      </w:pPr>
      <w:r>
        <w:t xml:space="preserve">Sandewall, Eric, professor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 xml:space="preserve">Sennerby Forsse, Lisa, rektor (fr.o.m den  1-nov-2009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Skeppstedt, Örjan, professor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Sommerstad, Lena, forskarassistent (fr.o.m den 17-mar-1995 t.o.m den 15-nov-1998)</w:t>
      </w:r>
    </w:p>
    <w:p w:rsidR="00037DCF" w:rsidRDefault="00037DCF" w:rsidP="00037DCF">
      <w:pPr>
        <w:pStyle w:val="Brdtext"/>
        <w:ind w:left="227"/>
        <w:jc w:val="left"/>
      </w:pPr>
      <w:r>
        <w:t>Stark, Agneta, docent (fr.o.m den  1-feb-1997 t.o.m den 15-nov-1998)</w:t>
      </w:r>
    </w:p>
    <w:p w:rsidR="00037DCF" w:rsidRDefault="00037DCF" w:rsidP="00037DCF">
      <w:pPr>
        <w:pStyle w:val="Brdtext"/>
        <w:ind w:left="227"/>
        <w:jc w:val="left"/>
      </w:pPr>
      <w:r>
        <w:t xml:space="preserve">Storch, Marcus, direktör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Strömme, Maria, professor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Stymne, Birgitta, f.d. rektor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 xml:space="preserve">Sundgren, Jan-Erik, direktör (fr.o.m den  1-nov-2009 t.o.m den </w:t>
      </w:r>
    </w:p>
    <w:p w:rsidR="00037DCF" w:rsidRDefault="00037DCF" w:rsidP="00037DCF">
      <w:pPr>
        <w:pStyle w:val="Brdtext"/>
        <w:ind w:left="227"/>
        <w:jc w:val="left"/>
      </w:pPr>
      <w:r>
        <w:t>30-sep-2010)</w:t>
      </w:r>
    </w:p>
    <w:p w:rsidR="00037DCF" w:rsidRDefault="00037DCF" w:rsidP="00037DCF">
      <w:pPr>
        <w:pStyle w:val="Brdtext"/>
        <w:ind w:left="227"/>
        <w:jc w:val="left"/>
      </w:pPr>
      <w:r>
        <w:t xml:space="preserve">Svanborg, Catharina, professor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 xml:space="preserve">Sörlin, Sverker, professor (fr.o.m den 24-maj-2007 t.o.m den </w:t>
      </w:r>
    </w:p>
    <w:p w:rsidR="00037DCF" w:rsidRDefault="00037DCF" w:rsidP="00037DCF">
      <w:pPr>
        <w:pStyle w:val="Brdtext"/>
        <w:ind w:left="227"/>
        <w:jc w:val="left"/>
      </w:pPr>
      <w:r>
        <w:t>31-dec-2008)</w:t>
      </w:r>
    </w:p>
    <w:p w:rsidR="00037DCF" w:rsidRDefault="00037DCF" w:rsidP="00037DCF">
      <w:pPr>
        <w:pStyle w:val="Brdtext"/>
        <w:ind w:left="227"/>
        <w:jc w:val="left"/>
      </w:pPr>
      <w:r>
        <w:t xml:space="preserve">Tarschys, Daniel, professor (fr.o.m den 24-maj-2007 t.o.m den </w:t>
      </w:r>
    </w:p>
    <w:p w:rsidR="00037DCF" w:rsidRDefault="00037DCF" w:rsidP="00037DCF">
      <w:pPr>
        <w:pStyle w:val="Brdtext"/>
        <w:ind w:left="227"/>
        <w:jc w:val="left"/>
      </w:pPr>
      <w:r>
        <w:t>31-dec-2008)</w:t>
      </w:r>
    </w:p>
    <w:p w:rsidR="00037DCF" w:rsidRDefault="00037DCF" w:rsidP="00037DCF">
      <w:pPr>
        <w:pStyle w:val="Brdtext"/>
        <w:ind w:left="227"/>
        <w:jc w:val="left"/>
      </w:pPr>
      <w:r>
        <w:t>Treschow Torell, Lena, professor (fr.o.m. den 25-aug-2011 t.o.m. den 30-sep-2012)</w:t>
      </w:r>
    </w:p>
    <w:p w:rsidR="00037DCF" w:rsidRDefault="00037DCF" w:rsidP="00037DCF">
      <w:pPr>
        <w:pStyle w:val="Brdtext"/>
        <w:ind w:left="227"/>
        <w:jc w:val="left"/>
      </w:pPr>
      <w:r>
        <w:t xml:space="preserve">Truvé, Staffan, verkst. direktör (fr.o.m. den  1-jan-2001 t.o.m. den </w:t>
      </w:r>
    </w:p>
    <w:p w:rsidR="00037DCF" w:rsidRDefault="00037DCF" w:rsidP="00037DCF">
      <w:pPr>
        <w:pStyle w:val="Brdtext"/>
        <w:ind w:left="227"/>
        <w:jc w:val="left"/>
      </w:pPr>
      <w:r>
        <w:t>31-dec-2002)</w:t>
      </w:r>
    </w:p>
    <w:p w:rsidR="00037DCF" w:rsidRDefault="00037DCF" w:rsidP="00037DCF">
      <w:pPr>
        <w:pStyle w:val="Brdtext"/>
        <w:ind w:left="227"/>
        <w:jc w:val="left"/>
      </w:pPr>
      <w:r>
        <w:t>Uhlén, Mathias, professor (fr.o.m den  1-jan-2001 t.o.m den 31-dec- (fr.o.m den  1-jan-2001 t.o.m den 31-dec-2002)</w:t>
      </w:r>
    </w:p>
    <w:p w:rsidR="00037DCF" w:rsidRDefault="00037DCF" w:rsidP="00037DCF">
      <w:pPr>
        <w:pStyle w:val="Brdtext"/>
        <w:ind w:left="227"/>
        <w:jc w:val="left"/>
      </w:pPr>
      <w:r>
        <w:t>Wallberg-Henriksson, Harriet, rektor (fr.o.m den  1-nov-2009 t.o.m den 30-sep-2012)</w:t>
      </w:r>
    </w:p>
    <w:p w:rsidR="006102D8" w:rsidRDefault="00037DCF" w:rsidP="00037DCF">
      <w:pPr>
        <w:pStyle w:val="Brdtext"/>
        <w:ind w:left="227"/>
        <w:jc w:val="left"/>
      </w:pPr>
      <w:r>
        <w:t>Wallenberg-Henriksson, Marcus, direktör (fr.o.m den 25-aug-2011 t.o.m den 30-sep-2012)</w:t>
      </w:r>
    </w:p>
    <w:p w:rsidR="006102D8" w:rsidRDefault="006102D8">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Westerhäll, Lotta, professor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Wigzell, Hans, professor, regeringens vetenskapliga (rådgivare)  (fr.o.m den 12-feb-1999 t.o.m den 31-dec-2004)</w:t>
      </w:r>
    </w:p>
    <w:p w:rsidR="00037DCF" w:rsidRDefault="00037DCF" w:rsidP="00037DCF">
      <w:pPr>
        <w:pStyle w:val="Brdtext"/>
        <w:ind w:left="227"/>
        <w:jc w:val="left"/>
      </w:pPr>
      <w:r>
        <w:t>Witt-Brattström, Ebba, professor (fr.o.m den 24-maj-2007 t.o.m den 31-dec-2008)</w:t>
      </w:r>
    </w:p>
    <w:p w:rsidR="00037DCF" w:rsidRDefault="00037DCF" w:rsidP="00037DCF">
      <w:pPr>
        <w:pStyle w:val="Brdtext"/>
        <w:ind w:left="227"/>
        <w:jc w:val="left"/>
      </w:pPr>
      <w:r>
        <w:t xml:space="preserve">Wittrock, Björn, professor (fr.o.m den  1-jan-2001 t.o.m den </w:t>
      </w:r>
    </w:p>
    <w:p w:rsidR="00037DCF" w:rsidRPr="00E25C89" w:rsidRDefault="00037DCF" w:rsidP="00037DCF">
      <w:pPr>
        <w:pStyle w:val="Brdtext"/>
        <w:ind w:left="227"/>
        <w:jc w:val="left"/>
        <w:rPr>
          <w:lang w:val="de-DE"/>
        </w:rPr>
      </w:pPr>
      <w:r w:rsidRPr="00E25C89">
        <w:rPr>
          <w:lang w:val="de-DE"/>
        </w:rPr>
        <w:t>31-dec-2002)</w:t>
      </w:r>
    </w:p>
    <w:p w:rsidR="00037DCF" w:rsidRPr="00E25C89" w:rsidRDefault="00037DCF" w:rsidP="00037DCF">
      <w:pPr>
        <w:pStyle w:val="Brdtext"/>
        <w:ind w:left="227"/>
        <w:jc w:val="left"/>
        <w:rPr>
          <w:lang w:val="de-DE"/>
        </w:rPr>
      </w:pPr>
      <w:r w:rsidRPr="00E25C89">
        <w:rPr>
          <w:lang w:val="de-DE"/>
        </w:rPr>
        <w:t xml:space="preserve">von Wright, Moira, professor (fr.o.m den 25-aug-2011 t.o.m den </w:t>
      </w:r>
    </w:p>
    <w:p w:rsidR="00037DCF" w:rsidRDefault="00037DCF" w:rsidP="00037DCF">
      <w:pPr>
        <w:pStyle w:val="Brdtext"/>
        <w:ind w:left="227"/>
        <w:jc w:val="left"/>
      </w:pPr>
      <w:r>
        <w:t>30-sep-2012)</w:t>
      </w:r>
    </w:p>
    <w:p w:rsidR="00037DCF" w:rsidRDefault="00037DCF" w:rsidP="00037DCF">
      <w:pPr>
        <w:pStyle w:val="Brdtext"/>
        <w:ind w:left="227"/>
        <w:jc w:val="left"/>
      </w:pPr>
      <w:r>
        <w:t xml:space="preserve">Åsberg, Marie, professor (fr.o.m den 17-mar-1995 t.o.m den </w:t>
      </w:r>
    </w:p>
    <w:p w:rsidR="00037DCF" w:rsidRDefault="00037DCF" w:rsidP="00037DCF">
      <w:pPr>
        <w:pStyle w:val="Brdtext"/>
        <w:ind w:left="227"/>
        <w:jc w:val="left"/>
      </w:pPr>
      <w:r>
        <w:t>15-nov-1998)</w:t>
      </w:r>
    </w:p>
    <w:p w:rsidR="00037DCF" w:rsidRDefault="00037DCF" w:rsidP="00037DCF">
      <w:pPr>
        <w:pStyle w:val="Brdtext"/>
        <w:ind w:left="227"/>
        <w:jc w:val="left"/>
      </w:pPr>
      <w:r>
        <w:t xml:space="preserve">Åsman, Barbro, professor (fr.o.m den  9-dec-2005 t.o.m den </w:t>
      </w:r>
    </w:p>
    <w:p w:rsidR="00037DCF" w:rsidRDefault="00037DCF" w:rsidP="00037DCF">
      <w:pPr>
        <w:pStyle w:val="Brdtext"/>
        <w:ind w:left="227"/>
        <w:jc w:val="left"/>
      </w:pPr>
      <w:r>
        <w:t>31-dec-2006)</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Gustafsson, Bengt, professor (fr.o.m den 17-mar-1995 t.o.m den </w:t>
      </w:r>
    </w:p>
    <w:p w:rsidR="00037DCF" w:rsidRDefault="00037DCF" w:rsidP="00037DCF">
      <w:pPr>
        <w:pStyle w:val="Brdtext"/>
        <w:ind w:left="227"/>
        <w:jc w:val="left"/>
      </w:pPr>
      <w:r>
        <w:t>30-nov-1996)</w:t>
      </w:r>
    </w:p>
    <w:p w:rsidR="00037DCF" w:rsidRDefault="00037DCF" w:rsidP="00037DCF">
      <w:pPr>
        <w:pStyle w:val="Brdtext"/>
        <w:jc w:val="left"/>
      </w:pPr>
    </w:p>
    <w:p w:rsidR="00037DCF" w:rsidRDefault="00037DCF" w:rsidP="00037DCF">
      <w:pPr>
        <w:pStyle w:val="Brdtext"/>
        <w:jc w:val="left"/>
      </w:pPr>
      <w:r>
        <w:t>Lokal: Drottninggatan 16, 103 33 STOCKHOLM</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40" w:name="_Toc348704863"/>
      <w:bookmarkStart w:id="441" w:name="_Toc349138011"/>
      <w:bookmarkStart w:id="442" w:name="_Toc349138351"/>
      <w:r w:rsidRPr="00E25C89">
        <w:rPr>
          <w:sz w:val="23"/>
          <w:szCs w:val="23"/>
        </w:rPr>
        <w:t>Utredningen om flexibel utbildning för elever som tillhör specialskolans målg</w:t>
      </w:r>
      <w:r>
        <w:rPr>
          <w:sz w:val="23"/>
          <w:szCs w:val="23"/>
        </w:rPr>
        <w:t>rupp</w:t>
      </w:r>
      <w:r w:rsidRPr="00E25C89">
        <w:rPr>
          <w:sz w:val="23"/>
          <w:szCs w:val="23"/>
        </w:rPr>
        <w:t xml:space="preserve"> (U 2010:04)</w:t>
      </w:r>
      <w:bookmarkEnd w:id="440"/>
      <w:bookmarkEnd w:id="441"/>
      <w:bookmarkEnd w:id="442"/>
    </w:p>
    <w:p w:rsidR="00037DCF" w:rsidRDefault="00037DCF" w:rsidP="00037DCF">
      <w:pPr>
        <w:pStyle w:val="Brdtext"/>
        <w:jc w:val="left"/>
      </w:pPr>
      <w:r>
        <w:t>Tillkallad enligt regeringens bemyndigande 22-apr-2010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Begler, Ann-Marie, generaldirektör (fr.o.m den 23-apr-2010 t.o.m den  3-apr-2012)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Eriksson, Per, kansliråd (fr.o.m den 31-jan-2012 t.o.m den  </w:t>
      </w:r>
    </w:p>
    <w:p w:rsidR="00037DCF" w:rsidRDefault="00037DCF" w:rsidP="00037DCF">
      <w:pPr>
        <w:pStyle w:val="Brdtext"/>
        <w:ind w:left="227"/>
        <w:jc w:val="left"/>
      </w:pPr>
      <w:r>
        <w:t>3-apr-2012)</w:t>
      </w:r>
    </w:p>
    <w:p w:rsidR="00037DCF" w:rsidRDefault="00037DCF" w:rsidP="00037DCF">
      <w:pPr>
        <w:pStyle w:val="Brdtext"/>
        <w:ind w:left="227"/>
        <w:jc w:val="left"/>
      </w:pPr>
      <w:r>
        <w:t>Gumpert, Leo, departementssekreterare (fr.o.m den 11-okt-2010 t.o.m den 23-maj-2011)</w:t>
      </w:r>
    </w:p>
    <w:p w:rsidR="00037DCF" w:rsidRDefault="00037DCF" w:rsidP="00037DCF">
      <w:pPr>
        <w:pStyle w:val="Brdtext"/>
        <w:ind w:left="227"/>
        <w:jc w:val="left"/>
      </w:pPr>
      <w:r>
        <w:t xml:space="preserve">Hermansson, Andreas, departementssekreterare (fr.o.m den </w:t>
      </w:r>
    </w:p>
    <w:p w:rsidR="00037DCF" w:rsidRDefault="00037DCF" w:rsidP="00037DCF">
      <w:pPr>
        <w:pStyle w:val="Brdtext"/>
        <w:ind w:left="227"/>
        <w:jc w:val="left"/>
      </w:pPr>
      <w:r>
        <w:t>11-okt-2010 t.o.m den  3-apr-2012)</w:t>
      </w:r>
    </w:p>
    <w:p w:rsidR="00037DCF" w:rsidRDefault="00037DCF" w:rsidP="00037DCF">
      <w:pPr>
        <w:pStyle w:val="Brdtext"/>
        <w:ind w:left="227"/>
        <w:jc w:val="left"/>
      </w:pPr>
      <w:r>
        <w:t>Nilsson, Lars, departementssekreterare (fr.o.m den 11-okt-2010 t.o.m den  3-apr-2012)</w:t>
      </w:r>
    </w:p>
    <w:p w:rsidR="00037DCF" w:rsidRDefault="00037DCF" w:rsidP="00037DCF">
      <w:pPr>
        <w:pStyle w:val="Brdtext"/>
        <w:ind w:left="227"/>
        <w:jc w:val="left"/>
      </w:pPr>
      <w:r>
        <w:t xml:space="preserve">Strömberg, Merja, kansliråd (fr.o.m den 24-maj-2011 t.o.m den  </w:t>
      </w:r>
    </w:p>
    <w:p w:rsidR="00037DCF" w:rsidRDefault="00037DCF" w:rsidP="00037DCF">
      <w:pPr>
        <w:pStyle w:val="Brdtext"/>
        <w:ind w:left="227"/>
        <w:jc w:val="left"/>
      </w:pPr>
      <w:r>
        <w:t>3-apr-2012)</w:t>
      </w:r>
    </w:p>
    <w:p w:rsidR="00037DCF" w:rsidRDefault="00037DCF" w:rsidP="00037DCF">
      <w:pPr>
        <w:pStyle w:val="Brdtext"/>
        <w:ind w:left="227"/>
        <w:jc w:val="left"/>
      </w:pPr>
      <w:r>
        <w:t>Törn, Marie, departementssekreterare (fr.o.m den 11-okt-2010 t.o.m den 23-maj-2011)</w:t>
      </w:r>
    </w:p>
    <w:p w:rsidR="00037DCF" w:rsidRDefault="00037DCF" w:rsidP="00037DCF">
      <w:pPr>
        <w:pStyle w:val="Brdtext"/>
        <w:ind w:left="227"/>
        <w:jc w:val="left"/>
      </w:pPr>
      <w:r>
        <w:t>Widholm, Anders, departementssekreterare (fr.o.m den 11-okt-2010 t.o.m den 23-maj-2011)</w:t>
      </w:r>
    </w:p>
    <w:p w:rsidR="00037DCF" w:rsidRDefault="00037DCF" w:rsidP="00037DCF">
      <w:pPr>
        <w:pStyle w:val="Brdtext"/>
        <w:ind w:left="227"/>
        <w:jc w:val="left"/>
      </w:pPr>
      <w:r>
        <w:t xml:space="preserve">Wirmark, Gudrun, ämnesråd (fr.o.m den  5-sep-2011 t.o.m den  </w:t>
      </w:r>
    </w:p>
    <w:p w:rsidR="00037DCF" w:rsidRDefault="00037DCF" w:rsidP="00037DCF">
      <w:pPr>
        <w:pStyle w:val="Brdtext"/>
        <w:ind w:left="227"/>
        <w:jc w:val="left"/>
      </w:pPr>
      <w:r>
        <w:t>3-apr-2012)</w:t>
      </w:r>
    </w:p>
    <w:p w:rsidR="00037DCF" w:rsidRDefault="00037DCF" w:rsidP="00037DCF">
      <w:pPr>
        <w:pStyle w:val="Brdtext"/>
        <w:ind w:left="227"/>
        <w:jc w:val="left"/>
      </w:pPr>
      <w:r>
        <w:lastRenderedPageBreak/>
        <w:t xml:space="preserve">Åkerdahl, Ulrika, kansliråd (fr.o.m den 11-okt-2010 t.o.m den </w:t>
      </w:r>
    </w:p>
    <w:p w:rsidR="00037DCF" w:rsidRDefault="00037DCF" w:rsidP="00037DCF">
      <w:pPr>
        <w:pStyle w:val="Brdtext"/>
        <w:ind w:left="227"/>
        <w:jc w:val="left"/>
      </w:pPr>
      <w:r>
        <w:t>30-jan-2012)</w:t>
      </w:r>
    </w:p>
    <w:p w:rsidR="00037DCF" w:rsidRDefault="00037DCF" w:rsidP="00037DCF">
      <w:pPr>
        <w:pStyle w:val="Brdtext"/>
        <w:ind w:left="227"/>
        <w:jc w:val="left"/>
      </w:pPr>
      <w:r>
        <w:t>Östgren, Carolina, departementssekreterare (fr.o.m den  8-nov-2011 t.o.m den  3-apr-2012)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Brandström, Gabriel, undervisningsråd (fr.o.m den  1-jun-2010 t.o.m den 31-mar-2011)</w:t>
      </w:r>
    </w:p>
    <w:p w:rsidR="00037DCF" w:rsidRDefault="00037DCF" w:rsidP="00037DCF">
      <w:pPr>
        <w:pStyle w:val="Brdtext"/>
        <w:ind w:left="227"/>
        <w:jc w:val="left"/>
      </w:pPr>
      <w:r>
        <w:t>Flemström, Karin, föredragande (fr.o.m den 19-maj-2010 t.o.m den 14-aug-2011)</w:t>
      </w:r>
    </w:p>
    <w:p w:rsidR="00037DCF" w:rsidRDefault="00037DCF" w:rsidP="00037DCF">
      <w:pPr>
        <w:pStyle w:val="Brdtext"/>
        <w:ind w:left="227"/>
        <w:jc w:val="left"/>
      </w:pPr>
      <w:r>
        <w:t>Rothlin, Malin, kammarrättsassessor (fr.o.m den  1-dec-2011 t.o.m den 31-mar-2012)</w:t>
      </w:r>
    </w:p>
    <w:p w:rsidR="00037DCF" w:rsidRDefault="00037DCF" w:rsidP="00037DCF">
      <w:pPr>
        <w:pStyle w:val="Brdtext"/>
        <w:ind w:left="227"/>
        <w:jc w:val="left"/>
      </w:pPr>
      <w:r>
        <w:t>Strömberg, Hampus, undervisningsråd (fr.o.m den 15-sep-2011 t.o.m den 30-nov-2011)</w:t>
      </w:r>
    </w:p>
    <w:p w:rsidR="00037DCF" w:rsidRDefault="00037DCF" w:rsidP="00037DCF">
      <w:pPr>
        <w:pStyle w:val="Brdtext"/>
        <w:ind w:left="227"/>
        <w:jc w:val="left"/>
      </w:pPr>
      <w:r>
        <w:t>Wallberg, Eva, (fr.o.m den  1-apr-2011 t.o.m den 31-mar-2012)</w:t>
      </w:r>
    </w:p>
    <w:p w:rsidR="00037DCF" w:rsidRDefault="00037DCF" w:rsidP="00037DCF">
      <w:pPr>
        <w:pStyle w:val="Brdtext"/>
        <w:jc w:val="left"/>
      </w:pPr>
    </w:p>
    <w:p w:rsidR="00037DCF" w:rsidRDefault="00037DCF" w:rsidP="00037DCF">
      <w:pPr>
        <w:pStyle w:val="Brdtext"/>
        <w:jc w:val="left"/>
      </w:pPr>
      <w:r>
        <w:t>Direktiv för utredningen, se dir. 2010:47 och dir. 2010:137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2011:30 Med rätt att välja - flexibel utbildning för elever som tillhör specialskolans målgrupp</w:t>
      </w:r>
    </w:p>
    <w:p w:rsidR="00037DCF" w:rsidRDefault="00037DCF" w:rsidP="00037DCF">
      <w:pPr>
        <w:pStyle w:val="Brdtext"/>
        <w:jc w:val="left"/>
      </w:pPr>
      <w:r>
        <w:t xml:space="preserve">    SOU 2012:24 Likvärdig utbildning - riksrekryterande gymnasial utbildning för vissa ungdomar med funktionsnedsättning</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43" w:name="_Toc348704864"/>
      <w:bookmarkStart w:id="444" w:name="_Toc349138012"/>
      <w:bookmarkStart w:id="445" w:name="_Toc349138352"/>
      <w:r w:rsidRPr="00E25C89">
        <w:rPr>
          <w:sz w:val="23"/>
          <w:szCs w:val="23"/>
        </w:rPr>
        <w:t>Utredningen om hö</w:t>
      </w:r>
      <w:r>
        <w:rPr>
          <w:sz w:val="23"/>
          <w:szCs w:val="23"/>
        </w:rPr>
        <w:t>gskolors föreskrifter</w:t>
      </w:r>
      <w:r w:rsidRPr="00E25C89">
        <w:rPr>
          <w:sz w:val="23"/>
          <w:szCs w:val="23"/>
        </w:rPr>
        <w:t xml:space="preserve"> (U 2011:01)</w:t>
      </w:r>
      <w:bookmarkEnd w:id="443"/>
      <w:bookmarkEnd w:id="444"/>
      <w:bookmarkEnd w:id="445"/>
    </w:p>
    <w:p w:rsidR="00037DCF" w:rsidRDefault="00037DCF" w:rsidP="00037DCF">
      <w:pPr>
        <w:pStyle w:val="Brdtext"/>
        <w:jc w:val="left"/>
      </w:pPr>
      <w:r>
        <w:t>Tillkallad enligt regeringens bemyndigande 14-apr-2011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Svensson, Per-Anders, hovrättsråd (fr.o.m den  1-feb-2011 t.o.m den  1-feb-2012)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Andersson, Isabel, t.f. hovrättsassessor (fr.o.m den 10-maj-2011 t.o.m den  1-feb-2012)</w:t>
      </w:r>
    </w:p>
    <w:p w:rsidR="00037DCF" w:rsidRDefault="00037DCF" w:rsidP="00037DCF">
      <w:pPr>
        <w:pStyle w:val="Brdtext"/>
        <w:jc w:val="left"/>
      </w:pPr>
    </w:p>
    <w:p w:rsidR="00037DCF" w:rsidRDefault="00037DCF" w:rsidP="00037DCF">
      <w:pPr>
        <w:pStyle w:val="Brdtext"/>
        <w:jc w:val="left"/>
      </w:pPr>
      <w:r>
        <w:t>Direktiv för utredningen, se dir. 2011:37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 Högskolornas föreskrifter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46" w:name="_Toc348704865"/>
      <w:bookmarkStart w:id="447" w:name="_Toc349138013"/>
      <w:bookmarkStart w:id="448" w:name="_Toc349138353"/>
      <w:r w:rsidRPr="00E25C89">
        <w:rPr>
          <w:sz w:val="23"/>
          <w:szCs w:val="23"/>
        </w:rPr>
        <w:lastRenderedPageBreak/>
        <w:t>Utredningen om kvinnor som utsätts för våld efter att ha beviljats uppehållstillstånd i Sverige på grund av anknytning (U 2011:02)</w:t>
      </w:r>
      <w:bookmarkEnd w:id="446"/>
      <w:bookmarkEnd w:id="447"/>
      <w:bookmarkEnd w:id="448"/>
    </w:p>
    <w:p w:rsidR="00037DCF" w:rsidRDefault="00037DCF" w:rsidP="00037DCF">
      <w:pPr>
        <w:pStyle w:val="Brdtext"/>
        <w:jc w:val="left"/>
      </w:pPr>
      <w:r>
        <w:t>Tillkallad enligt regeringens bemyndigande 31-maj-2011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Eriksson, Eva, landshövding (fr.o.m den  1-aug-2011 t.o.m den  </w:t>
      </w:r>
    </w:p>
    <w:p w:rsidR="00037DCF" w:rsidRDefault="00037DCF" w:rsidP="00037DCF">
      <w:pPr>
        <w:pStyle w:val="Brdtext"/>
        <w:ind w:left="227"/>
        <w:jc w:val="left"/>
      </w:pPr>
      <w:r>
        <w:t>5-jul-2012)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Beausang, Angela, ordförande (fr.o.m den  4-okt-2011 t.o.m den  </w:t>
      </w:r>
    </w:p>
    <w:p w:rsidR="00037DCF" w:rsidRDefault="00037DCF" w:rsidP="00037DCF">
      <w:pPr>
        <w:pStyle w:val="Brdtext"/>
        <w:ind w:left="227"/>
        <w:jc w:val="left"/>
      </w:pPr>
      <w:r>
        <w:t>5-jul-2012)</w:t>
      </w:r>
    </w:p>
    <w:p w:rsidR="00037DCF" w:rsidRDefault="00037DCF" w:rsidP="00037DCF">
      <w:pPr>
        <w:pStyle w:val="Brdtext"/>
        <w:ind w:left="227"/>
        <w:jc w:val="left"/>
      </w:pPr>
      <w:r>
        <w:t>Berglund, Katja, integrationsstrateg (fr.o.m den  4-okt-2011 t.o.m den  5-jul-2012)</w:t>
      </w:r>
    </w:p>
    <w:p w:rsidR="00037DCF" w:rsidRDefault="00037DCF" w:rsidP="00037DCF">
      <w:pPr>
        <w:pStyle w:val="Brdtext"/>
        <w:ind w:left="227"/>
        <w:jc w:val="left"/>
      </w:pPr>
      <w:r>
        <w:t xml:space="preserve">Bergqvist, Sven, expert (fr.o.m den  4-okt-2011 t.o.m den </w:t>
      </w:r>
    </w:p>
    <w:p w:rsidR="00037DCF" w:rsidRDefault="00037DCF" w:rsidP="00037DCF">
      <w:pPr>
        <w:pStyle w:val="Brdtext"/>
        <w:ind w:left="227"/>
        <w:jc w:val="left"/>
      </w:pPr>
      <w:r>
        <w:t>16-jan-2012)</w:t>
      </w:r>
    </w:p>
    <w:p w:rsidR="00037DCF" w:rsidRDefault="00037DCF" w:rsidP="00037DCF">
      <w:pPr>
        <w:pStyle w:val="Brdtext"/>
        <w:ind w:left="227"/>
        <w:jc w:val="left"/>
      </w:pPr>
      <w:r>
        <w:t>Burman, Monica, universitetslektor och docent i (straffrätt) (fr.o.m den  4-okt-2011 t.o.m den  5-jul-2012)</w:t>
      </w:r>
    </w:p>
    <w:p w:rsidR="00037DCF" w:rsidRDefault="00037DCF" w:rsidP="00037DCF">
      <w:pPr>
        <w:pStyle w:val="Brdtext"/>
        <w:ind w:left="227"/>
        <w:jc w:val="left"/>
      </w:pPr>
      <w:r>
        <w:t>Cederlöf, Patrik, nationell samordnare mot människohandel och prostitution (fr.o.m den  4-okt-2011 t.o.m den  5-jul-2012)</w:t>
      </w:r>
    </w:p>
    <w:p w:rsidR="00037DCF" w:rsidRDefault="00037DCF" w:rsidP="00037DCF">
      <w:pPr>
        <w:pStyle w:val="Brdtext"/>
        <w:ind w:left="227"/>
        <w:jc w:val="left"/>
      </w:pPr>
      <w:r>
        <w:t>Frostfeldt, Åsa, handläggare och särskild sakkunnig i jämställdshets- och kvinnofridsfrågor (fr.o.m den  4-okt-2011 t.o.m den  5-jul-2012)</w:t>
      </w:r>
    </w:p>
    <w:p w:rsidR="00037DCF" w:rsidRDefault="00037DCF" w:rsidP="00037DCF">
      <w:pPr>
        <w:pStyle w:val="Brdtext"/>
        <w:ind w:left="227"/>
        <w:jc w:val="left"/>
      </w:pPr>
      <w:r>
        <w:t>Jonsson, Håkan, expert (fr.o.m den 17-jan-2012 t.o.m den  5-jul-2012)</w:t>
      </w:r>
    </w:p>
    <w:p w:rsidR="00037DCF" w:rsidRDefault="00037DCF" w:rsidP="00037DCF">
      <w:pPr>
        <w:pStyle w:val="Brdtext"/>
        <w:ind w:left="227"/>
        <w:jc w:val="left"/>
      </w:pPr>
      <w:r>
        <w:t xml:space="preserve">Nyberg, Henry, ämnesråd (fr.o.m den  4-okt-2011 t.o.m den  </w:t>
      </w:r>
    </w:p>
    <w:p w:rsidR="00037DCF" w:rsidRDefault="00037DCF" w:rsidP="00037DCF">
      <w:pPr>
        <w:pStyle w:val="Brdtext"/>
        <w:ind w:left="227"/>
        <w:jc w:val="left"/>
      </w:pPr>
      <w:r>
        <w:t>5-jul-2012)</w:t>
      </w:r>
    </w:p>
    <w:p w:rsidR="00037DCF" w:rsidRDefault="00037DCF" w:rsidP="00037DCF">
      <w:pPr>
        <w:pStyle w:val="Brdtextmedindrag"/>
      </w:pPr>
    </w:p>
    <w:p w:rsidR="00037DCF" w:rsidRDefault="00037DCF" w:rsidP="00037DCF">
      <w:pPr>
        <w:pStyle w:val="Brdtext"/>
      </w:pPr>
      <w:r>
        <w:t>Sekreterare:</w:t>
      </w:r>
    </w:p>
    <w:p w:rsidR="00037DCF" w:rsidRPr="00E25C89" w:rsidRDefault="00037DCF" w:rsidP="00037DCF">
      <w:pPr>
        <w:pStyle w:val="Brdtext"/>
        <w:ind w:left="227"/>
        <w:jc w:val="left"/>
      </w:pPr>
      <w:r w:rsidRPr="00E25C89">
        <w:t>Nordengren, Nina, (fr.o.m den  8-aug-2011 t.o.m den  6-aug-2012)</w:t>
      </w:r>
    </w:p>
    <w:p w:rsidR="00037DCF" w:rsidRPr="00E25C89" w:rsidRDefault="00037DCF" w:rsidP="00037DCF">
      <w:pPr>
        <w:pStyle w:val="Brdtext"/>
        <w:jc w:val="left"/>
      </w:pPr>
    </w:p>
    <w:p w:rsidR="00037DCF" w:rsidRDefault="00037DCF" w:rsidP="00037DCF">
      <w:pPr>
        <w:pStyle w:val="Brdtext"/>
        <w:jc w:val="left"/>
      </w:pPr>
      <w:r>
        <w:t>Direktiv för utredningen, se dir. 2011:44 och dir. 2012:12</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2012:45 Kvinnor och barn i rättens gränsland</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49" w:name="_Toc348704866"/>
      <w:bookmarkStart w:id="450" w:name="_Toc349138014"/>
      <w:bookmarkStart w:id="451" w:name="_Toc349138354"/>
      <w:r w:rsidRPr="00E25C89">
        <w:rPr>
          <w:sz w:val="23"/>
          <w:szCs w:val="23"/>
        </w:rPr>
        <w:t>Utredningen om en effektiv myndighetsstruktur i fråga om Högskoleverket, Verket för högskoleservice och Internationella programkontoret för utbildningsområdet (U 2011:03)</w:t>
      </w:r>
      <w:bookmarkEnd w:id="449"/>
      <w:bookmarkEnd w:id="450"/>
      <w:bookmarkEnd w:id="451"/>
    </w:p>
    <w:p w:rsidR="00037DCF" w:rsidRDefault="00037DCF" w:rsidP="00037DCF">
      <w:pPr>
        <w:pStyle w:val="Brdtext"/>
        <w:jc w:val="left"/>
      </w:pPr>
      <w:r>
        <w:t>Tillkallad enligt regeringens bemyndigande  9-jun-2011</w:t>
      </w:r>
    </w:p>
    <w:p w:rsidR="006102D8" w:rsidRDefault="006102D8">
      <w:pPr>
        <w:overflowPunct/>
        <w:autoSpaceDE/>
        <w:autoSpaceDN/>
        <w:adjustRightInd/>
        <w:textAlignment w:val="auto"/>
        <w:rPr>
          <w:sz w:val="20"/>
        </w:rPr>
      </w:pPr>
      <w:r>
        <w:br w:type="page"/>
      </w:r>
    </w:p>
    <w:p w:rsidR="00037DCF" w:rsidRDefault="00037DCF" w:rsidP="00037DCF">
      <w:pPr>
        <w:pStyle w:val="Brdtext"/>
      </w:pPr>
      <w:r>
        <w:lastRenderedPageBreak/>
        <w:t>Särskild utredare:</w:t>
      </w:r>
    </w:p>
    <w:p w:rsidR="00037DCF" w:rsidRDefault="00037DCF" w:rsidP="00037DCF">
      <w:pPr>
        <w:pStyle w:val="Brdtext"/>
        <w:ind w:left="227"/>
        <w:jc w:val="left"/>
      </w:pPr>
      <w:r>
        <w:t>Böhlin, Birgitta, f. verkst. direktör (fr.o.m den  1-sep-2011 t.o.m den 30-jun-2012)</w:t>
      </w:r>
    </w:p>
    <w:p w:rsidR="006102D8" w:rsidRDefault="006102D8" w:rsidP="00037DCF">
      <w:pPr>
        <w:pStyle w:val="Brdtext"/>
      </w:pPr>
    </w:p>
    <w:p w:rsidR="00037DCF" w:rsidRDefault="00037DCF" w:rsidP="00037DCF">
      <w:pPr>
        <w:pStyle w:val="Brdtext"/>
      </w:pPr>
      <w:r>
        <w:t>Experter:</w:t>
      </w:r>
    </w:p>
    <w:p w:rsidR="00037DCF" w:rsidRDefault="00037DCF" w:rsidP="00037DCF">
      <w:pPr>
        <w:pStyle w:val="Brdtext"/>
        <w:ind w:left="227"/>
        <w:jc w:val="left"/>
      </w:pPr>
      <w:r>
        <w:t xml:space="preserve">Björk, Bente, kansliråd (fr.o.m den 13-sep-2011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Bringle, Sara, kansliråd (fr.o.m den  7-feb-2012 t.o.m den </w:t>
      </w:r>
    </w:p>
    <w:p w:rsidR="00037DCF" w:rsidRDefault="00037DCF" w:rsidP="00037DCF">
      <w:pPr>
        <w:pStyle w:val="Brdtext"/>
        <w:ind w:left="227"/>
        <w:jc w:val="left"/>
      </w:pPr>
      <w:r>
        <w:t>30-jun-2012)</w:t>
      </w:r>
    </w:p>
    <w:p w:rsidR="00037DCF" w:rsidRDefault="00037DCF" w:rsidP="00037DCF">
      <w:pPr>
        <w:pStyle w:val="Brdtext"/>
        <w:ind w:left="227"/>
        <w:jc w:val="left"/>
      </w:pPr>
      <w:r>
        <w:t>Johansson, Jacob, departementssekreterare (fr.o.m den 13-sep-2011 t.o.m den 30-jun-2012)</w:t>
      </w:r>
    </w:p>
    <w:p w:rsidR="00037DCF" w:rsidRDefault="00037DCF" w:rsidP="00037DCF">
      <w:pPr>
        <w:pStyle w:val="Brdtext"/>
        <w:ind w:left="227"/>
        <w:jc w:val="left"/>
      </w:pPr>
      <w:r>
        <w:t>Petri, Åsa, kansliråd (fr.o.m den 13-sep-2011 t.o.m den 30-jun-2012)</w:t>
      </w:r>
    </w:p>
    <w:p w:rsidR="00037DCF" w:rsidRDefault="00037DCF" w:rsidP="00037DCF">
      <w:pPr>
        <w:pStyle w:val="Brdtext"/>
        <w:ind w:left="227"/>
        <w:jc w:val="left"/>
      </w:pPr>
      <w:r>
        <w:t xml:space="preserve">Serenander, Karin, kansliråd (fr.o.m den 13-sep-2011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Stenström, Lars, kansliråd (fr.o.m den 13-sep-2011 t.o.m den </w:t>
      </w:r>
    </w:p>
    <w:p w:rsidR="00037DCF" w:rsidRDefault="00037DCF" w:rsidP="00037DCF">
      <w:pPr>
        <w:pStyle w:val="Brdtext"/>
        <w:ind w:left="227"/>
        <w:jc w:val="left"/>
      </w:pPr>
      <w:r>
        <w:t>30-jun-2012)</w:t>
      </w:r>
    </w:p>
    <w:p w:rsidR="00037DCF" w:rsidRDefault="00037DCF" w:rsidP="00037DCF">
      <w:pPr>
        <w:pStyle w:val="Brdtext"/>
        <w:ind w:left="227"/>
        <w:jc w:val="left"/>
      </w:pPr>
      <w:r>
        <w:t>Wallin, Ann-Charlotte, ämnesråd (fr.o.m den 13-sep-2011 t.o.m den 30-jun-2012)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Fredriksson, EvaLis, departementsråd (fr.o.m den  7-feb-2012 t.o.m den 30-jun-2012)</w:t>
      </w:r>
    </w:p>
    <w:p w:rsidR="00037DCF" w:rsidRDefault="00037DCF" w:rsidP="00037DCF">
      <w:pPr>
        <w:pStyle w:val="Brdtext"/>
        <w:ind w:left="227"/>
        <w:jc w:val="left"/>
      </w:pPr>
      <w:r>
        <w:t xml:space="preserve">Hjort, Magnus, avdelningschef (fr.o.m den  1-sep-2011 t.o.m den </w:t>
      </w:r>
    </w:p>
    <w:p w:rsidR="00037DCF" w:rsidRDefault="00037DCF" w:rsidP="00037DCF">
      <w:pPr>
        <w:pStyle w:val="Brdtext"/>
        <w:ind w:left="227"/>
        <w:jc w:val="left"/>
      </w:pPr>
      <w:r>
        <w:t>30-jun-2012)</w:t>
      </w:r>
    </w:p>
    <w:p w:rsidR="00037DCF" w:rsidRDefault="00037DCF" w:rsidP="00037DCF">
      <w:pPr>
        <w:pStyle w:val="Brdtext"/>
        <w:jc w:val="left"/>
      </w:pPr>
    </w:p>
    <w:p w:rsidR="00037DCF" w:rsidRDefault="00037DCF" w:rsidP="00037DCF">
      <w:pPr>
        <w:pStyle w:val="Brdtext"/>
        <w:jc w:val="left"/>
      </w:pPr>
      <w:r>
        <w:t>Direktiv för utredningen, se dir. 2011:52 och dir. 2012:74</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2012:1 Tre blir två! Två nya myndigheter inom utbildningsområdet</w:t>
      </w:r>
    </w:p>
    <w:p w:rsidR="00037DCF" w:rsidRPr="00D44F92" w:rsidRDefault="00037DCF" w:rsidP="00037DCF">
      <w:pPr>
        <w:pStyle w:val="Brdtextmedindrag"/>
      </w:pPr>
    </w:p>
    <w:p w:rsidR="00037DCF" w:rsidRDefault="00037DCF" w:rsidP="00037DCF">
      <w:pPr>
        <w:pStyle w:val="Brdtext"/>
        <w:jc w:val="left"/>
      </w:pPr>
      <w:r>
        <w:t>Slutredovisning från Högskolemyndighets- och programkontors</w:t>
      </w:r>
      <w:r>
        <w:softHyphen/>
        <w:t>utredningen (U 2011:03)</w:t>
      </w:r>
    </w:p>
    <w:p w:rsidR="00037DCF" w:rsidRPr="00D44F92" w:rsidRDefault="00037DCF" w:rsidP="00037DCF">
      <w:pPr>
        <w:pStyle w:val="Brdtextmedindrag"/>
        <w:ind w:firstLine="0"/>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52" w:name="_Toc348704867"/>
      <w:bookmarkStart w:id="453" w:name="_Toc349138015"/>
      <w:bookmarkStart w:id="454" w:name="_Toc349138355"/>
      <w:r w:rsidRPr="00E25C89">
        <w:rPr>
          <w:sz w:val="23"/>
          <w:szCs w:val="23"/>
        </w:rPr>
        <w:t>Kommittén om regler och villkor för fristående skolor m.m. (U 2011:04)</w:t>
      </w:r>
      <w:bookmarkEnd w:id="452"/>
      <w:bookmarkEnd w:id="453"/>
      <w:bookmarkEnd w:id="454"/>
    </w:p>
    <w:p w:rsidR="00037DCF" w:rsidRDefault="00037DCF" w:rsidP="00037DCF">
      <w:pPr>
        <w:pStyle w:val="Brdtext"/>
        <w:jc w:val="left"/>
      </w:pPr>
      <w:r>
        <w:t>Tillkallade enligt regeringens bemyndigande 14-jul-2011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Leijonborg, Lars, f.d. högskole- och forskningsminister (fr.o.m den </w:t>
      </w:r>
    </w:p>
    <w:p w:rsidR="00037DCF" w:rsidRPr="003B0E68" w:rsidRDefault="00037DCF" w:rsidP="00037DCF">
      <w:pPr>
        <w:pStyle w:val="Brdtext"/>
        <w:ind w:left="227"/>
        <w:jc w:val="left"/>
        <w:rPr>
          <w:lang w:val="de-DE"/>
        </w:rPr>
      </w:pPr>
      <w:r w:rsidRPr="003B0E68">
        <w:rPr>
          <w:lang w:val="de-DE"/>
        </w:rPr>
        <w:t>15-aug-2011 t.o.m den  1-feb-2013)</w:t>
      </w:r>
    </w:p>
    <w:p w:rsidR="006102D8" w:rsidRDefault="006102D8">
      <w:pPr>
        <w:overflowPunct/>
        <w:autoSpaceDE/>
        <w:autoSpaceDN/>
        <w:adjustRightInd/>
        <w:textAlignment w:val="auto"/>
        <w:rPr>
          <w:sz w:val="20"/>
          <w:lang w:val="de-DE"/>
        </w:rPr>
      </w:pPr>
      <w:r>
        <w:rPr>
          <w:lang w:val="de-DE"/>
        </w:rPr>
        <w:br w:type="page"/>
      </w:r>
    </w:p>
    <w:p w:rsidR="00037DCF" w:rsidRDefault="00037DCF" w:rsidP="00037DCF">
      <w:pPr>
        <w:pStyle w:val="Brdtext"/>
      </w:pPr>
      <w:r>
        <w:lastRenderedPageBreak/>
        <w:t>Ledamöter:</w:t>
      </w:r>
    </w:p>
    <w:p w:rsidR="00037DCF" w:rsidRDefault="00037DCF" w:rsidP="00037DCF">
      <w:pPr>
        <w:pStyle w:val="Brdtext"/>
        <w:ind w:left="227"/>
        <w:jc w:val="left"/>
      </w:pPr>
      <w:r>
        <w:t>Acketoft, Tina, led. av riksdagen (fr.o.m den 29-sep-2011 t.o.m den  1-feb-2013)</w:t>
      </w:r>
    </w:p>
    <w:p w:rsidR="00037DCF" w:rsidRDefault="00037DCF" w:rsidP="00037DCF">
      <w:pPr>
        <w:pStyle w:val="Brdtext"/>
        <w:ind w:left="227"/>
        <w:jc w:val="left"/>
      </w:pPr>
      <w:r>
        <w:t>Baylan, Ibrahim, led. av riksdagen (fr.o.m den 13-mar-2012 t.o.m den  1-feb-2013)</w:t>
      </w:r>
    </w:p>
    <w:p w:rsidR="00037DCF" w:rsidRDefault="00037DCF" w:rsidP="00037DCF">
      <w:pPr>
        <w:pStyle w:val="Brdtext"/>
        <w:ind w:left="227"/>
        <w:jc w:val="left"/>
      </w:pPr>
      <w:r>
        <w:t>Carlsson, Ulrika, led. av riksdagen (fr.o.m den 29-sep-2011 t.o.m den  1-feb-2013)</w:t>
      </w:r>
    </w:p>
    <w:p w:rsidR="00037DCF" w:rsidRDefault="00037DCF" w:rsidP="00037DCF">
      <w:pPr>
        <w:pStyle w:val="Brdtext"/>
        <w:ind w:left="227"/>
        <w:jc w:val="left"/>
      </w:pPr>
      <w:r>
        <w:t>Damberg, Mikael, led. av riksdagen (fr.o.m den 29-sep-2011 t.o.m den 12-mar-2012)</w:t>
      </w:r>
    </w:p>
    <w:p w:rsidR="00037DCF" w:rsidRDefault="00037DCF" w:rsidP="00037DCF">
      <w:pPr>
        <w:pStyle w:val="Brdtext"/>
        <w:ind w:left="227"/>
        <w:jc w:val="left"/>
      </w:pPr>
      <w:r>
        <w:t>Dinamarca, Rossana, led. av riksdagen (fr.o.m den 29-sep-2011 t.o.m den  1-feb-2013)</w:t>
      </w:r>
    </w:p>
    <w:p w:rsidR="00037DCF" w:rsidRDefault="00037DCF" w:rsidP="00037DCF">
      <w:pPr>
        <w:pStyle w:val="Brdtext"/>
        <w:ind w:left="227"/>
        <w:jc w:val="left"/>
      </w:pPr>
      <w:r>
        <w:t>Ecklund, Annika, led. av riksdagen (fr.o.m den 29-sep-2011 t.o.m den  1-feb-2013)</w:t>
      </w:r>
    </w:p>
    <w:p w:rsidR="00037DCF" w:rsidRDefault="00037DCF" w:rsidP="00037DCF">
      <w:pPr>
        <w:pStyle w:val="Brdtext"/>
        <w:ind w:left="227"/>
        <w:jc w:val="left"/>
      </w:pPr>
      <w:r>
        <w:t>Jomshof, Richard, led. av riksdagen (fr.o.m den 29-sep-2011 t.o.m den  1-feb-2013)</w:t>
      </w:r>
    </w:p>
    <w:p w:rsidR="00037DCF" w:rsidRDefault="00037DCF" w:rsidP="00037DCF">
      <w:pPr>
        <w:pStyle w:val="Brdtext"/>
        <w:ind w:left="227"/>
        <w:jc w:val="left"/>
      </w:pPr>
      <w:r>
        <w:t>Malmström, Louise, led. av riksdagen (fr.o.m den 29-sep-2011 t.o.m den  1-feb-2013)</w:t>
      </w:r>
    </w:p>
    <w:p w:rsidR="00037DCF" w:rsidRDefault="00037DCF" w:rsidP="00037DCF">
      <w:pPr>
        <w:pStyle w:val="Brdtext"/>
        <w:ind w:left="227"/>
        <w:jc w:val="left"/>
      </w:pPr>
      <w:r>
        <w:t xml:space="preserve">Pertoft, Mats, led. av riksdagen (fr.o.m den 29-sep-2011 t.o.m den  </w:t>
      </w:r>
    </w:p>
    <w:p w:rsidR="00037DCF" w:rsidRDefault="00037DCF" w:rsidP="00037DCF">
      <w:pPr>
        <w:pStyle w:val="Brdtext"/>
        <w:ind w:left="227"/>
        <w:jc w:val="left"/>
      </w:pPr>
      <w:r>
        <w:t>1-feb-2013)</w:t>
      </w:r>
    </w:p>
    <w:p w:rsidR="00037DCF" w:rsidRDefault="00037DCF" w:rsidP="00037DCF">
      <w:pPr>
        <w:pStyle w:val="Brdtext"/>
        <w:ind w:left="227"/>
        <w:jc w:val="left"/>
      </w:pPr>
      <w:r>
        <w:t>Pålsson, Margareta, led. av riksdagen (fr.o.m den 29-sep-2011 t.o.m den 23-jul-2012)</w:t>
      </w:r>
    </w:p>
    <w:p w:rsidR="00037DCF" w:rsidRDefault="00037DCF" w:rsidP="00037DCF">
      <w:pPr>
        <w:pStyle w:val="Brdtext"/>
        <w:ind w:left="227"/>
        <w:jc w:val="left"/>
      </w:pPr>
      <w:r>
        <w:t xml:space="preserve">Tobé, Tomas, led. av riksdagen (fr.o.m den 24-jul-2012 t.o.m den  </w:t>
      </w:r>
    </w:p>
    <w:p w:rsidR="00037DCF" w:rsidRDefault="00037DCF" w:rsidP="00037DCF">
      <w:pPr>
        <w:pStyle w:val="Brdtext"/>
        <w:ind w:left="227"/>
        <w:jc w:val="left"/>
      </w:pPr>
      <w:r>
        <w:t>1-feb-2013)</w:t>
      </w:r>
    </w:p>
    <w:p w:rsidR="00037DCF" w:rsidRDefault="00037DCF" w:rsidP="00037DCF">
      <w:pPr>
        <w:pStyle w:val="Brdtext"/>
        <w:ind w:left="227"/>
        <w:jc w:val="left"/>
      </w:pPr>
      <w:r>
        <w:t xml:space="preserve">Öholm, Oskar, led. av riksdagen (fr.o.m den 29-sep-2011 t.o.m den  </w:t>
      </w:r>
    </w:p>
    <w:p w:rsidR="00037DCF" w:rsidRDefault="00037DCF" w:rsidP="00037DCF">
      <w:pPr>
        <w:pStyle w:val="Brdtext"/>
        <w:ind w:left="227"/>
        <w:jc w:val="left"/>
      </w:pPr>
      <w:r>
        <w:t>1-feb-2013)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Barklund, Anna, ämnesråd (fr.o.m den 29-sep-2011 t.o.m den  </w:t>
      </w:r>
    </w:p>
    <w:p w:rsidR="00037DCF" w:rsidRDefault="00037DCF" w:rsidP="00037DCF">
      <w:pPr>
        <w:pStyle w:val="Brdtext"/>
        <w:ind w:left="227"/>
        <w:jc w:val="left"/>
      </w:pPr>
      <w:r>
        <w:t>1-feb-2013)</w:t>
      </w:r>
    </w:p>
    <w:p w:rsidR="00037DCF" w:rsidRDefault="00037DCF" w:rsidP="00037DCF">
      <w:pPr>
        <w:pStyle w:val="Brdtext"/>
        <w:ind w:left="227"/>
        <w:jc w:val="left"/>
      </w:pPr>
      <w:r>
        <w:t xml:space="preserve">Caryll, Maria, ämnesråd (fr.o.m den 29-sep-2011 t.o.m den  </w:t>
      </w:r>
    </w:p>
    <w:p w:rsidR="00037DCF" w:rsidRDefault="00037DCF" w:rsidP="00037DCF">
      <w:pPr>
        <w:pStyle w:val="Brdtext"/>
        <w:ind w:left="227"/>
        <w:jc w:val="left"/>
      </w:pPr>
      <w:r>
        <w:t>1-feb-2013)</w:t>
      </w:r>
    </w:p>
    <w:p w:rsidR="00037DCF" w:rsidRDefault="00037DCF" w:rsidP="00037DCF">
      <w:pPr>
        <w:pStyle w:val="Brdtext"/>
        <w:ind w:left="227"/>
        <w:jc w:val="left"/>
      </w:pPr>
      <w:r>
        <w:t>Hilborn, Ingegärd, rättssakkunnig (fr.o.m den 29-sep-2011 t.o.m den  1-feb-2013)</w:t>
      </w:r>
    </w:p>
    <w:p w:rsidR="00037DCF" w:rsidRDefault="00037DCF" w:rsidP="00037DCF">
      <w:pPr>
        <w:pStyle w:val="Brdtext"/>
        <w:ind w:left="227"/>
        <w:jc w:val="left"/>
      </w:pPr>
      <w:r>
        <w:t xml:space="preserve">Källsbo, Henrik, kansliråd (fr.o.m den 29-sep-2011 t.o.m den  </w:t>
      </w:r>
    </w:p>
    <w:p w:rsidR="00037DCF" w:rsidRDefault="00037DCF" w:rsidP="00037DCF">
      <w:pPr>
        <w:pStyle w:val="Brdtext"/>
        <w:ind w:left="227"/>
        <w:jc w:val="left"/>
      </w:pPr>
      <w:r>
        <w:t>1-feb-2013)</w:t>
      </w:r>
    </w:p>
    <w:p w:rsidR="00037DCF" w:rsidRDefault="00037DCF" w:rsidP="00037DCF">
      <w:pPr>
        <w:pStyle w:val="Brdtext"/>
        <w:ind w:left="227"/>
        <w:jc w:val="left"/>
      </w:pPr>
      <w:r>
        <w:t xml:space="preserve">Lönnerholm, Sverker, kansliråd (fr.o.m den 14-nov-2011 t.o.m den  </w:t>
      </w:r>
    </w:p>
    <w:p w:rsidR="00037DCF" w:rsidRDefault="00037DCF" w:rsidP="00037DCF">
      <w:pPr>
        <w:pStyle w:val="Brdtext"/>
        <w:ind w:left="227"/>
        <w:jc w:val="left"/>
      </w:pPr>
      <w:r>
        <w:t>1-feb-2013)</w:t>
      </w:r>
    </w:p>
    <w:p w:rsidR="00037DCF" w:rsidRDefault="00037DCF" w:rsidP="00037DCF">
      <w:pPr>
        <w:pStyle w:val="Brdtext"/>
        <w:ind w:left="227"/>
        <w:jc w:val="left"/>
      </w:pPr>
      <w:r>
        <w:t>Sandström, Christina, enhetschef (fr.o.m den 29-sep-2011 t.o.m den  1-feb-2013)</w:t>
      </w:r>
    </w:p>
    <w:p w:rsidR="00037DCF" w:rsidRDefault="00037DCF" w:rsidP="00037DCF">
      <w:pPr>
        <w:pStyle w:val="Brdtext"/>
        <w:ind w:left="227"/>
        <w:jc w:val="left"/>
      </w:pPr>
      <w:r>
        <w:t xml:space="preserve">Werner, Lars, ämnesråd (fr.o.m den 31-jan-2012 t.o.m den  </w:t>
      </w:r>
    </w:p>
    <w:p w:rsidR="00037DCF" w:rsidRDefault="00037DCF" w:rsidP="00037DCF">
      <w:pPr>
        <w:pStyle w:val="Brdtext"/>
        <w:ind w:left="227"/>
        <w:jc w:val="left"/>
      </w:pPr>
      <w:r>
        <w:t>1-feb-2013)</w:t>
      </w:r>
    </w:p>
    <w:p w:rsidR="00037DCF" w:rsidRDefault="00037DCF" w:rsidP="00037DCF">
      <w:pPr>
        <w:pStyle w:val="Brdtext"/>
        <w:ind w:left="227"/>
        <w:jc w:val="left"/>
      </w:pPr>
      <w:r>
        <w:t xml:space="preserve">Åkerdahl, Ulrika, kansliråd (fr.o.m den 29-sep-2011 t.o.m den </w:t>
      </w:r>
    </w:p>
    <w:p w:rsidR="00037DCF" w:rsidRDefault="00037DCF" w:rsidP="00037DCF">
      <w:pPr>
        <w:pStyle w:val="Brdtext"/>
        <w:ind w:left="227"/>
        <w:jc w:val="left"/>
      </w:pPr>
      <w:r>
        <w:t>30-jan-2012)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Andersson, Charlotte, utredare (fr.o.m den  1-nov-2011 t.o.m den  </w:t>
      </w:r>
    </w:p>
    <w:p w:rsidR="00037DCF" w:rsidRDefault="00037DCF" w:rsidP="00037DCF">
      <w:pPr>
        <w:pStyle w:val="Brdtext"/>
        <w:ind w:left="227"/>
        <w:jc w:val="left"/>
      </w:pPr>
      <w:r>
        <w:t>1-feb-2013)</w:t>
      </w:r>
    </w:p>
    <w:p w:rsidR="00037DCF" w:rsidRDefault="00037DCF" w:rsidP="00037DCF">
      <w:pPr>
        <w:pStyle w:val="Brdtext"/>
        <w:ind w:left="227"/>
        <w:jc w:val="left"/>
      </w:pPr>
      <w:r>
        <w:lastRenderedPageBreak/>
        <w:t>Kullman, Ulrika, kammarrättsassessor (fr.o.m den  1-sep-2011 t.o.m den  1-feb-2013)</w:t>
      </w:r>
    </w:p>
    <w:p w:rsidR="00037DCF" w:rsidRDefault="00037DCF" w:rsidP="00037DCF">
      <w:pPr>
        <w:pStyle w:val="Brdtext"/>
        <w:jc w:val="left"/>
      </w:pPr>
    </w:p>
    <w:p w:rsidR="00037DCF" w:rsidRDefault="00037DCF" w:rsidP="00037DCF">
      <w:pPr>
        <w:pStyle w:val="Brdtext"/>
        <w:jc w:val="left"/>
      </w:pPr>
      <w:r>
        <w:t>Lokal: Garnisonen, Karlavägen 100, 115 26 Stockholm</w:t>
      </w:r>
    </w:p>
    <w:p w:rsidR="00037DCF" w:rsidRDefault="00037DCF" w:rsidP="00037DCF">
      <w:pPr>
        <w:pStyle w:val="Brdtext"/>
        <w:jc w:val="left"/>
      </w:pPr>
    </w:p>
    <w:p w:rsidR="00037DCF" w:rsidRDefault="00037DCF" w:rsidP="00037DCF">
      <w:pPr>
        <w:pStyle w:val="Brdtext"/>
        <w:jc w:val="left"/>
      </w:pPr>
      <w:r>
        <w:t>Direktiv för utredningen, se dir. 2011:68 och dir. 2012:101</w:t>
      </w:r>
    </w:p>
    <w:p w:rsidR="00037DCF" w:rsidRDefault="00037DCF" w:rsidP="00037DCF">
      <w:pPr>
        <w:pStyle w:val="Brdtext"/>
        <w:jc w:val="left"/>
      </w:pPr>
    </w:p>
    <w:p w:rsidR="00037DCF" w:rsidRDefault="00037DCF" w:rsidP="00037DCF">
      <w:pPr>
        <w:pStyle w:val="Brdtext"/>
        <w:jc w:val="left"/>
      </w:pPr>
      <w:r>
        <w:t>Kommittén beräknas avsluta sitt arbete senast den 1 februari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55" w:name="_Toc348704868"/>
      <w:bookmarkStart w:id="456" w:name="_Toc349138016"/>
      <w:bookmarkStart w:id="457" w:name="_Toc349138356"/>
      <w:r w:rsidRPr="00E25C89">
        <w:rPr>
          <w:sz w:val="23"/>
          <w:szCs w:val="23"/>
        </w:rPr>
        <w:t xml:space="preserve">Utredningen om ökad valfrihet och individuell anpassning av utbildning i svenska för invandrare </w:t>
      </w:r>
      <w:r>
        <w:rPr>
          <w:sz w:val="23"/>
          <w:szCs w:val="23"/>
        </w:rPr>
        <w:t xml:space="preserve">    </w:t>
      </w:r>
      <w:r w:rsidRPr="00E25C89">
        <w:rPr>
          <w:sz w:val="23"/>
          <w:szCs w:val="23"/>
        </w:rPr>
        <w:t>(U 2011:05)</w:t>
      </w:r>
      <w:bookmarkEnd w:id="455"/>
      <w:bookmarkEnd w:id="456"/>
      <w:bookmarkEnd w:id="457"/>
    </w:p>
    <w:p w:rsidR="00037DCF" w:rsidRDefault="00037DCF" w:rsidP="00037DCF">
      <w:pPr>
        <w:pStyle w:val="Brdtext"/>
        <w:jc w:val="left"/>
      </w:pPr>
      <w:r>
        <w:t>Tillkallad enligt regeringens bemyndigande 15-sep-2011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Hallerby, Christer, f. statssekreterare (fr.o.m den 23-sep-2011 t.o.m den  2-apr-2013)</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Schierbeck, Jan, departementssekreterare (fr.o.m den 15-nov-2011 t.o.m den 31-dec-2012)</w:t>
      </w:r>
    </w:p>
    <w:p w:rsidR="00037DCF" w:rsidRDefault="00037DCF" w:rsidP="00037DCF">
      <w:pPr>
        <w:pStyle w:val="Brdtext"/>
        <w:ind w:left="227"/>
        <w:jc w:val="left"/>
      </w:pPr>
      <w:r>
        <w:t xml:space="preserve">Århammar, Annika, kansliråd (fr.o.m den 15-nov-2011 t.o.m den  </w:t>
      </w:r>
    </w:p>
    <w:p w:rsidR="00037DCF" w:rsidRDefault="00037DCF" w:rsidP="00037DCF">
      <w:pPr>
        <w:pStyle w:val="Brdtext"/>
        <w:ind w:left="227"/>
        <w:jc w:val="left"/>
      </w:pPr>
      <w:r>
        <w:t>2-apr-2013)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Andersson, Björn, utredare (fr.o.m den 10-jan-2012 t.o.m den  </w:t>
      </w:r>
    </w:p>
    <w:p w:rsidR="00037DCF" w:rsidRDefault="00037DCF" w:rsidP="00037DCF">
      <w:pPr>
        <w:pStyle w:val="Brdtext"/>
        <w:ind w:left="227"/>
        <w:jc w:val="left"/>
      </w:pPr>
      <w:r>
        <w:t>2-apr-2013)</w:t>
      </w:r>
    </w:p>
    <w:p w:rsidR="00037DCF" w:rsidRDefault="00037DCF" w:rsidP="00037DCF">
      <w:pPr>
        <w:pStyle w:val="Brdtext"/>
        <w:ind w:left="227"/>
        <w:jc w:val="left"/>
      </w:pPr>
      <w:r>
        <w:t>Andersson Brynja, Nina, utredare (fr.o.m den 15-nov-2011 t.o.m den  9-jan-2012)</w:t>
      </w:r>
    </w:p>
    <w:p w:rsidR="00037DCF" w:rsidRDefault="00037DCF" w:rsidP="00037DCF">
      <w:pPr>
        <w:pStyle w:val="Brdtext"/>
        <w:ind w:left="227"/>
        <w:jc w:val="left"/>
      </w:pPr>
      <w:r>
        <w:t>Carlstedt, Anita, departementssekreterare (fr.o.m den  8-maj-2012 t.o.m den  2-apr-2013)</w:t>
      </w:r>
    </w:p>
    <w:p w:rsidR="00037DCF" w:rsidRDefault="00037DCF" w:rsidP="00037DCF">
      <w:pPr>
        <w:pStyle w:val="Brdtext"/>
        <w:ind w:left="227"/>
        <w:jc w:val="left"/>
      </w:pPr>
      <w:r>
        <w:t xml:space="preserve">Ekborg, Peter, avdelningschef (fr.o.m den 18-sep-2012 t.o.m den  </w:t>
      </w:r>
    </w:p>
    <w:p w:rsidR="00037DCF" w:rsidRDefault="00037DCF" w:rsidP="00037DCF">
      <w:pPr>
        <w:pStyle w:val="Brdtext"/>
        <w:ind w:left="227"/>
        <w:jc w:val="left"/>
      </w:pPr>
      <w:r>
        <w:t>2-apr-2013)</w:t>
      </w:r>
    </w:p>
    <w:p w:rsidR="00037DCF" w:rsidRDefault="00037DCF" w:rsidP="00037DCF">
      <w:pPr>
        <w:pStyle w:val="Brdtext"/>
        <w:ind w:left="227"/>
        <w:jc w:val="left"/>
      </w:pPr>
      <w:r>
        <w:t>Hausel Heldahl, Ellen, avdelningschef (fr.o.m den 15-nov-2011 t.o.m den  2-apr-2013)</w:t>
      </w:r>
    </w:p>
    <w:p w:rsidR="00037DCF" w:rsidRDefault="00037DCF" w:rsidP="00037DCF">
      <w:pPr>
        <w:pStyle w:val="Brdtext"/>
        <w:ind w:left="227"/>
        <w:jc w:val="left"/>
      </w:pPr>
      <w:r>
        <w:t>Holmblad, Robert, (fr.o.m den 21-mar-2012 t.o.m den 17-sep-2012)</w:t>
      </w:r>
    </w:p>
    <w:p w:rsidR="00037DCF" w:rsidRDefault="00037DCF" w:rsidP="00037DCF">
      <w:pPr>
        <w:pStyle w:val="Brdtext"/>
        <w:ind w:left="227"/>
        <w:jc w:val="left"/>
      </w:pPr>
      <w:r>
        <w:t>Johansson, Hans-Göran, sakområdesspecialist (fr.o.m den 31-jan-2012 t.o.m den  2-apr-2013)</w:t>
      </w:r>
    </w:p>
    <w:p w:rsidR="00037DCF" w:rsidRDefault="00037DCF" w:rsidP="00037DCF">
      <w:pPr>
        <w:pStyle w:val="Brdtext"/>
        <w:ind w:left="227"/>
        <w:jc w:val="left"/>
      </w:pPr>
      <w:r>
        <w:t>Lindblad, Jenny, departementssekreterare (fr.o.m den 17-jan-2012 t.o.m den 17-jun-2012)</w:t>
      </w:r>
    </w:p>
    <w:p w:rsidR="00037DCF" w:rsidRDefault="00037DCF" w:rsidP="00037DCF">
      <w:pPr>
        <w:pStyle w:val="Brdtext"/>
        <w:ind w:left="227"/>
        <w:jc w:val="left"/>
      </w:pPr>
      <w:r>
        <w:t>Nordin Skult, Maria, departementssekreterare (fr.o.m den  2-okt-2012 t.o.m den  2-apr-2013)</w:t>
      </w:r>
    </w:p>
    <w:p w:rsidR="00037DCF" w:rsidRDefault="00037DCF" w:rsidP="00037DCF">
      <w:pPr>
        <w:pStyle w:val="Brdtext"/>
        <w:ind w:left="227"/>
        <w:jc w:val="left"/>
      </w:pPr>
      <w:r>
        <w:t xml:space="preserve">Nordlund, Eva, undervisningsråd (fr.o.m den  2-okt-2012 t.o.m den  </w:t>
      </w:r>
    </w:p>
    <w:p w:rsidR="00037DCF" w:rsidRDefault="00037DCF" w:rsidP="00037DCF">
      <w:pPr>
        <w:pStyle w:val="Brdtext"/>
        <w:ind w:left="227"/>
        <w:jc w:val="left"/>
      </w:pPr>
      <w:r>
        <w:t>2-apr-2013)</w:t>
      </w:r>
    </w:p>
    <w:p w:rsidR="00037DCF" w:rsidRDefault="00037DCF" w:rsidP="00037DCF">
      <w:pPr>
        <w:pStyle w:val="Brdtext"/>
        <w:ind w:left="227"/>
        <w:jc w:val="left"/>
      </w:pPr>
      <w:r>
        <w:t>Rehnstam, Jan, undervisningsråd (fr.o.m den 15-nov-2011 t.o.m den 16-sep-2012)</w:t>
      </w:r>
    </w:p>
    <w:p w:rsidR="00037DCF" w:rsidRDefault="00037DCF" w:rsidP="00037DCF">
      <w:pPr>
        <w:pStyle w:val="Brdtext"/>
        <w:ind w:left="227"/>
        <w:jc w:val="left"/>
      </w:pPr>
      <w:r>
        <w:lastRenderedPageBreak/>
        <w:t xml:space="preserve">Santesson, Anna, ämnesråd (fr.o.m den 15-nov-2011 t.o.m den </w:t>
      </w:r>
    </w:p>
    <w:p w:rsidR="00037DCF" w:rsidRDefault="00037DCF" w:rsidP="00037DCF">
      <w:pPr>
        <w:pStyle w:val="Brdtext"/>
        <w:ind w:left="227"/>
        <w:jc w:val="left"/>
      </w:pPr>
      <w:r>
        <w:t>16-jan-2012)</w:t>
      </w:r>
    </w:p>
    <w:p w:rsidR="00037DCF" w:rsidRDefault="00037DCF" w:rsidP="00037DCF">
      <w:pPr>
        <w:pStyle w:val="Brdtext"/>
        <w:ind w:left="227"/>
        <w:jc w:val="left"/>
      </w:pPr>
      <w:r>
        <w:t xml:space="preserve">Skeppstedt, Anna, kansliråd (fr.o.m den 15-nov-2011 t.o.m den  </w:t>
      </w:r>
    </w:p>
    <w:p w:rsidR="00037DCF" w:rsidRDefault="00037DCF" w:rsidP="00037DCF">
      <w:pPr>
        <w:pStyle w:val="Brdtext"/>
        <w:ind w:left="227"/>
        <w:jc w:val="left"/>
      </w:pPr>
      <w:r>
        <w:t>2-apr-2013)</w:t>
      </w:r>
    </w:p>
    <w:p w:rsidR="00037DCF" w:rsidRDefault="00037DCF" w:rsidP="00037DCF">
      <w:pPr>
        <w:pStyle w:val="Brdtext"/>
        <w:ind w:left="227"/>
        <w:jc w:val="left"/>
      </w:pPr>
      <w:r>
        <w:t>Zeland, Hanna, ämnessakkunnig (fr.o.m den 15-nov-2011 t.o.m den  2-apr-2013)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Rehnstam, Jan, undervisningsråd (fr.o.m den 17-sep-2012 t.o.m den  2-apr-2013)</w:t>
      </w:r>
    </w:p>
    <w:p w:rsidR="00037DCF" w:rsidRDefault="00037DCF" w:rsidP="00037DCF">
      <w:pPr>
        <w:pStyle w:val="Brdtext"/>
        <w:ind w:left="227"/>
        <w:jc w:val="left"/>
      </w:pPr>
      <w:r>
        <w:t xml:space="preserve">Sallstedt, Gunnar, kansliråd (fr.o.m den  1-nov-2011 t.o.m den  </w:t>
      </w:r>
    </w:p>
    <w:p w:rsidR="00037DCF" w:rsidRDefault="00037DCF" w:rsidP="00037DCF">
      <w:pPr>
        <w:pStyle w:val="Brdtext"/>
        <w:ind w:left="227"/>
        <w:jc w:val="left"/>
      </w:pPr>
      <w:r>
        <w:t>2-apr-2013)</w:t>
      </w:r>
    </w:p>
    <w:p w:rsidR="00037DCF" w:rsidRDefault="00037DCF" w:rsidP="00037DCF">
      <w:pPr>
        <w:pStyle w:val="Brdtext"/>
        <w:ind w:left="227"/>
        <w:jc w:val="left"/>
      </w:pPr>
      <w:r>
        <w:t xml:space="preserve">Swiech, Kristina, utredare (fr.o.m den  9-jan-2012 t.o.m den </w:t>
      </w:r>
    </w:p>
    <w:p w:rsidR="00037DCF" w:rsidRDefault="00037DCF" w:rsidP="00037DCF">
      <w:pPr>
        <w:pStyle w:val="Brdtext"/>
        <w:ind w:left="227"/>
        <w:jc w:val="left"/>
      </w:pPr>
      <w:r>
        <w:t>31-dec-2012)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2011:81, dir. 2012:82 och dir. 2012:130</w:t>
      </w:r>
    </w:p>
    <w:p w:rsidR="00037DCF" w:rsidRDefault="00037DCF" w:rsidP="00037DCF">
      <w:pPr>
        <w:pStyle w:val="Brdtext"/>
        <w:jc w:val="left"/>
      </w:pPr>
    </w:p>
    <w:p w:rsidR="00037DCF" w:rsidRDefault="00037DCF" w:rsidP="00037DCF">
      <w:pPr>
        <w:pStyle w:val="Brdtext"/>
        <w:jc w:val="left"/>
      </w:pPr>
      <w:r>
        <w:t>Utredningen beräknas avsluta sitt arbete senast den 2 april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58" w:name="_Toc348704869"/>
      <w:bookmarkStart w:id="459" w:name="_Toc349138017"/>
      <w:bookmarkStart w:id="460" w:name="_Toc349138357"/>
      <w:r w:rsidRPr="00E25C89">
        <w:rPr>
          <w:sz w:val="23"/>
          <w:szCs w:val="23"/>
        </w:rPr>
        <w:t xml:space="preserve">Utredningen om kvalitetssäkring av forskning och utveckling vid statliga </w:t>
      </w:r>
      <w:r>
        <w:rPr>
          <w:sz w:val="23"/>
          <w:szCs w:val="23"/>
        </w:rPr>
        <w:t>myndigheter</w:t>
      </w:r>
      <w:r w:rsidRPr="00E25C89">
        <w:rPr>
          <w:sz w:val="23"/>
          <w:szCs w:val="23"/>
        </w:rPr>
        <w:t xml:space="preserve"> (U 2011:06)</w:t>
      </w:r>
      <w:bookmarkEnd w:id="458"/>
      <w:bookmarkEnd w:id="459"/>
      <w:bookmarkEnd w:id="460"/>
    </w:p>
    <w:p w:rsidR="00037DCF" w:rsidRDefault="00037DCF" w:rsidP="00037DCF">
      <w:pPr>
        <w:pStyle w:val="Brdtext"/>
        <w:jc w:val="left"/>
      </w:pPr>
      <w:r>
        <w:t>Tillkallad enligt regeringens bemyndigande 15-sep-2011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Tegnér, Per, f.d. generaldirektör (fr.o.m den  1-okt-2011 t.o.m den </w:t>
      </w:r>
    </w:p>
    <w:p w:rsidR="00037DCF" w:rsidRDefault="00037DCF" w:rsidP="00037DCF">
      <w:pPr>
        <w:pStyle w:val="Brdtext"/>
        <w:ind w:left="227"/>
        <w:jc w:val="left"/>
      </w:pPr>
      <w:r>
        <w:t>31-mar-2012)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Carman, Rolf, departementssekreterare (fr.o.m den  1-nov-2011 t.o.m den 31-mar-2012)</w:t>
      </w:r>
    </w:p>
    <w:p w:rsidR="00037DCF" w:rsidRDefault="00037DCF" w:rsidP="00037DCF">
      <w:pPr>
        <w:pStyle w:val="Brdtext"/>
        <w:jc w:val="left"/>
      </w:pPr>
    </w:p>
    <w:p w:rsidR="00037DCF" w:rsidRDefault="00037DCF" w:rsidP="00037DCF">
      <w:pPr>
        <w:pStyle w:val="Brdtext"/>
        <w:jc w:val="left"/>
      </w:pPr>
      <w:r>
        <w:t>Direktiv för utredningen, se dir. 2011:83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2012:20 Kvalitetssäkring av forskning och utveckling vid statliga myndigheter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61" w:name="_Toc348704870"/>
      <w:bookmarkStart w:id="462" w:name="_Toc349138018"/>
      <w:bookmarkStart w:id="463" w:name="_Toc349138358"/>
      <w:r w:rsidRPr="00E25C89">
        <w:rPr>
          <w:sz w:val="23"/>
          <w:szCs w:val="23"/>
        </w:rPr>
        <w:lastRenderedPageBreak/>
        <w:t>Utredningen om översyn av den kommunala vuxenutbildningen på grundläggande nivå</w:t>
      </w:r>
      <w:r>
        <w:rPr>
          <w:sz w:val="23"/>
          <w:szCs w:val="23"/>
        </w:rPr>
        <w:t xml:space="preserve">                </w:t>
      </w:r>
      <w:r w:rsidRPr="00E25C89">
        <w:rPr>
          <w:sz w:val="23"/>
          <w:szCs w:val="23"/>
        </w:rPr>
        <w:t xml:space="preserve"> (U 2011:07)</w:t>
      </w:r>
      <w:bookmarkEnd w:id="461"/>
      <w:bookmarkEnd w:id="462"/>
      <w:bookmarkEnd w:id="463"/>
    </w:p>
    <w:p w:rsidR="00037DCF" w:rsidRDefault="00037DCF" w:rsidP="00037DCF">
      <w:pPr>
        <w:pStyle w:val="Brdtext"/>
        <w:jc w:val="left"/>
      </w:pPr>
      <w:r>
        <w:t>Tillkallad enligt regeringens bemyndigande  6-okt-2011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Erici, Geoff, departementsråd (fr.o.m den 10-okt-2011 t.o.m den  </w:t>
      </w:r>
    </w:p>
    <w:p w:rsidR="00037DCF" w:rsidRDefault="00037DCF" w:rsidP="00037DCF">
      <w:pPr>
        <w:pStyle w:val="Brdtext"/>
        <w:ind w:left="227"/>
        <w:jc w:val="left"/>
      </w:pPr>
      <w:r>
        <w:t>2-apr-2013)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Arvidsson, Katarina, departementssekreterare (fr.o.m den 10-jan-2012 t.o.m den 21-okt-2012)</w:t>
      </w:r>
    </w:p>
    <w:p w:rsidR="00037DCF" w:rsidRDefault="00037DCF" w:rsidP="00037DCF">
      <w:pPr>
        <w:pStyle w:val="Brdtext"/>
        <w:ind w:left="227"/>
        <w:jc w:val="left"/>
      </w:pPr>
      <w:r>
        <w:t>Borgström, Anders, departementssekreterare (fr.o.m den 10-jan-2012 t.o.m den  2-apr-2013)</w:t>
      </w:r>
    </w:p>
    <w:p w:rsidR="00037DCF" w:rsidRDefault="00037DCF" w:rsidP="00037DCF">
      <w:pPr>
        <w:pStyle w:val="Brdtext"/>
        <w:ind w:left="227"/>
        <w:jc w:val="left"/>
      </w:pPr>
      <w:r>
        <w:t xml:space="preserve">Ekborg, Peter, enhetschef (fr.o.m den 10-jan-2012 t.o.m den  </w:t>
      </w:r>
    </w:p>
    <w:p w:rsidR="00037DCF" w:rsidRDefault="00037DCF" w:rsidP="00037DCF">
      <w:pPr>
        <w:pStyle w:val="Brdtext"/>
        <w:ind w:left="227"/>
        <w:jc w:val="left"/>
      </w:pPr>
      <w:r>
        <w:t>2-apr-2013)</w:t>
      </w:r>
    </w:p>
    <w:p w:rsidR="00037DCF" w:rsidRDefault="00037DCF" w:rsidP="00037DCF">
      <w:pPr>
        <w:pStyle w:val="Brdtext"/>
        <w:ind w:left="227"/>
        <w:jc w:val="left"/>
      </w:pPr>
      <w:r>
        <w:t>Enwall, Anna, departementssekreterare (fr.o.m den 22-okt-2012 t.o.m den  2-apr-2013)</w:t>
      </w:r>
    </w:p>
    <w:p w:rsidR="00037DCF" w:rsidRDefault="00037DCF" w:rsidP="00037DCF">
      <w:pPr>
        <w:pStyle w:val="Brdtext"/>
        <w:ind w:left="227"/>
        <w:jc w:val="left"/>
      </w:pPr>
      <w:r>
        <w:t xml:space="preserve">Holmlund, Margaretha, utredare (fr.o.m den 10-jan-2012 t.o.m den  </w:t>
      </w:r>
    </w:p>
    <w:p w:rsidR="00037DCF" w:rsidRDefault="00037DCF" w:rsidP="00037DCF">
      <w:pPr>
        <w:pStyle w:val="Brdtext"/>
        <w:ind w:left="227"/>
        <w:jc w:val="left"/>
      </w:pPr>
      <w:r>
        <w:t>2-apr-2013)</w:t>
      </w:r>
    </w:p>
    <w:p w:rsidR="00037DCF" w:rsidRDefault="00037DCF" w:rsidP="00037DCF">
      <w:pPr>
        <w:pStyle w:val="Brdtext"/>
        <w:ind w:left="227"/>
        <w:jc w:val="left"/>
      </w:pPr>
      <w:r>
        <w:t>Jutell, Anders, departementssekreterare (fr.o.m den 10-jan-2012 t.o.m den  2-apr-2013)</w:t>
      </w:r>
    </w:p>
    <w:p w:rsidR="00037DCF" w:rsidRDefault="00037DCF" w:rsidP="00037DCF">
      <w:pPr>
        <w:pStyle w:val="Brdtext"/>
        <w:ind w:left="227"/>
        <w:jc w:val="left"/>
      </w:pPr>
      <w:r>
        <w:t xml:space="preserve">Melchert, Roy, utredare (fr.o.m den 10-jan-2012 t.o.m den  </w:t>
      </w:r>
    </w:p>
    <w:p w:rsidR="00037DCF" w:rsidRDefault="00037DCF" w:rsidP="00037DCF">
      <w:pPr>
        <w:pStyle w:val="Brdtext"/>
        <w:ind w:left="227"/>
        <w:jc w:val="left"/>
      </w:pPr>
      <w:r>
        <w:t>2-apr-2013)</w:t>
      </w:r>
    </w:p>
    <w:p w:rsidR="00037DCF" w:rsidRDefault="00037DCF" w:rsidP="00037DCF">
      <w:pPr>
        <w:pStyle w:val="Brdtext"/>
        <w:ind w:left="227"/>
        <w:jc w:val="left"/>
      </w:pPr>
      <w:r>
        <w:t>Nordlund, Eva, undervisningsråd (fr.o.m den 10-jan-2012 t.o.m den  2-apr-2013)</w:t>
      </w:r>
    </w:p>
    <w:p w:rsidR="00037DCF" w:rsidRDefault="00037DCF" w:rsidP="00037DCF">
      <w:pPr>
        <w:pStyle w:val="Brdtext"/>
        <w:ind w:left="227"/>
        <w:jc w:val="left"/>
      </w:pPr>
      <w:r>
        <w:t xml:space="preserve">Wälikangas, Christine, departementssekreterare (fr.o.m den </w:t>
      </w:r>
    </w:p>
    <w:p w:rsidR="00037DCF" w:rsidRDefault="00037DCF" w:rsidP="00037DCF">
      <w:pPr>
        <w:pStyle w:val="Brdtext"/>
        <w:ind w:left="227"/>
        <w:jc w:val="left"/>
      </w:pPr>
      <w:r>
        <w:t>10-jan-2010 t.o.m den  2-apr-2013)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Andersson, Eva, undervisningsråd (fr.o.m den  1-nov-2011 t.o.m den  9-jan-2013)</w:t>
      </w:r>
    </w:p>
    <w:p w:rsidR="00037DCF" w:rsidRDefault="00037DCF" w:rsidP="00037DCF">
      <w:pPr>
        <w:pStyle w:val="Brdtext"/>
        <w:ind w:left="227"/>
        <w:jc w:val="left"/>
      </w:pPr>
      <w:r>
        <w:t xml:space="preserve">Stolt, Carl-Johan, utredare (fr.o.m den 21-maj-2012 t.o.m den </w:t>
      </w:r>
    </w:p>
    <w:p w:rsidR="00037DCF" w:rsidRDefault="00037DCF" w:rsidP="00037DCF">
      <w:pPr>
        <w:pStyle w:val="Brdtext"/>
        <w:ind w:left="227"/>
        <w:jc w:val="left"/>
      </w:pPr>
      <w:r>
        <w:t>26-mar-2013)</w:t>
      </w:r>
    </w:p>
    <w:p w:rsidR="00037DCF" w:rsidRDefault="00037DCF" w:rsidP="00037DCF">
      <w:pPr>
        <w:pStyle w:val="Brdtext"/>
        <w:ind w:left="227"/>
        <w:jc w:val="left"/>
      </w:pPr>
      <w:r>
        <w:t>Wintgren, Helena, undervisningsråd (fr.o.m den 16-dec-2011 t.o.m den  2-apr-2013)</w:t>
      </w:r>
    </w:p>
    <w:p w:rsidR="00037DCF" w:rsidRDefault="00037DCF" w:rsidP="00037DCF">
      <w:pPr>
        <w:pStyle w:val="Brdtext"/>
        <w:jc w:val="left"/>
      </w:pPr>
    </w:p>
    <w:p w:rsidR="00037DCF" w:rsidRDefault="00037DCF" w:rsidP="00037DCF">
      <w:pPr>
        <w:pStyle w:val="Brdtext"/>
        <w:jc w:val="left"/>
      </w:pPr>
      <w:r>
        <w:t>Lokal: Garnisonen, Karlavägen 100, 115 26 Stockholm</w:t>
      </w:r>
    </w:p>
    <w:p w:rsidR="00037DCF" w:rsidRDefault="00037DCF" w:rsidP="00037DCF">
      <w:pPr>
        <w:pStyle w:val="Brdtext"/>
        <w:jc w:val="left"/>
      </w:pPr>
    </w:p>
    <w:p w:rsidR="00037DCF" w:rsidRDefault="00037DCF" w:rsidP="00037DCF">
      <w:pPr>
        <w:pStyle w:val="Brdtext"/>
        <w:jc w:val="left"/>
      </w:pPr>
      <w:r>
        <w:t>Direktiv för utredningen, se dir. 2011:92 och dir. 2012:117</w:t>
      </w:r>
    </w:p>
    <w:p w:rsidR="00037DCF" w:rsidRDefault="00037DCF" w:rsidP="00037DCF">
      <w:pPr>
        <w:pStyle w:val="Brdtext"/>
        <w:jc w:val="left"/>
      </w:pPr>
    </w:p>
    <w:p w:rsidR="00037DCF" w:rsidRDefault="00037DCF" w:rsidP="00037DCF">
      <w:pPr>
        <w:pStyle w:val="Brdtext"/>
        <w:jc w:val="left"/>
      </w:pPr>
      <w:r>
        <w:t>Utredningen beräknas avsluta sitt arbete senast den 2 april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64" w:name="_Toc348704871"/>
      <w:bookmarkStart w:id="465" w:name="_Toc349138019"/>
      <w:bookmarkStart w:id="466" w:name="_Toc349138359"/>
      <w:r w:rsidRPr="00E25C89">
        <w:rPr>
          <w:sz w:val="23"/>
          <w:szCs w:val="23"/>
        </w:rPr>
        <w:lastRenderedPageBreak/>
        <w:t>Utredningen om utbildning för barn och ungdomar i samhällsvård samt</w:t>
      </w:r>
      <w:r>
        <w:rPr>
          <w:sz w:val="23"/>
          <w:szCs w:val="23"/>
        </w:rPr>
        <w:t xml:space="preserve"> </w:t>
      </w:r>
      <w:r w:rsidRPr="00E25C89">
        <w:rPr>
          <w:sz w:val="23"/>
          <w:szCs w:val="23"/>
        </w:rPr>
        <w:t>distansundervisning (U 2011:08)</w:t>
      </w:r>
      <w:bookmarkEnd w:id="464"/>
      <w:bookmarkEnd w:id="465"/>
      <w:bookmarkEnd w:id="466"/>
    </w:p>
    <w:p w:rsidR="00037DCF" w:rsidRDefault="00037DCF" w:rsidP="00037DCF">
      <w:pPr>
        <w:pStyle w:val="Brdtext"/>
        <w:jc w:val="left"/>
      </w:pPr>
      <w:r>
        <w:t>Tillkallad enligt regeringens bemyndigande 29-sep-2011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Åberg, Margareta, lagman (fr.o.m den 24-okt-2011 t.o.m den </w:t>
      </w:r>
    </w:p>
    <w:p w:rsidR="00037DCF" w:rsidRDefault="00037DCF" w:rsidP="00037DCF">
      <w:pPr>
        <w:pStyle w:val="Brdtext"/>
        <w:ind w:left="227"/>
        <w:jc w:val="left"/>
      </w:pPr>
      <w:r>
        <w:t>15-nov-2012)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Carlsson, Cecilia, departementssekreterare (fr.o.m den 13-dec-2011 t.o.m den 15-nov-2012)</w:t>
      </w:r>
    </w:p>
    <w:p w:rsidR="00037DCF" w:rsidRDefault="00037DCF" w:rsidP="00037DCF">
      <w:pPr>
        <w:pStyle w:val="Brdtext"/>
        <w:ind w:left="227"/>
        <w:jc w:val="left"/>
      </w:pPr>
      <w:r>
        <w:t>Granat, Klara, departementssekreterare (fr.o.m den 13-dec-2011 t.o.m den 17-sep-2012)</w:t>
      </w:r>
    </w:p>
    <w:p w:rsidR="00037DCF" w:rsidRDefault="00037DCF" w:rsidP="00037DCF">
      <w:pPr>
        <w:pStyle w:val="Brdtext"/>
        <w:ind w:left="227"/>
        <w:jc w:val="left"/>
      </w:pPr>
      <w:r>
        <w:t>Holm, Jacob, departementssekreterare (fr.o.m den 18-sep-2012 t.o.m den 15-nov-2012)</w:t>
      </w:r>
    </w:p>
    <w:p w:rsidR="00037DCF" w:rsidRDefault="00037DCF" w:rsidP="00037DCF">
      <w:pPr>
        <w:pStyle w:val="Brdtext"/>
        <w:ind w:left="227"/>
        <w:jc w:val="left"/>
      </w:pPr>
      <w:r>
        <w:t>Johansson, Sara S, departementssekreterare (fr.o.m den 13-dec-2011 t.o.m den 15-nov-2012)</w:t>
      </w:r>
    </w:p>
    <w:p w:rsidR="00037DCF" w:rsidRDefault="00037DCF" w:rsidP="00037DCF">
      <w:pPr>
        <w:pStyle w:val="Brdtext"/>
        <w:ind w:left="227"/>
        <w:jc w:val="left"/>
      </w:pPr>
      <w:r>
        <w:t>Rydström, Jonas, departementssekreterare (fr.o.m den 13-dec-2011 t.o.m den 15-nov-2012)</w:t>
      </w:r>
    </w:p>
    <w:p w:rsidR="00037DCF" w:rsidRDefault="00037DCF" w:rsidP="00037DCF">
      <w:pPr>
        <w:pStyle w:val="Brdtext"/>
        <w:ind w:left="227"/>
        <w:jc w:val="left"/>
      </w:pPr>
      <w:r>
        <w:t xml:space="preserve">Wanhatalo, Daniel, kansliråd (fr.o.m den 13-dec-2011 t.o.m den </w:t>
      </w:r>
    </w:p>
    <w:p w:rsidR="00037DCF" w:rsidRDefault="00037DCF" w:rsidP="00037DCF">
      <w:pPr>
        <w:pStyle w:val="Brdtext"/>
        <w:ind w:left="227"/>
        <w:jc w:val="left"/>
      </w:pPr>
      <w:r>
        <w:t>15-nov-2012)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Ritseson, Susanne, jur.kand. (fr.o.m den  1-jan-2012 t.o.m den </w:t>
      </w:r>
    </w:p>
    <w:p w:rsidR="00037DCF" w:rsidRDefault="00037DCF" w:rsidP="00037DCF">
      <w:pPr>
        <w:pStyle w:val="Brdtext"/>
        <w:ind w:left="227"/>
        <w:jc w:val="left"/>
      </w:pPr>
      <w:r>
        <w:t>15-nov-2012)</w:t>
      </w:r>
    </w:p>
    <w:p w:rsidR="00037DCF" w:rsidRDefault="00037DCF" w:rsidP="00037DCF">
      <w:pPr>
        <w:pStyle w:val="Brdtext"/>
        <w:ind w:left="227"/>
        <w:jc w:val="left"/>
      </w:pPr>
      <w:r>
        <w:t xml:space="preserve">Wiman, Margareta, kansliråd (fr.o.m den  1-nov-2011 t.o.m den </w:t>
      </w:r>
    </w:p>
    <w:p w:rsidR="00037DCF" w:rsidRDefault="00037DCF" w:rsidP="00037DCF">
      <w:pPr>
        <w:pStyle w:val="Brdtext"/>
        <w:ind w:left="227"/>
        <w:jc w:val="left"/>
      </w:pPr>
      <w:r>
        <w:t>15-nov-2012)</w:t>
      </w:r>
    </w:p>
    <w:p w:rsidR="00037DCF" w:rsidRDefault="00037DCF" w:rsidP="00037DCF">
      <w:pPr>
        <w:pStyle w:val="Brdtext"/>
        <w:jc w:val="left"/>
      </w:pPr>
    </w:p>
    <w:p w:rsidR="00037DCF" w:rsidRDefault="00037DCF" w:rsidP="00037DCF">
      <w:pPr>
        <w:pStyle w:val="Brdtext"/>
        <w:jc w:val="left"/>
      </w:pPr>
      <w:r>
        <w:t>Direktiv för utredningen, se dir. 2011:85</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2012:76 Utbildning för elever i samhällsvård och fjärr- och distansundervisning</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67" w:name="_Toc348704872"/>
      <w:bookmarkStart w:id="468" w:name="_Toc349138020"/>
      <w:bookmarkStart w:id="469" w:name="_Toc349138360"/>
      <w:r w:rsidRPr="00E25C89">
        <w:rPr>
          <w:sz w:val="23"/>
          <w:szCs w:val="23"/>
        </w:rPr>
        <w:t>Utredningen om utvärdering av det statliga stödet till folkbildningen (U 2011:09)</w:t>
      </w:r>
      <w:bookmarkEnd w:id="467"/>
      <w:bookmarkEnd w:id="468"/>
      <w:bookmarkEnd w:id="469"/>
    </w:p>
    <w:p w:rsidR="00037DCF" w:rsidRDefault="00037DCF" w:rsidP="00037DCF">
      <w:pPr>
        <w:pStyle w:val="Brdtext"/>
        <w:jc w:val="left"/>
      </w:pPr>
      <w:r>
        <w:t>Tillkallad enligt regeringens bemyndigande 20-okt-2011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Amnå, Erik, professor (fr.o.m den  1-nov-2011 t.o.m den 31-okt-2012)</w:t>
      </w:r>
    </w:p>
    <w:p w:rsidR="006102D8" w:rsidRDefault="006102D8">
      <w:pPr>
        <w:overflowPunct/>
        <w:autoSpaceDE/>
        <w:autoSpaceDN/>
        <w:adjustRightInd/>
        <w:textAlignment w:val="auto"/>
        <w:rPr>
          <w:sz w:val="20"/>
        </w:rPr>
      </w:pPr>
      <w:r>
        <w:br w:type="page"/>
      </w:r>
    </w:p>
    <w:p w:rsidR="00037DCF" w:rsidRDefault="00037DCF" w:rsidP="00037DCF">
      <w:pPr>
        <w:pStyle w:val="Brdtext"/>
      </w:pPr>
      <w:r>
        <w:lastRenderedPageBreak/>
        <w:t>Sakkunniga:</w:t>
      </w:r>
    </w:p>
    <w:p w:rsidR="00037DCF" w:rsidRDefault="00037DCF" w:rsidP="00037DCF">
      <w:pPr>
        <w:pStyle w:val="Brdtext"/>
        <w:ind w:left="227"/>
        <w:jc w:val="left"/>
      </w:pPr>
      <w:r>
        <w:t>Andreen, Jeanna, departementssekreterare (fr.o.m den  1-dec-2011 t.o.m den 30-okt-2010)</w:t>
      </w:r>
    </w:p>
    <w:p w:rsidR="00037DCF" w:rsidRDefault="00037DCF" w:rsidP="00037DCF">
      <w:pPr>
        <w:pStyle w:val="Brdtext"/>
        <w:ind w:left="227"/>
        <w:jc w:val="left"/>
      </w:pPr>
      <w:r>
        <w:t>Ericsson, Marie, departementssekreterare (fr.o.m den  1-dec-2011 t.o.m den 31-okt-2012)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Brundin, Pia, revisionsledare (fr.o.m den  1-dec-2011 t.o.m den </w:t>
      </w:r>
    </w:p>
    <w:p w:rsidR="00037DCF" w:rsidRDefault="00037DCF" w:rsidP="00037DCF">
      <w:pPr>
        <w:pStyle w:val="Brdtext"/>
        <w:ind w:left="227"/>
        <w:jc w:val="left"/>
      </w:pPr>
      <w:r>
        <w:t>31-okt-2012)</w:t>
      </w:r>
    </w:p>
    <w:p w:rsidR="00037DCF" w:rsidRDefault="00037DCF" w:rsidP="00037DCF">
      <w:pPr>
        <w:pStyle w:val="Brdtext"/>
        <w:jc w:val="left"/>
      </w:pPr>
    </w:p>
    <w:p w:rsidR="00037DCF" w:rsidRDefault="00037DCF" w:rsidP="00037DCF">
      <w:pPr>
        <w:pStyle w:val="Brdtext"/>
        <w:jc w:val="left"/>
      </w:pPr>
      <w:r>
        <w:t>Direktiv för utredningen, se dir. 2011:93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2012:72 Folkbildningens samhällsvärden - En ny modell för statlig utvärdering</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70" w:name="_Toc348704873"/>
      <w:bookmarkStart w:id="471" w:name="_Toc349138021"/>
      <w:bookmarkStart w:id="472" w:name="_Toc349138361"/>
      <w:r w:rsidRPr="00E25C89">
        <w:rPr>
          <w:sz w:val="23"/>
          <w:szCs w:val="23"/>
        </w:rPr>
        <w:t xml:space="preserve">Utredningen om en förändrad läkarutbildning </w:t>
      </w:r>
      <w:r>
        <w:rPr>
          <w:sz w:val="23"/>
          <w:szCs w:val="23"/>
        </w:rPr>
        <w:t xml:space="preserve">          </w:t>
      </w:r>
      <w:r w:rsidRPr="00E25C89">
        <w:rPr>
          <w:sz w:val="23"/>
          <w:szCs w:val="23"/>
        </w:rPr>
        <w:t>(U 2011:10)</w:t>
      </w:r>
      <w:bookmarkEnd w:id="470"/>
      <w:bookmarkEnd w:id="471"/>
      <w:bookmarkEnd w:id="472"/>
    </w:p>
    <w:p w:rsidR="00037DCF" w:rsidRDefault="00037DCF" w:rsidP="00037DCF">
      <w:pPr>
        <w:pStyle w:val="Brdtext"/>
        <w:jc w:val="left"/>
      </w:pPr>
      <w:r>
        <w:t>Tillkallad enligt regeringens bemyndigande 20-okt-2011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Lindgren, Stefan, professor (fr.o.m den  1-nov-2011 t.o.m den </w:t>
      </w:r>
    </w:p>
    <w:p w:rsidR="00037DCF" w:rsidRDefault="00037DCF" w:rsidP="00037DCF">
      <w:pPr>
        <w:pStyle w:val="Brdtext"/>
        <w:ind w:left="227"/>
        <w:jc w:val="left"/>
      </w:pPr>
      <w:r>
        <w:t>15-mar-2013)</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Bergseth, Brita, doktorand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 xml:space="preserve">Danielsen, Nils, professor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 xml:space="preserve">Nordenström, Jörgen, professor (fr.o.m den 10-jan-2012 t.o.m den </w:t>
      </w:r>
    </w:p>
    <w:p w:rsidR="00037DCF" w:rsidRDefault="00037DCF" w:rsidP="00037DCF">
      <w:pPr>
        <w:pStyle w:val="Brdtext"/>
        <w:ind w:left="227"/>
        <w:jc w:val="left"/>
      </w:pPr>
      <w:r>
        <w:t>15-mar-2013)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Eladhari, Matti, student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 xml:space="preserve">Engström, Eva, ordförande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 xml:space="preserve">Halle, Cecilia, ämnesråd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Humble, Anna, departementssekreterare (fr.o.m den 10-jan-2012 t.o.m den 15-mar-2013)</w:t>
      </w:r>
    </w:p>
    <w:p w:rsidR="00037DCF" w:rsidRDefault="00037DCF" w:rsidP="00037DCF">
      <w:pPr>
        <w:pStyle w:val="Brdtext"/>
        <w:ind w:left="227"/>
        <w:jc w:val="left"/>
      </w:pPr>
      <w:r>
        <w:t xml:space="preserve">Manhem, Karin, överläkare (fr.o.m den 10-jan-2012 t.o.m den </w:t>
      </w:r>
    </w:p>
    <w:p w:rsidR="006102D8" w:rsidRDefault="00037DCF" w:rsidP="00037DCF">
      <w:pPr>
        <w:pStyle w:val="Brdtext"/>
        <w:ind w:left="227"/>
        <w:jc w:val="left"/>
      </w:pPr>
      <w:r>
        <w:t>15-mar-2013)</w:t>
      </w:r>
    </w:p>
    <w:p w:rsidR="006102D8" w:rsidRDefault="006102D8">
      <w:pPr>
        <w:overflowPunct/>
        <w:autoSpaceDE/>
        <w:autoSpaceDN/>
        <w:adjustRightInd/>
        <w:textAlignment w:val="auto"/>
        <w:rPr>
          <w:sz w:val="20"/>
        </w:rPr>
      </w:pPr>
      <w:r>
        <w:br w:type="page"/>
      </w:r>
    </w:p>
    <w:p w:rsidR="00037DCF" w:rsidRDefault="00037DCF" w:rsidP="00037DCF">
      <w:pPr>
        <w:pStyle w:val="Brdtext"/>
        <w:ind w:left="227"/>
        <w:jc w:val="left"/>
      </w:pPr>
      <w:r>
        <w:lastRenderedPageBreak/>
        <w:t>Nobel, Frida, utredare (fr.o.m den 10-jan-2012 t.o.m den 15-</w:t>
      </w:r>
    </w:p>
    <w:p w:rsidR="00037DCF" w:rsidRDefault="00037DCF" w:rsidP="00037DCF">
      <w:pPr>
        <w:pStyle w:val="Brdtext"/>
        <w:ind w:left="227"/>
        <w:jc w:val="left"/>
      </w:pPr>
      <w:r>
        <w:t>mar-2013)</w:t>
      </w:r>
    </w:p>
    <w:p w:rsidR="00037DCF" w:rsidRDefault="00037DCF" w:rsidP="00037DCF">
      <w:pPr>
        <w:pStyle w:val="Brdtext"/>
        <w:ind w:left="227"/>
        <w:jc w:val="left"/>
      </w:pPr>
      <w:r>
        <w:t xml:space="preserve">Sadurskis, Aija, utredare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 xml:space="preserve">Sandler, Stellan, professor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 xml:space="preserve">Sjöberg, Kerstin, handläggare (fr.o.m den 10-jan-2012 t.o.m den </w:t>
      </w:r>
    </w:p>
    <w:p w:rsidR="00037DCF" w:rsidRDefault="00037DCF" w:rsidP="00037DCF">
      <w:pPr>
        <w:pStyle w:val="Brdtext"/>
        <w:ind w:left="227"/>
        <w:jc w:val="left"/>
      </w:pPr>
      <w:r>
        <w:t>15-mar-2013)</w:t>
      </w:r>
    </w:p>
    <w:p w:rsidR="00037DCF" w:rsidRDefault="00037DCF" w:rsidP="00037DCF">
      <w:pPr>
        <w:pStyle w:val="Brdtext"/>
        <w:ind w:left="227"/>
        <w:jc w:val="left"/>
      </w:pPr>
      <w:r>
        <w:t xml:space="preserve">Spak, Emma, M.D. Ph.D. (fr.o.m den 10-jan-2012 t.o.m den </w:t>
      </w:r>
    </w:p>
    <w:p w:rsidR="00037DCF" w:rsidRDefault="00037DCF" w:rsidP="00037DCF">
      <w:pPr>
        <w:pStyle w:val="Brdtext"/>
        <w:ind w:left="227"/>
        <w:jc w:val="left"/>
      </w:pPr>
      <w:r>
        <w:t>15-mar-2013)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Rathsman Elam, Charlotte, utredare (fr.o.m den 25-nov-2011 t.o.m den 15-mar-2013)</w:t>
      </w:r>
    </w:p>
    <w:p w:rsidR="00037DCF" w:rsidRDefault="00037DCF" w:rsidP="00037DCF">
      <w:pPr>
        <w:pStyle w:val="Brdtext"/>
        <w:ind w:left="227"/>
        <w:jc w:val="left"/>
      </w:pPr>
      <w:r>
        <w:t xml:space="preserve">Schmidt, Ingrid, projektledare (fr.o.m den  1-dec-2011 t.o.m den </w:t>
      </w:r>
    </w:p>
    <w:p w:rsidR="00037DCF" w:rsidRDefault="00037DCF" w:rsidP="00037DCF">
      <w:pPr>
        <w:pStyle w:val="Brdtext"/>
        <w:ind w:left="227"/>
        <w:jc w:val="left"/>
      </w:pPr>
      <w:r>
        <w:t>28-feb-2013)</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2011:96 och dir. 2012:119</w:t>
      </w:r>
    </w:p>
    <w:p w:rsidR="00037DCF" w:rsidRDefault="00037DCF" w:rsidP="00037DCF">
      <w:pPr>
        <w:pStyle w:val="Brdtext"/>
        <w:jc w:val="left"/>
      </w:pPr>
    </w:p>
    <w:p w:rsidR="00037DCF" w:rsidRDefault="00037DCF" w:rsidP="00037DCF">
      <w:pPr>
        <w:pStyle w:val="Brdtext"/>
        <w:jc w:val="left"/>
      </w:pPr>
      <w:r>
        <w:t>Utredningen beräknas avsluta sitt arbete senast den 15 mars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73" w:name="_Toc348704874"/>
      <w:bookmarkStart w:id="474" w:name="_Toc349138022"/>
      <w:bookmarkStart w:id="475" w:name="_Toc349138362"/>
      <w:r w:rsidRPr="00E25C89">
        <w:rPr>
          <w:sz w:val="23"/>
          <w:szCs w:val="23"/>
        </w:rPr>
        <w:t>Utredningen om stödsystem för hantering av innovationer och immatriella tillgångar vid universitet och högskolor (U 2011:11)</w:t>
      </w:r>
      <w:bookmarkEnd w:id="473"/>
      <w:bookmarkEnd w:id="474"/>
      <w:bookmarkEnd w:id="475"/>
    </w:p>
    <w:p w:rsidR="00037DCF" w:rsidRDefault="00037DCF" w:rsidP="00037DCF">
      <w:pPr>
        <w:pStyle w:val="Brdtext"/>
        <w:jc w:val="left"/>
      </w:pPr>
      <w:r>
        <w:t>Tillkallad enligt regeringens bemyndigande  3-nov-2011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Karlsson, Curt, universitetsdirektör (fr.o.m den 20-nov-2011 t.o.m den  1-jun-2012)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Hessling, Göran, chefsjurist (fr.o.m den 10-jan-2012 t.o.m den  </w:t>
      </w:r>
    </w:p>
    <w:p w:rsidR="00037DCF" w:rsidRDefault="00037DCF" w:rsidP="00037DCF">
      <w:pPr>
        <w:pStyle w:val="Brdtext"/>
        <w:ind w:left="227"/>
        <w:jc w:val="left"/>
      </w:pPr>
      <w:r>
        <w:t>1-jun-2012)</w:t>
      </w:r>
    </w:p>
    <w:p w:rsidR="00037DCF" w:rsidRDefault="00037DCF" w:rsidP="00037DCF">
      <w:pPr>
        <w:pStyle w:val="Brdtext"/>
        <w:jc w:val="left"/>
      </w:pPr>
    </w:p>
    <w:p w:rsidR="00037DCF" w:rsidRDefault="00037DCF" w:rsidP="00037DCF">
      <w:pPr>
        <w:pStyle w:val="Brdtext"/>
        <w:jc w:val="left"/>
      </w:pPr>
      <w:r>
        <w:t>Direktiv för utredningen, se dir. 2011:102 och dir. 2012:49</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2012:40 Innovationsstödjande verksamheter vid universitet och högskolor: Kartläggning, analys och förslag till förbättringar - en preliminär delrapport</w:t>
      </w:r>
    </w:p>
    <w:p w:rsidR="00037DCF" w:rsidRDefault="00037DCF" w:rsidP="00037DCF">
      <w:pPr>
        <w:pStyle w:val="Brdtext"/>
        <w:jc w:val="left"/>
      </w:pPr>
      <w:r>
        <w:t xml:space="preserve">    SOU 2012:41 Innovationsstödjande verksamheter vid universitet och högskolor: Kartläggning, analys och förslag till förbättringar - slutbetänkande</w:t>
      </w:r>
    </w:p>
    <w:p w:rsidR="00037DCF" w:rsidRDefault="00037DCF" w:rsidP="00037DCF">
      <w:pPr>
        <w:pStyle w:val="Brdtext"/>
        <w:jc w:val="left"/>
      </w:pPr>
    </w:p>
    <w:p w:rsidR="00037DCF" w:rsidRDefault="00037DCF" w:rsidP="00037DCF">
      <w:pPr>
        <w:pStyle w:val="Brdtext"/>
        <w:jc w:val="left"/>
      </w:pPr>
      <w:r>
        <w:lastRenderedPageBreak/>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76" w:name="_Toc348704875"/>
      <w:bookmarkStart w:id="477" w:name="_Toc349138023"/>
      <w:bookmarkStart w:id="478" w:name="_Toc349138363"/>
      <w:r w:rsidRPr="00E25C89">
        <w:rPr>
          <w:sz w:val="23"/>
          <w:szCs w:val="23"/>
        </w:rPr>
        <w:t>Kommittén Svenska Unescorådet (U 2012:01)</w:t>
      </w:r>
      <w:bookmarkEnd w:id="476"/>
      <w:bookmarkEnd w:id="477"/>
      <w:bookmarkEnd w:id="478"/>
    </w:p>
    <w:p w:rsidR="00037DCF" w:rsidRDefault="00037DCF" w:rsidP="00037DCF">
      <w:pPr>
        <w:pStyle w:val="Brdtext"/>
        <w:jc w:val="left"/>
      </w:pPr>
      <w:r>
        <w:t>Tillkallade enligt regeringens bemyndigande 22-dec-2011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Davidson, Inger, f.d. statsråd och led. av riksdagen (fr.o.m den  </w:t>
      </w:r>
    </w:p>
    <w:p w:rsidR="00037DCF" w:rsidRDefault="00037DCF" w:rsidP="00037DCF">
      <w:pPr>
        <w:pStyle w:val="Brdtext"/>
        <w:ind w:left="227"/>
        <w:jc w:val="left"/>
      </w:pPr>
      <w:r>
        <w:t>1-jan-2012 t.o.m den 31-dec-2013)</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Kjellqvist, Tomas, forskningsledare (fr.o.m den  1-jan-2012 t.o.m den 31-dec-2013)</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Bergdahl, Per, personalchef (fr.o.m den  1-jan-2012 t.o.m den </w:t>
      </w:r>
    </w:p>
    <w:p w:rsidR="00037DCF" w:rsidRDefault="00037DCF" w:rsidP="00037DCF">
      <w:pPr>
        <w:pStyle w:val="Brdtext"/>
        <w:ind w:left="227"/>
        <w:jc w:val="left"/>
      </w:pPr>
      <w:r>
        <w:t>24-sep-2012)</w:t>
      </w:r>
    </w:p>
    <w:p w:rsidR="00037DCF" w:rsidRDefault="00037DCF" w:rsidP="00037DCF">
      <w:pPr>
        <w:pStyle w:val="Brdtext"/>
        <w:ind w:left="227"/>
        <w:jc w:val="left"/>
      </w:pPr>
      <w:r>
        <w:t xml:space="preserve">Carlsson, Ulla, professor (fr.o.m den  1-jan-2012 t.o.m den </w:t>
      </w:r>
    </w:p>
    <w:p w:rsidR="00037DCF" w:rsidRDefault="00037DCF" w:rsidP="00037DCF">
      <w:pPr>
        <w:pStyle w:val="Brdtext"/>
        <w:ind w:left="227"/>
        <w:jc w:val="left"/>
      </w:pPr>
      <w:r>
        <w:t>31-dec-2013)</w:t>
      </w:r>
    </w:p>
    <w:p w:rsidR="00037DCF" w:rsidRDefault="00037DCF" w:rsidP="00037DCF">
      <w:pPr>
        <w:pStyle w:val="Brdtext"/>
        <w:ind w:left="227"/>
        <w:jc w:val="left"/>
      </w:pPr>
      <w:r>
        <w:t xml:space="preserve">Gemmel, Lisa, styrelseledamot (fr.o.m den  1-jan-2012 t.o.m den </w:t>
      </w:r>
    </w:p>
    <w:p w:rsidR="00037DCF" w:rsidRDefault="00037DCF" w:rsidP="00037DCF">
      <w:pPr>
        <w:pStyle w:val="Brdtext"/>
        <w:ind w:left="227"/>
        <w:jc w:val="left"/>
      </w:pPr>
      <w:r>
        <w:t>31-dec-2013)</w:t>
      </w:r>
    </w:p>
    <w:p w:rsidR="00037DCF" w:rsidRDefault="00037DCF" w:rsidP="00037DCF">
      <w:pPr>
        <w:pStyle w:val="Brdtext"/>
        <w:ind w:left="227"/>
        <w:jc w:val="left"/>
      </w:pPr>
      <w:r>
        <w:t xml:space="preserve">Granlund, Anders, enhetschef (fr.o.m den 25-sep-2012 t.o.m den </w:t>
      </w:r>
    </w:p>
    <w:p w:rsidR="00037DCF" w:rsidRDefault="00037DCF" w:rsidP="00037DCF">
      <w:pPr>
        <w:pStyle w:val="Brdtext"/>
        <w:ind w:left="227"/>
        <w:jc w:val="left"/>
      </w:pPr>
      <w:r>
        <w:t>31-dec-2013)</w:t>
      </w:r>
    </w:p>
    <w:p w:rsidR="00037DCF" w:rsidRDefault="00037DCF" w:rsidP="00037DCF">
      <w:pPr>
        <w:pStyle w:val="Brdtext"/>
        <w:ind w:left="227"/>
        <w:jc w:val="left"/>
      </w:pPr>
      <w:r>
        <w:t>Johansson, Kennet, generaldirektör (fr.o.m den  1-jan-2012 t.o.m den 31-dec-2013)</w:t>
      </w:r>
    </w:p>
    <w:p w:rsidR="00037DCF" w:rsidRDefault="00037DCF" w:rsidP="00037DCF">
      <w:pPr>
        <w:pStyle w:val="Brdtext"/>
        <w:ind w:left="227"/>
        <w:jc w:val="left"/>
      </w:pPr>
      <w:r>
        <w:t xml:space="preserve">Knutsson, Anneka, enhetschef (fr.o.m den  1-jan-2012 t.o.m den </w:t>
      </w:r>
    </w:p>
    <w:p w:rsidR="00037DCF" w:rsidRDefault="00037DCF" w:rsidP="00037DCF">
      <w:pPr>
        <w:pStyle w:val="Brdtext"/>
        <w:ind w:left="227"/>
        <w:jc w:val="left"/>
      </w:pPr>
      <w:r>
        <w:t>24-sep-2012)</w:t>
      </w:r>
    </w:p>
    <w:p w:rsidR="00037DCF" w:rsidRDefault="00037DCF" w:rsidP="00037DCF">
      <w:pPr>
        <w:pStyle w:val="Brdtext"/>
        <w:ind w:left="227"/>
        <w:jc w:val="left"/>
      </w:pPr>
      <w:r>
        <w:t>Malmberg, Betty, led. av riksdagen (fr.o.m den  1-jan-2012 t.o.m den 31-dec-2013)</w:t>
      </w:r>
    </w:p>
    <w:p w:rsidR="00037DCF" w:rsidRDefault="00037DCF" w:rsidP="00037DCF">
      <w:pPr>
        <w:pStyle w:val="Brdtext"/>
        <w:ind w:left="227"/>
        <w:jc w:val="left"/>
      </w:pPr>
      <w:r>
        <w:t xml:space="preserve">Niemi, Pyry, led. av riksdagen (fr.o.m den  1-jan-2012 t.o.m den </w:t>
      </w:r>
    </w:p>
    <w:p w:rsidR="00037DCF" w:rsidRDefault="00037DCF" w:rsidP="00037DCF">
      <w:pPr>
        <w:pStyle w:val="Brdtext"/>
        <w:ind w:left="227"/>
        <w:jc w:val="left"/>
      </w:pPr>
      <w:r>
        <w:t>31-dec-2013)</w:t>
      </w:r>
    </w:p>
    <w:p w:rsidR="00037DCF" w:rsidRDefault="00037DCF" w:rsidP="00037DCF">
      <w:pPr>
        <w:pStyle w:val="Brdtext"/>
        <w:ind w:left="227"/>
        <w:jc w:val="left"/>
      </w:pPr>
      <w:r>
        <w:t>Samuelson, Mariann, rådsdirektör (fr.o.m den  1-jan-2012 t.o.m den 31-dec-2013)</w:t>
      </w:r>
    </w:p>
    <w:p w:rsidR="00037DCF" w:rsidRDefault="00037DCF" w:rsidP="00037DCF">
      <w:pPr>
        <w:pStyle w:val="Brdtext"/>
        <w:ind w:left="227"/>
        <w:jc w:val="left"/>
      </w:pPr>
      <w:r>
        <w:t xml:space="preserve">Söderlund, Mats, ordförande (fr.o.m den  1-jan-2012 t.o.m den </w:t>
      </w:r>
    </w:p>
    <w:p w:rsidR="00037DCF" w:rsidRDefault="00037DCF" w:rsidP="00037DCF">
      <w:pPr>
        <w:pStyle w:val="Brdtext"/>
        <w:ind w:left="227"/>
        <w:jc w:val="left"/>
      </w:pPr>
      <w:r>
        <w:t>31-dec-2013)</w:t>
      </w:r>
    </w:p>
    <w:p w:rsidR="00037DCF" w:rsidRDefault="00037DCF" w:rsidP="00037DCF">
      <w:pPr>
        <w:pStyle w:val="Brdtext"/>
        <w:ind w:left="227"/>
        <w:jc w:val="left"/>
      </w:pPr>
      <w:r>
        <w:t>Thinsz Fjellström, Camilla, undervisningsråd (fr.o.m den 25-sep-2012 t.o.m den 31-dec-2013)</w:t>
      </w:r>
    </w:p>
    <w:p w:rsidR="00037DCF" w:rsidRDefault="00037DCF" w:rsidP="00037DCF">
      <w:pPr>
        <w:pStyle w:val="Brdtext"/>
        <w:ind w:left="227"/>
        <w:jc w:val="left"/>
      </w:pPr>
      <w:r>
        <w:t xml:space="preserve">Östman, Leif, professor (fr.o.m den  1-jan-2012 t.o.m den </w:t>
      </w:r>
    </w:p>
    <w:p w:rsidR="00037DCF" w:rsidRDefault="00037DCF" w:rsidP="00037DCF">
      <w:pPr>
        <w:pStyle w:val="Brdtext"/>
        <w:ind w:left="227"/>
        <w:jc w:val="left"/>
      </w:pPr>
      <w:r>
        <w:t>31-dec-2013)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Hegefjärd, Jessica (fr.o.m den  6-jun-2012 t.o.m den 31-dec-2012)</w:t>
      </w:r>
    </w:p>
    <w:p w:rsidR="00037DCF" w:rsidRDefault="00037DCF" w:rsidP="00037DCF">
      <w:pPr>
        <w:pStyle w:val="Brdtext"/>
        <w:ind w:left="227"/>
        <w:jc w:val="left"/>
      </w:pPr>
      <w:r>
        <w:t>Höglund, Hans, departementssekreterare (fr.o.m den  1-mar-2012 t.o.m den 17-jul-2013)</w:t>
      </w:r>
    </w:p>
    <w:p w:rsidR="00037DCF" w:rsidRDefault="00037DCF" w:rsidP="00037DCF">
      <w:pPr>
        <w:pStyle w:val="Brdtext"/>
        <w:ind w:left="227"/>
        <w:jc w:val="left"/>
      </w:pPr>
      <w:r>
        <w:t xml:space="preserve">Lindström, Camilla, kansliråd (fr.o.m den  1-mar-2012 t.o.m den </w:t>
      </w:r>
    </w:p>
    <w:p w:rsidR="00037DCF" w:rsidRDefault="00037DCF" w:rsidP="00037DCF">
      <w:pPr>
        <w:pStyle w:val="Brdtext"/>
        <w:ind w:left="227"/>
        <w:jc w:val="left"/>
      </w:pPr>
      <w:r>
        <w:t>31-dec-2013)</w:t>
      </w:r>
    </w:p>
    <w:p w:rsidR="00037DCF" w:rsidRDefault="00037DCF" w:rsidP="00037DCF">
      <w:pPr>
        <w:pStyle w:val="Brdtext"/>
        <w:ind w:left="227"/>
        <w:jc w:val="left"/>
      </w:pPr>
      <w:r>
        <w:lastRenderedPageBreak/>
        <w:t>Lundman, Kerstin, departementssekreterare (fr.o.m den  1-mar-2012 t.o.m den 31-dec-2013)</w:t>
      </w:r>
    </w:p>
    <w:p w:rsidR="00037DCF" w:rsidRDefault="00037DCF" w:rsidP="00037DCF">
      <w:pPr>
        <w:pStyle w:val="Brdtext"/>
        <w:ind w:left="227"/>
        <w:jc w:val="left"/>
      </w:pPr>
      <w:r>
        <w:t xml:space="preserve">Magnusson, Per, kansliråd (fr.o.m den 15-nov-2012 t.o.m den </w:t>
      </w:r>
    </w:p>
    <w:p w:rsidR="00037DCF" w:rsidRDefault="00037DCF" w:rsidP="00037DCF">
      <w:pPr>
        <w:pStyle w:val="Brdtext"/>
        <w:ind w:left="227"/>
        <w:jc w:val="left"/>
      </w:pPr>
      <w:r>
        <w:t>31-dec-2013)</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 xml:space="preserve">Djurberg, Mats, kansliråd (fr.o.m den  1-mar-2012 t.o.m den </w:t>
      </w:r>
    </w:p>
    <w:p w:rsidR="00037DCF" w:rsidRDefault="00037DCF" w:rsidP="00037DCF">
      <w:pPr>
        <w:pStyle w:val="Brdtext"/>
        <w:ind w:left="227"/>
        <w:jc w:val="left"/>
      </w:pPr>
      <w:r>
        <w:t>31-dec-2013)</w:t>
      </w:r>
    </w:p>
    <w:p w:rsidR="00037DCF" w:rsidRDefault="00037DCF" w:rsidP="00037DCF">
      <w:pPr>
        <w:pStyle w:val="Brdtextmedindrag"/>
      </w:pPr>
    </w:p>
    <w:p w:rsidR="00037DCF" w:rsidRDefault="00037DCF" w:rsidP="00037DCF">
      <w:pPr>
        <w:pStyle w:val="Brdtext"/>
      </w:pPr>
      <w:r>
        <w:t>Kansli:</w:t>
      </w:r>
    </w:p>
    <w:p w:rsidR="00037DCF" w:rsidRDefault="00037DCF" w:rsidP="00037DCF">
      <w:pPr>
        <w:pStyle w:val="Brdtext"/>
        <w:ind w:left="227"/>
        <w:jc w:val="left"/>
      </w:pPr>
      <w:r>
        <w:t>Carlsson, Ulrika, kanslisekreterare (fr.o.m den  1-sep-2012 t.o.m den 31-dec-2013)</w:t>
      </w:r>
    </w:p>
    <w:p w:rsidR="00037DCF" w:rsidRDefault="00037DCF" w:rsidP="00037DCF">
      <w:pPr>
        <w:pStyle w:val="Brdtext"/>
        <w:ind w:left="227"/>
        <w:jc w:val="left"/>
      </w:pPr>
      <w:r>
        <w:t>Mattsson, Viveca, kanslisekreterare (fr.o.m den  1-jan-2012 t.o.m den 31-aug-2012)</w:t>
      </w:r>
    </w:p>
    <w:p w:rsidR="00037DCF" w:rsidRDefault="00037DCF" w:rsidP="00037DCF">
      <w:pPr>
        <w:pStyle w:val="Brdtext"/>
        <w:jc w:val="left"/>
      </w:pPr>
    </w:p>
    <w:p w:rsidR="00037DCF" w:rsidRDefault="00037DCF" w:rsidP="00037DCF">
      <w:pPr>
        <w:pStyle w:val="Brdtext"/>
        <w:jc w:val="left"/>
      </w:pPr>
      <w:r>
        <w:t>Lokal: Drottninggatan 16, 103 33 Stockholm</w:t>
      </w:r>
    </w:p>
    <w:p w:rsidR="00037DCF" w:rsidRDefault="00037DCF" w:rsidP="00037DCF">
      <w:pPr>
        <w:pStyle w:val="Brdtext"/>
        <w:jc w:val="left"/>
      </w:pPr>
    </w:p>
    <w:p w:rsidR="00037DCF" w:rsidRDefault="00037DCF" w:rsidP="00037DCF">
      <w:pPr>
        <w:pStyle w:val="Brdtext"/>
        <w:jc w:val="left"/>
      </w:pPr>
      <w:r>
        <w:t>Direktiv för kommittén, se dir. 2011:115</w:t>
      </w:r>
    </w:p>
    <w:p w:rsidR="00037DCF" w:rsidRDefault="00037DCF" w:rsidP="00037DCF">
      <w:pPr>
        <w:pStyle w:val="Brdtext"/>
        <w:jc w:val="left"/>
      </w:pPr>
    </w:p>
    <w:p w:rsidR="00037DCF" w:rsidRDefault="00037DCF" w:rsidP="00037DCF">
      <w:pPr>
        <w:pStyle w:val="Brdtext"/>
        <w:jc w:val="left"/>
      </w:pPr>
      <w:r>
        <w:t>Kommittén har två huvuduppgifter; att ge råd till regeringen när det gäller Unescos verksamhet och att informera om och skapa intresse i Sverige för Unescos verksamhet. Basen för rådets arbete är svensk Unescostrategi 2008/2013. I den rådgivande uppgiften ingår att samordna svenska ståndpunkter och utarbeta underlag till instruktioner till de svenska delegationerna till t.ex.Unescos generalkonferens och ämnesvisa Unescokonferenser. I uppgiften att informera ingår att organisera möten och konferenser om ämnen inom Unescos ansvarsområden samt producera informationsmaterial. Under 2012 hade rådet två särskilda uppdrag: att i samarbete med Utrikesdepartementet ta fram underlag för en svensk organisationsbedömning av Unesco och att utarbeta en valplattform för Sveriges kandidatur till Unescos styrelse vid valen som sker under generalkonferensen i november 2013.</w:t>
      </w:r>
    </w:p>
    <w:p w:rsidR="00037DCF" w:rsidRDefault="00037DCF" w:rsidP="00037DCF">
      <w:pPr>
        <w:pStyle w:val="Brdtext"/>
        <w:jc w:val="left"/>
      </w:pPr>
    </w:p>
    <w:p w:rsidR="00037DCF" w:rsidRDefault="00037DCF" w:rsidP="00037DCF">
      <w:pPr>
        <w:pStyle w:val="Brdtext"/>
        <w:jc w:val="left"/>
      </w:pPr>
      <w:r>
        <w:t>Kommittén beräknas avsluta sitt arbete senast den 31 december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79" w:name="_Toc348704876"/>
      <w:bookmarkStart w:id="480" w:name="_Toc349138024"/>
      <w:bookmarkStart w:id="481" w:name="_Toc349138364"/>
      <w:r w:rsidRPr="00E25C89">
        <w:rPr>
          <w:sz w:val="23"/>
          <w:szCs w:val="23"/>
        </w:rPr>
        <w:t>Utredningen om modernisering av studiehjälpen och anpassning av studiestödet till nya studerandegrupper (U 2012:02)</w:t>
      </w:r>
      <w:bookmarkEnd w:id="479"/>
      <w:bookmarkEnd w:id="480"/>
      <w:bookmarkEnd w:id="481"/>
    </w:p>
    <w:p w:rsidR="00037DCF" w:rsidRDefault="00037DCF" w:rsidP="00037DCF">
      <w:pPr>
        <w:pStyle w:val="Brdtext"/>
        <w:jc w:val="left"/>
      </w:pPr>
      <w:r>
        <w:t>Tillkallad enligt regeringens bemyndigande 22-dec-2011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Franzén, Anders, f.d. departementsråd (fr.o.m den  4-jan-2012 t.o.m den 30-jun-2013)</w:t>
      </w:r>
    </w:p>
    <w:p w:rsidR="00133CE2" w:rsidRDefault="00133CE2">
      <w:pPr>
        <w:overflowPunct/>
        <w:autoSpaceDE/>
        <w:autoSpaceDN/>
        <w:adjustRightInd/>
        <w:textAlignment w:val="auto"/>
        <w:rPr>
          <w:sz w:val="20"/>
        </w:rPr>
      </w:pPr>
      <w:r>
        <w:br w:type="page"/>
      </w:r>
    </w:p>
    <w:p w:rsidR="00037DCF" w:rsidRDefault="00037DCF" w:rsidP="00037DCF">
      <w:pPr>
        <w:pStyle w:val="Brdtext"/>
      </w:pPr>
      <w:r>
        <w:lastRenderedPageBreak/>
        <w:t>Sakkunniga:</w:t>
      </w:r>
    </w:p>
    <w:p w:rsidR="00037DCF" w:rsidRDefault="00037DCF" w:rsidP="00037DCF">
      <w:pPr>
        <w:pStyle w:val="Brdtext"/>
        <w:ind w:left="227"/>
        <w:jc w:val="left"/>
      </w:pPr>
      <w:r>
        <w:t>Blomberg, Cecilia, departementssekreterare (fr.o.m den 21-feb-2012 t.o.m den 21-okt-2012)</w:t>
      </w:r>
    </w:p>
    <w:p w:rsidR="00037DCF" w:rsidRDefault="00037DCF" w:rsidP="00037DCF">
      <w:pPr>
        <w:pStyle w:val="Brdtext"/>
        <w:ind w:left="227"/>
        <w:jc w:val="left"/>
      </w:pPr>
      <w:r>
        <w:t>Fryksmark, Johanna, departementssekreterare (fr.o.m den 22-okt-2012 t.o.m den 30-jun-2013)</w:t>
      </w:r>
    </w:p>
    <w:p w:rsidR="00037DCF" w:rsidRDefault="00037DCF" w:rsidP="00037DCF">
      <w:pPr>
        <w:pStyle w:val="Brdtext"/>
        <w:ind w:left="227"/>
        <w:jc w:val="left"/>
      </w:pPr>
      <w:r>
        <w:t>Larsson, Susanna, departementssekreterare (fr.o.m den 22-okt-2012 t.o.m den 30-jun-2013)</w:t>
      </w:r>
    </w:p>
    <w:p w:rsidR="00037DCF" w:rsidRDefault="00037DCF" w:rsidP="00037DCF">
      <w:pPr>
        <w:pStyle w:val="Brdtext"/>
        <w:ind w:left="227"/>
        <w:jc w:val="left"/>
      </w:pPr>
      <w:r>
        <w:t xml:space="preserve">Löfvenholm, Jessica, kansliråd (fr.o.m den 21-feb-2012 t.o.m den </w:t>
      </w:r>
    </w:p>
    <w:p w:rsidR="00037DCF" w:rsidRDefault="00037DCF" w:rsidP="00037DCF">
      <w:pPr>
        <w:pStyle w:val="Brdtext"/>
        <w:ind w:left="227"/>
        <w:jc w:val="left"/>
      </w:pPr>
      <w:r>
        <w:t>30-jun-2013)</w:t>
      </w:r>
    </w:p>
    <w:p w:rsidR="00037DCF" w:rsidRDefault="00037DCF" w:rsidP="00037DCF">
      <w:pPr>
        <w:pStyle w:val="Brdtext"/>
        <w:ind w:left="227"/>
        <w:jc w:val="left"/>
      </w:pPr>
      <w:r>
        <w:t xml:space="preserve">Lönngren, Eva-Stina, kansliråd (fr.o.m den 21-feb-2012 t.o.m den </w:t>
      </w:r>
    </w:p>
    <w:p w:rsidR="00037DCF" w:rsidRDefault="00037DCF" w:rsidP="00037DCF">
      <w:pPr>
        <w:pStyle w:val="Brdtext"/>
        <w:ind w:left="227"/>
        <w:jc w:val="left"/>
      </w:pPr>
      <w:r>
        <w:t>30-jun-2013)</w:t>
      </w:r>
    </w:p>
    <w:p w:rsidR="00037DCF" w:rsidRDefault="00037DCF" w:rsidP="00037DCF">
      <w:pPr>
        <w:pStyle w:val="Brdtext"/>
        <w:ind w:left="227"/>
        <w:jc w:val="left"/>
      </w:pPr>
      <w:r>
        <w:t>Norman Torvang, Linda, departementsråd (fr.o.m den 21-feb-2012 t.o.m den 30-jun-2013)</w:t>
      </w:r>
    </w:p>
    <w:p w:rsidR="00037DCF" w:rsidRDefault="00037DCF" w:rsidP="00037DCF">
      <w:pPr>
        <w:pStyle w:val="Brdtext"/>
        <w:ind w:left="227"/>
        <w:jc w:val="left"/>
      </w:pPr>
      <w:r>
        <w:t>Stålnacke, Annika, rättssakkunnig (fr.o.m den 21-feb-2012 t.o.m den 30-jun-2013)</w:t>
      </w:r>
    </w:p>
    <w:p w:rsidR="00037DCF" w:rsidRDefault="00037DCF" w:rsidP="00037DCF">
      <w:pPr>
        <w:pStyle w:val="Brdtext"/>
        <w:ind w:left="227"/>
        <w:jc w:val="left"/>
      </w:pPr>
      <w:r>
        <w:t>Östgren, Carolina, departementssekreterare (fr.o.m den 21-feb-2012 t.o.m den 21-okt-2012)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Andersson, Jan, ekonomichef (fr.o.m den 21-feb-2012 t.o.m den </w:t>
      </w:r>
    </w:p>
    <w:p w:rsidR="00037DCF" w:rsidRDefault="00037DCF" w:rsidP="00037DCF">
      <w:pPr>
        <w:pStyle w:val="Brdtext"/>
        <w:ind w:left="227"/>
        <w:jc w:val="left"/>
      </w:pPr>
      <w:r>
        <w:t>30-jun-2013)</w:t>
      </w:r>
    </w:p>
    <w:p w:rsidR="00037DCF" w:rsidRDefault="00037DCF" w:rsidP="00037DCF">
      <w:pPr>
        <w:pStyle w:val="Brdtext"/>
        <w:ind w:left="227"/>
        <w:jc w:val="left"/>
      </w:pPr>
      <w:r>
        <w:t xml:space="preserve">Andersson, Nils, utredare (fr.o.m den 21-feb-2012 t.o.m den </w:t>
      </w:r>
    </w:p>
    <w:p w:rsidR="00037DCF" w:rsidRDefault="00037DCF" w:rsidP="00037DCF">
      <w:pPr>
        <w:pStyle w:val="Brdtext"/>
        <w:ind w:left="227"/>
        <w:jc w:val="left"/>
      </w:pPr>
      <w:r>
        <w:t>30-jun-2013)</w:t>
      </w:r>
    </w:p>
    <w:p w:rsidR="00037DCF" w:rsidRDefault="00037DCF" w:rsidP="00037DCF">
      <w:pPr>
        <w:pStyle w:val="Brdtext"/>
        <w:ind w:left="227"/>
        <w:jc w:val="left"/>
      </w:pPr>
      <w:r>
        <w:t>Arefäll, Eva-Lena (fr.o.m den  1-okt-2012 t.o.m den 30-jun-2013)</w:t>
      </w:r>
    </w:p>
    <w:p w:rsidR="00037DCF" w:rsidRDefault="00037DCF" w:rsidP="00037DCF">
      <w:pPr>
        <w:pStyle w:val="Brdtext"/>
        <w:ind w:left="227"/>
        <w:jc w:val="left"/>
      </w:pPr>
      <w:r>
        <w:t xml:space="preserve">Enmarker, Vendela, verksjurist (fr.o.m den 21-feb-2012 t.o.m den </w:t>
      </w:r>
    </w:p>
    <w:p w:rsidR="00037DCF" w:rsidRDefault="00037DCF" w:rsidP="00037DCF">
      <w:pPr>
        <w:pStyle w:val="Brdtext"/>
        <w:ind w:left="227"/>
        <w:jc w:val="left"/>
      </w:pPr>
      <w:r>
        <w:t>30-jun-2013)</w:t>
      </w:r>
    </w:p>
    <w:p w:rsidR="00037DCF" w:rsidRDefault="00037DCF" w:rsidP="00037DCF">
      <w:pPr>
        <w:pStyle w:val="Brdtext"/>
        <w:ind w:left="227"/>
        <w:jc w:val="left"/>
      </w:pPr>
      <w:r>
        <w:t>Jutdal, Lena, utredare (fr.o.m den 21-feb-2012 t.o.m den 30-sep-2012)</w:t>
      </w:r>
    </w:p>
    <w:p w:rsidR="00037DCF" w:rsidRDefault="00037DCF" w:rsidP="00037DCF">
      <w:pPr>
        <w:pStyle w:val="Brdtext"/>
        <w:ind w:left="227"/>
        <w:jc w:val="left"/>
      </w:pPr>
      <w:r>
        <w:t>Löfgren, Niklas, familjekonomisk talesperson (fr.o.m den 21-feb-2012 t.o.m den 30-jun-2013)</w:t>
      </w:r>
    </w:p>
    <w:p w:rsidR="00133CE2" w:rsidRDefault="00133CE2" w:rsidP="00037DCF">
      <w:pPr>
        <w:pStyle w:val="Brdtext"/>
      </w:pPr>
    </w:p>
    <w:p w:rsidR="00037DCF" w:rsidRDefault="00037DCF" w:rsidP="00037DCF">
      <w:pPr>
        <w:pStyle w:val="Brdtext"/>
      </w:pPr>
      <w:r>
        <w:t>Sekreterare:</w:t>
      </w:r>
    </w:p>
    <w:p w:rsidR="00037DCF" w:rsidRDefault="00037DCF" w:rsidP="00037DCF">
      <w:pPr>
        <w:pStyle w:val="Brdtext"/>
        <w:ind w:left="227"/>
        <w:jc w:val="left"/>
      </w:pPr>
      <w:r>
        <w:t xml:space="preserve">Bjerstedt, Daniel, fil.dr. (fr.o.m den 15-okt-2012 t.o.m den </w:t>
      </w:r>
    </w:p>
    <w:p w:rsidR="00037DCF" w:rsidRDefault="00037DCF" w:rsidP="00037DCF">
      <w:pPr>
        <w:pStyle w:val="Brdtext"/>
        <w:ind w:left="227"/>
        <w:jc w:val="left"/>
      </w:pPr>
      <w:r>
        <w:t>30-jun-2013)</w:t>
      </w:r>
    </w:p>
    <w:p w:rsidR="00037DCF" w:rsidRDefault="00037DCF" w:rsidP="00037DCF">
      <w:pPr>
        <w:pStyle w:val="Brdtext"/>
        <w:ind w:left="227"/>
        <w:jc w:val="left"/>
      </w:pPr>
      <w:r>
        <w:t>Nordfeldt, Anja, hovrättsassessor (fr.o.m den 25-jan-2012 t.o.m den 30-jun-2013)</w:t>
      </w:r>
    </w:p>
    <w:p w:rsidR="00037DCF" w:rsidRDefault="00037DCF" w:rsidP="00037DCF">
      <w:pPr>
        <w:pStyle w:val="Brdtext"/>
        <w:ind w:left="227"/>
        <w:jc w:val="left"/>
      </w:pPr>
      <w:r>
        <w:t>Svensson Risdal, Mårten, departementssekreterare (fr.o.m den 10-jan-2012 t.o.m den 30-jun-2013)</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2011:122</w:t>
      </w:r>
    </w:p>
    <w:p w:rsidR="00037DCF" w:rsidRDefault="00037DCF" w:rsidP="00037DCF">
      <w:pPr>
        <w:pStyle w:val="Brdtext"/>
        <w:jc w:val="left"/>
      </w:pPr>
    </w:p>
    <w:p w:rsidR="00037DCF" w:rsidRDefault="00037DCF" w:rsidP="00037DCF">
      <w:pPr>
        <w:pStyle w:val="Brdtext"/>
        <w:jc w:val="left"/>
      </w:pPr>
      <w:r>
        <w:t>Utredningen beräknas avsluta sitt arbete senast den 30 juni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82" w:name="_Toc348704877"/>
      <w:bookmarkStart w:id="483" w:name="_Toc349138025"/>
      <w:bookmarkStart w:id="484" w:name="_Toc349138365"/>
      <w:r w:rsidRPr="00E25C89">
        <w:rPr>
          <w:sz w:val="23"/>
          <w:szCs w:val="23"/>
        </w:rPr>
        <w:lastRenderedPageBreak/>
        <w:t>Utredninge</w:t>
      </w:r>
      <w:r>
        <w:rPr>
          <w:sz w:val="23"/>
          <w:szCs w:val="23"/>
        </w:rPr>
        <w:t xml:space="preserve">n om barns säkerhet i förskolan                </w:t>
      </w:r>
      <w:r w:rsidRPr="00E25C89">
        <w:rPr>
          <w:sz w:val="23"/>
          <w:szCs w:val="23"/>
        </w:rPr>
        <w:t>(U 2012:03)</w:t>
      </w:r>
      <w:bookmarkEnd w:id="482"/>
      <w:bookmarkEnd w:id="483"/>
      <w:bookmarkEnd w:id="484"/>
    </w:p>
    <w:p w:rsidR="00037DCF" w:rsidRDefault="00037DCF" w:rsidP="00037DCF">
      <w:pPr>
        <w:pStyle w:val="Brdtext"/>
        <w:jc w:val="left"/>
      </w:pPr>
      <w:r>
        <w:t>Tillkallad enligt regeringens bemyndigande 19-apr-2012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Karlsbro, Karin, jur.kand. (fr.o.m den 20-apr-2012 t.o.m den </w:t>
      </w:r>
    </w:p>
    <w:p w:rsidR="00037DCF" w:rsidRDefault="00037DCF" w:rsidP="00037DCF">
      <w:pPr>
        <w:pStyle w:val="Brdtext"/>
        <w:ind w:left="227"/>
        <w:jc w:val="left"/>
      </w:pPr>
      <w:r>
        <w:t>15-apr-2013)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Antonsson, Maria, departementssekreterare (fr.o.m den  2-okt-2012 t.o.m den 15-apr-2013)</w:t>
      </w:r>
    </w:p>
    <w:p w:rsidR="00037DCF" w:rsidRDefault="00037DCF" w:rsidP="00037DCF">
      <w:pPr>
        <w:pStyle w:val="Brdtext"/>
        <w:ind w:left="227"/>
        <w:jc w:val="left"/>
      </w:pPr>
      <w:r>
        <w:t>Bonsib, Vanessa, departementssekreterare (fr.o.m den  2-okt-2012 t.o.m den 15-apr-2013)</w:t>
      </w:r>
    </w:p>
    <w:p w:rsidR="00037DCF" w:rsidRDefault="00037DCF" w:rsidP="00037DCF">
      <w:pPr>
        <w:pStyle w:val="Brdtext"/>
        <w:ind w:left="227"/>
        <w:jc w:val="left"/>
      </w:pPr>
      <w:r>
        <w:t>Holmqvist, Anna, departementssekreterare (fr.o.m den  4-dec-2012 t.o.m den 15-apr-2013)</w:t>
      </w:r>
    </w:p>
    <w:p w:rsidR="00037DCF" w:rsidRDefault="00037DCF" w:rsidP="00037DCF">
      <w:pPr>
        <w:pStyle w:val="Brdtext"/>
        <w:ind w:left="227"/>
        <w:jc w:val="left"/>
      </w:pPr>
      <w:r>
        <w:t>Lindblom, Ulrika, departementssekreterare (fr.o.m den  2-okt-2012 t.o.m den 15-apr-2013)</w:t>
      </w:r>
    </w:p>
    <w:p w:rsidR="00037DCF" w:rsidRDefault="00037DCF" w:rsidP="00037DCF">
      <w:pPr>
        <w:pStyle w:val="Brdtext"/>
        <w:ind w:left="227"/>
        <w:jc w:val="left"/>
      </w:pPr>
      <w:r>
        <w:t xml:space="preserve">Tofténius, Christer, ämnesråd (fr.o.m den  2-okt-2012 t.o.m den </w:t>
      </w:r>
    </w:p>
    <w:p w:rsidR="00037DCF" w:rsidRDefault="00037DCF" w:rsidP="00037DCF">
      <w:pPr>
        <w:pStyle w:val="Brdtext"/>
        <w:ind w:left="227"/>
        <w:jc w:val="left"/>
      </w:pPr>
      <w:r>
        <w:t>15-apr-2013)</w:t>
      </w:r>
    </w:p>
    <w:p w:rsidR="00037DCF" w:rsidRDefault="00037DCF" w:rsidP="00037DCF">
      <w:pPr>
        <w:pStyle w:val="Brdtext"/>
        <w:ind w:left="227"/>
        <w:jc w:val="left"/>
      </w:pPr>
      <w:r>
        <w:t xml:space="preserve">Walther, Ulf, rättssakkunnig (fr.o.m den  2-okt-2012 t.o.m den </w:t>
      </w:r>
    </w:p>
    <w:p w:rsidR="00037DCF" w:rsidRDefault="00037DCF" w:rsidP="00037DCF">
      <w:pPr>
        <w:pStyle w:val="Brdtext"/>
        <w:ind w:left="227"/>
        <w:jc w:val="left"/>
      </w:pPr>
      <w:r>
        <w:t>15-apr-2013)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Hanö, Cecilia, rådman (fr.o.m den  1-nov-2012 t.o.m den </w:t>
      </w:r>
    </w:p>
    <w:p w:rsidR="00037DCF" w:rsidRDefault="00037DCF" w:rsidP="00037DCF">
      <w:pPr>
        <w:pStyle w:val="Brdtext"/>
        <w:ind w:left="227"/>
        <w:jc w:val="left"/>
      </w:pPr>
      <w:r>
        <w:t>28-feb-2013)</w:t>
      </w:r>
    </w:p>
    <w:p w:rsidR="00037DCF" w:rsidRDefault="00037DCF" w:rsidP="00037DCF">
      <w:pPr>
        <w:pStyle w:val="Brdtext"/>
        <w:ind w:left="227"/>
        <w:jc w:val="left"/>
      </w:pPr>
      <w:r>
        <w:t>Nilson, Maria, departementssekreterare (fr.o.m den  1-jul-2012)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2012:36 och dir. 2012:87</w:t>
      </w:r>
    </w:p>
    <w:p w:rsidR="00037DCF" w:rsidRDefault="00037DCF" w:rsidP="00037DCF">
      <w:pPr>
        <w:pStyle w:val="Brdtext"/>
        <w:jc w:val="left"/>
      </w:pPr>
    </w:p>
    <w:p w:rsidR="00037DCF" w:rsidRDefault="00037DCF" w:rsidP="00037DCF">
      <w:pPr>
        <w:pStyle w:val="Brdtext"/>
        <w:jc w:val="left"/>
      </w:pPr>
      <w:r>
        <w:t>Utredningen beräknas avsluta sitt arbete senast den 15 april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85" w:name="_Toc348704878"/>
      <w:bookmarkStart w:id="486" w:name="_Toc349138026"/>
      <w:bookmarkStart w:id="487" w:name="_Toc349138366"/>
      <w:r w:rsidRPr="00E25C89">
        <w:rPr>
          <w:sz w:val="23"/>
          <w:szCs w:val="23"/>
        </w:rPr>
        <w:t xml:space="preserve">Utredningen om förbättrade resultat i grundskolan </w:t>
      </w:r>
      <w:r>
        <w:rPr>
          <w:sz w:val="23"/>
          <w:szCs w:val="23"/>
        </w:rPr>
        <w:t xml:space="preserve">    </w:t>
      </w:r>
      <w:r w:rsidRPr="00E25C89">
        <w:rPr>
          <w:sz w:val="23"/>
          <w:szCs w:val="23"/>
        </w:rPr>
        <w:t>(U 2012:04)</w:t>
      </w:r>
      <w:bookmarkEnd w:id="485"/>
      <w:bookmarkEnd w:id="486"/>
      <w:bookmarkEnd w:id="487"/>
    </w:p>
    <w:p w:rsidR="00037DCF" w:rsidRDefault="00037DCF" w:rsidP="00037DCF">
      <w:pPr>
        <w:pStyle w:val="Brdtext"/>
        <w:jc w:val="left"/>
      </w:pPr>
      <w:r>
        <w:t>Tillkallad enligt regeringens bemyndigande 23-maj-2012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Thullberg, Per, f.d. generaldirektör (fr.o.m den  1-jun-2012 t.o.m den 29-nov-2013)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Caryll, Maria, ämnesråd (fr.o.m den 25-sep-2012 t.o.m den </w:t>
      </w:r>
    </w:p>
    <w:p w:rsidR="00133CE2" w:rsidRDefault="00037DCF" w:rsidP="00037DCF">
      <w:pPr>
        <w:pStyle w:val="Brdtext"/>
        <w:ind w:left="227"/>
        <w:jc w:val="left"/>
      </w:pPr>
      <w:r>
        <w:t>29-nov-2013)</w:t>
      </w:r>
    </w:p>
    <w:p w:rsidR="00133CE2" w:rsidRDefault="00133CE2">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Nyman, Kjell, departementsråd (fr.o.m den 25-sep-2012 t.o.m den </w:t>
      </w:r>
    </w:p>
    <w:p w:rsidR="00037DCF" w:rsidRDefault="00037DCF" w:rsidP="00037DCF">
      <w:pPr>
        <w:pStyle w:val="Brdtext"/>
        <w:ind w:left="227"/>
        <w:jc w:val="left"/>
      </w:pPr>
      <w:r>
        <w:t>29-nov-2013)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Miljand, Mats, f.d. överdirektör (fr.o.m den 11-jun-2012 t.o.m den 29-nov-2013)</w:t>
      </w:r>
    </w:p>
    <w:p w:rsidR="00037DCF" w:rsidRDefault="00037DCF" w:rsidP="00037DCF">
      <w:pPr>
        <w:pStyle w:val="Brdtext"/>
        <w:ind w:left="227"/>
        <w:jc w:val="left"/>
      </w:pPr>
      <w:r>
        <w:t>Wallberg, Eva, enhetschef (fr.o.m den  1-jun-2012 t.o.m den 29-nov-2013)</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2012:53</w:t>
      </w:r>
    </w:p>
    <w:p w:rsidR="00037DCF" w:rsidRDefault="00037DCF" w:rsidP="00037DCF">
      <w:pPr>
        <w:pStyle w:val="Brdtext"/>
        <w:jc w:val="left"/>
      </w:pPr>
    </w:p>
    <w:p w:rsidR="00037DCF" w:rsidRDefault="00037DCF" w:rsidP="00037DCF">
      <w:pPr>
        <w:pStyle w:val="Brdtext"/>
        <w:jc w:val="left"/>
      </w:pPr>
      <w:r>
        <w:t>Utredningen beräknas avsluta sitt arbete senast den 29 november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88" w:name="_Toc348704879"/>
      <w:bookmarkStart w:id="489" w:name="_Toc349138027"/>
      <w:bookmarkStart w:id="490" w:name="_Toc349138367"/>
      <w:r w:rsidRPr="00E25C89">
        <w:rPr>
          <w:sz w:val="23"/>
          <w:szCs w:val="23"/>
        </w:rPr>
        <w:t>Utredningen om förskoleplats i tid (U 2012:05)</w:t>
      </w:r>
      <w:bookmarkEnd w:id="488"/>
      <w:bookmarkEnd w:id="489"/>
      <w:bookmarkEnd w:id="490"/>
    </w:p>
    <w:p w:rsidR="00037DCF" w:rsidRDefault="00037DCF" w:rsidP="00037DCF">
      <w:pPr>
        <w:pStyle w:val="Brdtext"/>
        <w:jc w:val="left"/>
      </w:pPr>
      <w:r>
        <w:t>Tillkallad enligt regeringens bemyndigande 31-maj-2012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Orustfjord, Stig, överdirektör (fr.o.m den  4-jun-2012 t.o.m den </w:t>
      </w:r>
    </w:p>
    <w:p w:rsidR="00037DCF" w:rsidRDefault="00037DCF" w:rsidP="00037DCF">
      <w:pPr>
        <w:pStyle w:val="Brdtext"/>
        <w:ind w:left="227"/>
        <w:jc w:val="left"/>
      </w:pPr>
      <w:r>
        <w:t>14-jun-2013)</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Eriksson, Per, kansliråd (fr.o.m den  8-okt-2012 t.o.m den </w:t>
      </w:r>
    </w:p>
    <w:p w:rsidR="00037DCF" w:rsidRDefault="00037DCF" w:rsidP="00037DCF">
      <w:pPr>
        <w:pStyle w:val="Brdtext"/>
        <w:ind w:left="227"/>
        <w:jc w:val="left"/>
      </w:pPr>
      <w:r>
        <w:t>14-jun-2013)</w:t>
      </w:r>
    </w:p>
    <w:p w:rsidR="00037DCF" w:rsidRDefault="00037DCF" w:rsidP="00037DCF">
      <w:pPr>
        <w:pStyle w:val="Brdtext"/>
        <w:ind w:left="227"/>
        <w:jc w:val="left"/>
      </w:pPr>
      <w:r>
        <w:t xml:space="preserve">Hermansson, Andreas, departementssekreterare (fr.o.m den  </w:t>
      </w:r>
    </w:p>
    <w:p w:rsidR="00037DCF" w:rsidRDefault="00037DCF" w:rsidP="00037DCF">
      <w:pPr>
        <w:pStyle w:val="Brdtext"/>
        <w:ind w:left="227"/>
        <w:jc w:val="left"/>
      </w:pPr>
      <w:r>
        <w:t>2-okt-2012 t.o.m den 14-jun-2013)</w:t>
      </w:r>
    </w:p>
    <w:p w:rsidR="00037DCF" w:rsidRDefault="00037DCF" w:rsidP="00037DCF">
      <w:pPr>
        <w:pStyle w:val="Brdtext"/>
        <w:ind w:left="227"/>
        <w:jc w:val="left"/>
      </w:pPr>
      <w:r>
        <w:t>Holmström, Elin, departementssekreterare (fr.o.m den  2-okt-2012 t.o.m den 14-jun-2013)</w:t>
      </w:r>
    </w:p>
    <w:p w:rsidR="00037DCF" w:rsidRDefault="00037DCF" w:rsidP="00037DCF">
      <w:pPr>
        <w:pStyle w:val="Brdtext"/>
        <w:ind w:left="227"/>
        <w:jc w:val="left"/>
      </w:pPr>
      <w:r>
        <w:t xml:space="preserve">Järtelius, Rolf, hovrättsassessor (fr.o.m den  8-okt-2012 t.o.m den </w:t>
      </w:r>
    </w:p>
    <w:p w:rsidR="00037DCF" w:rsidRDefault="00037DCF" w:rsidP="00037DCF">
      <w:pPr>
        <w:pStyle w:val="Brdtext"/>
        <w:ind w:left="227"/>
        <w:jc w:val="left"/>
      </w:pPr>
      <w:r>
        <w:t>14-jun-2013)</w:t>
      </w:r>
    </w:p>
    <w:p w:rsidR="00037DCF" w:rsidRDefault="00037DCF" w:rsidP="00037DCF">
      <w:pPr>
        <w:pStyle w:val="Brdtext"/>
        <w:ind w:left="227"/>
        <w:jc w:val="left"/>
      </w:pPr>
      <w:r>
        <w:t xml:space="preserve">Lönnerholm, Sverker, ämnesråd (fr.o.m den  2-okt-2012 t.o.m den </w:t>
      </w:r>
    </w:p>
    <w:p w:rsidR="00037DCF" w:rsidRDefault="00037DCF" w:rsidP="00037DCF">
      <w:pPr>
        <w:pStyle w:val="Brdtext"/>
        <w:ind w:left="227"/>
        <w:jc w:val="left"/>
      </w:pPr>
      <w:r>
        <w:t>14-jun-2013)</w:t>
      </w:r>
    </w:p>
    <w:p w:rsidR="00037DCF" w:rsidRDefault="00037DCF" w:rsidP="00037DCF">
      <w:pPr>
        <w:pStyle w:val="Brdtext"/>
        <w:ind w:left="227"/>
        <w:jc w:val="left"/>
      </w:pPr>
      <w:r>
        <w:t xml:space="preserve">Tofténius, Christer, ämnesråd (fr.o.m den  2-okt-2012 t.o.m den </w:t>
      </w:r>
    </w:p>
    <w:p w:rsidR="00037DCF" w:rsidRDefault="00037DCF" w:rsidP="00037DCF">
      <w:pPr>
        <w:pStyle w:val="Brdtext"/>
        <w:ind w:left="227"/>
        <w:jc w:val="left"/>
      </w:pPr>
      <w:r>
        <w:t>14-jun-2013)</w:t>
      </w:r>
    </w:p>
    <w:p w:rsidR="00133CE2" w:rsidRDefault="00133CE2" w:rsidP="00037DCF">
      <w:pPr>
        <w:pStyle w:val="Brdtext"/>
      </w:pPr>
    </w:p>
    <w:p w:rsidR="00037DCF" w:rsidRDefault="00037DCF" w:rsidP="00037DCF">
      <w:pPr>
        <w:pStyle w:val="Brdtext"/>
      </w:pPr>
      <w:r>
        <w:t>Sekreterare:</w:t>
      </w:r>
    </w:p>
    <w:p w:rsidR="00037DCF" w:rsidRDefault="00037DCF" w:rsidP="00037DCF">
      <w:pPr>
        <w:pStyle w:val="Brdtext"/>
        <w:ind w:left="227"/>
        <w:jc w:val="left"/>
      </w:pPr>
      <w:r>
        <w:t>Jansson, Johan, förvaltningsfiskal (fr.o.m den 27-aug-2012 t.o.m den 14-jun-2013)</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2012:54 och dir. 2012:100</w:t>
      </w:r>
    </w:p>
    <w:p w:rsidR="00037DCF" w:rsidRDefault="00037DCF" w:rsidP="00037DCF">
      <w:pPr>
        <w:pStyle w:val="Brdtext"/>
        <w:jc w:val="left"/>
      </w:pPr>
    </w:p>
    <w:p w:rsidR="00037DCF" w:rsidRDefault="00037DCF" w:rsidP="00037DCF">
      <w:pPr>
        <w:pStyle w:val="Brdtext"/>
        <w:jc w:val="left"/>
      </w:pPr>
      <w:r>
        <w:t>Utredningen beräknas avsluta sitt arbete senast den 14 juni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91" w:name="_Toc348704880"/>
      <w:bookmarkStart w:id="492" w:name="_Toc349138028"/>
      <w:bookmarkStart w:id="493" w:name="_Toc349138368"/>
      <w:r w:rsidRPr="00E25C89">
        <w:rPr>
          <w:sz w:val="23"/>
          <w:szCs w:val="23"/>
        </w:rPr>
        <w:lastRenderedPageBreak/>
        <w:t>Utredningen om inrättandet av Universitetskansler</w:t>
      </w:r>
      <w:r>
        <w:rPr>
          <w:sz w:val="23"/>
          <w:szCs w:val="23"/>
        </w:rPr>
        <w:t>s</w:t>
      </w:r>
      <w:r w:rsidRPr="00E25C89">
        <w:rPr>
          <w:sz w:val="23"/>
          <w:szCs w:val="23"/>
        </w:rPr>
        <w:t>ämbetet (U 2012:06)</w:t>
      </w:r>
      <w:bookmarkEnd w:id="491"/>
      <w:bookmarkEnd w:id="492"/>
      <w:bookmarkEnd w:id="493"/>
    </w:p>
    <w:p w:rsidR="00037DCF" w:rsidRDefault="00037DCF" w:rsidP="00037DCF">
      <w:pPr>
        <w:pStyle w:val="Brdtext"/>
        <w:jc w:val="left"/>
      </w:pPr>
      <w:r>
        <w:t>Tillkallad enligt regeringens bemyndigande 31-maj-2012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Haikola, Lars, universitetskansler (fr.o.m den 15-jun-2012 t.o.m den 31-dec-2012)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Fredriksson, EvaLis, departementsråd (fr.o.m den  1-jul-2012 t.o.m den 31-dec-2012)</w:t>
      </w:r>
    </w:p>
    <w:p w:rsidR="00037DCF" w:rsidRDefault="00037DCF" w:rsidP="00037DCF">
      <w:pPr>
        <w:pStyle w:val="Brdtext"/>
        <w:ind w:left="227"/>
        <w:jc w:val="left"/>
      </w:pPr>
      <w:r>
        <w:t>Johansson, Carolina, planeringssekreterare (fr.o.m den  1-jul-2012 t.o.m den 31-dec-2012)</w:t>
      </w:r>
    </w:p>
    <w:p w:rsidR="00037DCF" w:rsidRDefault="00037DCF" w:rsidP="00037DCF">
      <w:pPr>
        <w:pStyle w:val="Brdtext"/>
        <w:jc w:val="left"/>
      </w:pPr>
    </w:p>
    <w:p w:rsidR="00037DCF" w:rsidRDefault="00037DCF" w:rsidP="00037DCF">
      <w:pPr>
        <w:pStyle w:val="Brdtext"/>
        <w:jc w:val="left"/>
      </w:pPr>
      <w:r>
        <w:t>Direktiv för utredningen, se dir. 2012:55</w:t>
      </w:r>
    </w:p>
    <w:p w:rsidR="00037DCF" w:rsidRPr="00845609" w:rsidRDefault="00037DCF" w:rsidP="00037DCF">
      <w:pPr>
        <w:pStyle w:val="Brdtextmedindrag"/>
      </w:pPr>
    </w:p>
    <w:p w:rsidR="00037DCF" w:rsidRDefault="00037DCF" w:rsidP="00037DCF">
      <w:pPr>
        <w:pStyle w:val="Brdtext"/>
        <w:jc w:val="left"/>
      </w:pPr>
      <w:r>
        <w:t>Utredningen har avgett</w:t>
      </w:r>
    </w:p>
    <w:p w:rsidR="00037DCF" w:rsidRDefault="00037DCF" w:rsidP="00037DCF">
      <w:pPr>
        <w:pStyle w:val="Brdtext"/>
        <w:jc w:val="left"/>
      </w:pPr>
      <w:r>
        <w:t xml:space="preserve">    Slutrapport Inrättandet av Universitetskanslersämbetet, den 21 december 2012, dnr U2012/7352/UH</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94" w:name="_Toc348704881"/>
      <w:bookmarkStart w:id="495" w:name="_Toc349138029"/>
      <w:bookmarkStart w:id="496" w:name="_Toc349138369"/>
      <w:r w:rsidRPr="00E25C89">
        <w:rPr>
          <w:sz w:val="23"/>
          <w:szCs w:val="23"/>
        </w:rPr>
        <w:t>Utredningen om inrättandet av Universitets- och högskolerådet (U 2012:07)</w:t>
      </w:r>
      <w:bookmarkEnd w:id="494"/>
      <w:bookmarkEnd w:id="495"/>
      <w:bookmarkEnd w:id="496"/>
    </w:p>
    <w:p w:rsidR="00037DCF" w:rsidRDefault="00037DCF" w:rsidP="00037DCF">
      <w:pPr>
        <w:pStyle w:val="Brdtext"/>
        <w:jc w:val="left"/>
      </w:pPr>
      <w:r>
        <w:t>Tillkallad enligt regeringens bemyndigande 31-maj-2012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Melin, Ulf, generaldirektör (fr.o.m den 15-jun-2012 t.o.m den </w:t>
      </w:r>
    </w:p>
    <w:p w:rsidR="00037DCF" w:rsidRDefault="00037DCF" w:rsidP="00037DCF">
      <w:pPr>
        <w:pStyle w:val="Brdtext"/>
        <w:ind w:left="227"/>
        <w:jc w:val="left"/>
      </w:pPr>
      <w:r>
        <w:t>31-dec-2012)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Fredriksson, EvaLis, departementsråd (fr.o.m den  1-jul-2012 t.o.m den 31-dec-2012)</w:t>
      </w:r>
    </w:p>
    <w:p w:rsidR="00037DCF" w:rsidRDefault="00037DCF" w:rsidP="00037DCF">
      <w:pPr>
        <w:pStyle w:val="Brdtext"/>
        <w:ind w:left="227"/>
        <w:jc w:val="left"/>
      </w:pPr>
      <w:r>
        <w:t xml:space="preserve">Hjort, Magnus, avdelningschef (fr.o.m den  1-jul-2012 t.o.m den </w:t>
      </w:r>
    </w:p>
    <w:p w:rsidR="00037DCF" w:rsidRDefault="00037DCF" w:rsidP="00037DCF">
      <w:pPr>
        <w:pStyle w:val="Brdtext"/>
        <w:ind w:left="227"/>
        <w:jc w:val="left"/>
      </w:pPr>
      <w:r>
        <w:t>31-dec-2012)</w:t>
      </w:r>
    </w:p>
    <w:p w:rsidR="00037DCF" w:rsidRDefault="00037DCF" w:rsidP="00037DCF">
      <w:pPr>
        <w:pStyle w:val="Brdtext"/>
        <w:jc w:val="left"/>
      </w:pPr>
    </w:p>
    <w:p w:rsidR="00037DCF" w:rsidRDefault="00037DCF" w:rsidP="00037DCF">
      <w:pPr>
        <w:pStyle w:val="Brdtext"/>
        <w:jc w:val="left"/>
      </w:pPr>
      <w:r>
        <w:t>Direktiv för utredningen, se dir. 2012:56 och dir. 2012:111</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Slutrapport Inrättandet av Universitets- och högskoleområdet, den 27 december 2012, dnr U2012/7378/UH</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497" w:name="_Toc348704882"/>
      <w:bookmarkStart w:id="498" w:name="_Toc349138030"/>
      <w:bookmarkStart w:id="499" w:name="_Toc349138370"/>
      <w:r w:rsidRPr="00221C12">
        <w:rPr>
          <w:sz w:val="23"/>
          <w:szCs w:val="23"/>
        </w:rPr>
        <w:lastRenderedPageBreak/>
        <w:t>Utredningen om unga som varken arbetar eller</w:t>
      </w:r>
      <w:r w:rsidRPr="00E25C89">
        <w:rPr>
          <w:sz w:val="23"/>
          <w:szCs w:val="23"/>
        </w:rPr>
        <w:t xml:space="preserve"> studerar (U 2012:08)</w:t>
      </w:r>
      <w:bookmarkEnd w:id="497"/>
      <w:bookmarkEnd w:id="498"/>
      <w:bookmarkEnd w:id="499"/>
    </w:p>
    <w:p w:rsidR="00037DCF" w:rsidRDefault="00037DCF" w:rsidP="00037DCF">
      <w:pPr>
        <w:pStyle w:val="Brdtext"/>
        <w:jc w:val="left"/>
      </w:pPr>
      <w:r>
        <w:t>Tillkallad enligt regeringens bemyndigande 20-jun-2012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Begler, Ann-Marie, generaldirektör (fr.o.m den 14-jun-2012 t.o.m den  1-aug-2013)</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Castberg, Anna, kansliråd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Götherström, Maria, kansliråd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Hermansson, Anderas, departementssekreterare (fr.o.m den  </w:t>
      </w:r>
    </w:p>
    <w:p w:rsidR="00037DCF" w:rsidRDefault="00037DCF" w:rsidP="00037DCF">
      <w:pPr>
        <w:pStyle w:val="Brdtext"/>
        <w:ind w:left="227"/>
        <w:jc w:val="left"/>
      </w:pPr>
      <w:r>
        <w:t>2-okt-2012 t.o.m den  1-aug-2013)</w:t>
      </w:r>
    </w:p>
    <w:p w:rsidR="00037DCF" w:rsidRDefault="00037DCF" w:rsidP="00037DCF">
      <w:pPr>
        <w:pStyle w:val="Brdtext"/>
        <w:ind w:left="227"/>
        <w:jc w:val="left"/>
      </w:pPr>
      <w:r>
        <w:t>Lundström, Karin, departementssekreterare (fr.o.m den  2-okt-2012 t.o.m den  1-aug-2013)</w:t>
      </w:r>
    </w:p>
    <w:p w:rsidR="00037DCF" w:rsidRDefault="00037DCF" w:rsidP="00037DCF">
      <w:pPr>
        <w:pStyle w:val="Brdtext"/>
        <w:ind w:left="227"/>
        <w:jc w:val="left"/>
      </w:pPr>
      <w:r>
        <w:t>Modée, Elisabet, departementssekreterare (fr.o.m den  2-okt-2012 t.o.m den  1-aug-2013)</w:t>
      </w:r>
    </w:p>
    <w:p w:rsidR="00037DCF" w:rsidRDefault="00037DCF" w:rsidP="00037DCF">
      <w:pPr>
        <w:pStyle w:val="Brdtext"/>
        <w:ind w:left="227"/>
        <w:jc w:val="left"/>
      </w:pPr>
      <w:r>
        <w:t>Schierbeck, Jan, departementssekreterare (fr.o.m den  2-okt-2012 t.o.m den  1-aug-2013)</w:t>
      </w:r>
    </w:p>
    <w:p w:rsidR="00037DCF" w:rsidRDefault="00037DCF" w:rsidP="00037DCF">
      <w:pPr>
        <w:pStyle w:val="Brdtext"/>
        <w:ind w:left="227"/>
        <w:jc w:val="left"/>
      </w:pPr>
      <w:r>
        <w:t xml:space="preserve">Sjöström, Magnus, kansliråd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Stillerud, Karin, kansliråd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Söderström, Kristina, departementssekreterare (fr.o.m den  2-okt-2012 t.o.m den  1-aug-2013)</w:t>
      </w:r>
    </w:p>
    <w:p w:rsidR="00037DCF" w:rsidRDefault="00037DCF" w:rsidP="00037DCF">
      <w:pPr>
        <w:pStyle w:val="Brdtext"/>
        <w:ind w:left="227"/>
        <w:jc w:val="left"/>
      </w:pPr>
      <w:r>
        <w:t xml:space="preserve">Ågren, Hanna, kansliråd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Öhman, Tyri, ämnessakkunnig (fr.o.m den  2-okt-2012 t.o.m den  </w:t>
      </w:r>
    </w:p>
    <w:p w:rsidR="00037DCF" w:rsidRDefault="00037DCF" w:rsidP="00037DCF">
      <w:pPr>
        <w:pStyle w:val="Brdtext"/>
        <w:ind w:left="227"/>
        <w:jc w:val="left"/>
      </w:pPr>
      <w:r>
        <w:t>1-aug-2013)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Bunar, Nihad, professor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Bäckman, Olof, professor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Flyckt, Karin, utredare (fr.o.m den  2-okt-2012 t.o.m den  1-aug-2013)</w:t>
      </w:r>
    </w:p>
    <w:p w:rsidR="00037DCF" w:rsidRDefault="00037DCF" w:rsidP="00037DCF">
      <w:pPr>
        <w:pStyle w:val="Brdtext"/>
        <w:ind w:left="227"/>
        <w:jc w:val="left"/>
      </w:pPr>
      <w:r>
        <w:t>Hall, Camilla, forskare (fr.o.m den  2-okt-2012 t.o.m den  1-aug-2013)</w:t>
      </w:r>
    </w:p>
    <w:p w:rsidR="00037DCF" w:rsidRDefault="00037DCF" w:rsidP="00037DCF">
      <w:pPr>
        <w:pStyle w:val="Brdtext"/>
        <w:ind w:left="227"/>
        <w:jc w:val="left"/>
      </w:pPr>
      <w:r>
        <w:t xml:space="preserve">Hellberg Lannerheim, Pia, planeringssekreterare (fr.o.m den  </w:t>
      </w:r>
    </w:p>
    <w:p w:rsidR="00037DCF" w:rsidRDefault="00037DCF" w:rsidP="00037DCF">
      <w:pPr>
        <w:pStyle w:val="Brdtext"/>
        <w:ind w:left="227"/>
        <w:jc w:val="left"/>
      </w:pPr>
      <w:r>
        <w:t>2-okt-2012 t.o.m den  1-aug-2013)</w:t>
      </w:r>
    </w:p>
    <w:p w:rsidR="00037DCF" w:rsidRDefault="00037DCF" w:rsidP="00037DCF">
      <w:pPr>
        <w:pStyle w:val="Brdtext"/>
        <w:ind w:left="227"/>
        <w:jc w:val="left"/>
      </w:pPr>
      <w:r>
        <w:t>Jansson, Petra, nationall projektledare unga in (fr.o.m den  2-okt-2012 t.o.m den  1-aug-2013)</w:t>
      </w:r>
    </w:p>
    <w:p w:rsidR="00037DCF" w:rsidRDefault="00037DCF" w:rsidP="00037DCF">
      <w:pPr>
        <w:pStyle w:val="Brdtext"/>
        <w:ind w:left="227"/>
        <w:jc w:val="left"/>
      </w:pPr>
      <w:r>
        <w:t>Jutdal, Lena, utredare (fr.o.m den  2-okt-2012 t.o.m den  1-aug-2013)</w:t>
      </w:r>
    </w:p>
    <w:p w:rsidR="00133CE2" w:rsidRDefault="00037DCF" w:rsidP="00037DCF">
      <w:pPr>
        <w:pStyle w:val="Brdtext"/>
        <w:ind w:left="227"/>
        <w:jc w:val="left"/>
      </w:pPr>
      <w:r>
        <w:t>Karlberg, Therese, verksamhetsområdeschef (fr.o.m den  2-okt-2012 t.o.m den  1-aug-2013)</w:t>
      </w:r>
    </w:p>
    <w:p w:rsidR="00133CE2" w:rsidRDefault="00133CE2">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Netz, Maria, projektledare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Rotter, Thomas, undervisningsråd (fr.o.m den  2-okt-2012 t.o.m den  1-aug-2013)</w:t>
      </w:r>
    </w:p>
    <w:p w:rsidR="00037DCF" w:rsidRDefault="00037DCF" w:rsidP="00037DCF">
      <w:pPr>
        <w:pStyle w:val="Brdtext"/>
        <w:ind w:left="227"/>
        <w:jc w:val="left"/>
      </w:pPr>
      <w:r>
        <w:t xml:space="preserve">Stillmark, Kristina, arbetsledare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Svensson, Oscar, utredare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Vera, Rodolfo, samordnare (fr.o.m den  2-okt-2012 t.o.m den  </w:t>
      </w:r>
    </w:p>
    <w:p w:rsidR="00037DCF" w:rsidRDefault="00037DCF" w:rsidP="00037DCF">
      <w:pPr>
        <w:pStyle w:val="Brdtext"/>
        <w:ind w:left="227"/>
        <w:jc w:val="left"/>
      </w:pPr>
      <w:r>
        <w:t>1-aug-2013)</w:t>
      </w:r>
    </w:p>
    <w:p w:rsidR="00037DCF" w:rsidRDefault="00037DCF" w:rsidP="00037DCF">
      <w:pPr>
        <w:pStyle w:val="Brdtext"/>
        <w:ind w:left="227"/>
        <w:jc w:val="left"/>
      </w:pPr>
      <w:r>
        <w:t xml:space="preserve">Östlund, Lena, handläggare (fr.o.m den  2-okt-2012 t.o.m den  </w:t>
      </w:r>
    </w:p>
    <w:p w:rsidR="00037DCF" w:rsidRDefault="00037DCF" w:rsidP="00037DCF">
      <w:pPr>
        <w:pStyle w:val="Brdtext"/>
        <w:ind w:left="227"/>
        <w:jc w:val="left"/>
      </w:pPr>
      <w:r>
        <w:t>1-aug-2013)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Brandström, Gabriel, undervisningsråd (fr.o.m den  1-aug-2012 t.o.m den  1-aug-2013)</w:t>
      </w:r>
    </w:p>
    <w:p w:rsidR="00037DCF" w:rsidRDefault="00037DCF" w:rsidP="00037DCF">
      <w:pPr>
        <w:pStyle w:val="Brdtext"/>
        <w:ind w:left="227"/>
        <w:jc w:val="left"/>
      </w:pPr>
      <w:r>
        <w:t>Franzén, Eva, departementssekreterare (fr.o.m den  1-aug-2012 t.o.m den  1-aug-2013)</w:t>
      </w:r>
    </w:p>
    <w:p w:rsidR="00037DCF" w:rsidRDefault="00037DCF" w:rsidP="00037DCF">
      <w:pPr>
        <w:pStyle w:val="Brdtext"/>
        <w:ind w:left="227"/>
        <w:jc w:val="left"/>
      </w:pPr>
      <w:r>
        <w:t xml:space="preserve">Hellstadius, Mikael, konsult (fr.o.m den  1-nov-2012 t.o.m den </w:t>
      </w:r>
    </w:p>
    <w:p w:rsidR="00037DCF" w:rsidRDefault="00037DCF" w:rsidP="00037DCF">
      <w:pPr>
        <w:pStyle w:val="Brdtext"/>
        <w:ind w:left="227"/>
        <w:jc w:val="left"/>
      </w:pPr>
      <w:r>
        <w:t>31-jan-2013)</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2012:70</w:t>
      </w:r>
    </w:p>
    <w:p w:rsidR="00037DCF" w:rsidRDefault="00037DCF" w:rsidP="00037DCF">
      <w:pPr>
        <w:pStyle w:val="Brdtext"/>
        <w:jc w:val="left"/>
      </w:pPr>
    </w:p>
    <w:p w:rsidR="00037DCF" w:rsidRDefault="00037DCF" w:rsidP="00037DCF">
      <w:pPr>
        <w:pStyle w:val="Brdtext"/>
        <w:jc w:val="left"/>
      </w:pPr>
      <w:r>
        <w:t>Utredningen beräknas avsluta sitt arbete senast den 1 augusti 2013.</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500" w:name="_Toc348704883"/>
      <w:bookmarkStart w:id="501" w:name="_Toc349138031"/>
      <w:bookmarkStart w:id="502" w:name="_Toc349138371"/>
      <w:r w:rsidRPr="00E25C89">
        <w:rPr>
          <w:sz w:val="23"/>
          <w:szCs w:val="23"/>
        </w:rPr>
        <w:t>Utredningen om utvärdering av effekterna av kommunaliseringen av</w:t>
      </w:r>
      <w:r>
        <w:rPr>
          <w:sz w:val="23"/>
          <w:szCs w:val="23"/>
        </w:rPr>
        <w:t xml:space="preserve"> skolväsendet</w:t>
      </w:r>
      <w:r w:rsidRPr="00E25C89">
        <w:rPr>
          <w:sz w:val="23"/>
          <w:szCs w:val="23"/>
        </w:rPr>
        <w:t xml:space="preserve"> (U 2012:09)</w:t>
      </w:r>
      <w:bookmarkEnd w:id="500"/>
      <w:bookmarkEnd w:id="501"/>
      <w:bookmarkEnd w:id="502"/>
    </w:p>
    <w:p w:rsidR="00037DCF" w:rsidRDefault="00037DCF" w:rsidP="00037DCF">
      <w:pPr>
        <w:pStyle w:val="Brdtext"/>
        <w:jc w:val="left"/>
      </w:pPr>
      <w:r>
        <w:t>Tillkallad enligt regeringens bemyndigande 23-jul-2012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Lewin, Leif, professor emeritus (fr.o.m den 23-aug-2012 t.o.m den </w:t>
      </w:r>
    </w:p>
    <w:p w:rsidR="00037DCF" w:rsidRDefault="00037DCF" w:rsidP="00037DCF">
      <w:pPr>
        <w:pStyle w:val="Brdtext"/>
        <w:ind w:left="227"/>
        <w:jc w:val="left"/>
      </w:pPr>
      <w:r>
        <w:t>15-jan-2012)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Antonsson, Maria, departementssekreterare (fr.o.m den 25-sep-2012 t.o.m den 15-jan-2014)</w:t>
      </w:r>
    </w:p>
    <w:p w:rsidR="00037DCF" w:rsidRDefault="00037DCF" w:rsidP="00037DCF">
      <w:pPr>
        <w:pStyle w:val="Brdtext"/>
        <w:ind w:left="227"/>
        <w:jc w:val="left"/>
      </w:pPr>
      <w:r>
        <w:t xml:space="preserve">Barklund, Anna, ämnesråd (fr.o.m den 25-sep-2012 t.o.m den </w:t>
      </w:r>
    </w:p>
    <w:p w:rsidR="00037DCF" w:rsidRDefault="00037DCF" w:rsidP="00037DCF">
      <w:pPr>
        <w:pStyle w:val="Brdtext"/>
        <w:ind w:left="227"/>
        <w:jc w:val="left"/>
      </w:pPr>
      <w:r>
        <w:t>15-jan-2014)</w:t>
      </w:r>
    </w:p>
    <w:p w:rsidR="00037DCF" w:rsidRDefault="00037DCF" w:rsidP="00037DCF">
      <w:pPr>
        <w:pStyle w:val="Brdtext"/>
        <w:ind w:left="227"/>
        <w:jc w:val="left"/>
      </w:pPr>
      <w:r>
        <w:t xml:space="preserve">Hellewell, Anna, kansliråd (fr.o.m den 25-sep-2012 t.o.m den </w:t>
      </w:r>
    </w:p>
    <w:p w:rsidR="00037DCF" w:rsidRDefault="00037DCF" w:rsidP="00037DCF">
      <w:pPr>
        <w:pStyle w:val="Brdtext"/>
        <w:ind w:left="227"/>
        <w:jc w:val="left"/>
      </w:pPr>
      <w:r>
        <w:t>15-jan-2014)</w:t>
      </w:r>
    </w:p>
    <w:p w:rsidR="00037DCF" w:rsidRDefault="00037DCF" w:rsidP="00037DCF">
      <w:pPr>
        <w:pStyle w:val="Brdtext"/>
        <w:ind w:left="227"/>
        <w:jc w:val="left"/>
      </w:pPr>
      <w:r>
        <w:t xml:space="preserve">Källsbo, Henrik, kansliråd (fr.o.m den 25-sep-2012 t.o.m den </w:t>
      </w:r>
    </w:p>
    <w:p w:rsidR="00037DCF" w:rsidRDefault="00037DCF" w:rsidP="00037DCF">
      <w:pPr>
        <w:pStyle w:val="Brdtext"/>
        <w:ind w:left="227"/>
        <w:jc w:val="left"/>
      </w:pPr>
      <w:r>
        <w:t>15-jan-2014)</w:t>
      </w:r>
    </w:p>
    <w:p w:rsidR="00037DCF" w:rsidRDefault="00037DCF" w:rsidP="00037DCF">
      <w:pPr>
        <w:pStyle w:val="Brdtext"/>
        <w:ind w:left="227"/>
        <w:jc w:val="left"/>
      </w:pPr>
      <w:r>
        <w:t>Lönnerholm, Sverker, ämnesråd (fr.o.m den 25-sep-2012 t.o.m den 15-jan-2014)</w:t>
      </w:r>
    </w:p>
    <w:p w:rsidR="00037DCF" w:rsidRDefault="00037DCF" w:rsidP="00037DCF">
      <w:pPr>
        <w:pStyle w:val="Brdtext"/>
      </w:pPr>
      <w:r>
        <w:lastRenderedPageBreak/>
        <w:t>Sekreterare:</w:t>
      </w:r>
    </w:p>
    <w:p w:rsidR="00037DCF" w:rsidRDefault="00037DCF" w:rsidP="00037DCF">
      <w:pPr>
        <w:pStyle w:val="Brdtext"/>
        <w:ind w:left="227"/>
        <w:jc w:val="left"/>
      </w:pPr>
      <w:r>
        <w:t>Andersson, Ulf, revisionsdirektör (fr.o.m den 15-okt-2012 t.o.m den 15-jan-2014)</w:t>
      </w:r>
    </w:p>
    <w:p w:rsidR="00037DCF" w:rsidRDefault="00037DCF" w:rsidP="00037DCF">
      <w:pPr>
        <w:pStyle w:val="Brdtext"/>
        <w:ind w:left="227"/>
        <w:jc w:val="left"/>
      </w:pPr>
      <w:r>
        <w:t xml:space="preserve">Erikson, Josefina, fil.dr. (fr.o.m den  1-okt-2012 t.o.m den </w:t>
      </w:r>
    </w:p>
    <w:p w:rsidR="00037DCF" w:rsidRDefault="00037DCF" w:rsidP="00037DCF">
      <w:pPr>
        <w:pStyle w:val="Brdtext"/>
        <w:ind w:left="227"/>
        <w:jc w:val="left"/>
      </w:pPr>
      <w:r>
        <w:t>15-jan-2014)</w:t>
      </w:r>
    </w:p>
    <w:p w:rsidR="00037DCF" w:rsidRDefault="00037DCF" w:rsidP="00037DCF">
      <w:pPr>
        <w:pStyle w:val="Brdtext"/>
        <w:ind w:left="227"/>
        <w:jc w:val="left"/>
      </w:pPr>
      <w:r>
        <w:t xml:space="preserve">Hammargren, Liv, utvärderare (fr.o.m den  1-okt-2012 t.o.m den </w:t>
      </w:r>
    </w:p>
    <w:p w:rsidR="00037DCF" w:rsidRDefault="00037DCF" w:rsidP="00037DCF">
      <w:pPr>
        <w:pStyle w:val="Brdtext"/>
        <w:ind w:left="227"/>
        <w:jc w:val="left"/>
      </w:pPr>
      <w:r>
        <w:t>15-jan-2014)</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2012:84</w:t>
      </w:r>
    </w:p>
    <w:p w:rsidR="00037DCF" w:rsidRDefault="00037DCF" w:rsidP="00037DCF">
      <w:pPr>
        <w:pStyle w:val="Brdtext"/>
        <w:jc w:val="left"/>
      </w:pPr>
    </w:p>
    <w:p w:rsidR="00037DCF" w:rsidRDefault="00037DCF" w:rsidP="00037DCF">
      <w:pPr>
        <w:pStyle w:val="Brdtext"/>
        <w:jc w:val="left"/>
      </w:pPr>
      <w:r>
        <w:t>Utredningen beräknas avsluta sitt arbete senast den 15 januari 2014.</w:t>
      </w:r>
    </w:p>
    <w:p w:rsidR="00037DCF" w:rsidRPr="00E25C89" w:rsidRDefault="00037DCF" w:rsidP="00037DCF">
      <w:pPr>
        <w:pStyle w:val="Rubrik2"/>
        <w:numPr>
          <w:ilvl w:val="1"/>
          <w:numId w:val="18"/>
        </w:numPr>
        <w:tabs>
          <w:tab w:val="clear" w:pos="1134"/>
          <w:tab w:val="clear" w:pos="2268"/>
          <w:tab w:val="left" w:pos="850"/>
        </w:tabs>
        <w:ind w:left="850" w:hanging="850"/>
        <w:rPr>
          <w:sz w:val="23"/>
          <w:szCs w:val="23"/>
        </w:rPr>
      </w:pPr>
      <w:bookmarkStart w:id="503" w:name="_Toc348704884"/>
      <w:bookmarkStart w:id="504" w:name="_Toc349138032"/>
      <w:bookmarkStart w:id="505" w:name="_Toc349138372"/>
      <w:r w:rsidRPr="00E25C89">
        <w:rPr>
          <w:sz w:val="23"/>
          <w:szCs w:val="23"/>
        </w:rPr>
        <w:t>Utredningen om män och jämställdhet (U 2012:10)</w:t>
      </w:r>
      <w:bookmarkEnd w:id="503"/>
      <w:bookmarkEnd w:id="504"/>
      <w:bookmarkEnd w:id="505"/>
    </w:p>
    <w:p w:rsidR="00037DCF" w:rsidRDefault="00037DCF" w:rsidP="00037DCF">
      <w:pPr>
        <w:pStyle w:val="Brdtext"/>
        <w:jc w:val="left"/>
      </w:pPr>
      <w:r>
        <w:t>Tillkallad enligt regeringens bemyndigande 27-sep-2012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Nilsson, Per Magnus, journalist (fr.o.m den  2-okt-2012 t.o.m den  </w:t>
      </w:r>
    </w:p>
    <w:p w:rsidR="00037DCF" w:rsidRDefault="00037DCF" w:rsidP="00037DCF">
      <w:pPr>
        <w:pStyle w:val="Brdtext"/>
        <w:ind w:left="227"/>
        <w:jc w:val="left"/>
      </w:pPr>
      <w:r>
        <w:t>1-nov-2013)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Järvklo, Niclas, doktorand (fr.o.m den 15-dec-2012 t.o.m den  </w:t>
      </w:r>
    </w:p>
    <w:p w:rsidR="00037DCF" w:rsidRDefault="00037DCF" w:rsidP="00037DCF">
      <w:pPr>
        <w:pStyle w:val="Brdtext"/>
        <w:ind w:left="227"/>
        <w:jc w:val="left"/>
      </w:pPr>
      <w:r>
        <w:t>1-nov-2013)</w:t>
      </w:r>
    </w:p>
    <w:p w:rsidR="00037DCF" w:rsidRDefault="00037DCF" w:rsidP="00037DCF">
      <w:pPr>
        <w:pStyle w:val="Brdtext"/>
        <w:ind w:left="227"/>
        <w:jc w:val="left"/>
      </w:pPr>
      <w:r>
        <w:t xml:space="preserve">Sonnerby, Claes, finansråd (fr.o.m den  1-dec-2012 t.o.m den  </w:t>
      </w:r>
    </w:p>
    <w:p w:rsidR="00037DCF" w:rsidRDefault="00037DCF" w:rsidP="00037DCF">
      <w:pPr>
        <w:pStyle w:val="Brdtext"/>
        <w:ind w:left="227"/>
        <w:jc w:val="left"/>
      </w:pPr>
      <w:r>
        <w:t>1-nov-2013)</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2012:97</w:t>
      </w:r>
    </w:p>
    <w:p w:rsidR="00037DCF" w:rsidRDefault="00037DCF" w:rsidP="00037DCF">
      <w:pPr>
        <w:pStyle w:val="Brdtext"/>
        <w:jc w:val="left"/>
      </w:pPr>
    </w:p>
    <w:p w:rsidR="00037DCF" w:rsidRDefault="00037DCF" w:rsidP="00037DCF">
      <w:pPr>
        <w:pStyle w:val="Brdtext"/>
        <w:jc w:val="left"/>
      </w:pPr>
      <w:r>
        <w:t>Utredningen beräknas avsluta sitt arbete senast den 1 november 2013.</w:t>
      </w:r>
    </w:p>
    <w:p w:rsidR="00037DCF" w:rsidRPr="00440211" w:rsidRDefault="00037DCF" w:rsidP="00037DCF">
      <w:pPr>
        <w:pStyle w:val="Rubrik2"/>
        <w:numPr>
          <w:ilvl w:val="1"/>
          <w:numId w:val="18"/>
        </w:numPr>
        <w:tabs>
          <w:tab w:val="clear" w:pos="1134"/>
          <w:tab w:val="clear" w:pos="2268"/>
          <w:tab w:val="left" w:pos="850"/>
        </w:tabs>
        <w:ind w:left="850" w:hanging="850"/>
        <w:rPr>
          <w:sz w:val="23"/>
          <w:szCs w:val="23"/>
        </w:rPr>
      </w:pPr>
      <w:bookmarkStart w:id="506" w:name="_Toc348704885"/>
      <w:bookmarkStart w:id="507" w:name="_Toc349138033"/>
      <w:bookmarkStart w:id="508" w:name="_Toc349138373"/>
      <w:r w:rsidRPr="00440211">
        <w:rPr>
          <w:sz w:val="23"/>
          <w:szCs w:val="23"/>
        </w:rPr>
        <w:t>Utredningen för avveckling av myndigheter inom utbildningsområdet m.m. (U 2012:11)</w:t>
      </w:r>
      <w:bookmarkEnd w:id="506"/>
      <w:bookmarkEnd w:id="507"/>
      <w:bookmarkEnd w:id="508"/>
    </w:p>
    <w:p w:rsidR="00037DCF" w:rsidRDefault="00037DCF" w:rsidP="00037DCF">
      <w:pPr>
        <w:pStyle w:val="Brdtext"/>
        <w:jc w:val="left"/>
      </w:pPr>
      <w:r>
        <w:t>Tillkallad enligt regeringens bemyndigande 18-okt-2012</w:t>
      </w:r>
    </w:p>
    <w:p w:rsidR="00133CE2" w:rsidRDefault="00133CE2" w:rsidP="00037DCF">
      <w:pPr>
        <w:pStyle w:val="Brdtext"/>
      </w:pPr>
    </w:p>
    <w:p w:rsidR="00037DCF" w:rsidRDefault="00037DCF" w:rsidP="00037DCF">
      <w:pPr>
        <w:pStyle w:val="Brdtext"/>
      </w:pPr>
      <w:r>
        <w:t>Särskild utredare:</w:t>
      </w:r>
    </w:p>
    <w:p w:rsidR="00037DCF" w:rsidRDefault="00037DCF" w:rsidP="00037DCF">
      <w:pPr>
        <w:pStyle w:val="Brdtext"/>
        <w:ind w:left="227"/>
        <w:jc w:val="left"/>
      </w:pPr>
      <w:r>
        <w:t>Hägg, Mocki (fr.o.m den  1-nov-2012)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Persson, Gert (fr.o.m den 12-nov-2012 t.o.m den 15-jun-2013)</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r>
        <w:lastRenderedPageBreak/>
        <w:t>Direktiv för utredningen, se dir. 2012:112</w:t>
      </w:r>
    </w:p>
    <w:p w:rsidR="00037DCF" w:rsidRDefault="00037DCF" w:rsidP="00037DCF">
      <w:pPr>
        <w:pStyle w:val="Brdtext"/>
        <w:jc w:val="left"/>
      </w:pPr>
    </w:p>
    <w:p w:rsidR="00037DCF" w:rsidRDefault="00037DCF" w:rsidP="00037DCF">
      <w:pPr>
        <w:pStyle w:val="Brdtext"/>
        <w:jc w:val="left"/>
      </w:pPr>
      <w:r>
        <w:t>Utredningen beräknas avsluta sitt arbete senast den 1 juni 2014.</w:t>
      </w:r>
    </w:p>
    <w:p w:rsidR="00037DCF" w:rsidRPr="00440211" w:rsidRDefault="00037DCF" w:rsidP="00037DCF">
      <w:pPr>
        <w:pStyle w:val="Rubrik2"/>
        <w:numPr>
          <w:ilvl w:val="1"/>
          <w:numId w:val="18"/>
        </w:numPr>
        <w:tabs>
          <w:tab w:val="clear" w:pos="1134"/>
          <w:tab w:val="clear" w:pos="2268"/>
          <w:tab w:val="left" w:pos="850"/>
        </w:tabs>
        <w:ind w:left="850" w:hanging="850"/>
        <w:rPr>
          <w:sz w:val="23"/>
          <w:szCs w:val="23"/>
        </w:rPr>
      </w:pPr>
      <w:bookmarkStart w:id="509" w:name="_Toc348704886"/>
      <w:bookmarkStart w:id="510" w:name="_Toc349138034"/>
      <w:bookmarkStart w:id="511" w:name="_Toc349138374"/>
      <w:r w:rsidRPr="00440211">
        <w:rPr>
          <w:sz w:val="23"/>
          <w:szCs w:val="23"/>
        </w:rPr>
        <w:t>Organisationskommittén för inrättandet av en ny högskola som omfattar verksamheterna vid tre kon</w:t>
      </w:r>
      <w:r>
        <w:rPr>
          <w:sz w:val="23"/>
          <w:szCs w:val="23"/>
        </w:rPr>
        <w:t>stnärliga högskolor i Stockholm</w:t>
      </w:r>
      <w:r w:rsidRPr="00440211">
        <w:rPr>
          <w:sz w:val="23"/>
          <w:szCs w:val="23"/>
        </w:rPr>
        <w:t xml:space="preserve"> (U 2012:12)</w:t>
      </w:r>
      <w:bookmarkEnd w:id="509"/>
      <w:bookmarkEnd w:id="510"/>
      <w:bookmarkEnd w:id="511"/>
    </w:p>
    <w:p w:rsidR="00037DCF" w:rsidRDefault="00037DCF" w:rsidP="00037DCF">
      <w:pPr>
        <w:pStyle w:val="Brdtext"/>
        <w:jc w:val="left"/>
      </w:pPr>
      <w:r>
        <w:t>Tillkallade enligt regeringens bemyndigande  6-dec-2012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Örnfeldt, Eino, departementsråd (fr.o.m den  6-dec-2012 t.o.m den </w:t>
      </w:r>
    </w:p>
    <w:p w:rsidR="00037DCF" w:rsidRDefault="00037DCF" w:rsidP="00037DCF">
      <w:pPr>
        <w:pStyle w:val="Brdtext"/>
        <w:ind w:left="227"/>
        <w:jc w:val="left"/>
      </w:pPr>
      <w:r>
        <w:t>31-mar-2014)</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Burstedt, Lars, f.d. högskoledirektör (fr.o.m den 11-dec-2012 t.o.m den 31-mar-2014)</w:t>
      </w:r>
    </w:p>
    <w:p w:rsidR="00037DCF" w:rsidRDefault="00037DCF" w:rsidP="00037DCF">
      <w:pPr>
        <w:pStyle w:val="Brdtext"/>
        <w:ind w:left="227"/>
        <w:jc w:val="left"/>
      </w:pPr>
      <w:r>
        <w:t xml:space="preserve">Lindal, Anna, musiker (fr.o.m den 11-dec-2012 t.o.m den </w:t>
      </w:r>
    </w:p>
    <w:p w:rsidR="00037DCF" w:rsidRDefault="00037DCF" w:rsidP="00037DCF">
      <w:pPr>
        <w:pStyle w:val="Brdtext"/>
        <w:ind w:left="227"/>
        <w:jc w:val="left"/>
      </w:pPr>
      <w:r>
        <w:t>31-jan-2014)</w:t>
      </w:r>
    </w:p>
    <w:p w:rsidR="00037DCF" w:rsidRDefault="00037DCF" w:rsidP="00037DCF">
      <w:pPr>
        <w:pStyle w:val="Brdtext"/>
        <w:jc w:val="left"/>
      </w:pPr>
    </w:p>
    <w:p w:rsidR="00037DCF" w:rsidRDefault="00037DCF" w:rsidP="00037DCF">
      <w:pPr>
        <w:pStyle w:val="Brdtext"/>
        <w:jc w:val="left"/>
      </w:pPr>
      <w:r>
        <w:t>Direktiv för utredningen, se dir. 2012:121</w:t>
      </w:r>
    </w:p>
    <w:p w:rsidR="00037DCF" w:rsidRDefault="00037DCF" w:rsidP="00037DCF">
      <w:pPr>
        <w:pStyle w:val="Brdtext"/>
        <w:jc w:val="left"/>
      </w:pPr>
    </w:p>
    <w:p w:rsidR="00037DCF" w:rsidRDefault="00037DCF" w:rsidP="00037DCF">
      <w:pPr>
        <w:pStyle w:val="Brdtext"/>
        <w:jc w:val="left"/>
      </w:pPr>
      <w:r>
        <w:t>Organisationsommittén beräknas avsluta sitt arbete senast den 31 mars 2014.</w:t>
      </w:r>
    </w:p>
    <w:p w:rsidR="00037DCF" w:rsidRDefault="00037DCF">
      <w:pPr>
        <w:overflowPunct/>
        <w:autoSpaceDE/>
        <w:autoSpaceDN/>
        <w:adjustRightInd/>
        <w:textAlignment w:val="auto"/>
        <w:rPr>
          <w:sz w:val="20"/>
        </w:rPr>
      </w:pPr>
      <w:r>
        <w:br w:type="page"/>
      </w:r>
    </w:p>
    <w:p w:rsidR="00037DCF" w:rsidRPr="006B3C1C" w:rsidRDefault="00037DCF" w:rsidP="0007545F">
      <w:pPr>
        <w:pStyle w:val="Rubrik1"/>
        <w:numPr>
          <w:ilvl w:val="0"/>
          <w:numId w:val="19"/>
        </w:numPr>
        <w:spacing w:before="0"/>
        <w:rPr>
          <w:sz w:val="27"/>
          <w:szCs w:val="27"/>
        </w:rPr>
      </w:pPr>
      <w:bookmarkStart w:id="512" w:name="_Toc348704887"/>
      <w:bookmarkStart w:id="513" w:name="_Toc349138035"/>
      <w:bookmarkStart w:id="514" w:name="_Toc349138375"/>
      <w:r w:rsidRPr="006B3C1C">
        <w:rPr>
          <w:sz w:val="27"/>
          <w:szCs w:val="27"/>
        </w:rPr>
        <w:lastRenderedPageBreak/>
        <w:t>Landsbygdsdepartementet</w:t>
      </w:r>
      <w:bookmarkEnd w:id="512"/>
      <w:bookmarkEnd w:id="513"/>
      <w:bookmarkEnd w:id="514"/>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1</w:t>
      </w:r>
    </w:p>
    <w:p w:rsidR="00037DCF" w:rsidRPr="006B3C1C" w:rsidRDefault="00037DCF" w:rsidP="00037DCF">
      <w:pPr>
        <w:pStyle w:val="Rubrik2"/>
        <w:numPr>
          <w:ilvl w:val="1"/>
          <w:numId w:val="19"/>
        </w:numPr>
        <w:tabs>
          <w:tab w:val="clear" w:pos="1134"/>
          <w:tab w:val="clear" w:pos="2268"/>
          <w:tab w:val="left" w:pos="850"/>
        </w:tabs>
        <w:ind w:left="850" w:hanging="850"/>
        <w:rPr>
          <w:sz w:val="23"/>
          <w:szCs w:val="23"/>
        </w:rPr>
      </w:pPr>
      <w:bookmarkStart w:id="515" w:name="_Toc348704888"/>
      <w:bookmarkStart w:id="516" w:name="_Toc349138036"/>
      <w:bookmarkStart w:id="517" w:name="_Toc349138376"/>
      <w:r w:rsidRPr="006B3C1C">
        <w:rPr>
          <w:sz w:val="23"/>
          <w:szCs w:val="23"/>
        </w:rPr>
        <w:t xml:space="preserve">Utredningen Avveckling av Fiskeriverket        </w:t>
      </w:r>
      <w:r>
        <w:rPr>
          <w:sz w:val="23"/>
          <w:szCs w:val="23"/>
        </w:rPr>
        <w:t xml:space="preserve">          </w:t>
      </w:r>
      <w:r w:rsidRPr="006B3C1C">
        <w:rPr>
          <w:sz w:val="23"/>
          <w:szCs w:val="23"/>
        </w:rPr>
        <w:t>(L 2011:01)</w:t>
      </w:r>
      <w:bookmarkEnd w:id="515"/>
      <w:bookmarkEnd w:id="516"/>
      <w:bookmarkEnd w:id="517"/>
    </w:p>
    <w:p w:rsidR="00037DCF" w:rsidRDefault="00037DCF" w:rsidP="00037DCF">
      <w:pPr>
        <w:pStyle w:val="Brdtext"/>
        <w:jc w:val="left"/>
      </w:pPr>
      <w:r>
        <w:t>Tillkallad enligt regeringens bemyndigande 31 -maj-2011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Nensén Uggla, Astrid, (fr.o.m den  1 -jun-2011 t.o.m den  1-nov-2012)</w:t>
      </w:r>
    </w:p>
    <w:p w:rsidR="00037DCF" w:rsidRDefault="00037DCF" w:rsidP="00037DCF">
      <w:pPr>
        <w:pStyle w:val="Brdtext"/>
        <w:jc w:val="left"/>
      </w:pPr>
    </w:p>
    <w:p w:rsidR="00037DCF" w:rsidRDefault="00037DCF" w:rsidP="00037DCF">
      <w:pPr>
        <w:pStyle w:val="Brdtext"/>
        <w:jc w:val="left"/>
      </w:pPr>
      <w:r>
        <w:t>Direktiv för utredningen, se dir. 2011:46</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6B3C1C" w:rsidRDefault="00037DCF" w:rsidP="00037DCF">
      <w:pPr>
        <w:pStyle w:val="Rubrik2"/>
        <w:numPr>
          <w:ilvl w:val="1"/>
          <w:numId w:val="19"/>
        </w:numPr>
        <w:tabs>
          <w:tab w:val="clear" w:pos="1134"/>
          <w:tab w:val="clear" w:pos="2268"/>
          <w:tab w:val="left" w:pos="850"/>
        </w:tabs>
        <w:ind w:left="850" w:hanging="850"/>
        <w:rPr>
          <w:sz w:val="23"/>
          <w:szCs w:val="23"/>
        </w:rPr>
      </w:pPr>
      <w:bookmarkStart w:id="518" w:name="_Toc348704889"/>
      <w:bookmarkStart w:id="519" w:name="_Toc349138037"/>
      <w:bookmarkStart w:id="520" w:name="_Toc349138377"/>
      <w:r w:rsidRPr="006B3C1C">
        <w:rPr>
          <w:sz w:val="23"/>
          <w:szCs w:val="23"/>
        </w:rPr>
        <w:t>Utredningen om miljöbestämmelser för jordbruksföretag och djurhållning (L 2011:02)</w:t>
      </w:r>
      <w:bookmarkEnd w:id="518"/>
      <w:bookmarkEnd w:id="519"/>
      <w:bookmarkEnd w:id="520"/>
    </w:p>
    <w:p w:rsidR="00037DCF" w:rsidRDefault="00037DCF" w:rsidP="00037DCF">
      <w:pPr>
        <w:pStyle w:val="Brdtext"/>
        <w:jc w:val="left"/>
      </w:pPr>
      <w:r>
        <w:t>Tillkallad enligt regeringens bemyndigande  9 -jun-2011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Huhtasaari, Christina, (fr.o.m den  1-jul-2011 t.o.m den 31-okt-2012)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Alesund, Nils, handläggare (fr.o.m den  6-okt-2011)</w:t>
      </w:r>
    </w:p>
    <w:p w:rsidR="00037DCF" w:rsidRDefault="00037DCF" w:rsidP="00037DCF">
      <w:pPr>
        <w:pStyle w:val="Brdtext"/>
        <w:ind w:left="227"/>
        <w:jc w:val="left"/>
      </w:pPr>
      <w:r>
        <w:t>Berggren, Kajsa, enhetschef (fr.o.m den  6-okt-2011)</w:t>
      </w:r>
    </w:p>
    <w:p w:rsidR="00037DCF" w:rsidRDefault="00037DCF" w:rsidP="00037DCF">
      <w:pPr>
        <w:pStyle w:val="Brdtext"/>
        <w:ind w:left="227"/>
        <w:jc w:val="left"/>
      </w:pPr>
      <w:r>
        <w:t>Ericson, Sven-Olov, kansliråd (fr.o.m den 16-mar-2012)</w:t>
      </w:r>
    </w:p>
    <w:p w:rsidR="00037DCF" w:rsidRDefault="00037DCF" w:rsidP="00037DCF">
      <w:pPr>
        <w:pStyle w:val="Brdtext"/>
        <w:ind w:left="227"/>
        <w:jc w:val="left"/>
      </w:pPr>
      <w:r>
        <w:t>Forsell, Jerker, kansliråd (fr.o.m den 15 -jun-2012)</w:t>
      </w:r>
    </w:p>
    <w:p w:rsidR="00037DCF" w:rsidRDefault="00037DCF" w:rsidP="00037DCF">
      <w:pPr>
        <w:pStyle w:val="Brdtext"/>
        <w:ind w:left="227"/>
        <w:jc w:val="left"/>
      </w:pPr>
      <w:r>
        <w:t>Hansson, Emelie, sakkunnig (fr.o.m den  6-okt-2011)</w:t>
      </w:r>
    </w:p>
    <w:p w:rsidR="00037DCF" w:rsidRDefault="00037DCF" w:rsidP="00037DCF">
      <w:pPr>
        <w:pStyle w:val="Brdtext"/>
        <w:ind w:left="227"/>
        <w:jc w:val="left"/>
      </w:pPr>
      <w:r>
        <w:t>Hedelius Bruu, Sofia, miljöjurist (fr.o.m den  6-okt-2011)</w:t>
      </w:r>
    </w:p>
    <w:p w:rsidR="00037DCF" w:rsidRDefault="00037DCF" w:rsidP="00037DCF">
      <w:pPr>
        <w:pStyle w:val="Brdtext"/>
        <w:ind w:left="227"/>
        <w:jc w:val="left"/>
      </w:pPr>
      <w:r>
        <w:t>Joelsson, Arne, avdelningsdirektör (fr.o.m den  6-okt-2011)</w:t>
      </w:r>
    </w:p>
    <w:p w:rsidR="00037DCF" w:rsidRDefault="00037DCF" w:rsidP="00037DCF">
      <w:pPr>
        <w:pStyle w:val="Brdtext"/>
        <w:ind w:left="227"/>
        <w:jc w:val="left"/>
      </w:pPr>
      <w:r>
        <w:t>Josefsson, Anna, departementssekreterare (fr.o.m den  6-okt-2011)</w:t>
      </w:r>
    </w:p>
    <w:p w:rsidR="00037DCF" w:rsidRDefault="00037DCF" w:rsidP="00037DCF">
      <w:pPr>
        <w:pStyle w:val="Brdtext"/>
        <w:ind w:left="227"/>
        <w:jc w:val="left"/>
      </w:pPr>
      <w:r>
        <w:t xml:space="preserve">Olsson, Tobias, enhetschef (fr.o.m den  6-okt-2011 t.o.m den </w:t>
      </w:r>
    </w:p>
    <w:p w:rsidR="00037DCF" w:rsidRDefault="00037DCF" w:rsidP="00037DCF">
      <w:pPr>
        <w:pStyle w:val="Brdtext"/>
        <w:ind w:left="227"/>
        <w:jc w:val="left"/>
      </w:pPr>
      <w:r>
        <w:t>15-mar-2012)</w:t>
      </w:r>
    </w:p>
    <w:p w:rsidR="00037DCF" w:rsidRDefault="00037DCF" w:rsidP="00037DCF">
      <w:pPr>
        <w:pStyle w:val="Brdtext"/>
        <w:ind w:left="227"/>
        <w:jc w:val="left"/>
      </w:pPr>
      <w:r>
        <w:t>Sedin, Roger, departementssekreterare (fr.o.m den  6-okt-2011 t.o.m den 14 -jun-2012)</w:t>
      </w:r>
    </w:p>
    <w:p w:rsidR="00037DCF" w:rsidRDefault="00037DCF" w:rsidP="00037DCF">
      <w:pPr>
        <w:pStyle w:val="Brdtext"/>
        <w:ind w:left="227"/>
        <w:jc w:val="left"/>
      </w:pPr>
      <w:r>
        <w:t>Strandmark, Mona, agronom (fr.o.m den 16-mar-2012)</w:t>
      </w:r>
    </w:p>
    <w:p w:rsidR="00037DCF" w:rsidRDefault="00037DCF" w:rsidP="00037DCF">
      <w:pPr>
        <w:pStyle w:val="Brdtext"/>
        <w:ind w:left="227"/>
        <w:jc w:val="left"/>
      </w:pPr>
      <w:r>
        <w:t>Svedinger, Ingrid, ämnesråd (fr.o.m den  6-okt-2011)</w:t>
      </w:r>
    </w:p>
    <w:p w:rsidR="00037DCF" w:rsidRDefault="00037DCF" w:rsidP="00037DCF">
      <w:pPr>
        <w:pStyle w:val="Brdtext"/>
        <w:ind w:left="227"/>
        <w:jc w:val="left"/>
      </w:pPr>
      <w:r>
        <w:t>Telenius, Björn, departementssekreterare (fr.o.m den  6-okt-2011 t.o.m den 15-mar-2012)</w:t>
      </w:r>
    </w:p>
    <w:p w:rsidR="00037DCF" w:rsidRDefault="00037DCF" w:rsidP="00037DCF">
      <w:pPr>
        <w:pStyle w:val="Brdtext"/>
        <w:ind w:left="227"/>
        <w:jc w:val="left"/>
      </w:pPr>
      <w:r>
        <w:t>Wickström, Ulf, jur.kand. (fr.o.m den  6-okt-2011)</w:t>
      </w:r>
    </w:p>
    <w:p w:rsidR="00037DCF" w:rsidRDefault="00037DCF" w:rsidP="00037DCF">
      <w:pPr>
        <w:pStyle w:val="Brdtext"/>
        <w:ind w:left="227"/>
        <w:jc w:val="left"/>
      </w:pPr>
      <w:r>
        <w:t>Wikström, Roger, hovrättsråd (fr.o.m den  6-okt-2011)</w:t>
      </w:r>
    </w:p>
    <w:p w:rsidR="00037DCF" w:rsidRDefault="00037DCF" w:rsidP="00037DCF">
      <w:pPr>
        <w:pStyle w:val="Brdtext"/>
        <w:ind w:left="227"/>
        <w:jc w:val="left"/>
      </w:pPr>
      <w:r>
        <w:lastRenderedPageBreak/>
        <w:t>Zetterberg, Charlotta, docent miljörätt (fr.o.m den  6-okt-2011)</w:t>
      </w:r>
    </w:p>
    <w:p w:rsidR="00037DCF" w:rsidRDefault="00037DCF" w:rsidP="00037DCF">
      <w:pPr>
        <w:pStyle w:val="Brdtext"/>
        <w:ind w:left="227"/>
        <w:jc w:val="left"/>
      </w:pPr>
      <w:r>
        <w:t>Öhman, Conny, rättssakkunnig (fr.o.m den  6-okt-2011)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Henriksson, Mattias, (fr.o.m den  1-jan-2012 t.o.m den 31-mar-2012)</w:t>
      </w:r>
    </w:p>
    <w:p w:rsidR="00037DCF" w:rsidRDefault="00037DCF" w:rsidP="00037DCF">
      <w:pPr>
        <w:pStyle w:val="Brdtext"/>
        <w:ind w:left="227"/>
        <w:jc w:val="left"/>
      </w:pPr>
      <w:r>
        <w:t xml:space="preserve">Huhtasaari, Christina, (fr.o.m den  1 -apr-2012 t.o.m den </w:t>
      </w:r>
    </w:p>
    <w:p w:rsidR="00037DCF" w:rsidRDefault="00037DCF" w:rsidP="00037DCF">
      <w:pPr>
        <w:pStyle w:val="Brdtext"/>
        <w:ind w:left="227"/>
        <w:jc w:val="left"/>
      </w:pPr>
      <w:r>
        <w:t>31 -dec-2012)</w:t>
      </w:r>
    </w:p>
    <w:p w:rsidR="00037DCF" w:rsidRDefault="00037DCF" w:rsidP="00037DCF">
      <w:pPr>
        <w:pStyle w:val="Brdtext"/>
        <w:ind w:left="227"/>
        <w:jc w:val="left"/>
      </w:pPr>
      <w:r>
        <w:t xml:space="preserve">Lindblad-Hammar, Ida, (fr.o.m den 11-aug-2011 t.o.m den </w:t>
      </w:r>
    </w:p>
    <w:p w:rsidR="00037DCF" w:rsidRDefault="00037DCF" w:rsidP="00037DCF">
      <w:pPr>
        <w:pStyle w:val="Brdtext"/>
        <w:ind w:left="227"/>
        <w:jc w:val="left"/>
      </w:pPr>
      <w:r>
        <w:t>15-feb-2013)</w:t>
      </w:r>
    </w:p>
    <w:p w:rsidR="00037DCF" w:rsidRDefault="00037DCF" w:rsidP="00037DCF">
      <w:pPr>
        <w:pStyle w:val="Brdtext"/>
        <w:ind w:left="227"/>
        <w:jc w:val="left"/>
      </w:pPr>
      <w:r>
        <w:t>Widell, Stig, (fr.o.m den 15-sep-2011 t.o.m den 31-okt-2012)</w:t>
      </w:r>
    </w:p>
    <w:p w:rsidR="00037DCF" w:rsidRDefault="00037DCF" w:rsidP="00037DCF">
      <w:pPr>
        <w:pStyle w:val="Brdtext"/>
        <w:jc w:val="left"/>
      </w:pPr>
    </w:p>
    <w:p w:rsidR="00037DCF" w:rsidRDefault="00037DCF" w:rsidP="00037DCF">
      <w:pPr>
        <w:pStyle w:val="Brdtext"/>
        <w:jc w:val="left"/>
      </w:pPr>
      <w:r>
        <w:t>Lokal: Regeringskansliets utredningsavdelning, Box 2001, 550 02 Jönköping</w:t>
      </w:r>
    </w:p>
    <w:p w:rsidR="00037DCF" w:rsidRDefault="00037DCF" w:rsidP="00037DCF">
      <w:pPr>
        <w:pStyle w:val="Brdtext"/>
        <w:jc w:val="left"/>
      </w:pPr>
    </w:p>
    <w:p w:rsidR="00037DCF" w:rsidRDefault="00037DCF" w:rsidP="00037DCF">
      <w:pPr>
        <w:pStyle w:val="Brdtext"/>
        <w:jc w:val="left"/>
      </w:pPr>
      <w:r>
        <w:t>Direktiv för utredningen, se dir. 2011:49 och dir. 2012:75</w:t>
      </w:r>
    </w:p>
    <w:p w:rsidR="00037DCF" w:rsidRDefault="00037DCF" w:rsidP="00037DCF">
      <w:pPr>
        <w:pStyle w:val="Brdtext"/>
        <w:jc w:val="left"/>
      </w:pPr>
    </w:p>
    <w:p w:rsidR="00037DCF" w:rsidRDefault="00037DCF" w:rsidP="00037DCF">
      <w:pPr>
        <w:pStyle w:val="Brdtext"/>
        <w:jc w:val="left"/>
      </w:pPr>
      <w:r>
        <w:t>Utredningen beräknas avsluta sitt arbete senast den 31 januari 2013.</w:t>
      </w:r>
    </w:p>
    <w:p w:rsidR="00037DCF" w:rsidRPr="006B3C1C" w:rsidRDefault="00037DCF" w:rsidP="00037DCF">
      <w:pPr>
        <w:pStyle w:val="Rubrik2"/>
        <w:numPr>
          <w:ilvl w:val="1"/>
          <w:numId w:val="19"/>
        </w:numPr>
        <w:tabs>
          <w:tab w:val="clear" w:pos="1134"/>
          <w:tab w:val="clear" w:pos="2268"/>
          <w:tab w:val="left" w:pos="850"/>
        </w:tabs>
        <w:ind w:left="850" w:hanging="850"/>
        <w:rPr>
          <w:sz w:val="23"/>
          <w:szCs w:val="23"/>
        </w:rPr>
      </w:pPr>
      <w:bookmarkStart w:id="521" w:name="_Toc348704890"/>
      <w:bookmarkStart w:id="522" w:name="_Toc349138038"/>
      <w:bookmarkStart w:id="523" w:name="_Toc349138378"/>
      <w:r w:rsidRPr="006B3C1C">
        <w:rPr>
          <w:sz w:val="23"/>
          <w:szCs w:val="23"/>
        </w:rPr>
        <w:t>Översyn av jaktlagstiftningen m.m. (L 2012:01)</w:t>
      </w:r>
      <w:bookmarkEnd w:id="521"/>
      <w:bookmarkEnd w:id="522"/>
      <w:bookmarkEnd w:id="523"/>
    </w:p>
    <w:p w:rsidR="00037DCF" w:rsidRDefault="00037DCF" w:rsidP="00037DCF">
      <w:pPr>
        <w:pStyle w:val="Brdtext"/>
        <w:jc w:val="left"/>
      </w:pPr>
      <w:r>
        <w:t>Tillkallad enligt regeringens bemyndigande 19-jul-2012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Larsson, Håkan, f.d. led. av riksdagen (fr.o.m den 26-nov-2012)</w:t>
      </w:r>
    </w:p>
    <w:p w:rsidR="00037DCF" w:rsidRDefault="00037DCF" w:rsidP="00037DCF">
      <w:pPr>
        <w:pStyle w:val="Brdtext"/>
        <w:jc w:val="left"/>
      </w:pPr>
    </w:p>
    <w:p w:rsidR="00037DCF" w:rsidRDefault="00037DCF" w:rsidP="00037DCF">
      <w:pPr>
        <w:pStyle w:val="Brdtext"/>
        <w:jc w:val="left"/>
      </w:pPr>
      <w:r>
        <w:t>Direktiv för utredningen, se dir. 2012:77</w:t>
      </w:r>
    </w:p>
    <w:p w:rsidR="00037DCF" w:rsidRDefault="00037DCF" w:rsidP="00037DCF">
      <w:pPr>
        <w:pStyle w:val="Brdtext"/>
        <w:jc w:val="left"/>
      </w:pPr>
    </w:p>
    <w:p w:rsidR="00037DCF" w:rsidRDefault="00037DCF" w:rsidP="00037DCF">
      <w:pPr>
        <w:pStyle w:val="Brdtext"/>
        <w:jc w:val="left"/>
      </w:pPr>
      <w:r>
        <w:t>Utredningen beräknas avsluta sitt arbete senast den 30 december 2014.</w:t>
      </w:r>
    </w:p>
    <w:p w:rsidR="00037DCF" w:rsidRDefault="00037DCF">
      <w:pPr>
        <w:overflowPunct/>
        <w:autoSpaceDE/>
        <w:autoSpaceDN/>
        <w:adjustRightInd/>
        <w:textAlignment w:val="auto"/>
        <w:rPr>
          <w:sz w:val="20"/>
        </w:rPr>
      </w:pPr>
      <w:r>
        <w:br w:type="page"/>
      </w:r>
    </w:p>
    <w:p w:rsidR="00037DCF" w:rsidRPr="00ED48FF" w:rsidRDefault="00037DCF" w:rsidP="0007545F">
      <w:pPr>
        <w:pStyle w:val="Rubrik1"/>
        <w:numPr>
          <w:ilvl w:val="0"/>
          <w:numId w:val="20"/>
        </w:numPr>
        <w:spacing w:before="0"/>
        <w:rPr>
          <w:sz w:val="27"/>
          <w:szCs w:val="27"/>
        </w:rPr>
      </w:pPr>
      <w:bookmarkStart w:id="524" w:name="_Toc348704891"/>
      <w:bookmarkStart w:id="525" w:name="_Toc349138039"/>
      <w:bookmarkStart w:id="526" w:name="_Toc349138379"/>
      <w:r w:rsidRPr="00ED48FF">
        <w:rPr>
          <w:sz w:val="27"/>
          <w:szCs w:val="27"/>
        </w:rPr>
        <w:lastRenderedPageBreak/>
        <w:t>Miljödepartementet</w:t>
      </w:r>
      <w:bookmarkEnd w:id="524"/>
      <w:bookmarkEnd w:id="525"/>
      <w:bookmarkEnd w:id="526"/>
    </w:p>
    <w:p w:rsidR="00037DCF" w:rsidRDefault="00037DCF" w:rsidP="00037DCF">
      <w:pPr>
        <w:rPr>
          <w:sz w:val="20"/>
        </w:rPr>
      </w:pPr>
      <w:r>
        <w:rPr>
          <w:sz w:val="20"/>
        </w:rPr>
        <w:t>Inom detta avsnitt har följande kommittéer avslutat sin verksamhet sedan redovisningen i 2012 års kommittéberättelse: 3, 5, 6 och 7</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27" w:name="_Toc348704892"/>
      <w:bookmarkStart w:id="528" w:name="_Toc349138040"/>
      <w:bookmarkStart w:id="529" w:name="_Toc349138380"/>
      <w:r w:rsidRPr="00ED48FF">
        <w:rPr>
          <w:sz w:val="23"/>
          <w:szCs w:val="23"/>
        </w:rPr>
        <w:t>Miljövårdsberedningen (Jo 1968:A)</w:t>
      </w:r>
      <w:bookmarkEnd w:id="527"/>
      <w:bookmarkEnd w:id="528"/>
      <w:bookmarkEnd w:id="529"/>
    </w:p>
    <w:p w:rsidR="00037DCF" w:rsidRDefault="00037DCF" w:rsidP="00037DCF">
      <w:pPr>
        <w:pStyle w:val="Brdtext"/>
        <w:jc w:val="left"/>
      </w:pPr>
      <w:r>
        <w:t>Organ inom Regeringskansliet</w:t>
      </w:r>
    </w:p>
    <w:p w:rsidR="00037DCF" w:rsidRPr="00BD08D5" w:rsidRDefault="00037DCF" w:rsidP="00037DCF">
      <w:pPr>
        <w:pStyle w:val="Brdtextmedindrag"/>
      </w:pPr>
    </w:p>
    <w:p w:rsidR="00037DCF" w:rsidRDefault="00037DCF" w:rsidP="00037DCF">
      <w:pPr>
        <w:pStyle w:val="Brdtext"/>
        <w:jc w:val="left"/>
      </w:pPr>
      <w:r>
        <w:t>Tillkallade enligt regeringens bemyndigande 28-jun-1968</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Bergqvist, Jan, led. av riksdagen (fr.o.m den 16-apr-1996 t.o.m den 30-sep-2001)</w:t>
      </w:r>
    </w:p>
    <w:p w:rsidR="00037DCF" w:rsidRDefault="00037DCF" w:rsidP="00037DCF">
      <w:pPr>
        <w:pStyle w:val="Brdtext"/>
        <w:ind w:left="227"/>
        <w:jc w:val="left"/>
      </w:pPr>
      <w:r>
        <w:t>von Sydow, Björn, led. av riksdagen (fr.o.m den  6-dec-1994 t.o.m den 26-mar-1996)</w:t>
      </w:r>
    </w:p>
    <w:p w:rsidR="00037DCF" w:rsidRDefault="00037DCF" w:rsidP="00037DCF">
      <w:pPr>
        <w:pStyle w:val="Brdtext"/>
        <w:ind w:left="227"/>
        <w:jc w:val="left"/>
      </w:pPr>
      <w:r>
        <w:t xml:space="preserve">Sommestad, Lena, statsråd (fr.o.m den 21-nov-2002 t.o.m den  </w:t>
      </w:r>
    </w:p>
    <w:p w:rsidR="00037DCF" w:rsidRDefault="00037DCF" w:rsidP="00037DCF">
      <w:pPr>
        <w:pStyle w:val="Brdtext"/>
        <w:ind w:left="227"/>
        <w:jc w:val="left"/>
      </w:pPr>
      <w:r>
        <w:t>5-okt-2006)</w:t>
      </w:r>
    </w:p>
    <w:p w:rsidR="00037DCF" w:rsidRDefault="00037DCF" w:rsidP="00037DCF">
      <w:pPr>
        <w:pStyle w:val="Brdtext"/>
        <w:ind w:left="227"/>
        <w:jc w:val="left"/>
      </w:pPr>
      <w:r>
        <w:t xml:space="preserve">Thurdin, Görel, statsråd (fr.o.m den 17-jun-1994 t.o.m den  </w:t>
      </w:r>
    </w:p>
    <w:p w:rsidR="00037DCF" w:rsidRDefault="00037DCF" w:rsidP="00037DCF">
      <w:pPr>
        <w:pStyle w:val="Brdtext"/>
        <w:ind w:left="227"/>
        <w:jc w:val="left"/>
      </w:pPr>
      <w:r>
        <w:t>2-okt-1994)</w:t>
      </w:r>
    </w:p>
    <w:p w:rsidR="00037DCF" w:rsidRDefault="00037DCF" w:rsidP="00037DCF">
      <w:pPr>
        <w:pStyle w:val="Brdtext"/>
        <w:ind w:left="227"/>
        <w:jc w:val="left"/>
      </w:pPr>
      <w:r>
        <w:t>Johansson, Olof, statsråd (t.o.m den 16-jun-1994)</w:t>
      </w:r>
    </w:p>
    <w:p w:rsidR="00037DCF" w:rsidRDefault="00037DCF" w:rsidP="00037DCF">
      <w:pPr>
        <w:pStyle w:val="Brdtext"/>
        <w:ind w:left="227"/>
        <w:jc w:val="left"/>
      </w:pPr>
      <w:r>
        <w:t xml:space="preserve">Larsson, Kjell, statsråd (fr.o.m den  1-okt-2001 t.o.m den </w:t>
      </w:r>
    </w:p>
    <w:p w:rsidR="00037DCF" w:rsidRDefault="00037DCF" w:rsidP="00037DCF">
      <w:pPr>
        <w:pStyle w:val="Brdtext"/>
        <w:ind w:left="227"/>
        <w:jc w:val="left"/>
      </w:pPr>
      <w:r>
        <w:t>20-nov-2002)</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 xml:space="preserve">Bergqvist, Jan, led. av riksdagen (fr.o.m den  1-okt-2001 t.o.m den </w:t>
      </w:r>
    </w:p>
    <w:p w:rsidR="00037DCF" w:rsidRDefault="00037DCF" w:rsidP="00037DCF">
      <w:pPr>
        <w:pStyle w:val="Brdtext"/>
        <w:ind w:left="227"/>
        <w:jc w:val="left"/>
      </w:pPr>
      <w:r>
        <w:t>30-sep-2006)</w:t>
      </w:r>
    </w:p>
    <w:p w:rsidR="00037DCF" w:rsidRDefault="00037DCF" w:rsidP="00037DCF">
      <w:pPr>
        <w:pStyle w:val="Brdtext"/>
        <w:ind w:left="227"/>
        <w:jc w:val="left"/>
      </w:pPr>
      <w:r>
        <w:t>Thurdin, Görel, statsråd (t.o.m den 16-jun-1994)</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Ackum, Susanne, (fr.o.m den 28-okt-1997 t.o.m den  4-dec-1997)</w:t>
      </w:r>
    </w:p>
    <w:p w:rsidR="00037DCF" w:rsidRDefault="00037DCF" w:rsidP="00037DCF">
      <w:pPr>
        <w:pStyle w:val="Brdtext"/>
        <w:ind w:left="227"/>
        <w:jc w:val="left"/>
      </w:pPr>
      <w:r>
        <w:t>Annerberg, Rolf, generaldirektör (fr.o.m den  6-dec-1994 t.o.m den 30-sep-1999)</w:t>
      </w:r>
    </w:p>
    <w:p w:rsidR="00037DCF" w:rsidRDefault="00037DCF" w:rsidP="00037DCF">
      <w:pPr>
        <w:pStyle w:val="Brdtext"/>
        <w:ind w:left="227"/>
        <w:jc w:val="left"/>
      </w:pPr>
      <w:r>
        <w:t>Arrhenius, Erik, professor (t.o.m den 15-okt-1994)</w:t>
      </w:r>
    </w:p>
    <w:p w:rsidR="00037DCF" w:rsidRDefault="00037DCF" w:rsidP="00037DCF">
      <w:pPr>
        <w:pStyle w:val="Brdtext"/>
        <w:ind w:left="227"/>
        <w:jc w:val="left"/>
      </w:pPr>
      <w:r>
        <w:t>Axelsson, Svante, generalsekreterare (fr.o.m den 15-apr-2003 t.o.m den 31-dec-2006)</w:t>
      </w:r>
    </w:p>
    <w:p w:rsidR="00037DCF" w:rsidRDefault="00037DCF" w:rsidP="00037DCF">
      <w:pPr>
        <w:pStyle w:val="Brdtext"/>
        <w:ind w:left="227"/>
        <w:jc w:val="left"/>
      </w:pPr>
      <w:r>
        <w:t xml:space="preserve">Azar, Christian, professor (fr.o.m den 15-apr-2003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Bergman, Åke, professor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Bergqvist, Jan, led. av riksdagen (fr.o.m den  1-okt-2001 t.o.m den </w:t>
      </w:r>
    </w:p>
    <w:p w:rsidR="00037DCF" w:rsidRDefault="00037DCF" w:rsidP="00037DCF">
      <w:pPr>
        <w:pStyle w:val="Brdtext"/>
        <w:ind w:left="227"/>
        <w:jc w:val="left"/>
      </w:pPr>
      <w:r>
        <w:t>30-sep-2006)</w:t>
      </w:r>
    </w:p>
    <w:p w:rsidR="00037DCF" w:rsidRDefault="00037DCF" w:rsidP="00037DCF">
      <w:pPr>
        <w:pStyle w:val="Brdtext"/>
        <w:ind w:left="227"/>
        <w:jc w:val="left"/>
      </w:pPr>
      <w:r>
        <w:t>Bolin, Bert, professor (t.o.m den 15-okt-1994)</w:t>
      </w:r>
    </w:p>
    <w:p w:rsidR="00037DCF" w:rsidRPr="00BD08D5" w:rsidRDefault="00037DCF" w:rsidP="00037DCF">
      <w:pPr>
        <w:pStyle w:val="Brdtext"/>
        <w:ind w:left="227"/>
        <w:jc w:val="left"/>
        <w:rPr>
          <w:lang w:val="de-DE"/>
        </w:rPr>
      </w:pPr>
      <w:r w:rsidRPr="00BD08D5">
        <w:rPr>
          <w:lang w:val="de-DE"/>
        </w:rPr>
        <w:t>Bucht, Eivor, professor (t.o.m den 15</w:t>
      </w:r>
      <w:r>
        <w:rPr>
          <w:lang w:val="de-DE"/>
        </w:rPr>
        <w:t>-okt</w:t>
      </w:r>
      <w:r w:rsidRPr="00BD08D5">
        <w:rPr>
          <w:lang w:val="de-DE"/>
        </w:rPr>
        <w:t>-1994)</w:t>
      </w:r>
    </w:p>
    <w:p w:rsidR="00037DCF" w:rsidRDefault="00037DCF" w:rsidP="00037DCF">
      <w:pPr>
        <w:pStyle w:val="Brdtext"/>
        <w:ind w:left="227"/>
        <w:jc w:val="left"/>
      </w:pPr>
      <w:r>
        <w:t>Daléus, Lennart, led. av riksdagen (t.o.m den 15-okt-1994)</w:t>
      </w:r>
    </w:p>
    <w:p w:rsidR="00037DCF" w:rsidRDefault="00037DCF" w:rsidP="00037DCF">
      <w:pPr>
        <w:pStyle w:val="Brdtext"/>
      </w:pPr>
      <w:r>
        <w:br w:type="page"/>
      </w:r>
    </w:p>
    <w:p w:rsidR="00037DCF" w:rsidRDefault="00037DCF" w:rsidP="00037DCF">
      <w:pPr>
        <w:pStyle w:val="Brdtext"/>
        <w:ind w:left="227"/>
        <w:jc w:val="left"/>
      </w:pPr>
      <w:r>
        <w:lastRenderedPageBreak/>
        <w:t xml:space="preserve">Domeij, Åsa, agronom (fr.o.m den  6-dec-1994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Eckerberg, Katarina, professor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Edman, Stefan, författare (fr.o.m den  6-dec-1994 t.o.m den </w:t>
      </w:r>
    </w:p>
    <w:p w:rsidR="00037DCF" w:rsidRDefault="00037DCF" w:rsidP="00037DCF">
      <w:pPr>
        <w:pStyle w:val="Brdtext"/>
        <w:ind w:left="227"/>
        <w:jc w:val="left"/>
      </w:pPr>
      <w:r>
        <w:t>23-mar-2005)</w:t>
      </w:r>
    </w:p>
    <w:p w:rsidR="00037DCF" w:rsidRDefault="00037DCF" w:rsidP="00037DCF">
      <w:pPr>
        <w:pStyle w:val="Brdtext"/>
        <w:ind w:left="227"/>
        <w:jc w:val="left"/>
      </w:pPr>
      <w:r>
        <w:t xml:space="preserve">Edmar, Desirée, museichef (fr.o.m den 28-maj-1996 t.o.m den </w:t>
      </w:r>
    </w:p>
    <w:p w:rsidR="00037DCF" w:rsidRDefault="00037DCF" w:rsidP="00037DCF">
      <w:pPr>
        <w:pStyle w:val="Brdtext"/>
        <w:ind w:left="227"/>
        <w:jc w:val="left"/>
      </w:pPr>
      <w:r>
        <w:t>29-aug-1999)</w:t>
      </w:r>
    </w:p>
    <w:p w:rsidR="00037DCF" w:rsidRDefault="00037DCF" w:rsidP="00037DCF">
      <w:pPr>
        <w:pStyle w:val="Brdtext"/>
        <w:ind w:left="227"/>
        <w:jc w:val="left"/>
      </w:pPr>
      <w:r>
        <w:t>Enander, Göran, generaldirektör (fr.o.m den 15-apr-2003 t.o.m den 31-dec-2006)</w:t>
      </w:r>
    </w:p>
    <w:p w:rsidR="00037DCF" w:rsidRDefault="00037DCF" w:rsidP="00037DCF">
      <w:pPr>
        <w:pStyle w:val="Brdtext"/>
        <w:ind w:left="227"/>
        <w:jc w:val="left"/>
      </w:pPr>
      <w:r>
        <w:t>Ericson, Sven-Olof, civilingenjör (t.o.m den 15-okt-1994)</w:t>
      </w:r>
    </w:p>
    <w:p w:rsidR="00037DCF" w:rsidRDefault="00037DCF" w:rsidP="00037DCF">
      <w:pPr>
        <w:pStyle w:val="Brdtext"/>
        <w:ind w:left="227"/>
        <w:jc w:val="left"/>
      </w:pPr>
      <w:r>
        <w:t>Falkenmark, Malin, professor (t.o.m den 15-okt-1994)</w:t>
      </w:r>
    </w:p>
    <w:p w:rsidR="00037DCF" w:rsidRDefault="00037DCF" w:rsidP="00037DCF">
      <w:pPr>
        <w:pStyle w:val="Brdtext"/>
        <w:ind w:left="227"/>
        <w:jc w:val="left"/>
      </w:pPr>
      <w:r>
        <w:t>Folke, Carl, docent (t.o.m den 15-okt-1994)</w:t>
      </w:r>
    </w:p>
    <w:p w:rsidR="00037DCF" w:rsidRDefault="00037DCF" w:rsidP="00037DCF">
      <w:pPr>
        <w:pStyle w:val="Brdtext"/>
        <w:ind w:left="227"/>
        <w:jc w:val="left"/>
      </w:pPr>
      <w:r>
        <w:t>Gipperth, Lena, universitetslektor (fr.o.m den 15-apr-2003 t.o.m den 31-dec-2006)</w:t>
      </w:r>
    </w:p>
    <w:p w:rsidR="00037DCF" w:rsidRDefault="00037DCF" w:rsidP="00037DCF">
      <w:pPr>
        <w:pStyle w:val="Brdtext"/>
        <w:ind w:left="227"/>
        <w:jc w:val="left"/>
      </w:pPr>
      <w:r>
        <w:t xml:space="preserve">Gustafsson, Lena, professor (fr.o.m den  5-feb-2002 t.o.m den </w:t>
      </w:r>
    </w:p>
    <w:p w:rsidR="00037DCF" w:rsidRDefault="00037DCF" w:rsidP="00037DCF">
      <w:pPr>
        <w:pStyle w:val="Brdtext"/>
        <w:ind w:left="227"/>
        <w:jc w:val="left"/>
      </w:pPr>
      <w:r>
        <w:t>25-nov-2002)</w:t>
      </w:r>
    </w:p>
    <w:p w:rsidR="00037DCF" w:rsidRDefault="00037DCF" w:rsidP="00037DCF">
      <w:pPr>
        <w:pStyle w:val="Brdtext"/>
        <w:ind w:left="227"/>
        <w:jc w:val="left"/>
      </w:pPr>
      <w:r>
        <w:t>Heikensten, Lars, vice riksbankschef (fr.o.m den  6-dec-1994 t.o.m den 31-dec-1996)</w:t>
      </w:r>
    </w:p>
    <w:p w:rsidR="00037DCF" w:rsidRDefault="00037DCF" w:rsidP="00037DCF">
      <w:pPr>
        <w:pStyle w:val="Brdtext"/>
        <w:ind w:left="227"/>
        <w:jc w:val="left"/>
      </w:pPr>
      <w:r>
        <w:t>Jernelöv, Arne, professor (t.o.m den 15-okt-1994)</w:t>
      </w:r>
    </w:p>
    <w:p w:rsidR="00037DCF" w:rsidRDefault="00037DCF" w:rsidP="00037DCF">
      <w:pPr>
        <w:pStyle w:val="Brdtext"/>
        <w:ind w:left="227"/>
        <w:jc w:val="left"/>
      </w:pPr>
      <w:r>
        <w:t xml:space="preserve">Johansson, Thomas B, professor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Johannesson, Kerstin, professor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Jonsson, Anna, miljöanalytiker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Jonsson, Karin, förvaltningschef (fr.o.m den  1-sep-1997 t.o.m den </w:t>
      </w:r>
    </w:p>
    <w:p w:rsidR="00037DCF" w:rsidRDefault="00037DCF" w:rsidP="00037DCF">
      <w:pPr>
        <w:pStyle w:val="Brdtext"/>
        <w:ind w:left="227"/>
        <w:jc w:val="left"/>
      </w:pPr>
      <w:r>
        <w:t>31-dec-2001)</w:t>
      </w:r>
    </w:p>
    <w:p w:rsidR="00037DCF" w:rsidRDefault="00037DCF" w:rsidP="00037DCF">
      <w:pPr>
        <w:pStyle w:val="Brdtext"/>
        <w:ind w:left="227"/>
        <w:jc w:val="left"/>
      </w:pPr>
      <w:r>
        <w:t>Jönsson, Bodil, fil.dr. (t.o.m den 15-okt-1994)</w:t>
      </w:r>
    </w:p>
    <w:p w:rsidR="00037DCF" w:rsidRDefault="00037DCF" w:rsidP="00037DCF">
      <w:pPr>
        <w:pStyle w:val="Brdtext"/>
        <w:ind w:left="227"/>
        <w:jc w:val="left"/>
      </w:pPr>
      <w:r>
        <w:t>Kohls, Lisbeth, direktör (t.o.m den 15-okt-1994)</w:t>
      </w:r>
    </w:p>
    <w:p w:rsidR="00037DCF" w:rsidRDefault="00037DCF" w:rsidP="00037DCF">
      <w:pPr>
        <w:pStyle w:val="Brdtext"/>
        <w:ind w:left="227"/>
        <w:jc w:val="left"/>
      </w:pPr>
      <w:r>
        <w:t>Kågeson, Per, författare (t.o.m den 15-okt-1994)</w:t>
      </w:r>
    </w:p>
    <w:p w:rsidR="00037DCF" w:rsidRDefault="00037DCF" w:rsidP="00037DCF">
      <w:pPr>
        <w:pStyle w:val="Brdtext"/>
        <w:ind w:left="227"/>
        <w:jc w:val="left"/>
      </w:pPr>
      <w:r>
        <w:t xml:space="preserve">Larsson, Kjell, statsråd (fr.o.m den  1-okt-2001 t.o.m den </w:t>
      </w:r>
    </w:p>
    <w:p w:rsidR="00037DCF" w:rsidRDefault="00037DCF" w:rsidP="00037DCF">
      <w:pPr>
        <w:pStyle w:val="Brdtext"/>
        <w:ind w:left="227"/>
        <w:jc w:val="left"/>
      </w:pPr>
      <w:r>
        <w:t>20-nov-2002)</w:t>
      </w:r>
    </w:p>
    <w:p w:rsidR="00037DCF" w:rsidRDefault="00037DCF" w:rsidP="00037DCF">
      <w:pPr>
        <w:pStyle w:val="Brdtext"/>
        <w:ind w:left="227"/>
        <w:jc w:val="left"/>
      </w:pPr>
      <w:r>
        <w:t>Liljelund, Lars-Erik, generaldirektör (fr.o.m den  7-mar-2000 t.o.m den 31-dec-2006)</w:t>
      </w:r>
    </w:p>
    <w:p w:rsidR="00037DCF" w:rsidRDefault="00037DCF" w:rsidP="00037DCF">
      <w:pPr>
        <w:pStyle w:val="Brdtext"/>
        <w:ind w:left="227"/>
        <w:jc w:val="left"/>
      </w:pPr>
      <w:r>
        <w:t xml:space="preserve">Lindén, Anna-Lisa, docent (fr.o.m den 15-apr-2003 t.o.m den </w:t>
      </w:r>
    </w:p>
    <w:p w:rsidR="00037DCF" w:rsidRDefault="00037DCF" w:rsidP="00037DCF">
      <w:pPr>
        <w:pStyle w:val="Brdtext"/>
        <w:ind w:left="227"/>
        <w:jc w:val="left"/>
      </w:pPr>
      <w:r>
        <w:t>31-dec-2006)</w:t>
      </w:r>
    </w:p>
    <w:p w:rsidR="00037DCF" w:rsidRDefault="00037DCF" w:rsidP="00037DCF">
      <w:pPr>
        <w:pStyle w:val="Brdtext"/>
        <w:ind w:left="227"/>
        <w:jc w:val="left"/>
      </w:pPr>
      <w:r>
        <w:t>Lindström, Anders, miljöchef (t.o.m den 15-okt-1994)</w:t>
      </w:r>
    </w:p>
    <w:p w:rsidR="00037DCF" w:rsidRDefault="00037DCF" w:rsidP="00037DCF">
      <w:pPr>
        <w:pStyle w:val="Brdtext"/>
        <w:ind w:left="227"/>
        <w:jc w:val="left"/>
      </w:pPr>
      <w:r>
        <w:t xml:space="preserve">Löfgren, Kerstin, konsult (fr.o.m den 10-mar-1998 t.o.m den  </w:t>
      </w:r>
    </w:p>
    <w:p w:rsidR="00037DCF" w:rsidRDefault="00037DCF" w:rsidP="00037DCF">
      <w:pPr>
        <w:pStyle w:val="Brdtext"/>
        <w:ind w:left="227"/>
        <w:jc w:val="left"/>
      </w:pPr>
      <w:r>
        <w:t>4-feb-2002)</w:t>
      </w:r>
    </w:p>
    <w:p w:rsidR="00037DCF" w:rsidRDefault="00037DCF" w:rsidP="00037DCF">
      <w:pPr>
        <w:pStyle w:val="Brdtext"/>
        <w:ind w:left="227"/>
        <w:jc w:val="left"/>
      </w:pPr>
      <w:r>
        <w:t xml:space="preserve">Lönnroth, Måns, verkst. direktör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Niblaeus, Kerstin, generaldirektör (fr.o.m den  6-dec-1994 t.o.m den 31-aug-1995)</w:t>
      </w:r>
    </w:p>
    <w:p w:rsidR="00037DCF" w:rsidRDefault="00037DCF" w:rsidP="00037DCF">
      <w:pPr>
        <w:pStyle w:val="Brdtext"/>
        <w:ind w:left="227"/>
        <w:jc w:val="left"/>
      </w:pPr>
      <w:r>
        <w:t>Nihlgård, Bengt, docent (t.o.m den 15-okt-1994)</w:t>
      </w:r>
    </w:p>
    <w:p w:rsidR="00037DCF" w:rsidRDefault="00037DCF" w:rsidP="00037DCF">
      <w:pPr>
        <w:pStyle w:val="Brdtext"/>
        <w:ind w:left="227"/>
        <w:jc w:val="left"/>
      </w:pPr>
      <w:r>
        <w:t>Nordin, Håkan, konsult (t.o.m den 15-okt-1994)</w:t>
      </w:r>
    </w:p>
    <w:p w:rsidR="00037DCF" w:rsidRDefault="00037DCF" w:rsidP="00037DCF">
      <w:pPr>
        <w:pStyle w:val="Brdtext"/>
        <w:ind w:left="227"/>
        <w:jc w:val="left"/>
      </w:pPr>
      <w:r>
        <w:t xml:space="preserve">Norrfalk, Maria, generaldirektör (fr.o.m den  6-dec-1994 t.o.m den  </w:t>
      </w:r>
    </w:p>
    <w:p w:rsidR="00037DCF" w:rsidRDefault="00037DCF" w:rsidP="00037DCF">
      <w:pPr>
        <w:pStyle w:val="Brdtext"/>
        <w:ind w:left="227"/>
        <w:jc w:val="left"/>
      </w:pPr>
      <w:r>
        <w:t>2-feb-2003)</w:t>
      </w:r>
    </w:p>
    <w:p w:rsidR="00037DCF" w:rsidRDefault="00037DCF" w:rsidP="00037DCF">
      <w:pPr>
        <w:pStyle w:val="Brdtext"/>
        <w:ind w:left="227"/>
        <w:jc w:val="left"/>
      </w:pPr>
      <w:r>
        <w:lastRenderedPageBreak/>
        <w:t>Nystedt-Ringborg, Catharina, direktör (t.o.m den 15-okt-1994)</w:t>
      </w:r>
    </w:p>
    <w:p w:rsidR="00037DCF" w:rsidRDefault="00037DCF" w:rsidP="00037DCF">
      <w:pPr>
        <w:pStyle w:val="Brdtext"/>
        <w:ind w:left="227"/>
        <w:jc w:val="left"/>
      </w:pPr>
      <w:r>
        <w:t>Rodhe, Henning, professor (t.o.m den 15-okt-1994)</w:t>
      </w:r>
    </w:p>
    <w:p w:rsidR="00037DCF" w:rsidRDefault="00037DCF" w:rsidP="00037DCF">
      <w:pPr>
        <w:pStyle w:val="Brdtext"/>
        <w:ind w:left="227"/>
        <w:jc w:val="left"/>
      </w:pPr>
      <w:r>
        <w:t xml:space="preserve">Rosswall, Thomas, rektor (fr.o.m den  1-dec-1995 t.o.m den </w:t>
      </w:r>
    </w:p>
    <w:p w:rsidR="00037DCF" w:rsidRDefault="00037DCF" w:rsidP="00037DCF">
      <w:pPr>
        <w:pStyle w:val="Brdtext"/>
        <w:ind w:left="227"/>
        <w:jc w:val="left"/>
      </w:pPr>
      <w:r>
        <w:t>31-dec-2001)</w:t>
      </w:r>
    </w:p>
    <w:p w:rsidR="00037DCF" w:rsidRDefault="00037DCF" w:rsidP="00037DCF">
      <w:pPr>
        <w:pStyle w:val="Brdtext"/>
        <w:ind w:left="227"/>
        <w:jc w:val="left"/>
      </w:pPr>
      <w:r>
        <w:t xml:space="preserve">Scocco, Sandro, direktör (fr.o.m den 14-maj-2003 t.o.m den  </w:t>
      </w:r>
    </w:p>
    <w:p w:rsidR="00037DCF" w:rsidRDefault="00037DCF" w:rsidP="00037DCF">
      <w:pPr>
        <w:pStyle w:val="Brdtext"/>
        <w:ind w:left="227"/>
        <w:jc w:val="left"/>
      </w:pPr>
      <w:r>
        <w:t>2-maj-2005)</w:t>
      </w:r>
    </w:p>
    <w:p w:rsidR="00037DCF" w:rsidRDefault="00037DCF" w:rsidP="00037DCF">
      <w:pPr>
        <w:pStyle w:val="Brdtext"/>
        <w:ind w:left="227"/>
        <w:jc w:val="left"/>
      </w:pPr>
      <w:r>
        <w:t>Selin, Eva, docent (t.o.m den 15-okt-1994)</w:t>
      </w:r>
    </w:p>
    <w:p w:rsidR="00037DCF" w:rsidRDefault="00037DCF" w:rsidP="00037DCF">
      <w:pPr>
        <w:pStyle w:val="Brdtext"/>
        <w:ind w:left="227"/>
        <w:jc w:val="left"/>
      </w:pPr>
      <w:r>
        <w:t>Sennerby-Forsse, Lisa, huvudsekreterare (fr.o.m den  5-feb-2002 t.o.m den 31-dec-2006)</w:t>
      </w:r>
    </w:p>
    <w:p w:rsidR="00037DCF" w:rsidRDefault="00037DCF" w:rsidP="00037DCF">
      <w:pPr>
        <w:pStyle w:val="Brdtext"/>
        <w:ind w:left="227"/>
        <w:jc w:val="left"/>
      </w:pPr>
      <w:r>
        <w:t>Sommestad, Lena, statsråd (fr.o.m den 21-nov-2002)</w:t>
      </w:r>
    </w:p>
    <w:p w:rsidR="00037DCF" w:rsidRDefault="00037DCF" w:rsidP="00037DCF">
      <w:pPr>
        <w:pStyle w:val="Brdtext"/>
        <w:ind w:left="227"/>
        <w:jc w:val="left"/>
      </w:pPr>
      <w:r>
        <w:t>Steen, Peter, professor (t.o.m den 15-okt-1994)</w:t>
      </w:r>
    </w:p>
    <w:p w:rsidR="00037DCF" w:rsidRDefault="00037DCF" w:rsidP="00037DCF">
      <w:pPr>
        <w:pStyle w:val="Brdtext"/>
        <w:ind w:left="227"/>
        <w:jc w:val="left"/>
      </w:pPr>
      <w:r>
        <w:t>von Sydow, Ulf, ordförande (t.o.m den 15-okt-1994)</w:t>
      </w:r>
    </w:p>
    <w:p w:rsidR="00037DCF" w:rsidRDefault="00037DCF" w:rsidP="00037DCF">
      <w:pPr>
        <w:pStyle w:val="Brdtext"/>
        <w:ind w:left="227"/>
        <w:jc w:val="left"/>
      </w:pPr>
      <w:r>
        <w:t>Söderström, Elvy, kommunalråd (fr.o.m den  6-dec-1994 t.o.m den 31-dec-1996)</w:t>
      </w:r>
    </w:p>
    <w:p w:rsidR="00037DCF" w:rsidRDefault="00037DCF" w:rsidP="00037DCF">
      <w:pPr>
        <w:pStyle w:val="Brdtext"/>
        <w:ind w:left="227"/>
        <w:jc w:val="left"/>
      </w:pPr>
      <w:r>
        <w:t xml:space="preserve">Trouvé, Johan, miljöchef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Ullenius, Kristina, rektor (fr.o.m den  6-dec-1994 t.o.m den </w:t>
      </w:r>
    </w:p>
    <w:p w:rsidR="00037DCF" w:rsidRPr="0078079A" w:rsidRDefault="00037DCF" w:rsidP="00037DCF">
      <w:pPr>
        <w:pStyle w:val="Brdtext"/>
        <w:ind w:left="227"/>
        <w:jc w:val="left"/>
        <w:rPr>
          <w:lang w:val="de-DE"/>
        </w:rPr>
      </w:pPr>
      <w:r w:rsidRPr="0078079A">
        <w:rPr>
          <w:lang w:val="de-DE"/>
        </w:rPr>
        <w:t>30-jun-1996)</w:t>
      </w:r>
    </w:p>
    <w:p w:rsidR="00037DCF" w:rsidRPr="0078079A" w:rsidRDefault="00037DCF" w:rsidP="00037DCF">
      <w:pPr>
        <w:pStyle w:val="Brdtext"/>
        <w:ind w:left="227"/>
        <w:jc w:val="left"/>
        <w:rPr>
          <w:lang w:val="de-DE"/>
        </w:rPr>
      </w:pPr>
      <w:r w:rsidRPr="0078079A">
        <w:rPr>
          <w:lang w:val="de-DE"/>
        </w:rPr>
        <w:t xml:space="preserve">Uusmann, Ines, generaldirektör (fr.o.m den 15-apr-2003 t.o.m den </w:t>
      </w:r>
    </w:p>
    <w:p w:rsidR="00037DCF" w:rsidRDefault="00037DCF" w:rsidP="00037DCF">
      <w:pPr>
        <w:pStyle w:val="Brdtext"/>
        <w:ind w:left="227"/>
        <w:jc w:val="left"/>
      </w:pPr>
      <w:r>
        <w:t>31-dec-2006)</w:t>
      </w:r>
    </w:p>
    <w:p w:rsidR="00037DCF" w:rsidRDefault="00037DCF" w:rsidP="00037DCF">
      <w:pPr>
        <w:pStyle w:val="Brdtext"/>
        <w:ind w:left="227"/>
        <w:jc w:val="left"/>
      </w:pPr>
      <w:r>
        <w:t>Wallgren, Björn, miljöråd (t.o.m den 15-okt-1994)</w:t>
      </w:r>
    </w:p>
    <w:p w:rsidR="00037DCF" w:rsidRDefault="00037DCF" w:rsidP="00037DCF">
      <w:pPr>
        <w:pStyle w:val="Brdtext"/>
        <w:ind w:left="227"/>
        <w:jc w:val="left"/>
      </w:pPr>
      <w:r>
        <w:t xml:space="preserve">Wennemo, Irene, enhetschef (fr.o.m den 15-apr-2003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Westholm, Erik, docent (fr.o.m den 15-apr-2003 t.o.m den </w:t>
      </w:r>
    </w:p>
    <w:p w:rsidR="00037DCF" w:rsidRDefault="00037DCF" w:rsidP="00037DCF">
      <w:pPr>
        <w:pStyle w:val="Brdtext"/>
        <w:ind w:left="227"/>
        <w:jc w:val="left"/>
      </w:pPr>
      <w:r>
        <w:t>31-dec-2006)</w:t>
      </w:r>
    </w:p>
    <w:p w:rsidR="00037DCF" w:rsidRDefault="00037DCF" w:rsidP="00037DCF">
      <w:pPr>
        <w:pStyle w:val="Brdtext"/>
        <w:ind w:left="227"/>
        <w:jc w:val="left"/>
      </w:pPr>
      <w:r>
        <w:t xml:space="preserve">Widell, Marja, miljörevisor (fr.o.m den  6-dec-1994 t.o.m den </w:t>
      </w:r>
    </w:p>
    <w:p w:rsidR="00037DCF" w:rsidRDefault="00037DCF" w:rsidP="00037DCF">
      <w:pPr>
        <w:pStyle w:val="Brdtext"/>
        <w:ind w:left="227"/>
        <w:jc w:val="left"/>
      </w:pPr>
      <w:r>
        <w:t>31-mar-2001)</w:t>
      </w:r>
    </w:p>
    <w:p w:rsidR="00037DCF" w:rsidRDefault="00037DCF" w:rsidP="00037DCF">
      <w:pPr>
        <w:pStyle w:val="Brdtext"/>
        <w:ind w:left="227"/>
        <w:jc w:val="left"/>
      </w:pPr>
      <w:r>
        <w:t>Wijkman, Anders, generaldirektör (t.o.m den 15-okt-1994)</w:t>
      </w:r>
    </w:p>
    <w:p w:rsidR="00037DCF" w:rsidRDefault="00037DCF" w:rsidP="00037DCF">
      <w:pPr>
        <w:pStyle w:val="Brdtext"/>
        <w:ind w:left="227"/>
        <w:jc w:val="left"/>
      </w:pPr>
      <w:r>
        <w:t xml:space="preserve">Wohlfarth, Barbara, professor (fr.o.m den  5-feb-2002 t.o.m den </w:t>
      </w:r>
    </w:p>
    <w:p w:rsidR="00037DCF" w:rsidRDefault="00037DCF" w:rsidP="00037DCF">
      <w:pPr>
        <w:pStyle w:val="Brdtext"/>
        <w:ind w:left="227"/>
        <w:jc w:val="left"/>
      </w:pPr>
      <w:r>
        <w:t>31-dec-2006)</w:t>
      </w:r>
    </w:p>
    <w:p w:rsidR="00037DCF" w:rsidRDefault="00037DCF" w:rsidP="00037DCF">
      <w:pPr>
        <w:pStyle w:val="Brdtext"/>
        <w:ind w:left="227"/>
        <w:jc w:val="left"/>
      </w:pPr>
      <w:r>
        <w:t>Young-Kronsell, Annica, universitetslektor (fr.o.m den 15-apr-2003)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Aspegren, Anita, (fr.o.m den  1-jul-1998 t.o.m den  4-maj-2002)</w:t>
      </w:r>
    </w:p>
    <w:p w:rsidR="00037DCF" w:rsidRDefault="00037DCF" w:rsidP="00037DCF">
      <w:pPr>
        <w:pStyle w:val="Brdtext"/>
        <w:ind w:left="227"/>
        <w:jc w:val="left"/>
      </w:pPr>
      <w:r>
        <w:t>Bengtsson, Jonas, (fr.o.m den  2-sep-1996 t.o.m den 31-jul-1997)</w:t>
      </w:r>
    </w:p>
    <w:p w:rsidR="00037DCF" w:rsidRDefault="00037DCF" w:rsidP="00037DCF">
      <w:pPr>
        <w:pStyle w:val="Brdtext"/>
        <w:ind w:left="227"/>
        <w:jc w:val="left"/>
      </w:pPr>
      <w:r>
        <w:t>Bergström, Helena, (fr.o.m den 25-aug-1997 t.o.m den 30-sep-2000)</w:t>
      </w:r>
    </w:p>
    <w:p w:rsidR="00037DCF" w:rsidRDefault="00037DCF" w:rsidP="00037DCF">
      <w:pPr>
        <w:pStyle w:val="Brdtext"/>
        <w:ind w:left="227"/>
        <w:jc w:val="left"/>
      </w:pPr>
      <w:r>
        <w:t xml:space="preserve">Blomdin Persson, Mona, (fr.o.m den  1-okt-1998 t.o.m den  </w:t>
      </w:r>
    </w:p>
    <w:p w:rsidR="00037DCF" w:rsidRDefault="00037DCF" w:rsidP="00037DCF">
      <w:pPr>
        <w:pStyle w:val="Brdtext"/>
        <w:ind w:left="227"/>
        <w:jc w:val="left"/>
      </w:pPr>
      <w:r>
        <w:t>7-feb-1999)</w:t>
      </w:r>
    </w:p>
    <w:p w:rsidR="00037DCF" w:rsidRDefault="00037DCF" w:rsidP="00037DCF">
      <w:pPr>
        <w:pStyle w:val="Brdtext"/>
        <w:ind w:left="227"/>
        <w:jc w:val="left"/>
      </w:pPr>
      <w:r>
        <w:t>Bovin, Kristina, (fr.o.m den 10-jan-1994 t.o.m den 25-mar-1996)</w:t>
      </w:r>
    </w:p>
    <w:p w:rsidR="00037DCF" w:rsidRDefault="00037DCF" w:rsidP="00037DCF">
      <w:pPr>
        <w:pStyle w:val="Brdtext"/>
        <w:ind w:left="227"/>
        <w:jc w:val="left"/>
      </w:pPr>
      <w:r>
        <w:t>Dickson, Caroline, (fr.o.m den  1-sep-1997 t.o.m den 31-okt-1999)</w:t>
      </w:r>
    </w:p>
    <w:p w:rsidR="00037DCF" w:rsidRDefault="00037DCF" w:rsidP="00037DCF">
      <w:pPr>
        <w:pStyle w:val="Brdtext"/>
        <w:ind w:left="227"/>
        <w:jc w:val="left"/>
      </w:pPr>
      <w:r>
        <w:t>Häggmark, Gunnar, (fr.o.m den 29-feb-1996 t.o.m den  6-okt-1996)</w:t>
      </w:r>
    </w:p>
    <w:p w:rsidR="00037DCF" w:rsidRDefault="00037DCF" w:rsidP="00037DCF">
      <w:pPr>
        <w:pStyle w:val="Brdtext"/>
        <w:ind w:left="227"/>
        <w:jc w:val="left"/>
      </w:pPr>
      <w:r>
        <w:t>Jansson, Jennie, (fr.o.m den 18-jan-1999 t.o.m den 30-jun-1999)</w:t>
      </w:r>
    </w:p>
    <w:p w:rsidR="00037DCF" w:rsidRDefault="00037DCF" w:rsidP="00037DCF">
      <w:pPr>
        <w:pStyle w:val="Brdtext"/>
        <w:ind w:left="227"/>
        <w:jc w:val="left"/>
      </w:pPr>
      <w:r>
        <w:t>JohanssoMalmer, Thomas,n, Bernt, direktör (fr.o.m Månsson, Tommy, byråchefden  1-aug-1999  (fr.o.m den  1-mar-1999 t.o.m den  (fr.o.m den  1-apr-1989 t.o.m den  7-okt-1996)</w:t>
      </w:r>
    </w:p>
    <w:p w:rsidR="00AE57B5" w:rsidRDefault="00037DCF" w:rsidP="00037DCF">
      <w:pPr>
        <w:pStyle w:val="Brdtext"/>
        <w:ind w:left="227"/>
        <w:jc w:val="left"/>
      </w:pPr>
      <w:r>
        <w:t>14-okt-2001)Pivén, Johanna, studerande (fr.o.m den  5-aug-1992 t.o.m den 28-jan-1998)</w:t>
      </w:r>
    </w:p>
    <w:p w:rsidR="00AE57B5" w:rsidRDefault="00AE57B5">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Rehnberg, Ulf, sekreterare (fr.o.m den 28-aug-1995 t.o.m den </w:t>
      </w:r>
    </w:p>
    <w:p w:rsidR="00037DCF" w:rsidRDefault="00037DCF" w:rsidP="00037DCF">
      <w:pPr>
        <w:pStyle w:val="Brdtext"/>
        <w:ind w:left="227"/>
        <w:jc w:val="left"/>
      </w:pPr>
      <w:r>
        <w:t>24-sep-1995)</w:t>
      </w:r>
    </w:p>
    <w:p w:rsidR="00037DCF" w:rsidRDefault="00037DCF" w:rsidP="00037DCF">
      <w:pPr>
        <w:pStyle w:val="Brdtext"/>
        <w:ind w:left="227"/>
        <w:jc w:val="left"/>
      </w:pPr>
      <w:r>
        <w:t>Rostock, Thomas, (fr.o.m den  1-mar-1998 t.o.m den 30-jun-1998)</w:t>
      </w:r>
    </w:p>
    <w:p w:rsidR="00037DCF" w:rsidRDefault="00037DCF" w:rsidP="00037DCF">
      <w:pPr>
        <w:pStyle w:val="Brdtext"/>
        <w:ind w:left="227"/>
        <w:jc w:val="left"/>
      </w:pPr>
      <w:r>
        <w:t>Sörngård, Peter, (fr.o.m den  8-jan-1996 t.o.m den 30-jun-1996)</w:t>
      </w:r>
    </w:p>
    <w:p w:rsidR="00B508C7" w:rsidRDefault="00B508C7" w:rsidP="00037DCF">
      <w:pPr>
        <w:pStyle w:val="Brdtext"/>
        <w:jc w:val="left"/>
      </w:pPr>
    </w:p>
    <w:p w:rsidR="00037DCF" w:rsidRDefault="00037DCF" w:rsidP="00037DCF">
      <w:pPr>
        <w:pStyle w:val="Brdtext"/>
        <w:jc w:val="left"/>
      </w:pPr>
      <w:r>
        <w:t>Arbetsgruppen för global miljö:</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Axelsson, Svante, generalsekreterare (fr.o.m den  1-jan-2007 t.o.m den 31-mar-2007)</w:t>
      </w:r>
    </w:p>
    <w:p w:rsidR="00037DCF" w:rsidRDefault="00037DCF" w:rsidP="00037DCF">
      <w:pPr>
        <w:pStyle w:val="Brdtext"/>
        <w:ind w:left="227"/>
        <w:jc w:val="left"/>
      </w:pPr>
      <w:r>
        <w:t xml:space="preserve">Azar, Christian, professor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 xml:space="preserve">Eckerberg, Katarina, professor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Gipperth, Lena, universitetslektor (fr.o.m den  1-jan-2007 t.o.m den 31-mar-2007)</w:t>
      </w:r>
    </w:p>
    <w:p w:rsidR="00037DCF" w:rsidRDefault="00037DCF" w:rsidP="00037DCF">
      <w:pPr>
        <w:pStyle w:val="Brdtext"/>
        <w:ind w:left="227"/>
        <w:jc w:val="left"/>
      </w:pPr>
      <w:r>
        <w:t xml:space="preserve">Johansson, Thomas B, professor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 xml:space="preserve">Jonsson, Anna, ordförande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 xml:space="preserve">Kronsell, Annica, docent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 xml:space="preserve">Lindén, Anna-Lisa, professor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 xml:space="preserve">Lönnroth, Måns, direktör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 xml:space="preserve">Sennerby Forsse, Lisa, professor (fr.o.m den  1-jan-2007 t.o.m den </w:t>
      </w:r>
    </w:p>
    <w:p w:rsidR="00037DCF" w:rsidRPr="0078079A" w:rsidRDefault="00037DCF" w:rsidP="00037DCF">
      <w:pPr>
        <w:pStyle w:val="Brdtext"/>
        <w:ind w:left="227"/>
        <w:jc w:val="left"/>
        <w:rPr>
          <w:lang w:val="de-DE"/>
        </w:rPr>
      </w:pPr>
      <w:r w:rsidRPr="0078079A">
        <w:rPr>
          <w:lang w:val="de-DE"/>
        </w:rPr>
        <w:t>31-mar-2007)</w:t>
      </w:r>
    </w:p>
    <w:p w:rsidR="00037DCF" w:rsidRPr="0078079A" w:rsidRDefault="00037DCF" w:rsidP="00037DCF">
      <w:pPr>
        <w:pStyle w:val="Brdtext"/>
        <w:ind w:left="227"/>
        <w:jc w:val="left"/>
        <w:rPr>
          <w:lang w:val="de-DE"/>
        </w:rPr>
      </w:pPr>
      <w:r w:rsidRPr="0078079A">
        <w:rPr>
          <w:lang w:val="de-DE"/>
        </w:rPr>
        <w:t xml:space="preserve">Westholm, Erik, docent (fr.o.m den  1-jan-2007 t.o.m den </w:t>
      </w:r>
    </w:p>
    <w:p w:rsidR="00037DCF" w:rsidRDefault="00037DCF" w:rsidP="00037DCF">
      <w:pPr>
        <w:pStyle w:val="Brdtext"/>
        <w:ind w:left="227"/>
        <w:jc w:val="left"/>
      </w:pPr>
      <w:r>
        <w:t>31-mar-2007)</w:t>
      </w:r>
    </w:p>
    <w:p w:rsidR="00037DCF" w:rsidRDefault="00037DCF" w:rsidP="00037DCF">
      <w:pPr>
        <w:pStyle w:val="Brdtext"/>
        <w:ind w:left="227"/>
        <w:jc w:val="left"/>
      </w:pPr>
      <w:r>
        <w:t xml:space="preserve">Wohlfarth, Barbara, professor (fr.o.m den  1-jan-2007 t.o.m den </w:t>
      </w:r>
    </w:p>
    <w:p w:rsidR="00037DCF" w:rsidRDefault="00037DCF" w:rsidP="00037DCF">
      <w:pPr>
        <w:pStyle w:val="Brdtext"/>
        <w:ind w:left="227"/>
        <w:jc w:val="left"/>
      </w:pPr>
      <w:r>
        <w:t>31-mar-2007)</w:t>
      </w:r>
    </w:p>
    <w:p w:rsidR="00037DCF" w:rsidRDefault="00037DCF" w:rsidP="00037DCF">
      <w:pPr>
        <w:pStyle w:val="Brdtext"/>
        <w:jc w:val="left"/>
      </w:pPr>
    </w:p>
    <w:p w:rsidR="00037DCF" w:rsidRDefault="00037DCF" w:rsidP="00037DCF">
      <w:pPr>
        <w:pStyle w:val="Brdtext"/>
        <w:jc w:val="left"/>
      </w:pPr>
      <w:r>
        <w:t>Vetenskapliga rådet för klimatfrågor:</w:t>
      </w:r>
    </w:p>
    <w:p w:rsidR="00037DCF" w:rsidRDefault="00037DCF" w:rsidP="00037DCF">
      <w:pPr>
        <w:pStyle w:val="Brdtextmedindrag"/>
      </w:pPr>
    </w:p>
    <w:p w:rsidR="00037DCF" w:rsidRDefault="00037DCF" w:rsidP="00037DCF">
      <w:pPr>
        <w:pStyle w:val="Brdtext"/>
      </w:pPr>
      <w:r>
        <w:t>Ordförande:</w:t>
      </w:r>
    </w:p>
    <w:p w:rsidR="00037DCF" w:rsidRDefault="00037DCF" w:rsidP="00037DCF">
      <w:pPr>
        <w:pStyle w:val="Brdtext"/>
        <w:ind w:left="227"/>
        <w:jc w:val="left"/>
      </w:pPr>
      <w:r>
        <w:t xml:space="preserve">Sennerby Forsse, Lisa, professor (fr.o.m den  1-jan-2007 t.o.m den </w:t>
      </w:r>
    </w:p>
    <w:p w:rsidR="00037DCF" w:rsidRDefault="00037DCF" w:rsidP="00037DCF">
      <w:pPr>
        <w:pStyle w:val="Brdtext"/>
        <w:ind w:left="227"/>
        <w:jc w:val="left"/>
      </w:pPr>
      <w:r>
        <w:t>31-aug-2007)</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Azar, Christian, professor (fr.o.m den  1-jan-2007 t.o.m den </w:t>
      </w:r>
    </w:p>
    <w:p w:rsidR="00037DCF" w:rsidRDefault="00037DCF" w:rsidP="00037DCF">
      <w:pPr>
        <w:pStyle w:val="Brdtext"/>
        <w:ind w:left="227"/>
        <w:jc w:val="left"/>
      </w:pPr>
      <w:r>
        <w:t>31-aug-2007)</w:t>
      </w:r>
    </w:p>
    <w:p w:rsidR="00037DCF" w:rsidRDefault="00037DCF" w:rsidP="00037DCF">
      <w:pPr>
        <w:pStyle w:val="Brdtext"/>
        <w:ind w:left="227"/>
        <w:jc w:val="left"/>
      </w:pPr>
      <w:r>
        <w:t xml:space="preserve">Bergström, Sten, professor (fr.o.m den  1-jan-2007 t.o.m den </w:t>
      </w:r>
    </w:p>
    <w:p w:rsidR="00037DCF" w:rsidRPr="0078079A" w:rsidRDefault="00037DCF" w:rsidP="00037DCF">
      <w:pPr>
        <w:pStyle w:val="Brdtext"/>
        <w:ind w:left="227"/>
        <w:jc w:val="left"/>
        <w:rPr>
          <w:lang w:val="de-DE"/>
        </w:rPr>
      </w:pPr>
      <w:r w:rsidRPr="0078079A">
        <w:rPr>
          <w:lang w:val="de-DE"/>
        </w:rPr>
        <w:t>31-aug-2007)</w:t>
      </w:r>
    </w:p>
    <w:p w:rsidR="00037DCF" w:rsidRPr="0078079A" w:rsidRDefault="00037DCF" w:rsidP="00037DCF">
      <w:pPr>
        <w:pStyle w:val="Brdtext"/>
        <w:ind w:left="227"/>
        <w:jc w:val="left"/>
        <w:rPr>
          <w:lang w:val="de-DE"/>
        </w:rPr>
      </w:pPr>
      <w:r w:rsidRPr="0078079A">
        <w:rPr>
          <w:lang w:val="de-DE"/>
        </w:rPr>
        <w:t xml:space="preserve">Biel, Anders, professor (fr.o.m den  1-jan-2007 t.o.m den </w:t>
      </w:r>
    </w:p>
    <w:p w:rsidR="00037DCF" w:rsidRPr="0078079A" w:rsidRDefault="00037DCF" w:rsidP="00037DCF">
      <w:pPr>
        <w:pStyle w:val="Brdtext"/>
        <w:ind w:left="227"/>
        <w:jc w:val="left"/>
        <w:rPr>
          <w:lang w:val="de-DE"/>
        </w:rPr>
      </w:pPr>
      <w:r w:rsidRPr="0078079A">
        <w:rPr>
          <w:lang w:val="de-DE"/>
        </w:rPr>
        <w:t>31-aug-2007)</w:t>
      </w:r>
    </w:p>
    <w:p w:rsidR="00037DCF" w:rsidRDefault="00037DCF" w:rsidP="00037DCF">
      <w:pPr>
        <w:pStyle w:val="Brdtext"/>
        <w:ind w:left="227"/>
        <w:jc w:val="left"/>
      </w:pPr>
      <w:r>
        <w:t xml:space="preserve">Brännlund, Runar, professor (fr.o.m den  1-jan-2007 t.o.m den </w:t>
      </w:r>
    </w:p>
    <w:p w:rsidR="00AE57B5" w:rsidRDefault="00037DCF" w:rsidP="00037DCF">
      <w:pPr>
        <w:pStyle w:val="Brdtext"/>
        <w:ind w:left="227"/>
        <w:jc w:val="left"/>
      </w:pPr>
      <w:r>
        <w:t>31-aug-2007)</w:t>
      </w:r>
    </w:p>
    <w:p w:rsidR="00037DCF" w:rsidRDefault="00037DCF" w:rsidP="00037DCF">
      <w:pPr>
        <w:pStyle w:val="Brdtext"/>
        <w:ind w:left="227"/>
        <w:jc w:val="left"/>
      </w:pPr>
      <w:r>
        <w:lastRenderedPageBreak/>
        <w:t xml:space="preserve">Eckerberg, Katarina, professor (fr.o.m den  1-jan-2007 t.o.m den </w:t>
      </w:r>
    </w:p>
    <w:p w:rsidR="00037DCF" w:rsidRDefault="00037DCF" w:rsidP="00037DCF">
      <w:pPr>
        <w:pStyle w:val="Brdtext"/>
        <w:ind w:left="227"/>
        <w:jc w:val="left"/>
      </w:pPr>
      <w:r>
        <w:t>31-aug-2007)</w:t>
      </w:r>
    </w:p>
    <w:p w:rsidR="00037DCF" w:rsidRDefault="00037DCF" w:rsidP="00037DCF">
      <w:pPr>
        <w:pStyle w:val="Brdtext"/>
        <w:ind w:left="227"/>
        <w:jc w:val="left"/>
      </w:pPr>
      <w:r>
        <w:t xml:space="preserve">Johansson, Thomas B, professor (fr.o.m den  1-jan-2007 t.o.m den </w:t>
      </w:r>
    </w:p>
    <w:p w:rsidR="00037DCF" w:rsidRDefault="00037DCF" w:rsidP="00037DCF">
      <w:pPr>
        <w:pStyle w:val="Brdtext"/>
        <w:ind w:left="227"/>
        <w:jc w:val="left"/>
      </w:pPr>
      <w:r>
        <w:t>31-aug-2007)</w:t>
      </w:r>
    </w:p>
    <w:p w:rsidR="00037DCF" w:rsidRDefault="00037DCF" w:rsidP="00037DCF">
      <w:pPr>
        <w:pStyle w:val="Brdtext"/>
        <w:ind w:left="227"/>
        <w:jc w:val="left"/>
      </w:pPr>
      <w:r>
        <w:t xml:space="preserve">Källén, Erland, professor (fr.o.m den  1-jan-2007 t.o.m den </w:t>
      </w:r>
    </w:p>
    <w:p w:rsidR="00037DCF" w:rsidRDefault="00037DCF" w:rsidP="00037DCF">
      <w:pPr>
        <w:pStyle w:val="Brdtext"/>
        <w:ind w:left="227"/>
        <w:jc w:val="left"/>
      </w:pPr>
      <w:r>
        <w:t>31-aug-2007)</w:t>
      </w:r>
    </w:p>
    <w:p w:rsidR="00037DCF" w:rsidRDefault="00037DCF" w:rsidP="00037DCF">
      <w:pPr>
        <w:pStyle w:val="Brdtext"/>
        <w:ind w:left="227"/>
        <w:jc w:val="left"/>
      </w:pPr>
      <w:r>
        <w:t xml:space="preserve">Leck, Caroline, professor (fr.o.m den  1-jan-2007 t.o.m den </w:t>
      </w:r>
    </w:p>
    <w:p w:rsidR="00037DCF" w:rsidRDefault="00037DCF" w:rsidP="00037DCF">
      <w:pPr>
        <w:pStyle w:val="Brdtext"/>
        <w:ind w:left="227"/>
        <w:jc w:val="left"/>
      </w:pPr>
      <w:r>
        <w:t>31-aug-2007)</w:t>
      </w:r>
    </w:p>
    <w:p w:rsidR="00037DCF" w:rsidRDefault="00037DCF" w:rsidP="00037DCF">
      <w:pPr>
        <w:pStyle w:val="Brdtext"/>
        <w:ind w:left="227"/>
        <w:jc w:val="left"/>
      </w:pPr>
      <w:r>
        <w:t xml:space="preserve">Lindgren, Elisabet, fil.dr. (fr.o.m den  1-mar-2007 t.o.m den  </w:t>
      </w:r>
    </w:p>
    <w:p w:rsidR="00037DCF" w:rsidRDefault="00037DCF" w:rsidP="00037DCF">
      <w:pPr>
        <w:pStyle w:val="Brdtext"/>
        <w:ind w:left="227"/>
        <w:jc w:val="left"/>
      </w:pPr>
      <w:r>
        <w:t>1-sep-2007)</w:t>
      </w:r>
    </w:p>
    <w:p w:rsidR="00037DCF" w:rsidRDefault="00037DCF" w:rsidP="00037DCF">
      <w:pPr>
        <w:pStyle w:val="Brdtext"/>
        <w:ind w:left="227"/>
        <w:jc w:val="left"/>
      </w:pPr>
      <w:r>
        <w:t xml:space="preserve">Rummukainen, Markku, docent (fr.o.m den  1-jan-2007 t.o.m den </w:t>
      </w:r>
    </w:p>
    <w:p w:rsidR="00037DCF" w:rsidRDefault="00037DCF" w:rsidP="00037DCF">
      <w:pPr>
        <w:pStyle w:val="Brdtext"/>
        <w:ind w:left="227"/>
        <w:jc w:val="left"/>
      </w:pPr>
      <w:r>
        <w:t>31-aug-2007)</w:t>
      </w:r>
    </w:p>
    <w:p w:rsidR="00037DCF" w:rsidRDefault="00037DCF" w:rsidP="00037DCF">
      <w:pPr>
        <w:pStyle w:val="Brdtext"/>
        <w:jc w:val="left"/>
      </w:pPr>
    </w:p>
    <w:p w:rsidR="00037DCF" w:rsidRDefault="00037DCF" w:rsidP="00037DCF">
      <w:pPr>
        <w:pStyle w:val="Brdtext"/>
        <w:jc w:val="left"/>
      </w:pPr>
      <w:r>
        <w:t>Delegationen för hållbara städer:</w:t>
      </w:r>
    </w:p>
    <w:p w:rsidR="00037DCF" w:rsidRDefault="00037DCF" w:rsidP="00037DCF">
      <w:pPr>
        <w:pStyle w:val="Brdtextmedindrag"/>
      </w:pPr>
    </w:p>
    <w:p w:rsidR="00037DCF" w:rsidRDefault="00037DCF" w:rsidP="00037DCF">
      <w:pPr>
        <w:pStyle w:val="Brdtext"/>
      </w:pPr>
      <w:r>
        <w:t>Ordförande:</w:t>
      </w:r>
    </w:p>
    <w:p w:rsidR="00037DCF" w:rsidRDefault="00037DCF" w:rsidP="00037DCF">
      <w:pPr>
        <w:pStyle w:val="Brdtext"/>
        <w:ind w:left="227"/>
        <w:jc w:val="left"/>
      </w:pPr>
      <w:r>
        <w:t>Örn, Peter, (fr.o.m den 15-sep-2008 t.o.m den 31-mar-2011)</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Ankarberg, Acko, kommunalråd (fr.o.m den 15-sep-2008 t.o.m den 31-dec-2010)</w:t>
      </w:r>
    </w:p>
    <w:p w:rsidR="00037DCF" w:rsidRDefault="00037DCF" w:rsidP="00037DCF">
      <w:pPr>
        <w:pStyle w:val="Brdtext"/>
        <w:ind w:left="227"/>
        <w:jc w:val="left"/>
      </w:pPr>
      <w:r>
        <w:t xml:space="preserve">Blix, Kerstin, projektledare (fr.o.m den 15-sep-2008 t.o.m den </w:t>
      </w:r>
    </w:p>
    <w:p w:rsidR="00037DCF" w:rsidRPr="00ED48FF" w:rsidRDefault="00037DCF" w:rsidP="00037DCF">
      <w:pPr>
        <w:pStyle w:val="Brdtext"/>
        <w:ind w:left="227"/>
        <w:jc w:val="left"/>
        <w:rPr>
          <w:lang w:val="de-DE"/>
        </w:rPr>
      </w:pPr>
      <w:r w:rsidRPr="00ED48FF">
        <w:rPr>
          <w:lang w:val="de-DE"/>
        </w:rPr>
        <w:t>31-dec-2010)</w:t>
      </w:r>
    </w:p>
    <w:p w:rsidR="00037DCF" w:rsidRDefault="00037DCF" w:rsidP="00037DCF">
      <w:pPr>
        <w:pStyle w:val="Brdtext"/>
        <w:ind w:left="227"/>
        <w:jc w:val="left"/>
        <w:rPr>
          <w:lang w:val="de-DE"/>
        </w:rPr>
      </w:pPr>
      <w:r w:rsidRPr="00BD08D5">
        <w:rPr>
          <w:lang w:val="de-DE"/>
        </w:rPr>
        <w:t>Bucht, Eivor, professor (fr.o.m den 15</w:t>
      </w:r>
      <w:r>
        <w:rPr>
          <w:lang w:val="de-DE"/>
        </w:rPr>
        <w:t>-sep</w:t>
      </w:r>
      <w:r w:rsidRPr="00BD08D5">
        <w:rPr>
          <w:lang w:val="de-DE"/>
        </w:rPr>
        <w:t xml:space="preserve">-2008 t.o.m den </w:t>
      </w:r>
    </w:p>
    <w:p w:rsidR="00037DCF" w:rsidRPr="0078079A" w:rsidRDefault="00037DCF" w:rsidP="00037DCF">
      <w:pPr>
        <w:pStyle w:val="Brdtext"/>
        <w:ind w:left="227"/>
        <w:jc w:val="left"/>
      </w:pPr>
      <w:r w:rsidRPr="0078079A">
        <w:t>31-dec-2010)</w:t>
      </w:r>
    </w:p>
    <w:p w:rsidR="00037DCF" w:rsidRDefault="00037DCF" w:rsidP="00037DCF">
      <w:pPr>
        <w:pStyle w:val="Brdtext"/>
        <w:ind w:left="227"/>
        <w:jc w:val="left"/>
      </w:pPr>
      <w:r>
        <w:t xml:space="preserve">Eliasson, Kurt, direktör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t xml:space="preserve">Fransson, Stina, konsulent (fr.o.m den 15-sep-2008 t.o.m den </w:t>
      </w:r>
    </w:p>
    <w:p w:rsidR="00037DCF" w:rsidRDefault="00037DCF" w:rsidP="00037DCF">
      <w:pPr>
        <w:pStyle w:val="Brdtext"/>
        <w:ind w:left="227"/>
        <w:jc w:val="left"/>
      </w:pPr>
      <w:r>
        <w:t>20-okt-2000)</w:t>
      </w:r>
    </w:p>
    <w:p w:rsidR="00037DCF" w:rsidRDefault="00037DCF" w:rsidP="00037DCF">
      <w:pPr>
        <w:pStyle w:val="Brdtext"/>
        <w:ind w:left="227"/>
        <w:jc w:val="left"/>
      </w:pPr>
      <w:r>
        <w:t xml:space="preserve">Hallersjö, Anders, direktör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t xml:space="preserve">Larsson, Anders, konsult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t xml:space="preserve">Lundberg, Stellan, enhetschef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t xml:space="preserve">Pelin, Katarina, direktör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t xml:space="preserve">Ranhagen, Ulf, professor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t>Reuterswärd, Lars, divisionschef (fr.o.m. den 15-sep-2008 t.o.m. den 31-dec-2010)</w:t>
      </w:r>
    </w:p>
    <w:p w:rsidR="00037DCF" w:rsidRDefault="00037DCF" w:rsidP="00037DCF">
      <w:pPr>
        <w:pStyle w:val="Brdtext"/>
        <w:ind w:left="227"/>
        <w:jc w:val="left"/>
      </w:pPr>
      <w:r>
        <w:t xml:space="preserve">Sundgren, Jan-Eric, direktör (fr.o.m den 15-sep-2008 t.o.m den </w:t>
      </w:r>
    </w:p>
    <w:p w:rsidR="00037DCF" w:rsidRDefault="00037DCF" w:rsidP="00037DCF">
      <w:pPr>
        <w:pStyle w:val="Brdtext"/>
        <w:ind w:left="227"/>
        <w:jc w:val="left"/>
      </w:pPr>
      <w:r>
        <w:t>31- dec-2010)</w:t>
      </w:r>
    </w:p>
    <w:p w:rsidR="00037DCF" w:rsidRDefault="00037DCF" w:rsidP="00037DCF">
      <w:pPr>
        <w:pStyle w:val="Brdtext"/>
        <w:ind w:left="227"/>
        <w:jc w:val="left"/>
      </w:pPr>
      <w:r>
        <w:t xml:space="preserve">Ullstad, Erland, arkitekt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t xml:space="preserve">Valik, Janna, generaldirektör (fr.o.m den 15-sep-2008 t.o.m den </w:t>
      </w:r>
    </w:p>
    <w:p w:rsidR="00037DCF" w:rsidRDefault="00037DCF" w:rsidP="00037DCF">
      <w:pPr>
        <w:pStyle w:val="Brdtext"/>
        <w:ind w:left="227"/>
        <w:jc w:val="left"/>
      </w:pPr>
      <w:r>
        <w:t>31-dec-2010)</w:t>
      </w:r>
    </w:p>
    <w:p w:rsidR="00037DCF" w:rsidRDefault="00037DCF" w:rsidP="00037DCF">
      <w:pPr>
        <w:pStyle w:val="Brdtext"/>
        <w:ind w:left="227"/>
        <w:jc w:val="left"/>
      </w:pPr>
      <w:r>
        <w:lastRenderedPageBreak/>
        <w:t>Wånggren, Bengt, utvecklingschef (fr.o.m den 15-sep-2008 t.o.m den 31-dec-2010)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Göransson, Ola, departementssekreterare (fr.o.m den  6-okt-2008 t.o.m den 31-dec-2010)</w:t>
      </w:r>
    </w:p>
    <w:p w:rsidR="00037DCF" w:rsidRDefault="00037DCF" w:rsidP="00037DCF">
      <w:pPr>
        <w:pStyle w:val="Brdtext"/>
        <w:ind w:left="227"/>
        <w:jc w:val="left"/>
      </w:pPr>
      <w:r>
        <w:t>Janland, Mattias, departementssekreterare (fr.o.m den  6-okt-2008 t.o.m den 14-mar-2010)</w:t>
      </w:r>
    </w:p>
    <w:p w:rsidR="00037DCF" w:rsidRDefault="00037DCF" w:rsidP="00037DCF">
      <w:pPr>
        <w:pStyle w:val="Brdtext"/>
        <w:ind w:left="227"/>
        <w:jc w:val="left"/>
      </w:pPr>
      <w:r>
        <w:t>Kroes, Evert, departementssekretarare (fr.o.m den  6-okt-2008 t.o.m den 31-jan-2010)</w:t>
      </w:r>
    </w:p>
    <w:p w:rsidR="00037DCF" w:rsidRDefault="00037DCF" w:rsidP="00037DCF">
      <w:pPr>
        <w:pStyle w:val="Brdtext"/>
        <w:ind w:left="227"/>
        <w:jc w:val="left"/>
      </w:pPr>
      <w:r>
        <w:t>Martinson, Lina, departementssekreterare (fr.o.m den  1-feb-2010)</w:t>
      </w:r>
    </w:p>
    <w:p w:rsidR="00037DCF" w:rsidRDefault="00037DCF" w:rsidP="00037DCF">
      <w:pPr>
        <w:pStyle w:val="Brdtext"/>
        <w:ind w:left="227"/>
        <w:jc w:val="left"/>
      </w:pPr>
      <w:r>
        <w:t>Nyström, Jan-Olof, särskild rådgivare (fr.o.m den  6-okt-2008 t.o.m den 31-dec-2010)</w:t>
      </w:r>
    </w:p>
    <w:p w:rsidR="00037DCF" w:rsidRDefault="00037DCF" w:rsidP="00037DCF">
      <w:pPr>
        <w:pStyle w:val="Brdtext"/>
        <w:ind w:left="227"/>
        <w:jc w:val="left"/>
      </w:pPr>
      <w:r>
        <w:t>Toresson, Bengt, departementsråd (fr.o.m den  6-okt-2008 t.o.m den 31-dec-2010)</w:t>
      </w:r>
    </w:p>
    <w:p w:rsidR="00037DCF" w:rsidRDefault="00037DCF" w:rsidP="00037DCF">
      <w:pPr>
        <w:pStyle w:val="Brdtext"/>
        <w:ind w:left="227"/>
        <w:jc w:val="left"/>
      </w:pPr>
      <w:r>
        <w:t>Vallgårda, Ebba, departementssekreterare (fr.o.m den 15-mar-2010 t.o.m den 31-dec-2010)</w:t>
      </w:r>
    </w:p>
    <w:p w:rsidR="00037DCF" w:rsidRDefault="00037DCF" w:rsidP="00037DCF">
      <w:pPr>
        <w:pStyle w:val="Brdtext"/>
        <w:ind w:left="227"/>
        <w:jc w:val="left"/>
      </w:pPr>
      <w:r>
        <w:t>Wahlsten, Katja, departementssekreterare (fr.o.m den  6-okt-2008 t.o.m den 31-dec-2010)</w:t>
      </w:r>
    </w:p>
    <w:p w:rsidR="00037DCF" w:rsidRDefault="00037DCF" w:rsidP="00037DCF">
      <w:pPr>
        <w:pStyle w:val="Brdtext"/>
        <w:jc w:val="left"/>
      </w:pPr>
    </w:p>
    <w:p w:rsidR="00037DCF" w:rsidRDefault="00037DCF" w:rsidP="00037DCF">
      <w:pPr>
        <w:pStyle w:val="Brdtext"/>
        <w:jc w:val="left"/>
      </w:pPr>
      <w:r>
        <w:t>Miljöforskningsberedningen:</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Azar, Christian, professor (fr.o.m den 10-apr-2012)</w:t>
      </w:r>
    </w:p>
    <w:p w:rsidR="00037DCF" w:rsidRDefault="00037DCF" w:rsidP="00037DCF">
      <w:pPr>
        <w:pStyle w:val="Brdtext"/>
        <w:ind w:left="227"/>
        <w:jc w:val="left"/>
      </w:pPr>
      <w:r>
        <w:t>Finnveden, Göran, professor (fr.o.m den 10-apr-2012)</w:t>
      </w:r>
    </w:p>
    <w:p w:rsidR="00037DCF" w:rsidRDefault="00037DCF" w:rsidP="00037DCF">
      <w:pPr>
        <w:pStyle w:val="Brdtext"/>
        <w:ind w:left="227"/>
        <w:jc w:val="left"/>
      </w:pPr>
      <w:r>
        <w:t>Johannesson, Kerstin, professor (fr.o.m den 10-apr-2012)</w:t>
      </w:r>
    </w:p>
    <w:p w:rsidR="00037DCF" w:rsidRDefault="00037DCF" w:rsidP="00037DCF">
      <w:pPr>
        <w:pStyle w:val="Brdtext"/>
        <w:ind w:left="227"/>
        <w:jc w:val="left"/>
      </w:pPr>
      <w:r>
        <w:t>Johansson-Stenman, Olof, professor (fr.o.m den 10-apr-2012)</w:t>
      </w:r>
    </w:p>
    <w:p w:rsidR="00037DCF" w:rsidRDefault="00037DCF" w:rsidP="00037DCF">
      <w:pPr>
        <w:pStyle w:val="Brdtext"/>
        <w:ind w:left="227"/>
        <w:jc w:val="left"/>
      </w:pPr>
      <w:r>
        <w:t>Ledin, Anna, professor (fr.o.m den 10-apr-2012)</w:t>
      </w:r>
    </w:p>
    <w:p w:rsidR="00037DCF" w:rsidRDefault="00037DCF" w:rsidP="00037DCF">
      <w:pPr>
        <w:pStyle w:val="Brdtext"/>
        <w:ind w:left="227"/>
        <w:jc w:val="left"/>
      </w:pPr>
      <w:r>
        <w:t>Munthe, John, fil.dr. (fr.o.m den 10-apr-2012)</w:t>
      </w:r>
    </w:p>
    <w:p w:rsidR="00037DCF" w:rsidRDefault="00037DCF" w:rsidP="00037DCF">
      <w:pPr>
        <w:pStyle w:val="Brdtext"/>
        <w:ind w:left="227"/>
        <w:jc w:val="left"/>
      </w:pPr>
      <w:r>
        <w:t>Nilsson, Annika E., fil.dr. (fr.o.m den 10-apr-2012)</w:t>
      </w:r>
    </w:p>
    <w:p w:rsidR="00037DCF" w:rsidRDefault="00037DCF" w:rsidP="00037DCF">
      <w:pPr>
        <w:pStyle w:val="Brdtext"/>
        <w:ind w:left="227"/>
        <w:jc w:val="left"/>
      </w:pPr>
      <w:r>
        <w:t>Nordin, Annika, professor (fr.o.m den 10-apr-2012)</w:t>
      </w:r>
    </w:p>
    <w:p w:rsidR="00037DCF" w:rsidRDefault="00037DCF" w:rsidP="00037DCF">
      <w:pPr>
        <w:pStyle w:val="Brdtext"/>
        <w:ind w:left="227"/>
        <w:jc w:val="left"/>
      </w:pPr>
      <w:r>
        <w:t>Rockström, Johan, professor (fr.o.m den 10-apr-2012)</w:t>
      </w:r>
    </w:p>
    <w:p w:rsidR="00037DCF" w:rsidRDefault="00037DCF" w:rsidP="00037DCF">
      <w:pPr>
        <w:pStyle w:val="Brdtext"/>
        <w:ind w:left="227"/>
        <w:jc w:val="left"/>
      </w:pPr>
      <w:r>
        <w:t>Smith, Henrik, professor (fr.o.m den 10-apr-2012)</w:t>
      </w:r>
    </w:p>
    <w:p w:rsidR="00037DCF" w:rsidRDefault="00037DCF" w:rsidP="00037DCF">
      <w:pPr>
        <w:pStyle w:val="Brdtext"/>
        <w:ind w:left="227"/>
        <w:jc w:val="left"/>
      </w:pPr>
      <w:r>
        <w:t>Sörlin, Sverker, professor (fr.o.m den 10-apr-2012)</w:t>
      </w:r>
    </w:p>
    <w:p w:rsidR="00037DCF" w:rsidRDefault="00037DCF" w:rsidP="00037DCF">
      <w:pPr>
        <w:pStyle w:val="Brdtext"/>
        <w:ind w:left="227"/>
        <w:jc w:val="left"/>
      </w:pPr>
      <w:r>
        <w:t>Vather, Marie, professor (fr.o.m den 10-apr-2012)</w:t>
      </w:r>
    </w:p>
    <w:p w:rsidR="00037DCF" w:rsidRDefault="00037DCF" w:rsidP="00037DCF">
      <w:pPr>
        <w:pStyle w:val="Brdtextmedindrag"/>
      </w:pPr>
    </w:p>
    <w:p w:rsidR="00037DCF" w:rsidRDefault="00037DCF" w:rsidP="00037DCF">
      <w:pPr>
        <w:pStyle w:val="Brdtext"/>
      </w:pPr>
      <w:r>
        <w:t>Informatör:</w:t>
      </w:r>
    </w:p>
    <w:p w:rsidR="00037DCF" w:rsidRDefault="00037DCF" w:rsidP="00037DCF">
      <w:pPr>
        <w:pStyle w:val="Brdtext"/>
        <w:ind w:left="227"/>
        <w:jc w:val="left"/>
      </w:pPr>
      <w:r>
        <w:t>Batke Jeppsson, Eva, (fr.o.m den  1-jan-2009 t.o.m den 31-jan-2011)</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Hedman, Gunnel, fil.kand (t.o.m den  8-okt-1994)</w:t>
      </w:r>
    </w:p>
    <w:p w:rsidR="00037DCF" w:rsidRDefault="00037DCF" w:rsidP="00037DCF">
      <w:pPr>
        <w:pStyle w:val="Brdtext"/>
        <w:ind w:left="227"/>
        <w:jc w:val="left"/>
      </w:pPr>
      <w:r>
        <w:t>Knutsson, Pernilla, (fr.o.m den  1-jan-2007 t.o.m den 31-dec-2010)</w:t>
      </w:r>
    </w:p>
    <w:p w:rsidR="00037DCF" w:rsidRDefault="00037DCF" w:rsidP="00037DCF">
      <w:pPr>
        <w:pStyle w:val="Brdtext"/>
        <w:ind w:left="227"/>
        <w:jc w:val="left"/>
      </w:pPr>
      <w:r>
        <w:t>Leideman, Christina, (fr.o.m den  1-jul-2010 t.o.m den 31-jan-2011)</w:t>
      </w:r>
    </w:p>
    <w:p w:rsidR="00037DCF" w:rsidRDefault="00037DCF" w:rsidP="00037DCF">
      <w:pPr>
        <w:pStyle w:val="Brdtext"/>
        <w:ind w:left="227"/>
        <w:jc w:val="left"/>
      </w:pPr>
      <w:r>
        <w:t xml:space="preserve">Liljelund, Lars-Erik, fil.dr. (fr.o.m den  6-dec-1994 t.o.m den </w:t>
      </w:r>
    </w:p>
    <w:p w:rsidR="00037DCF" w:rsidRDefault="00037DCF" w:rsidP="00037DCF">
      <w:pPr>
        <w:pStyle w:val="Brdtext"/>
        <w:ind w:left="227"/>
        <w:jc w:val="left"/>
      </w:pPr>
      <w:r>
        <w:t>31-dec-1997)</w:t>
      </w:r>
    </w:p>
    <w:p w:rsidR="00037DCF" w:rsidRDefault="00037DCF" w:rsidP="00037DCF">
      <w:pPr>
        <w:pStyle w:val="Brdtext"/>
        <w:ind w:left="227"/>
        <w:jc w:val="left"/>
      </w:pPr>
      <w:r>
        <w:t>Näslund, Siv, (fr.o.m den  1-jan-1998 t.o.m den 15-jun-2007)</w:t>
      </w:r>
    </w:p>
    <w:p w:rsidR="00AE57B5" w:rsidRDefault="00AE57B5">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Ahlroth, Sofia, (fr.o.m den  1-jan-2008 t.o.m den 16-mar-2008)</w:t>
      </w:r>
    </w:p>
    <w:p w:rsidR="00037DCF" w:rsidRDefault="00037DCF" w:rsidP="00037DCF">
      <w:pPr>
        <w:pStyle w:val="Brdtext"/>
        <w:ind w:left="227"/>
        <w:jc w:val="left"/>
      </w:pPr>
      <w:r>
        <w:t>Anderson, Johan, (fr.o.m den  1-jan-2008 t.o.m den 16-mar-2008)</w:t>
      </w:r>
    </w:p>
    <w:p w:rsidR="00037DCF" w:rsidRDefault="00037DCF" w:rsidP="00037DCF">
      <w:pPr>
        <w:pStyle w:val="Brdtext"/>
        <w:ind w:left="227"/>
        <w:jc w:val="left"/>
      </w:pPr>
      <w:r>
        <w:t xml:space="preserve">Arnbom, Tom, docent (fr.o.m den 17-nov-2003 t.o.m den </w:t>
      </w:r>
    </w:p>
    <w:p w:rsidR="00037DCF" w:rsidRDefault="00037DCF" w:rsidP="00037DCF">
      <w:pPr>
        <w:pStyle w:val="Brdtext"/>
        <w:ind w:left="227"/>
        <w:jc w:val="left"/>
      </w:pPr>
      <w:r>
        <w:t>31-dec-2004)</w:t>
      </w:r>
    </w:p>
    <w:p w:rsidR="00037DCF" w:rsidRDefault="00037DCF" w:rsidP="00037DCF">
      <w:pPr>
        <w:pStyle w:val="Brdtext"/>
        <w:ind w:left="227"/>
        <w:jc w:val="left"/>
      </w:pPr>
      <w:r>
        <w:t>Baummann, Per, (fr.o.m den 12-jul-1999 t.o.m den 31-aug-2000)</w:t>
      </w:r>
    </w:p>
    <w:p w:rsidR="00037DCF" w:rsidRDefault="00037DCF" w:rsidP="00037DCF">
      <w:pPr>
        <w:pStyle w:val="Brdtext"/>
        <w:ind w:left="227"/>
        <w:jc w:val="left"/>
      </w:pPr>
      <w:r>
        <w:t>Bergström, Lina, (fr.o.m den 29-apr-2005 t.o.m den 30-jun-2006)</w:t>
      </w:r>
    </w:p>
    <w:p w:rsidR="00037DCF" w:rsidRDefault="00037DCF" w:rsidP="00037DCF">
      <w:pPr>
        <w:pStyle w:val="Brdtext"/>
        <w:ind w:left="227"/>
        <w:jc w:val="left"/>
      </w:pPr>
      <w:r>
        <w:t>Crona, Beatrice, (fr.o.m den 14-aug-2006 t.o.m den 31-dec-2006)</w:t>
      </w:r>
    </w:p>
    <w:p w:rsidR="00037DCF" w:rsidRDefault="00037DCF" w:rsidP="00037DCF">
      <w:pPr>
        <w:pStyle w:val="Brdtext"/>
        <w:ind w:left="227"/>
        <w:jc w:val="left"/>
      </w:pPr>
      <w:r>
        <w:t>Delvin, Maria, departementssekreterare (fr.o.m den 14-feb-2000 t.o.m den 31-jan-2001)</w:t>
      </w:r>
    </w:p>
    <w:p w:rsidR="00037DCF" w:rsidRDefault="00037DCF" w:rsidP="00037DCF">
      <w:pPr>
        <w:pStyle w:val="Brdtext"/>
        <w:ind w:left="227"/>
        <w:jc w:val="left"/>
      </w:pPr>
      <w:r>
        <w:t>Fehler, Katarina, (fr.o.m den  1-feb-2000 t.o.m den 30-jun-2000)</w:t>
      </w:r>
    </w:p>
    <w:p w:rsidR="00037DCF" w:rsidRDefault="00037DCF" w:rsidP="00037DCF">
      <w:pPr>
        <w:pStyle w:val="Brdtext"/>
        <w:ind w:left="227"/>
        <w:jc w:val="left"/>
      </w:pPr>
      <w:r>
        <w:t>Guilamo, Åsa, (fr.o.m den  1-feb-2007 t.o.m den 31-dec-2010)</w:t>
      </w:r>
    </w:p>
    <w:p w:rsidR="00037DCF" w:rsidRDefault="00037DCF" w:rsidP="00037DCF">
      <w:pPr>
        <w:pStyle w:val="Brdtext"/>
        <w:ind w:left="227"/>
        <w:jc w:val="left"/>
      </w:pPr>
      <w:r>
        <w:t>Hermansson, Karin, (fr.o.m den  1-nov-2010 t.o.m den 31-mar-2011)</w:t>
      </w:r>
    </w:p>
    <w:p w:rsidR="00037DCF" w:rsidRDefault="00037DCF" w:rsidP="00037DCF">
      <w:pPr>
        <w:pStyle w:val="Brdtext"/>
        <w:ind w:left="227"/>
        <w:jc w:val="left"/>
      </w:pPr>
      <w:r>
        <w:t>Holmquist, Anna, (fr.o.m den  1-jan-2000 t.o.m den 30-jun-2000)</w:t>
      </w:r>
    </w:p>
    <w:p w:rsidR="00037DCF" w:rsidRPr="00BD08D5" w:rsidRDefault="00037DCF" w:rsidP="00037DCF">
      <w:pPr>
        <w:pStyle w:val="Brdtext"/>
        <w:ind w:left="227"/>
        <w:jc w:val="left"/>
        <w:rPr>
          <w:lang w:val="de-DE"/>
        </w:rPr>
      </w:pPr>
      <w:r w:rsidRPr="00BD08D5">
        <w:rPr>
          <w:lang w:val="de-DE"/>
        </w:rPr>
        <w:t>Höglund, Nils, (fr.o.m den 16</w:t>
      </w:r>
      <w:r>
        <w:rPr>
          <w:lang w:val="de-DE"/>
        </w:rPr>
        <w:t>-aug</w:t>
      </w:r>
      <w:r w:rsidRPr="00BD08D5">
        <w:rPr>
          <w:lang w:val="de-DE"/>
        </w:rPr>
        <w:t>-1999 t.o.m den 17</w:t>
      </w:r>
      <w:r>
        <w:rPr>
          <w:lang w:val="de-DE"/>
        </w:rPr>
        <w:t>-dec</w:t>
      </w:r>
      <w:r w:rsidRPr="00BD08D5">
        <w:rPr>
          <w:lang w:val="de-DE"/>
        </w:rPr>
        <w:t>-1999)</w:t>
      </w:r>
    </w:p>
    <w:p w:rsidR="00037DCF" w:rsidRDefault="00037DCF" w:rsidP="00037DCF">
      <w:pPr>
        <w:pStyle w:val="Brdtext"/>
        <w:ind w:left="227"/>
        <w:jc w:val="left"/>
      </w:pPr>
      <w:r>
        <w:t>Jernbäcker, Eva, (fr.o.m den 10-sep-2007 t.o.m den 16-mar-2008)</w:t>
      </w:r>
    </w:p>
    <w:p w:rsidR="00037DCF" w:rsidRDefault="00037DCF" w:rsidP="00037DCF">
      <w:pPr>
        <w:pStyle w:val="Brdtext"/>
        <w:ind w:left="227"/>
        <w:jc w:val="left"/>
      </w:pPr>
      <w:r>
        <w:t>Liedeman, Christina, (fr.o.m den  1-okt-2008 t.o.m den 31-dec-2010)</w:t>
      </w:r>
    </w:p>
    <w:p w:rsidR="00037DCF" w:rsidRDefault="00037DCF" w:rsidP="00037DCF">
      <w:pPr>
        <w:pStyle w:val="Brdtext"/>
        <w:ind w:left="227"/>
        <w:jc w:val="left"/>
      </w:pPr>
      <w:r>
        <w:t>Lundberg, Lars, (fr.o.m den  1-mar-2007 t.o.m den 31-dec-2007)</w:t>
      </w:r>
    </w:p>
    <w:p w:rsidR="00037DCF" w:rsidRDefault="00037DCF" w:rsidP="00037DCF">
      <w:pPr>
        <w:pStyle w:val="Brdtext"/>
        <w:ind w:left="227"/>
        <w:jc w:val="left"/>
      </w:pPr>
      <w:r>
        <w:t xml:space="preserve">von Malmborg, Fredrik, (fr.o.m den 12-feb-2007 t.o.m den </w:t>
      </w:r>
    </w:p>
    <w:p w:rsidR="00037DCF" w:rsidRDefault="00037DCF" w:rsidP="00037DCF">
      <w:pPr>
        <w:pStyle w:val="Brdtext"/>
        <w:ind w:left="227"/>
        <w:jc w:val="left"/>
      </w:pPr>
      <w:r>
        <w:t>14-sep-2007)</w:t>
      </w:r>
    </w:p>
    <w:p w:rsidR="00037DCF" w:rsidRDefault="00037DCF" w:rsidP="00037DCF">
      <w:pPr>
        <w:pStyle w:val="Brdtext"/>
        <w:ind w:left="227"/>
        <w:jc w:val="left"/>
      </w:pPr>
      <w:r>
        <w:t>Nordin, Håkan, (fr.o.m den  1-apr-1999 t.o.m den 31-aug-1999)</w:t>
      </w:r>
    </w:p>
    <w:p w:rsidR="00037DCF" w:rsidRDefault="00037DCF" w:rsidP="00037DCF">
      <w:pPr>
        <w:pStyle w:val="Brdtext"/>
        <w:ind w:left="227"/>
        <w:jc w:val="left"/>
      </w:pPr>
      <w:r>
        <w:t>Olsson, Kristina, (fr.o.m den  1-feb-2002 t.o.m den 31-jan-2007)</w:t>
      </w:r>
    </w:p>
    <w:p w:rsidR="00037DCF" w:rsidRDefault="00037DCF" w:rsidP="00037DCF">
      <w:pPr>
        <w:pStyle w:val="Brdtext"/>
        <w:ind w:left="227"/>
        <w:jc w:val="left"/>
      </w:pPr>
      <w:r>
        <w:t>Olsson, Olof, (fr.o.m den  1-feb-2002 t.o.m den 29-jul-2003)</w:t>
      </w:r>
    </w:p>
    <w:p w:rsidR="00037DCF" w:rsidRDefault="00037DCF" w:rsidP="00037DCF">
      <w:pPr>
        <w:pStyle w:val="Brdtext"/>
        <w:ind w:left="227"/>
        <w:jc w:val="left"/>
      </w:pPr>
      <w:r>
        <w:t>Persson, Ingvar, (fr.o.m den 15-mar-1999 t.o.m den 31-jan-2000)</w:t>
      </w:r>
    </w:p>
    <w:p w:rsidR="00037DCF" w:rsidRDefault="00037DCF" w:rsidP="00037DCF">
      <w:pPr>
        <w:pStyle w:val="Brdtext"/>
        <w:ind w:left="227"/>
        <w:jc w:val="left"/>
      </w:pPr>
      <w:r>
        <w:t>Rosenqvist, Per, (fr.o.m den  8-okt-2007 t.o.m den 29-feb-2008)</w:t>
      </w:r>
    </w:p>
    <w:p w:rsidR="00037DCF" w:rsidRDefault="00037DCF" w:rsidP="00037DCF">
      <w:pPr>
        <w:pStyle w:val="Brdtext"/>
        <w:ind w:left="227"/>
        <w:jc w:val="left"/>
      </w:pPr>
      <w:r>
        <w:t>Schylberg, Katarina, (fr.o.m den  1-dec-2008 t.o.m den 31-jan-2011)</w:t>
      </w:r>
    </w:p>
    <w:p w:rsidR="00037DCF" w:rsidRDefault="00037DCF" w:rsidP="00037DCF">
      <w:pPr>
        <w:pStyle w:val="Brdtext"/>
        <w:ind w:left="227"/>
        <w:jc w:val="left"/>
      </w:pPr>
      <w:r>
        <w:t xml:space="preserve">Stoltz Ehn, Anna-Karin, (fr.o.m den  1-feb-2010 t.o.m den </w:t>
      </w:r>
    </w:p>
    <w:p w:rsidR="00037DCF" w:rsidRDefault="00037DCF" w:rsidP="00037DCF">
      <w:pPr>
        <w:pStyle w:val="Brdtext"/>
        <w:ind w:left="227"/>
        <w:jc w:val="left"/>
      </w:pPr>
      <w:r>
        <w:t>31-jan-2011)</w:t>
      </w:r>
    </w:p>
    <w:p w:rsidR="00037DCF" w:rsidRDefault="00037DCF" w:rsidP="00037DCF">
      <w:pPr>
        <w:pStyle w:val="Brdtext"/>
        <w:ind w:left="227"/>
        <w:jc w:val="left"/>
      </w:pPr>
      <w:r>
        <w:t>Turesson, Anders, (fr.o.m den  1-jun-2012)</w:t>
      </w:r>
    </w:p>
    <w:p w:rsidR="00037DCF" w:rsidRDefault="00037DCF" w:rsidP="00037DCF">
      <w:pPr>
        <w:pStyle w:val="Brdtext"/>
        <w:ind w:left="227"/>
        <w:jc w:val="left"/>
      </w:pPr>
      <w:r>
        <w:t>Wärnbäck, Jan, (fr.o.m den  1-jan-2007 t.o.m den 31-mar-2007)</w:t>
      </w:r>
    </w:p>
    <w:p w:rsidR="00037DCF" w:rsidRDefault="00037DCF" w:rsidP="00037DCF">
      <w:pPr>
        <w:pStyle w:val="Brdtext"/>
        <w:ind w:left="227"/>
        <w:jc w:val="left"/>
      </w:pPr>
      <w:r>
        <w:t>Österblom, Henrik, (fr.o.m den 18-aug-2003 t.o.m den 31-mar-2007)</w:t>
      </w:r>
    </w:p>
    <w:p w:rsidR="00037DCF" w:rsidRDefault="00037DCF" w:rsidP="00037DCF">
      <w:pPr>
        <w:pStyle w:val="Brdtextmedindrag"/>
      </w:pPr>
    </w:p>
    <w:p w:rsidR="00037DCF" w:rsidRDefault="00037DCF" w:rsidP="00037DCF">
      <w:pPr>
        <w:pStyle w:val="Brdtext"/>
      </w:pPr>
      <w:r>
        <w:t>Bitr. sekreterare:</w:t>
      </w:r>
    </w:p>
    <w:p w:rsidR="00037DCF" w:rsidRDefault="00037DCF" w:rsidP="00037DCF">
      <w:pPr>
        <w:pStyle w:val="Brdtext"/>
        <w:ind w:left="227"/>
        <w:jc w:val="left"/>
      </w:pPr>
      <w:r>
        <w:t xml:space="preserve">Daléus, Maria, studerande (fr.o.m den  1-jun-2000 t.o.m den </w:t>
      </w:r>
    </w:p>
    <w:p w:rsidR="00037DCF" w:rsidRDefault="00037DCF" w:rsidP="00037DCF">
      <w:pPr>
        <w:pStyle w:val="Brdtext"/>
        <w:ind w:left="227"/>
        <w:jc w:val="left"/>
      </w:pPr>
      <w:r>
        <w:t>31-dec-2000)</w:t>
      </w:r>
    </w:p>
    <w:p w:rsidR="00037DCF" w:rsidRDefault="00037DCF" w:rsidP="00037DCF">
      <w:pPr>
        <w:pStyle w:val="Brdtext"/>
        <w:ind w:left="227"/>
        <w:jc w:val="left"/>
      </w:pPr>
      <w:r>
        <w:t>Hagman, Eivor, (fr.o.m den  1-jul-1998)</w:t>
      </w:r>
    </w:p>
    <w:p w:rsidR="00037DCF" w:rsidRDefault="00037DCF" w:rsidP="00037DCF">
      <w:pPr>
        <w:pStyle w:val="Brdtext"/>
        <w:ind w:left="227"/>
        <w:jc w:val="left"/>
      </w:pPr>
      <w:r>
        <w:t>Larsson, Eila, (fr.o.m den  1-apr-1992 t.o.m den 31-dec-2000)</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Nyberg, Sara, (fr.o.m den  4-mar-2010 t.o.m den 31-dec-2010)</w:t>
      </w:r>
    </w:p>
    <w:p w:rsidR="00037DCF" w:rsidRDefault="00037DCF" w:rsidP="00037DCF">
      <w:pPr>
        <w:pStyle w:val="Brdtextmedindrag"/>
      </w:pPr>
    </w:p>
    <w:p w:rsidR="00037DCF" w:rsidRDefault="00037DCF" w:rsidP="00037DCF">
      <w:pPr>
        <w:pStyle w:val="Brdtext"/>
      </w:pPr>
      <w:r>
        <w:t>Bitr. sekreterare:</w:t>
      </w:r>
    </w:p>
    <w:p w:rsidR="00037DCF" w:rsidRPr="0078079A" w:rsidRDefault="00037DCF" w:rsidP="00037DCF">
      <w:pPr>
        <w:pStyle w:val="Brdtext"/>
        <w:ind w:left="227"/>
        <w:jc w:val="left"/>
      </w:pPr>
      <w:r w:rsidRPr="0078079A">
        <w:t>Oltner, Jenny, (fr.o.m den 15-jan-2001 t.o.m den 31-dec-2001)</w:t>
      </w:r>
    </w:p>
    <w:p w:rsidR="00037DCF" w:rsidRDefault="00037DCF" w:rsidP="00037DCF">
      <w:pPr>
        <w:pStyle w:val="Brdtext"/>
        <w:ind w:left="227"/>
        <w:jc w:val="left"/>
        <w:rPr>
          <w:lang w:val="de-DE"/>
        </w:rPr>
      </w:pPr>
      <w:r w:rsidRPr="00BD08D5">
        <w:rPr>
          <w:lang w:val="de-DE"/>
        </w:rPr>
        <w:t>Wennerstein, Susanne, (fr.o.m den  1</w:t>
      </w:r>
      <w:r>
        <w:rPr>
          <w:lang w:val="de-DE"/>
        </w:rPr>
        <w:t>-aug</w:t>
      </w:r>
      <w:r w:rsidRPr="00BD08D5">
        <w:rPr>
          <w:lang w:val="de-DE"/>
        </w:rPr>
        <w:t xml:space="preserve">-1998 t.o.m den </w:t>
      </w:r>
    </w:p>
    <w:p w:rsidR="00037DCF" w:rsidRPr="00ED48FF" w:rsidRDefault="00037DCF" w:rsidP="00037DCF">
      <w:pPr>
        <w:pStyle w:val="Brdtext"/>
        <w:ind w:left="227"/>
        <w:jc w:val="left"/>
      </w:pPr>
      <w:r w:rsidRPr="00ED48FF">
        <w:t>31-dec-2000)</w:t>
      </w:r>
    </w:p>
    <w:p w:rsidR="00037DCF" w:rsidRPr="00ED48FF" w:rsidRDefault="00037DCF" w:rsidP="00037DCF">
      <w:pPr>
        <w:pStyle w:val="Brdtextmedindrag"/>
      </w:pPr>
    </w:p>
    <w:p w:rsidR="00037DCF" w:rsidRDefault="00037DCF" w:rsidP="00037DCF">
      <w:pPr>
        <w:pStyle w:val="Brdtext"/>
      </w:pPr>
      <w:r>
        <w:t>Assistent:</w:t>
      </w:r>
    </w:p>
    <w:p w:rsidR="00037DCF" w:rsidRDefault="00037DCF" w:rsidP="00037DCF">
      <w:pPr>
        <w:pStyle w:val="Brdtext"/>
        <w:ind w:left="227"/>
        <w:jc w:val="left"/>
      </w:pPr>
      <w:r>
        <w:t>Wolf, Hanna, (fr.o.m den 22-jan-2007 t.o.m den 16-mar-2008)</w:t>
      </w:r>
    </w:p>
    <w:p w:rsidR="00037DCF" w:rsidRDefault="00037DCF" w:rsidP="00037DCF">
      <w:pPr>
        <w:pStyle w:val="Brdtext"/>
        <w:jc w:val="left"/>
      </w:pPr>
      <w:r>
        <w:lastRenderedPageBreak/>
        <w:t>Lokal: Miljödepartementet, 103 33 STOCKHOLM, tel. växel 405 10 00</w:t>
      </w:r>
    </w:p>
    <w:p w:rsidR="00037DCF" w:rsidRDefault="00037DCF" w:rsidP="00037DCF">
      <w:pPr>
        <w:pStyle w:val="Brdtext"/>
        <w:jc w:val="left"/>
      </w:pPr>
    </w:p>
    <w:p w:rsidR="00037DCF" w:rsidRDefault="00037DCF" w:rsidP="00037DCF">
      <w:pPr>
        <w:pStyle w:val="Brdtext"/>
        <w:jc w:val="left"/>
      </w:pPr>
      <w:r>
        <w:t>Direktiv för beredningen, se dir. 1995:10, 1995:22, 1995:104, 1995:127,</w:t>
      </w:r>
    </w:p>
    <w:p w:rsidR="00037DCF" w:rsidRDefault="00037DCF" w:rsidP="00037DCF">
      <w:pPr>
        <w:pStyle w:val="Brdtext"/>
        <w:jc w:val="left"/>
      </w:pPr>
      <w:r>
        <w:t>1995:167, 1997:153, 1998:13, 1998:65, 1998:72 och 2011:67.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Ds 1989:25 Svensk politik för en miljövänlig och hållbar utveckling</w:t>
      </w:r>
    </w:p>
    <w:p w:rsidR="00037DCF" w:rsidRDefault="00037DCF" w:rsidP="00037DCF">
      <w:pPr>
        <w:pStyle w:val="Brdtext"/>
        <w:jc w:val="left"/>
      </w:pPr>
      <w:r>
        <w:t xml:space="preserve">    Ds 1989:49 Jordbruket och miljön - en lägesrapport (våren 1989)</w:t>
      </w:r>
    </w:p>
    <w:p w:rsidR="00037DCF" w:rsidRDefault="00037DCF" w:rsidP="00037DCF">
      <w:pPr>
        <w:pStyle w:val="Brdtext"/>
        <w:jc w:val="left"/>
      </w:pPr>
      <w:r>
        <w:t xml:space="preserve">    Ds 1989:51 Jordbruket och miljön</w:t>
      </w:r>
    </w:p>
    <w:p w:rsidR="00037DCF" w:rsidRDefault="00037DCF" w:rsidP="00037DCF">
      <w:pPr>
        <w:pStyle w:val="Brdtext"/>
        <w:jc w:val="left"/>
      </w:pPr>
      <w:r w:rsidRPr="00ED48FF">
        <w:t xml:space="preserve">    Ds 1989:70 Miljöanpassad produktutveckling</w:t>
      </w:r>
    </w:p>
    <w:p w:rsidR="00037DCF" w:rsidRPr="00BD08D5" w:rsidRDefault="00037DCF" w:rsidP="00037DCF">
      <w:pPr>
        <w:pStyle w:val="Brdtext"/>
        <w:jc w:val="left"/>
        <w:rPr>
          <w:lang w:val="en-US"/>
        </w:rPr>
      </w:pPr>
      <w:r w:rsidRPr="00ED48FF">
        <w:t xml:space="preserve">    </w:t>
      </w:r>
      <w:r w:rsidRPr="00BD08D5">
        <w:rPr>
          <w:lang w:val="en-US"/>
        </w:rPr>
        <w:t>Towards an ecologically sustainable economy (mars 1990).</w:t>
      </w:r>
    </w:p>
    <w:p w:rsidR="00037DCF" w:rsidRPr="00ED48FF" w:rsidRDefault="00037DCF" w:rsidP="00037DCF">
      <w:pPr>
        <w:pStyle w:val="Brdtext"/>
        <w:jc w:val="left"/>
      </w:pPr>
      <w:r w:rsidRPr="00BD08D5">
        <w:rPr>
          <w:lang w:val="en-US"/>
        </w:rPr>
        <w:t xml:space="preserve">    </w:t>
      </w:r>
      <w:r w:rsidRPr="00ED48FF">
        <w:t>Miljöeffekter av skattereformen (april 1999).</w:t>
      </w:r>
    </w:p>
    <w:p w:rsidR="00037DCF" w:rsidRPr="0078079A" w:rsidRDefault="00037DCF" w:rsidP="00037DCF">
      <w:pPr>
        <w:pStyle w:val="Brdtext"/>
        <w:jc w:val="left"/>
        <w:rPr>
          <w:lang w:val="en-US"/>
        </w:rPr>
      </w:pPr>
      <w:r w:rsidRPr="00ED48FF">
        <w:t xml:space="preserve">    </w:t>
      </w:r>
      <w:r>
        <w:t xml:space="preserve">Handling för vår gemensamma framtid (sept. 1990). </w:t>
      </w:r>
      <w:r w:rsidRPr="00BD08D5">
        <w:rPr>
          <w:lang w:val="en-US"/>
        </w:rPr>
        <w:t xml:space="preserve">Economic Instruments för Reducing Western Eurean Carbon </w:t>
      </w:r>
      <w:r w:rsidRPr="0078079A">
        <w:rPr>
          <w:lang w:val="en-US"/>
        </w:rPr>
        <w:t>Dioxide emissions (1991)</w:t>
      </w:r>
    </w:p>
    <w:p w:rsidR="00037DCF" w:rsidRDefault="00037DCF" w:rsidP="00037DCF">
      <w:pPr>
        <w:pStyle w:val="Brdtext"/>
        <w:jc w:val="left"/>
      </w:pPr>
      <w:r w:rsidRPr="0078079A">
        <w:rPr>
          <w:lang w:val="en-US"/>
        </w:rPr>
        <w:t xml:space="preserve">    </w:t>
      </w:r>
      <w:r>
        <w:t>Solenergi (1992)</w:t>
      </w:r>
    </w:p>
    <w:p w:rsidR="00037DCF" w:rsidRDefault="00037DCF" w:rsidP="00037DCF">
      <w:pPr>
        <w:pStyle w:val="Brdtext"/>
        <w:jc w:val="left"/>
      </w:pPr>
      <w:r>
        <w:t xml:space="preserve">    SOU 1992:2 Regler och risker</w:t>
      </w:r>
    </w:p>
    <w:p w:rsidR="00037DCF" w:rsidRDefault="00037DCF" w:rsidP="00037DCF">
      <w:pPr>
        <w:pStyle w:val="Brdtext"/>
        <w:jc w:val="left"/>
      </w:pPr>
      <w:r>
        <w:t xml:space="preserve">    Returpappersmarknaden (1992)</w:t>
      </w:r>
    </w:p>
    <w:p w:rsidR="00037DCF" w:rsidRDefault="00037DCF" w:rsidP="00037DCF">
      <w:pPr>
        <w:pStyle w:val="Brdtext"/>
        <w:jc w:val="left"/>
      </w:pPr>
      <w:r>
        <w:t xml:space="preserve">    SOU 1992:58 Miljöskulden</w:t>
      </w:r>
    </w:p>
    <w:p w:rsidR="00037DCF" w:rsidRDefault="00037DCF" w:rsidP="00037DCF">
      <w:pPr>
        <w:pStyle w:val="Brdtext"/>
        <w:jc w:val="left"/>
      </w:pPr>
      <w:r>
        <w:t xml:space="preserve">    Biologisk mångfald i Sverige (1992)</w:t>
      </w:r>
    </w:p>
    <w:p w:rsidR="00037DCF" w:rsidRDefault="00037DCF" w:rsidP="00037DCF">
      <w:pPr>
        <w:pStyle w:val="Brdtext"/>
        <w:jc w:val="left"/>
      </w:pPr>
      <w:r>
        <w:t xml:space="preserve">    Natur och retur (1992)</w:t>
      </w:r>
    </w:p>
    <w:p w:rsidR="00037DCF" w:rsidRDefault="00037DCF" w:rsidP="00037DCF">
      <w:pPr>
        <w:pStyle w:val="Brdtext"/>
        <w:jc w:val="left"/>
      </w:pPr>
      <w:r>
        <w:t xml:space="preserve">    Biosäkerhet (1992)</w:t>
      </w:r>
    </w:p>
    <w:p w:rsidR="00037DCF" w:rsidRDefault="00037DCF" w:rsidP="00037DCF">
      <w:pPr>
        <w:pStyle w:val="Brdtext"/>
        <w:jc w:val="left"/>
      </w:pPr>
      <w:r>
        <w:t xml:space="preserve">    Vår gemensamma uppgift (1992)</w:t>
      </w:r>
    </w:p>
    <w:p w:rsidR="00037DCF" w:rsidRDefault="00037DCF" w:rsidP="00037DCF">
      <w:pPr>
        <w:pStyle w:val="Brdtext"/>
        <w:jc w:val="left"/>
      </w:pPr>
      <w:r>
        <w:t xml:space="preserve">    SOU 1992:104 Vår uppgift efter Rio</w:t>
      </w:r>
    </w:p>
    <w:p w:rsidR="00037DCF" w:rsidRPr="0078079A" w:rsidRDefault="00037DCF" w:rsidP="00037DCF">
      <w:pPr>
        <w:pStyle w:val="Brdtext"/>
        <w:jc w:val="left"/>
      </w:pPr>
      <w:r>
        <w:t xml:space="preserve">    SOU 1992:42 Kretslopp - Basen för hållbar </w:t>
      </w:r>
      <w:r w:rsidRPr="0078079A">
        <w:t>stadsutveckling</w:t>
      </w:r>
    </w:p>
    <w:p w:rsidR="00037DCF" w:rsidRPr="0078079A" w:rsidRDefault="00037DCF" w:rsidP="00037DCF">
      <w:pPr>
        <w:pStyle w:val="Brdtext"/>
        <w:jc w:val="left"/>
        <w:rPr>
          <w:lang w:val="en-US"/>
        </w:rPr>
      </w:pPr>
      <w:r w:rsidRPr="00ED48FF">
        <w:t xml:space="preserve">    </w:t>
      </w:r>
      <w:r w:rsidRPr="00BD08D5">
        <w:rPr>
          <w:lang w:val="en-US"/>
        </w:rPr>
        <w:t xml:space="preserve">SOU 1992:43 ECOCYCLES - The Basis of Sustainable Urban </w:t>
      </w:r>
      <w:r w:rsidRPr="0078079A">
        <w:rPr>
          <w:lang w:val="en-US"/>
        </w:rPr>
        <w:t>Development</w:t>
      </w:r>
    </w:p>
    <w:p w:rsidR="00037DCF" w:rsidRDefault="00037DCF" w:rsidP="00037DCF">
      <w:pPr>
        <w:pStyle w:val="Brdtext"/>
        <w:jc w:val="left"/>
      </w:pPr>
      <w:r w:rsidRPr="0078079A">
        <w:rPr>
          <w:lang w:val="en-US"/>
        </w:rPr>
        <w:t xml:space="preserve">    </w:t>
      </w:r>
      <w:r>
        <w:t>SOU 1992:126 Swedish Environmental Debt</w:t>
      </w:r>
    </w:p>
    <w:p w:rsidR="00037DCF" w:rsidRDefault="00037DCF" w:rsidP="00037DCF">
      <w:pPr>
        <w:pStyle w:val="Brdtext"/>
        <w:jc w:val="left"/>
      </w:pPr>
      <w:r>
        <w:t xml:space="preserve">    Säkerhet och sårbarhet MVB 1993:1</w:t>
      </w:r>
    </w:p>
    <w:p w:rsidR="00037DCF" w:rsidRDefault="00037DCF" w:rsidP="00037DCF">
      <w:pPr>
        <w:pStyle w:val="Brdtext"/>
        <w:jc w:val="left"/>
      </w:pPr>
      <w:r>
        <w:t xml:space="preserve">    Medling om miljöeffekterna MVB 1993:2</w:t>
      </w:r>
    </w:p>
    <w:p w:rsidR="00037DCF" w:rsidRDefault="00037DCF" w:rsidP="00037DCF">
      <w:pPr>
        <w:pStyle w:val="Brdtext"/>
        <w:jc w:val="left"/>
      </w:pPr>
      <w:r>
        <w:t xml:space="preserve">    Mer om miljöskulden 1993:3</w:t>
      </w:r>
    </w:p>
    <w:p w:rsidR="00037DCF" w:rsidRPr="00BD08D5" w:rsidRDefault="00037DCF" w:rsidP="00037DCF">
      <w:pPr>
        <w:pStyle w:val="Brdtext"/>
        <w:jc w:val="left"/>
        <w:rPr>
          <w:lang w:val="en-US"/>
        </w:rPr>
      </w:pPr>
      <w:r>
        <w:t xml:space="preserve">    </w:t>
      </w:r>
      <w:r w:rsidRPr="00BD08D5">
        <w:rPr>
          <w:lang w:val="en-US"/>
        </w:rPr>
        <w:t>SOU 1993:79 Handel och miljö</w:t>
      </w:r>
    </w:p>
    <w:p w:rsidR="00037DCF" w:rsidRPr="00BD08D5" w:rsidRDefault="00037DCF" w:rsidP="00037DCF">
      <w:pPr>
        <w:pStyle w:val="Brdtext"/>
        <w:jc w:val="left"/>
        <w:rPr>
          <w:lang w:val="en-US"/>
        </w:rPr>
      </w:pPr>
      <w:r w:rsidRPr="00BD08D5">
        <w:rPr>
          <w:lang w:val="en-US"/>
        </w:rPr>
        <w:t xml:space="preserve">    SOU 1994:69 On the ge</w:t>
      </w:r>
      <w:r>
        <w:rPr>
          <w:lang w:val="en-US"/>
        </w:rPr>
        <w:t>neral principles of environment</w:t>
      </w:r>
      <w:r w:rsidRPr="00BD08D5">
        <w:rPr>
          <w:lang w:val="en-US"/>
        </w:rPr>
        <w:t xml:space="preserve"> protection</w:t>
      </w:r>
    </w:p>
    <w:p w:rsidR="00037DCF" w:rsidRPr="00BD08D5" w:rsidRDefault="00037DCF" w:rsidP="00037DCF">
      <w:pPr>
        <w:pStyle w:val="Brdtext"/>
        <w:jc w:val="left"/>
        <w:rPr>
          <w:lang w:val="en-US"/>
        </w:rPr>
      </w:pPr>
      <w:r w:rsidRPr="00BD08D5">
        <w:rPr>
          <w:lang w:val="en-US"/>
        </w:rPr>
        <w:t xml:space="preserve">    SOU 1994:76 Trade and the environment</w:t>
      </w:r>
    </w:p>
    <w:p w:rsidR="00037DCF" w:rsidRPr="00ED48FF" w:rsidRDefault="00037DCF" w:rsidP="00037DCF">
      <w:pPr>
        <w:pStyle w:val="Brdtext"/>
        <w:jc w:val="left"/>
        <w:rPr>
          <w:lang w:val="en-US"/>
        </w:rPr>
      </w:pPr>
      <w:r w:rsidRPr="00BD08D5">
        <w:rPr>
          <w:lang w:val="en-US"/>
        </w:rPr>
        <w:t xml:space="preserve">    </w:t>
      </w:r>
      <w:r w:rsidRPr="00ED48FF">
        <w:rPr>
          <w:lang w:val="en-US"/>
        </w:rPr>
        <w:t>SOU 1994:128 Agenda 21 - en vägledning</w:t>
      </w:r>
    </w:p>
    <w:p w:rsidR="00037DCF" w:rsidRDefault="00037DCF" w:rsidP="00037DCF">
      <w:pPr>
        <w:pStyle w:val="Brdtext"/>
        <w:jc w:val="left"/>
      </w:pPr>
      <w:r w:rsidRPr="00ED48FF">
        <w:rPr>
          <w:lang w:val="en-US"/>
        </w:rPr>
        <w:t xml:space="preserve">    </w:t>
      </w:r>
      <w:r>
        <w:t>SOU 1994:133 Miljöpolitikens principer</w:t>
      </w:r>
    </w:p>
    <w:p w:rsidR="00037DCF" w:rsidRDefault="00037DCF" w:rsidP="00037DCF">
      <w:pPr>
        <w:pStyle w:val="Brdtext"/>
        <w:jc w:val="left"/>
      </w:pPr>
      <w:r>
        <w:t xml:space="preserve">    MVB 1994:1 Kretsloppet och vitala materialflöden</w:t>
      </w:r>
    </w:p>
    <w:p w:rsidR="00037DCF" w:rsidRDefault="00037DCF" w:rsidP="00037DCF">
      <w:pPr>
        <w:pStyle w:val="Brdtext"/>
        <w:jc w:val="left"/>
      </w:pPr>
      <w:r>
        <w:t xml:space="preserve">    MVB 1994:2 Hur sätter vi rätt pris på trafiken?</w:t>
      </w:r>
    </w:p>
    <w:p w:rsidR="00037DCF" w:rsidRDefault="00037DCF" w:rsidP="00037DCF">
      <w:pPr>
        <w:pStyle w:val="Brdtext"/>
        <w:jc w:val="left"/>
      </w:pPr>
      <w:r>
        <w:t xml:space="preserve">    MVB 1994:3 Miljöskulden och miljökapital. Uppsala kommun</w:t>
      </w:r>
    </w:p>
    <w:p w:rsidR="00037DCF" w:rsidRDefault="00037DCF" w:rsidP="00037DCF">
      <w:pPr>
        <w:pStyle w:val="Brdtext"/>
        <w:jc w:val="left"/>
      </w:pPr>
      <w:r>
        <w:t xml:space="preserve">    MVB 1994:5 Medling om Dennispaketet</w:t>
      </w:r>
    </w:p>
    <w:p w:rsidR="00037DCF" w:rsidRDefault="00037DCF" w:rsidP="00037DCF">
      <w:pPr>
        <w:pStyle w:val="Brdtext"/>
        <w:jc w:val="left"/>
      </w:pPr>
      <w:r>
        <w:t xml:space="preserve">    MVB 1994:6 Sambandet mellan väginvesteringar och samhällsutveckling</w:t>
      </w:r>
    </w:p>
    <w:p w:rsidR="00037DCF" w:rsidRDefault="00037DCF" w:rsidP="00037DCF">
      <w:pPr>
        <w:pStyle w:val="Brdtext"/>
        <w:jc w:val="left"/>
      </w:pPr>
      <w:r>
        <w:t xml:space="preserve">    MVB 1994:7 Marknad för kretslopp</w:t>
      </w:r>
    </w:p>
    <w:p w:rsidR="00037DCF" w:rsidRDefault="00037DCF" w:rsidP="00037DCF">
      <w:pPr>
        <w:pStyle w:val="Brdtext"/>
        <w:jc w:val="left"/>
      </w:pPr>
      <w:r>
        <w:t xml:space="preserve">    MVB 1994:8 Det miljövänliga departementet</w:t>
      </w:r>
    </w:p>
    <w:p w:rsidR="00037DCF" w:rsidRDefault="00037DCF" w:rsidP="00037DCF">
      <w:pPr>
        <w:pStyle w:val="Brdtext"/>
        <w:jc w:val="left"/>
      </w:pPr>
      <w:r>
        <w:t xml:space="preserve">    MVB 1994:9 Allemansrätt och hållbar turism</w:t>
      </w:r>
    </w:p>
    <w:p w:rsidR="00037DCF" w:rsidRDefault="00037DCF" w:rsidP="00037DCF">
      <w:pPr>
        <w:pStyle w:val="Brdtext"/>
        <w:jc w:val="left"/>
      </w:pPr>
      <w:r>
        <w:t xml:space="preserve">    SOU 1995:100 Hållbar utveckling i landets fjällområden</w:t>
      </w:r>
    </w:p>
    <w:p w:rsidR="00037DCF" w:rsidRDefault="00037DCF" w:rsidP="00037DCF">
      <w:pPr>
        <w:pStyle w:val="Brdtext"/>
        <w:jc w:val="left"/>
      </w:pPr>
      <w:r>
        <w:t xml:space="preserve">    SOU 1996:92 IT i Miljöarbetet</w:t>
      </w:r>
    </w:p>
    <w:p w:rsidR="00037DCF" w:rsidRDefault="00037DCF" w:rsidP="00037DCF">
      <w:pPr>
        <w:pStyle w:val="Brdtext"/>
        <w:jc w:val="left"/>
      </w:pPr>
      <w:r>
        <w:lastRenderedPageBreak/>
        <w:t xml:space="preserve">    SOU 1996:112 Integrering av miljöhänsyn inom den statliga förvaltningen</w:t>
      </w:r>
    </w:p>
    <w:p w:rsidR="00037DCF" w:rsidRDefault="00037DCF" w:rsidP="00037DCF">
      <w:pPr>
        <w:pStyle w:val="Brdtext"/>
        <w:jc w:val="left"/>
      </w:pPr>
      <w:r>
        <w:t xml:space="preserve">    SOU 1996:153 Hållbar utveckling i Sveriges skärgårdsområden</w:t>
      </w:r>
    </w:p>
    <w:p w:rsidR="00037DCF" w:rsidRDefault="00037DCF" w:rsidP="00037DCF">
      <w:pPr>
        <w:pStyle w:val="Brdtext"/>
        <w:jc w:val="left"/>
      </w:pPr>
      <w:r>
        <w:t xml:space="preserve">    MVB 1996:1 Kalkning av skogsmark - vetenskaplig medling</w:t>
      </w:r>
    </w:p>
    <w:p w:rsidR="00037DCF" w:rsidRDefault="00037DCF" w:rsidP="00037DCF">
      <w:pPr>
        <w:pStyle w:val="Brdtext"/>
        <w:jc w:val="left"/>
      </w:pPr>
      <w:r>
        <w:t xml:space="preserve">    MVB 1996:2 Miljöarbete i statliga myndigheter</w:t>
      </w:r>
    </w:p>
    <w:p w:rsidR="00037DCF" w:rsidRDefault="00037DCF" w:rsidP="00037DCF">
      <w:pPr>
        <w:pStyle w:val="Brdtext"/>
        <w:jc w:val="left"/>
      </w:pPr>
      <w:r>
        <w:t xml:space="preserve">    SOU 1997:97 Skydd av skogsmark - Behov och kostnader</w:t>
      </w:r>
    </w:p>
    <w:p w:rsidR="00037DCF" w:rsidRDefault="00037DCF" w:rsidP="00037DCF">
      <w:pPr>
        <w:pStyle w:val="Brdtext"/>
        <w:jc w:val="left"/>
      </w:pPr>
      <w:r>
        <w:t xml:space="preserve">    SOU 1997:98 Skydd av skogsmark - Bilagor</w:t>
      </w:r>
    </w:p>
    <w:p w:rsidR="00037DCF" w:rsidRDefault="00037DCF" w:rsidP="00037DCF">
      <w:pPr>
        <w:pStyle w:val="Brdtext"/>
        <w:jc w:val="left"/>
      </w:pPr>
      <w:r>
        <w:t xml:space="preserve">    SOU 1997:145 Förvalta med miljöansvar -</w:t>
      </w:r>
    </w:p>
    <w:p w:rsidR="00037DCF" w:rsidRDefault="00037DCF" w:rsidP="00037DCF">
      <w:pPr>
        <w:pStyle w:val="Brdtext"/>
        <w:jc w:val="left"/>
      </w:pPr>
      <w:r>
        <w:t xml:space="preserve">    Statsförvaltningens arbete för ekologisk hållbarhet</w:t>
      </w:r>
    </w:p>
    <w:p w:rsidR="00037DCF" w:rsidRDefault="00037DCF" w:rsidP="00037DCF">
      <w:pPr>
        <w:pStyle w:val="Brdtext"/>
        <w:jc w:val="left"/>
      </w:pPr>
      <w:r>
        <w:t xml:space="preserve">    SOU 1998:15 Gröna nyckeltal, Indikationer för ett ekologiskt hållbart samhälle</w:t>
      </w:r>
    </w:p>
    <w:p w:rsidR="00037DCF" w:rsidRDefault="00037DCF" w:rsidP="00037DCF">
      <w:pPr>
        <w:pStyle w:val="Brdtext"/>
        <w:jc w:val="left"/>
      </w:pPr>
      <w:r>
        <w:t xml:space="preserve">    SOU 1998:170 Gröna nyckeltal för en ekologisk hållbar utveckling</w:t>
      </w:r>
    </w:p>
    <w:p w:rsidR="00037DCF" w:rsidRDefault="00037DCF" w:rsidP="00037DCF">
      <w:pPr>
        <w:pStyle w:val="Brdtext"/>
        <w:jc w:val="left"/>
      </w:pPr>
      <w:r>
        <w:t xml:space="preserve">    MVB 1998:2 Kunskapscentrum för ekologiskt hållbar utveckling</w:t>
      </w:r>
    </w:p>
    <w:p w:rsidR="00037DCF" w:rsidRDefault="00037DCF" w:rsidP="00037DCF">
      <w:pPr>
        <w:pStyle w:val="Brdtext"/>
        <w:jc w:val="left"/>
      </w:pPr>
      <w:r>
        <w:t xml:space="preserve">    MVB 1998:3 Bildandet av Centrum för kunskap om ekologis hållbarhet</w:t>
      </w:r>
    </w:p>
    <w:p w:rsidR="00037DCF" w:rsidRDefault="00037DCF" w:rsidP="00037DCF">
      <w:pPr>
        <w:pStyle w:val="Brdtext"/>
        <w:jc w:val="left"/>
      </w:pPr>
      <w:r>
        <w:t xml:space="preserve">    MVB 1999:1 Centrum för kunskap om ekologisk hållbarhet</w:t>
      </w:r>
    </w:p>
    <w:p w:rsidR="00037DCF" w:rsidRDefault="00037DCF" w:rsidP="00037DCF">
      <w:pPr>
        <w:pStyle w:val="Brdtext"/>
        <w:jc w:val="left"/>
      </w:pPr>
      <w:r>
        <w:t xml:space="preserve">    SOU 1999:127 Gröna nyckeltal - följ den ekologiska omställningen</w:t>
      </w:r>
    </w:p>
    <w:p w:rsidR="00037DCF" w:rsidRDefault="00037DCF" w:rsidP="00037DCF">
      <w:pPr>
        <w:pStyle w:val="Brdtext"/>
        <w:jc w:val="left"/>
      </w:pPr>
      <w:r>
        <w:t xml:space="preserve">    SOU 2000:67 Levande skärgård - Utvärdering av de regionala miljö- och hushållningsprogrammen</w:t>
      </w:r>
    </w:p>
    <w:p w:rsidR="00037DCF" w:rsidRDefault="00037DCF" w:rsidP="00037DCF">
      <w:pPr>
        <w:pStyle w:val="Brdtext"/>
        <w:jc w:val="left"/>
      </w:pPr>
      <w:r>
        <w:t xml:space="preserve">    SOU 2001:20 Tänk nytt, tänk hållbart! - dialog och samverkan för hållbar utveckling</w:t>
      </w:r>
    </w:p>
    <w:p w:rsidR="00037DCF" w:rsidRDefault="00037DCF" w:rsidP="00037DCF">
      <w:pPr>
        <w:pStyle w:val="Brdtext"/>
        <w:jc w:val="left"/>
      </w:pPr>
      <w:r>
        <w:t xml:space="preserve">    Rapport Tänk nytt, tänk hållbart! - att bygga och förvalta för framtiden</w:t>
      </w:r>
    </w:p>
    <w:p w:rsidR="00037DCF" w:rsidRPr="00EC7FC0" w:rsidRDefault="00037DCF" w:rsidP="00037DCF">
      <w:pPr>
        <w:pStyle w:val="Brdtext"/>
        <w:jc w:val="left"/>
      </w:pPr>
      <w:r>
        <w:t xml:space="preserve">    Rapport Tänk nytt, tänk hållbart! - en dagligvarukedja </w:t>
      </w:r>
      <w:r w:rsidRPr="00EC7FC0">
        <w:t>för framtiden</w:t>
      </w:r>
    </w:p>
    <w:p w:rsidR="00037DCF" w:rsidRPr="00BD08D5" w:rsidRDefault="00037DCF" w:rsidP="00037DCF">
      <w:pPr>
        <w:pStyle w:val="Brdtext"/>
        <w:jc w:val="left"/>
        <w:rPr>
          <w:lang w:val="en-US"/>
        </w:rPr>
      </w:pPr>
      <w:r w:rsidRPr="00ED48FF">
        <w:t xml:space="preserve">    </w:t>
      </w:r>
      <w:r w:rsidRPr="00BD08D5">
        <w:rPr>
          <w:lang w:val="en-US"/>
        </w:rPr>
        <w:t>MVB 2002:1 Resilie</w:t>
      </w:r>
      <w:r>
        <w:rPr>
          <w:lang w:val="en-US"/>
        </w:rPr>
        <w:t>nce and Sustainable Development</w:t>
      </w:r>
      <w:r w:rsidRPr="00BD08D5">
        <w:rPr>
          <w:lang w:val="en-US"/>
        </w:rPr>
        <w:t xml:space="preserve"> Building adaptive capacity in a world of transformations</w:t>
      </w:r>
    </w:p>
    <w:p w:rsidR="00037DCF" w:rsidRPr="00EC7FC0" w:rsidRDefault="00037DCF" w:rsidP="00037DCF">
      <w:pPr>
        <w:pStyle w:val="Brdtext"/>
        <w:jc w:val="left"/>
        <w:rPr>
          <w:lang w:val="en-US"/>
        </w:rPr>
      </w:pPr>
      <w:r w:rsidRPr="00BD08D5">
        <w:rPr>
          <w:lang w:val="en-US"/>
        </w:rPr>
        <w:t xml:space="preserve">    MVB 2002:2 Decoupling - </w:t>
      </w:r>
      <w:r>
        <w:rPr>
          <w:lang w:val="en-US"/>
        </w:rPr>
        <w:t>Pas trends an prospects for the</w:t>
      </w:r>
      <w:r w:rsidRPr="00BD08D5">
        <w:rPr>
          <w:lang w:val="en-US"/>
        </w:rPr>
        <w:t xml:space="preserve"> </w:t>
      </w:r>
      <w:r w:rsidRPr="00EC7FC0">
        <w:rPr>
          <w:lang w:val="en-US"/>
        </w:rPr>
        <w:t>future</w:t>
      </w:r>
    </w:p>
    <w:p w:rsidR="00037DCF" w:rsidRPr="00EC7FC0" w:rsidRDefault="00037DCF" w:rsidP="00037DCF">
      <w:pPr>
        <w:pStyle w:val="Brdtext"/>
        <w:jc w:val="left"/>
        <w:rPr>
          <w:lang w:val="en-US"/>
        </w:rPr>
      </w:pPr>
      <w:r w:rsidRPr="00ED48FF">
        <w:rPr>
          <w:lang w:val="en-US"/>
        </w:rPr>
        <w:t xml:space="preserve">    </w:t>
      </w:r>
      <w:r>
        <w:t xml:space="preserve">MVB 2003:1 Efter Johannesburg - utmaningar för forskarsamhället. </w:t>
      </w:r>
      <w:r w:rsidRPr="00EC7FC0">
        <w:rPr>
          <w:lang w:val="en-US"/>
        </w:rPr>
        <w:t xml:space="preserve">Dokumentation från konferensen den 5 </w:t>
      </w:r>
      <w:r w:rsidRPr="00BD08D5">
        <w:rPr>
          <w:lang w:val="en-US"/>
        </w:rPr>
        <w:t>december 2002 i Rosenbad, Stockholm</w:t>
      </w:r>
    </w:p>
    <w:p w:rsidR="00037DCF" w:rsidRPr="00EC7FC0" w:rsidRDefault="00037DCF" w:rsidP="00037DCF">
      <w:pPr>
        <w:pStyle w:val="Brdtext"/>
        <w:jc w:val="left"/>
        <w:rPr>
          <w:lang w:val="en-US"/>
        </w:rPr>
      </w:pPr>
      <w:r w:rsidRPr="00BD08D5">
        <w:rPr>
          <w:lang w:val="en-US"/>
        </w:rPr>
        <w:t xml:space="preserve">    MVB 2003:2 After Jo</w:t>
      </w:r>
      <w:r>
        <w:rPr>
          <w:lang w:val="en-US"/>
        </w:rPr>
        <w:t>hannesburg - Challenges for the</w:t>
      </w:r>
      <w:r w:rsidRPr="00BD08D5">
        <w:rPr>
          <w:lang w:val="en-US"/>
        </w:rPr>
        <w:t xml:space="preserve"> Resarch Community. Summer</w:t>
      </w:r>
      <w:r>
        <w:rPr>
          <w:lang w:val="en-US"/>
        </w:rPr>
        <w:t>y of a conference on the 5th of</w:t>
      </w:r>
      <w:r w:rsidRPr="00BD08D5">
        <w:rPr>
          <w:lang w:val="en-US"/>
        </w:rPr>
        <w:t xml:space="preserve"> </w:t>
      </w:r>
      <w:r w:rsidRPr="00EC7FC0">
        <w:rPr>
          <w:lang w:val="en-US"/>
        </w:rPr>
        <w:t>December 2002 in Rosenbad, Stockholm</w:t>
      </w:r>
    </w:p>
    <w:p w:rsidR="00037DCF" w:rsidRDefault="00037DCF" w:rsidP="00037DCF">
      <w:pPr>
        <w:pStyle w:val="Brdtext"/>
        <w:jc w:val="left"/>
      </w:pPr>
      <w:r w:rsidRPr="00EC7FC0">
        <w:rPr>
          <w:lang w:val="en-US"/>
        </w:rPr>
        <w:t xml:space="preserve">    </w:t>
      </w:r>
      <w:r>
        <w:t>MVB 2004:1 Strategi för forskning för hållbar utveckling</w:t>
      </w:r>
    </w:p>
    <w:p w:rsidR="00037DCF" w:rsidRDefault="00037DCF" w:rsidP="00037DCF">
      <w:pPr>
        <w:pStyle w:val="Brdtext"/>
        <w:jc w:val="left"/>
      </w:pPr>
      <w:r>
        <w:t xml:space="preserve">    MVB 2004:2 Strategi för energieffektiv bebyggelse</w:t>
      </w:r>
    </w:p>
    <w:p w:rsidR="00037DCF" w:rsidRDefault="00037DCF" w:rsidP="00037DCF">
      <w:pPr>
        <w:pStyle w:val="Brdtext"/>
        <w:jc w:val="left"/>
      </w:pPr>
      <w:r>
        <w:t xml:space="preserve">    MVB 2005:1 Strategi för hav och kurst utan övergödning</w:t>
      </w:r>
    </w:p>
    <w:p w:rsidR="00037DCF" w:rsidRDefault="00037DCF" w:rsidP="00037DCF">
      <w:pPr>
        <w:pStyle w:val="Brdtext"/>
        <w:jc w:val="left"/>
      </w:pPr>
      <w:r>
        <w:t xml:space="preserve">    MVB 2006:1 Strategi för ett hållbart fiske</w:t>
      </w:r>
    </w:p>
    <w:p w:rsidR="00037DCF" w:rsidRDefault="00037DCF" w:rsidP="00037DCF">
      <w:pPr>
        <w:pStyle w:val="Brdtext"/>
        <w:jc w:val="left"/>
      </w:pPr>
      <w:r>
        <w:t xml:space="preserve">    MVB 2006:2 Strategi för minskat transportberoende</w:t>
      </w:r>
    </w:p>
    <w:p w:rsidR="00037DCF" w:rsidRDefault="00037DCF" w:rsidP="00037DCF">
      <w:pPr>
        <w:pStyle w:val="Brdtext"/>
        <w:jc w:val="left"/>
      </w:pPr>
      <w:r>
        <w:t xml:space="preserve">    MVB 2007:1 Tillväxt och miljö i globalt perspektiv</w:t>
      </w:r>
    </w:p>
    <w:p w:rsidR="00037DCF" w:rsidRDefault="00037DCF" w:rsidP="00037DCF">
      <w:pPr>
        <w:pStyle w:val="Brdtext"/>
        <w:jc w:val="left"/>
      </w:pPr>
      <w:r>
        <w:t xml:space="preserve">    Rapport En studie om jämställdhet som förutsättning för hållbar utveckling</w:t>
      </w:r>
    </w:p>
    <w:p w:rsidR="00037DCF" w:rsidRDefault="00037DCF" w:rsidP="00037DCF">
      <w:pPr>
        <w:pStyle w:val="Brdtext"/>
        <w:jc w:val="left"/>
      </w:pPr>
      <w:r>
        <w:t xml:space="preserve">    Rapport Vetenskapligt underlag för klimatpolitiken</w:t>
      </w:r>
    </w:p>
    <w:p w:rsidR="00037DCF" w:rsidRDefault="00037DCF" w:rsidP="00037DCF">
      <w:pPr>
        <w:pStyle w:val="Brdtext"/>
        <w:jc w:val="left"/>
      </w:pPr>
      <w:r>
        <w:t xml:space="preserve">    SOU 2008:24 Svensk klimatpolitik</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30" w:name="_Toc348704893"/>
      <w:bookmarkStart w:id="531" w:name="_Toc349138041"/>
      <w:bookmarkStart w:id="532" w:name="_Toc349138381"/>
      <w:r w:rsidRPr="00ED48FF">
        <w:rPr>
          <w:sz w:val="23"/>
          <w:szCs w:val="23"/>
        </w:rPr>
        <w:t xml:space="preserve">Statens råd för kärnavfallsfrågor - Kärnavfallsrådet </w:t>
      </w:r>
      <w:r>
        <w:rPr>
          <w:sz w:val="23"/>
          <w:szCs w:val="23"/>
        </w:rPr>
        <w:t xml:space="preserve">  </w:t>
      </w:r>
      <w:r w:rsidRPr="00ED48FF">
        <w:rPr>
          <w:sz w:val="23"/>
          <w:szCs w:val="23"/>
        </w:rPr>
        <w:t>(M 1992:A)</w:t>
      </w:r>
      <w:bookmarkEnd w:id="530"/>
      <w:bookmarkEnd w:id="531"/>
      <w:bookmarkEnd w:id="532"/>
    </w:p>
    <w:p w:rsidR="00037DCF" w:rsidRDefault="00037DCF" w:rsidP="00037DCF">
      <w:pPr>
        <w:pStyle w:val="Brdtext"/>
        <w:jc w:val="left"/>
      </w:pPr>
      <w:r>
        <w:t>Organ inom Regeringskansliet</w:t>
      </w:r>
    </w:p>
    <w:p w:rsidR="00037DCF" w:rsidRDefault="00037DCF" w:rsidP="00037DCF">
      <w:pPr>
        <w:pStyle w:val="Brdtext"/>
        <w:jc w:val="left"/>
      </w:pPr>
      <w:r>
        <w:lastRenderedPageBreak/>
        <w:t>Tillkallade enligt regeringens bemyndigande 23-jun-1992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Carlsson, Torsten, (fr.o.m den  1-jul-2007 t.o.m den 30-jun-2013)</w:t>
      </w:r>
    </w:p>
    <w:p w:rsidR="00037DCF" w:rsidRDefault="00037DCF" w:rsidP="00037DCF">
      <w:pPr>
        <w:pStyle w:val="Brdtext"/>
        <w:ind w:left="227"/>
        <w:jc w:val="left"/>
      </w:pPr>
      <w:r>
        <w:t xml:space="preserve">Glimelius, Kristina, professor (fr.o.m den  1-sep-2002 t.o.m den </w:t>
      </w:r>
    </w:p>
    <w:p w:rsidR="00037DCF" w:rsidRDefault="00037DCF" w:rsidP="00037DCF">
      <w:pPr>
        <w:pStyle w:val="Brdtext"/>
        <w:ind w:left="227"/>
        <w:jc w:val="left"/>
      </w:pPr>
      <w:r>
        <w:t>31-maj-2007)</w:t>
      </w:r>
    </w:p>
    <w:p w:rsidR="00037DCF" w:rsidRDefault="00037DCF" w:rsidP="00037DCF">
      <w:pPr>
        <w:pStyle w:val="Brdtext"/>
        <w:ind w:left="227"/>
        <w:jc w:val="left"/>
      </w:pPr>
      <w:r>
        <w:t>Odhnoff, Camilla, fd. landshövding (fr.o.m den  1-jul-1992 t.o.m den 30-jun-2002)</w:t>
      </w:r>
    </w:p>
    <w:p w:rsidR="00037DCF" w:rsidRDefault="00037DCF" w:rsidP="00037DCF">
      <w:pPr>
        <w:pStyle w:val="Brdtext"/>
        <w:ind w:left="227"/>
        <w:jc w:val="left"/>
      </w:pPr>
      <w:r>
        <w:t>Sandström, Rolf, (fr.o.m den  1-jul-2002 t.o.m den 31-aug-2002)</w:t>
      </w:r>
    </w:p>
    <w:p w:rsidR="00AE57B5" w:rsidRDefault="00AE57B5" w:rsidP="00037DCF">
      <w:pPr>
        <w:pStyle w:val="Brdtext"/>
      </w:pPr>
    </w:p>
    <w:p w:rsidR="00037DCF" w:rsidRDefault="00037DCF" w:rsidP="00037DCF">
      <w:pPr>
        <w:pStyle w:val="Brdtext"/>
      </w:pPr>
      <w:r>
        <w:t>Ledamöter:</w:t>
      </w:r>
    </w:p>
    <w:p w:rsidR="00037DCF" w:rsidRDefault="00037DCF" w:rsidP="00037DCF">
      <w:pPr>
        <w:pStyle w:val="Brdtext"/>
        <w:ind w:left="227"/>
        <w:jc w:val="left"/>
      </w:pPr>
      <w:r>
        <w:t xml:space="preserve">Andersson, Göran, professor (fr.o.m den  1-aug-1995 t.o.m den </w:t>
      </w:r>
    </w:p>
    <w:p w:rsidR="00037DCF" w:rsidRDefault="00037DCF" w:rsidP="00037DCF">
      <w:pPr>
        <w:pStyle w:val="Brdtext"/>
        <w:ind w:left="227"/>
        <w:jc w:val="left"/>
      </w:pPr>
      <w:r>
        <w:t>30-jun-2002)</w:t>
      </w:r>
    </w:p>
    <w:p w:rsidR="00037DCF" w:rsidRDefault="00037DCF" w:rsidP="00037DCF">
      <w:pPr>
        <w:pStyle w:val="Brdtext"/>
        <w:ind w:left="227"/>
        <w:jc w:val="left"/>
      </w:pPr>
      <w:r>
        <w:t xml:space="preserve">Andersson-Skog, Lena, docent (fr.o.m den 20-okt-2003 t.o.m den </w:t>
      </w:r>
    </w:p>
    <w:p w:rsidR="00037DCF" w:rsidRDefault="00037DCF" w:rsidP="00037DCF">
      <w:pPr>
        <w:pStyle w:val="Brdtext"/>
        <w:ind w:left="227"/>
        <w:jc w:val="left"/>
      </w:pPr>
      <w:r>
        <w:t>30-jun-2013)</w:t>
      </w:r>
    </w:p>
    <w:p w:rsidR="00037DCF" w:rsidRDefault="00037DCF" w:rsidP="00037DCF">
      <w:pPr>
        <w:pStyle w:val="Brdtext"/>
        <w:ind w:left="227"/>
        <w:jc w:val="left"/>
      </w:pPr>
      <w:r>
        <w:t xml:space="preserve">Arheimer, Berit, docent (fr.o.m den  1-dec-2009 t.o.m den </w:t>
      </w:r>
    </w:p>
    <w:p w:rsidR="00037DCF" w:rsidRDefault="00037DCF" w:rsidP="00037DCF">
      <w:pPr>
        <w:pStyle w:val="Brdtext"/>
        <w:ind w:left="227"/>
        <w:jc w:val="left"/>
      </w:pPr>
      <w:r>
        <w:t>10-jan-2010)</w:t>
      </w:r>
    </w:p>
    <w:p w:rsidR="00037DCF" w:rsidRDefault="00037DCF" w:rsidP="00037DCF">
      <w:pPr>
        <w:pStyle w:val="Brdtext"/>
        <w:ind w:left="227"/>
        <w:jc w:val="left"/>
      </w:pPr>
      <w:r>
        <w:t xml:space="preserve">Brandberg, Yvonne, docent (fr.o.m den  1-jul-2005 t.o.m den </w:t>
      </w:r>
    </w:p>
    <w:p w:rsidR="00037DCF" w:rsidRDefault="00037DCF" w:rsidP="00037DCF">
      <w:pPr>
        <w:pStyle w:val="Brdtext"/>
        <w:ind w:left="227"/>
        <w:jc w:val="left"/>
      </w:pPr>
      <w:r>
        <w:t>30-jun-2009)</w:t>
      </w:r>
    </w:p>
    <w:p w:rsidR="00037DCF" w:rsidRDefault="00037DCF" w:rsidP="00037DCF">
      <w:pPr>
        <w:pStyle w:val="Brdtext"/>
        <w:ind w:left="227"/>
        <w:jc w:val="left"/>
      </w:pPr>
      <w:r>
        <w:t>Bråkenhjelm, Carl Reinhold, professor (fr.o.m den  1-jul-2001 t.o.m den 30-jun-2014)</w:t>
      </w:r>
    </w:p>
    <w:p w:rsidR="00037DCF" w:rsidRDefault="00037DCF" w:rsidP="00037DCF">
      <w:pPr>
        <w:pStyle w:val="Brdtext"/>
        <w:ind w:left="227"/>
        <w:jc w:val="left"/>
      </w:pPr>
      <w:r>
        <w:t>Drottz Sjöberg, Britt-Marie, professor (fr.o.m den 10-mar-1998 t.o.m den  7-jul-2003)</w:t>
      </w:r>
    </w:p>
    <w:p w:rsidR="00037DCF" w:rsidRDefault="00037DCF" w:rsidP="00037DCF">
      <w:pPr>
        <w:pStyle w:val="Brdtext"/>
        <w:ind w:left="227"/>
        <w:jc w:val="left"/>
      </w:pPr>
      <w:r>
        <w:t xml:space="preserve">Dyrssen, David, prof. emer. (fr.o.m den  1-jul-1992 t.o.m den </w:t>
      </w:r>
    </w:p>
    <w:p w:rsidR="00037DCF" w:rsidRDefault="00037DCF" w:rsidP="00037DCF">
      <w:pPr>
        <w:pStyle w:val="Brdtext"/>
        <w:ind w:left="227"/>
        <w:jc w:val="left"/>
      </w:pPr>
      <w:r>
        <w:t>30-jun-1995)</w:t>
      </w:r>
    </w:p>
    <w:p w:rsidR="00037DCF" w:rsidRDefault="00037DCF" w:rsidP="00037DCF">
      <w:pPr>
        <w:pStyle w:val="Brdtext"/>
        <w:ind w:left="227"/>
        <w:jc w:val="left"/>
      </w:pPr>
      <w:r>
        <w:t xml:space="preserve">Forsling, Willis, professor (fr.o.m den 10-mar-1998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Gren, Ing-Marie, professor (fr.o.m den  1-sep-2002 t.o.m den </w:t>
      </w:r>
    </w:p>
    <w:p w:rsidR="00037DCF" w:rsidRDefault="00037DCF" w:rsidP="00037DCF">
      <w:pPr>
        <w:pStyle w:val="Brdtext"/>
        <w:ind w:left="227"/>
        <w:jc w:val="left"/>
      </w:pPr>
      <w:r>
        <w:t>30-jun-2003)</w:t>
      </w:r>
    </w:p>
    <w:p w:rsidR="00037DCF" w:rsidRDefault="00037DCF" w:rsidP="00037DCF">
      <w:pPr>
        <w:pStyle w:val="Brdtext"/>
        <w:ind w:left="227"/>
        <w:jc w:val="left"/>
      </w:pPr>
      <w:r>
        <w:t>Harms-Ringdahl, Mats, professor (fr.o.m den  1-dec-2009 t.o.m den 31-dec-2012)</w:t>
      </w:r>
    </w:p>
    <w:p w:rsidR="00037DCF" w:rsidRDefault="00037DCF" w:rsidP="00037DCF">
      <w:pPr>
        <w:pStyle w:val="Brdtext"/>
        <w:ind w:left="227"/>
        <w:jc w:val="left"/>
      </w:pPr>
      <w:r>
        <w:t xml:space="preserve">Hilding-Rydevik, Tuija, docent (fr.o.m den  1-jul-2002 t.o.m den </w:t>
      </w:r>
    </w:p>
    <w:p w:rsidR="00037DCF" w:rsidRDefault="00037DCF" w:rsidP="00037DCF">
      <w:pPr>
        <w:pStyle w:val="Brdtext"/>
        <w:ind w:left="227"/>
        <w:jc w:val="left"/>
      </w:pPr>
      <w:r>
        <w:t>30-jun-2013)</w:t>
      </w:r>
    </w:p>
    <w:p w:rsidR="00037DCF" w:rsidRDefault="00037DCF" w:rsidP="00037DCF">
      <w:pPr>
        <w:pStyle w:val="Brdtext"/>
        <w:ind w:left="227"/>
        <w:jc w:val="left"/>
      </w:pPr>
      <w:r>
        <w:t xml:space="preserve">Högdahl, Karin, docent (fr.o.m den  1-dec-2009 t.o.m den </w:t>
      </w:r>
    </w:p>
    <w:p w:rsidR="00037DCF" w:rsidRDefault="00037DCF" w:rsidP="00037DCF">
      <w:pPr>
        <w:pStyle w:val="Brdtext"/>
        <w:ind w:left="227"/>
        <w:jc w:val="left"/>
      </w:pPr>
      <w:r>
        <w:t>31-dec-2012)</w:t>
      </w:r>
    </w:p>
    <w:p w:rsidR="00037DCF" w:rsidRDefault="00037DCF" w:rsidP="00037DCF">
      <w:pPr>
        <w:pStyle w:val="Brdtext"/>
        <w:ind w:left="227"/>
        <w:jc w:val="left"/>
      </w:pPr>
      <w:r>
        <w:t>Jarstad, Anna, docent (fr.o.m den  1-dec-2009 t.o.m den 28-feb-2011)</w:t>
      </w:r>
    </w:p>
    <w:p w:rsidR="00037DCF" w:rsidRDefault="00037DCF" w:rsidP="00037DCF">
      <w:pPr>
        <w:pStyle w:val="Brdtext"/>
        <w:ind w:left="227"/>
        <w:jc w:val="left"/>
      </w:pPr>
      <w:r>
        <w:t xml:space="preserve">Johansson, Lennart, docent (fr.o.m den  1-jul-2008 t.o.m den </w:t>
      </w:r>
    </w:p>
    <w:p w:rsidR="00037DCF" w:rsidRDefault="00037DCF" w:rsidP="00037DCF">
      <w:pPr>
        <w:pStyle w:val="Brdtext"/>
        <w:ind w:left="227"/>
        <w:jc w:val="left"/>
      </w:pPr>
      <w:r>
        <w:t>30-jun-2013)</w:t>
      </w:r>
    </w:p>
    <w:p w:rsidR="00037DCF" w:rsidRDefault="00037DCF" w:rsidP="00037DCF">
      <w:pPr>
        <w:pStyle w:val="Brdtext"/>
        <w:ind w:left="227"/>
        <w:jc w:val="left"/>
      </w:pPr>
      <w:r>
        <w:t xml:space="preserve">Kaiserfeld, Thomas, professor (fr.o.m den  1-jul-2011 t.o.m den </w:t>
      </w:r>
    </w:p>
    <w:p w:rsidR="00037DCF" w:rsidRDefault="00037DCF" w:rsidP="00037DCF">
      <w:pPr>
        <w:pStyle w:val="Brdtext"/>
        <w:ind w:left="227"/>
        <w:jc w:val="left"/>
      </w:pPr>
      <w:r>
        <w:t>30-jun-2013)</w:t>
      </w:r>
    </w:p>
    <w:p w:rsidR="00037DCF" w:rsidRDefault="00037DCF" w:rsidP="00037DCF">
      <w:pPr>
        <w:pStyle w:val="Brdtext"/>
        <w:ind w:left="227"/>
        <w:jc w:val="left"/>
      </w:pPr>
      <w:r>
        <w:t>Knutsson, Gert, professor emeritus (fr.o.m den 10-mar-1998 t.o.m den 30-jun-2009)</w:t>
      </w:r>
    </w:p>
    <w:p w:rsidR="00037DCF" w:rsidRDefault="00037DCF" w:rsidP="00037DCF">
      <w:pPr>
        <w:pStyle w:val="Brdtext"/>
        <w:ind w:left="227"/>
        <w:jc w:val="left"/>
      </w:pPr>
      <w:r>
        <w:t>Lindblad, Inga-Britt, professor emeritus (fr.o.m den  9-mar-2004 t.o.m den 31-mar-2009)</w:t>
      </w:r>
    </w:p>
    <w:p w:rsidR="00037DCF" w:rsidRDefault="00037DCF" w:rsidP="00037DCF">
      <w:pPr>
        <w:pStyle w:val="Brdtext"/>
        <w:ind w:left="227"/>
        <w:jc w:val="left"/>
      </w:pPr>
      <w:r>
        <w:t xml:space="preserve">Markides, Karin, professor (fr.o.m den  1-aug-1995 t.o.m den  </w:t>
      </w:r>
    </w:p>
    <w:p w:rsidR="00037DCF" w:rsidRDefault="00037DCF" w:rsidP="00037DCF">
      <w:pPr>
        <w:pStyle w:val="Brdtext"/>
        <w:ind w:left="227"/>
        <w:jc w:val="left"/>
      </w:pPr>
      <w:r>
        <w:t>5-maj-1997)</w:t>
      </w:r>
    </w:p>
    <w:p w:rsidR="00037DCF" w:rsidRDefault="00037DCF" w:rsidP="00037DCF">
      <w:pPr>
        <w:pStyle w:val="Brdtext"/>
        <w:ind w:left="227"/>
        <w:jc w:val="left"/>
      </w:pPr>
      <w:r>
        <w:t xml:space="preserve">Mattsson, Sören, professor (fr.o.m den  1-jul-1992 t.o.m den </w:t>
      </w:r>
    </w:p>
    <w:p w:rsidR="00037DCF" w:rsidRDefault="00037DCF" w:rsidP="00037DCF">
      <w:pPr>
        <w:pStyle w:val="Brdtext"/>
        <w:ind w:left="227"/>
        <w:jc w:val="left"/>
      </w:pPr>
      <w:r>
        <w:t>30-jun-2007)</w:t>
      </w:r>
    </w:p>
    <w:p w:rsidR="00037DCF" w:rsidRDefault="00037DCF" w:rsidP="00037DCF">
      <w:pPr>
        <w:pStyle w:val="Brdtext"/>
        <w:ind w:left="227"/>
        <w:jc w:val="left"/>
      </w:pPr>
      <w:r>
        <w:lastRenderedPageBreak/>
        <w:t xml:space="preserve">Nisser, Marie, professor (fr.o.m den  1-sep-2002 t.o.m den </w:t>
      </w:r>
    </w:p>
    <w:p w:rsidR="00037DCF" w:rsidRDefault="00037DCF" w:rsidP="00037DCF">
      <w:pPr>
        <w:pStyle w:val="Brdtext"/>
        <w:ind w:left="227"/>
        <w:jc w:val="left"/>
      </w:pPr>
      <w:r>
        <w:t>30-jun-2005)</w:t>
      </w:r>
    </w:p>
    <w:p w:rsidR="00037DCF" w:rsidRDefault="00037DCF" w:rsidP="00037DCF">
      <w:pPr>
        <w:pStyle w:val="Brdtext"/>
        <w:ind w:left="227"/>
        <w:jc w:val="left"/>
      </w:pPr>
      <w:r>
        <w:t>Palm, Jenny, professor (fr.o.m den  1-jul-2011 t.o.m den 30-jun-2014)</w:t>
      </w:r>
    </w:p>
    <w:p w:rsidR="00037DCF" w:rsidRDefault="00037DCF" w:rsidP="00037DCF">
      <w:pPr>
        <w:pStyle w:val="Brdtext"/>
        <w:ind w:left="227"/>
        <w:jc w:val="left"/>
      </w:pPr>
      <w:r>
        <w:t xml:space="preserve">Sandström, Rolf, professor (fr.o.m den  1-jul-1992 t.o.m den </w:t>
      </w:r>
    </w:p>
    <w:p w:rsidR="00037DCF" w:rsidRDefault="00037DCF" w:rsidP="00037DCF">
      <w:pPr>
        <w:pStyle w:val="Brdtext"/>
        <w:ind w:left="227"/>
        <w:jc w:val="left"/>
      </w:pPr>
      <w:r>
        <w:t>30-jun-2007)</w:t>
      </w:r>
    </w:p>
    <w:p w:rsidR="00037DCF" w:rsidRDefault="00037DCF" w:rsidP="00037DCF">
      <w:pPr>
        <w:pStyle w:val="Brdtext"/>
        <w:ind w:left="227"/>
        <w:jc w:val="left"/>
      </w:pPr>
      <w:r>
        <w:t>Salo, Anneli, fil.lic (fr.o.m den  1-maj-1994 t.o.m den 25-feb-2000)</w:t>
      </w:r>
    </w:p>
    <w:p w:rsidR="00037DCF" w:rsidRDefault="00037DCF" w:rsidP="00037DCF">
      <w:pPr>
        <w:pStyle w:val="Brdtext"/>
        <w:ind w:left="227"/>
        <w:jc w:val="left"/>
      </w:pPr>
      <w:r>
        <w:t xml:space="preserve">Stigh, Jimmy, professor (fr.o.m den  1-jul-1992 t.o.m den </w:t>
      </w:r>
    </w:p>
    <w:p w:rsidR="00037DCF" w:rsidRDefault="00037DCF" w:rsidP="00037DCF">
      <w:pPr>
        <w:pStyle w:val="Brdtext"/>
        <w:ind w:left="227"/>
        <w:jc w:val="left"/>
      </w:pPr>
      <w:r>
        <w:t>30-jun-2007)</w:t>
      </w:r>
    </w:p>
    <w:p w:rsidR="00037DCF" w:rsidRDefault="00037DCF" w:rsidP="00037DCF">
      <w:pPr>
        <w:pStyle w:val="Brdtext"/>
        <w:ind w:left="227"/>
        <w:jc w:val="left"/>
      </w:pPr>
      <w:r>
        <w:t xml:space="preserve">Söderberg, Olof, överdirektör (fr.o.m den  1-jul-1992 t.o.m den </w:t>
      </w:r>
    </w:p>
    <w:p w:rsidR="00037DCF" w:rsidRDefault="00037DCF" w:rsidP="00037DCF">
      <w:pPr>
        <w:pStyle w:val="Brdtext"/>
        <w:ind w:left="227"/>
        <w:jc w:val="left"/>
      </w:pPr>
      <w:r>
        <w:t>24-sep-1996)</w:t>
      </w:r>
    </w:p>
    <w:p w:rsidR="00037DCF" w:rsidRDefault="00037DCF" w:rsidP="00037DCF">
      <w:pPr>
        <w:pStyle w:val="Brdtext"/>
        <w:ind w:left="227"/>
        <w:jc w:val="left"/>
      </w:pPr>
      <w:r>
        <w:t xml:space="preserve">Thunberg, Anne-Marie, teol.dr (fr.o.m den  1-jul-1992 t.o.m den </w:t>
      </w:r>
    </w:p>
    <w:p w:rsidR="00037DCF" w:rsidRDefault="00037DCF" w:rsidP="00037DCF">
      <w:pPr>
        <w:pStyle w:val="Brdtext"/>
        <w:ind w:left="227"/>
        <w:jc w:val="left"/>
      </w:pPr>
      <w:r>
        <w:t>30-jun-2001)</w:t>
      </w:r>
    </w:p>
    <w:p w:rsidR="00037DCF" w:rsidRDefault="00037DCF" w:rsidP="00037DCF">
      <w:pPr>
        <w:pStyle w:val="Brdtext"/>
        <w:ind w:left="227"/>
        <w:jc w:val="left"/>
      </w:pPr>
      <w:r>
        <w:t xml:space="preserve">Wene, Clas-Otto, professor (fr.o.m den  1-jul-2006 t.o.m den </w:t>
      </w:r>
    </w:p>
    <w:p w:rsidR="00037DCF" w:rsidRDefault="00037DCF" w:rsidP="00037DCF">
      <w:pPr>
        <w:pStyle w:val="Brdtext"/>
        <w:ind w:left="227"/>
        <w:jc w:val="left"/>
      </w:pPr>
      <w:r>
        <w:t>30-jun-2012)</w:t>
      </w:r>
    </w:p>
    <w:p w:rsidR="00037DCF" w:rsidRDefault="00037DCF" w:rsidP="00037DCF">
      <w:pPr>
        <w:pStyle w:val="Brdtext"/>
        <w:ind w:left="227"/>
        <w:jc w:val="left"/>
      </w:pPr>
      <w:r>
        <w:t>Vahlne Westerhä</w:t>
      </w:r>
      <w:r w:rsidR="00F61B1F">
        <w:t>ll, Lotta, professor (fr.o.m. den  1-jul-1992 t.o.m. den 30-jun-2001)</w:t>
      </w:r>
    </w:p>
    <w:p w:rsidR="00037DCF" w:rsidRDefault="00037DCF" w:rsidP="00037DCF">
      <w:pPr>
        <w:pStyle w:val="Brdtext"/>
        <w:ind w:left="227"/>
        <w:jc w:val="left"/>
      </w:pPr>
    </w:p>
    <w:p w:rsidR="00037DCF" w:rsidRDefault="00037DCF" w:rsidP="00037DCF">
      <w:pPr>
        <w:pStyle w:val="Brdtext"/>
      </w:pPr>
      <w:r>
        <w:t>Sakkunniga:</w:t>
      </w:r>
    </w:p>
    <w:p w:rsidR="00037DCF" w:rsidRDefault="00037DCF" w:rsidP="00037DCF">
      <w:pPr>
        <w:pStyle w:val="Brdtext"/>
        <w:ind w:left="227"/>
        <w:jc w:val="left"/>
      </w:pPr>
      <w:r>
        <w:t xml:space="preserve">Hänninen, Hannu, professor (fr.o.m den  1-sep-2002 t.o.m den </w:t>
      </w:r>
    </w:p>
    <w:p w:rsidR="00037DCF" w:rsidRDefault="00037DCF" w:rsidP="00037DCF">
      <w:pPr>
        <w:pStyle w:val="Brdtext"/>
        <w:ind w:left="227"/>
        <w:jc w:val="left"/>
      </w:pPr>
      <w:r>
        <w:t>30-jun-2013)</w:t>
      </w:r>
    </w:p>
    <w:p w:rsidR="00037DCF" w:rsidRDefault="00037DCF" w:rsidP="00037DCF">
      <w:pPr>
        <w:pStyle w:val="Brdtext"/>
        <w:ind w:left="227"/>
        <w:jc w:val="left"/>
      </w:pPr>
      <w:r>
        <w:t xml:space="preserve">Persson, Ingvar, rådgivare (fr.o.m den  1-jul-2009 t.o.m den </w:t>
      </w:r>
    </w:p>
    <w:p w:rsidR="00037DCF" w:rsidRDefault="00037DCF" w:rsidP="00037DCF">
      <w:pPr>
        <w:pStyle w:val="Brdtext"/>
        <w:ind w:left="227"/>
        <w:jc w:val="left"/>
      </w:pPr>
      <w:r>
        <w:t>30-jun-2013)</w:t>
      </w:r>
    </w:p>
    <w:p w:rsidR="00037DCF" w:rsidRDefault="00037DCF" w:rsidP="00037DCF">
      <w:pPr>
        <w:pStyle w:val="Brdtext"/>
        <w:ind w:left="227"/>
        <w:jc w:val="left"/>
      </w:pPr>
      <w:r>
        <w:t>Salo, Anneli, fil.lic. (fr.o.m den 26-feb-2000 t.o.m den 30-jun-2001)</w:t>
      </w:r>
    </w:p>
    <w:p w:rsidR="00037DCF" w:rsidRDefault="00037DCF" w:rsidP="00037DCF">
      <w:pPr>
        <w:pStyle w:val="Brdtext"/>
        <w:ind w:left="227"/>
        <w:jc w:val="left"/>
      </w:pPr>
      <w:r>
        <w:t xml:space="preserve">Söderberg, Olof, överdirektör (fr.o.m den  1-sep-2002 t.o.m den </w:t>
      </w:r>
    </w:p>
    <w:p w:rsidR="00037DCF" w:rsidRDefault="00037DCF" w:rsidP="00037DCF">
      <w:pPr>
        <w:pStyle w:val="Brdtext"/>
        <w:ind w:left="227"/>
        <w:jc w:val="left"/>
      </w:pPr>
      <w:r>
        <w:t>30-jun-2006)</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Carlsson, Torsten, f.d. kommunalråd (fr.o.m den  1-jul-2005 t.o.m den 30-jun-2007)</w:t>
      </w:r>
    </w:p>
    <w:p w:rsidR="00037DCF" w:rsidRDefault="00037DCF" w:rsidP="00037DCF">
      <w:pPr>
        <w:pStyle w:val="Brdtext"/>
        <w:ind w:left="227"/>
        <w:jc w:val="left"/>
      </w:pPr>
      <w:r>
        <w:t xml:space="preserve">Norrby, Sören, fil.mag (fr.o.m den  1-nov-2001 t.o.m den </w:t>
      </w:r>
    </w:p>
    <w:p w:rsidR="00037DCF" w:rsidRDefault="00037DCF" w:rsidP="00037DCF">
      <w:pPr>
        <w:pStyle w:val="Brdtext"/>
        <w:ind w:left="227"/>
        <w:jc w:val="left"/>
      </w:pPr>
      <w:r>
        <w:t>30-jun-2006)</w:t>
      </w:r>
    </w:p>
    <w:p w:rsidR="00037DCF" w:rsidRDefault="00037DCF" w:rsidP="00037DCF">
      <w:pPr>
        <w:pStyle w:val="Brdtext"/>
        <w:ind w:left="227"/>
        <w:jc w:val="left"/>
      </w:pPr>
      <w:r>
        <w:t xml:space="preserve">Rydell, Nils, civilingenjör (fr.o.m den  1-jul-1992 t.o.m den </w:t>
      </w:r>
    </w:p>
    <w:p w:rsidR="00037DCF" w:rsidRDefault="00037DCF" w:rsidP="00037DCF">
      <w:pPr>
        <w:pStyle w:val="Brdtext"/>
        <w:ind w:left="227"/>
        <w:jc w:val="left"/>
      </w:pPr>
      <w:r>
        <w:t>30-jun-2002)</w:t>
      </w:r>
    </w:p>
    <w:p w:rsidR="00037DCF" w:rsidRDefault="00037DCF" w:rsidP="00037DCF">
      <w:pPr>
        <w:pStyle w:val="Brdtext"/>
        <w:ind w:left="227"/>
        <w:jc w:val="left"/>
      </w:pPr>
      <w:r>
        <w:t xml:space="preserve">Åhagen, Harald, ingenjör (fr.o.m den  1-jul-1992 t.o.m den </w:t>
      </w:r>
    </w:p>
    <w:p w:rsidR="00037DCF" w:rsidRDefault="00037DCF" w:rsidP="00037DCF">
      <w:pPr>
        <w:pStyle w:val="Brdtext"/>
        <w:ind w:left="227"/>
        <w:jc w:val="left"/>
      </w:pPr>
      <w:r>
        <w:t>30-jun-1995)</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Andersson, Tor Leif, docent (fr.o.m den  1-jul-1992 t.o.m den </w:t>
      </w:r>
    </w:p>
    <w:p w:rsidR="00037DCF" w:rsidRDefault="00037DCF" w:rsidP="00037DCF">
      <w:pPr>
        <w:pStyle w:val="Brdtext"/>
        <w:ind w:left="227"/>
        <w:jc w:val="left"/>
      </w:pPr>
      <w:r>
        <w:t>30-jun-2001)</w:t>
      </w:r>
    </w:p>
    <w:p w:rsidR="00037DCF" w:rsidRDefault="00037DCF" w:rsidP="00037DCF">
      <w:pPr>
        <w:pStyle w:val="Brdtext"/>
        <w:ind w:left="227"/>
        <w:jc w:val="left"/>
      </w:pPr>
      <w:r>
        <w:t>Andersson, Peter, (fr.o.m den 17-jan-2011 t.o.m den 31-dec-2014)</w:t>
      </w:r>
    </w:p>
    <w:p w:rsidR="00037DCF" w:rsidRDefault="00037DCF" w:rsidP="00037DCF">
      <w:pPr>
        <w:pStyle w:val="Brdtext"/>
        <w:ind w:left="227"/>
        <w:jc w:val="left"/>
      </w:pPr>
      <w:r>
        <w:t>Cato, Anna, (fr.o.m den 15-sep-2008 t.o.m den 14-sep-2010)</w:t>
      </w:r>
    </w:p>
    <w:p w:rsidR="00037DCF" w:rsidRDefault="00037DCF" w:rsidP="00037DCF">
      <w:pPr>
        <w:pStyle w:val="Brdtext"/>
        <w:ind w:left="227"/>
        <w:jc w:val="left"/>
      </w:pPr>
      <w:r>
        <w:t xml:space="preserve">Bjarnadottir, Holmfridur, (fr.o.m den  1-okt-2009 t.o.m den </w:t>
      </w:r>
    </w:p>
    <w:p w:rsidR="00037DCF" w:rsidRDefault="00037DCF" w:rsidP="00037DCF">
      <w:pPr>
        <w:pStyle w:val="Brdtext"/>
        <w:ind w:left="227"/>
        <w:jc w:val="left"/>
      </w:pPr>
      <w:r>
        <w:t>30-jun-2013)</w:t>
      </w:r>
    </w:p>
    <w:p w:rsidR="00037DCF" w:rsidRDefault="00037DCF" w:rsidP="00037DCF">
      <w:pPr>
        <w:pStyle w:val="Brdtext"/>
        <w:ind w:left="227"/>
        <w:jc w:val="left"/>
      </w:pPr>
      <w:r>
        <w:t>Hedberg, Björn, (fr.o.m den 29-aug-2005 t.o.m den 30-jun-2007)</w:t>
      </w:r>
    </w:p>
    <w:p w:rsidR="00037DCF" w:rsidRDefault="00037DCF" w:rsidP="00037DCF">
      <w:pPr>
        <w:pStyle w:val="Brdtext"/>
        <w:ind w:left="227"/>
        <w:jc w:val="left"/>
      </w:pPr>
      <w:r>
        <w:t xml:space="preserve">Lindman, Mats, fil.mag (fr.o.m den  1-jul-2001 t.o.m den </w:t>
      </w:r>
    </w:p>
    <w:p w:rsidR="00037DCF" w:rsidRDefault="00037DCF" w:rsidP="00037DCF">
      <w:pPr>
        <w:pStyle w:val="Brdtext"/>
        <w:ind w:left="227"/>
        <w:jc w:val="left"/>
      </w:pPr>
      <w:r>
        <w:t>30-jun-2005)</w:t>
      </w:r>
    </w:p>
    <w:p w:rsidR="00037DCF" w:rsidRDefault="00037DCF" w:rsidP="00037DCF">
      <w:pPr>
        <w:pStyle w:val="Brdtext"/>
        <w:ind w:left="227"/>
        <w:jc w:val="left"/>
      </w:pPr>
      <w:r>
        <w:t>Simic, Eva, (fr.o.m den  1-jul-2006 t.o.m den 31-maj-2009)</w:t>
      </w:r>
    </w:p>
    <w:p w:rsidR="00AE57B5" w:rsidRDefault="00AE57B5">
      <w:pPr>
        <w:overflowPunct/>
        <w:autoSpaceDE/>
        <w:autoSpaceDN/>
        <w:adjustRightInd/>
        <w:textAlignment w:val="auto"/>
        <w:rPr>
          <w:sz w:val="20"/>
        </w:rPr>
      </w:pPr>
      <w:r>
        <w:br w:type="page"/>
      </w:r>
    </w:p>
    <w:p w:rsidR="00037DCF" w:rsidRDefault="00037DCF" w:rsidP="00037DCF">
      <w:pPr>
        <w:pStyle w:val="Brdtext"/>
      </w:pPr>
      <w:r>
        <w:lastRenderedPageBreak/>
        <w:t>Biträdande sekreterare:</w:t>
      </w:r>
    </w:p>
    <w:p w:rsidR="00037DCF" w:rsidRDefault="00037DCF" w:rsidP="00037DCF">
      <w:pPr>
        <w:pStyle w:val="Brdtext"/>
        <w:ind w:left="227"/>
        <w:jc w:val="left"/>
      </w:pPr>
      <w:r>
        <w:t>Brogan, Karolina, (fr.o.m den 17-aug-2011 t.o.m den 30-sep-2012)</w:t>
      </w:r>
    </w:p>
    <w:p w:rsidR="00037DCF" w:rsidRDefault="00037DCF" w:rsidP="00037DCF">
      <w:pPr>
        <w:pStyle w:val="Brdtextmedindrag"/>
      </w:pPr>
    </w:p>
    <w:p w:rsidR="00037DCF" w:rsidRDefault="00037DCF" w:rsidP="00037DCF">
      <w:pPr>
        <w:pStyle w:val="Brdtext"/>
      </w:pPr>
      <w:r>
        <w:t>Bitr. sekreterare:</w:t>
      </w:r>
    </w:p>
    <w:p w:rsidR="00037DCF" w:rsidRDefault="00037DCF" w:rsidP="00037DCF">
      <w:pPr>
        <w:pStyle w:val="Brdtext"/>
        <w:ind w:left="227"/>
        <w:jc w:val="left"/>
      </w:pPr>
      <w:r>
        <w:t>Milton, Siv, (fr.o.m den  1-maj-2006 t.o.m den 30-jun-2009)</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 xml:space="preserve">Holmfridur, Bjarnadottir, (fr.o.m den 15-nov-2010 t.o.m den </w:t>
      </w:r>
    </w:p>
    <w:p w:rsidR="00037DCF" w:rsidRDefault="00037DCF" w:rsidP="00037DCF">
      <w:pPr>
        <w:pStyle w:val="Brdtext"/>
        <w:ind w:left="227"/>
        <w:jc w:val="left"/>
      </w:pPr>
      <w:r>
        <w:t>14-nov-2014)</w:t>
      </w:r>
    </w:p>
    <w:p w:rsidR="00037DCF" w:rsidRDefault="00037DCF" w:rsidP="00037DCF">
      <w:pPr>
        <w:pStyle w:val="Brdtext"/>
        <w:ind w:left="227"/>
        <w:jc w:val="left"/>
      </w:pPr>
      <w:r>
        <w:t>Hedberg, Björn, (fr.o.m den  1-maj-2006 t.o.m den 30-jun-2008)</w:t>
      </w:r>
    </w:p>
    <w:p w:rsidR="00037DCF" w:rsidRDefault="00037DCF" w:rsidP="00037DCF">
      <w:pPr>
        <w:pStyle w:val="Brdtext"/>
        <w:ind w:left="227"/>
        <w:jc w:val="left"/>
      </w:pPr>
      <w:r>
        <w:t>Simic, Eva, (fr.o.m den  1-jul-2008 t.o.m den 30-jun-2011)</w:t>
      </w:r>
    </w:p>
    <w:p w:rsidR="00037DCF" w:rsidRDefault="00037DCF" w:rsidP="00037DCF">
      <w:pPr>
        <w:pStyle w:val="Brdtext"/>
        <w:ind w:left="227"/>
        <w:jc w:val="left"/>
      </w:pPr>
      <w:r>
        <w:t>Milton, Siv, (fr.o.m den  1-nov-2004 t.o.m den 30-apr-2006)</w:t>
      </w:r>
    </w:p>
    <w:p w:rsidR="00037DCF" w:rsidRDefault="00037DCF" w:rsidP="00037DCF">
      <w:pPr>
        <w:pStyle w:val="Brdtextmedindrag"/>
      </w:pPr>
    </w:p>
    <w:p w:rsidR="00037DCF" w:rsidRDefault="00037DCF" w:rsidP="00037DCF">
      <w:pPr>
        <w:pStyle w:val="Brdtext"/>
      </w:pPr>
      <w:r>
        <w:t>Assistent:</w:t>
      </w:r>
    </w:p>
    <w:p w:rsidR="00037DCF" w:rsidRDefault="00037DCF" w:rsidP="00037DCF">
      <w:pPr>
        <w:pStyle w:val="Brdtext"/>
        <w:ind w:left="227"/>
        <w:jc w:val="left"/>
      </w:pPr>
      <w:r>
        <w:t>Brogan, Karolina, (fr.o.m den 18-aug-2009 t.o.m den 30-sep-2011)</w:t>
      </w:r>
    </w:p>
    <w:p w:rsidR="00037DCF" w:rsidRDefault="00037DCF" w:rsidP="00037DCF">
      <w:pPr>
        <w:pStyle w:val="Brdtext"/>
        <w:ind w:left="227"/>
        <w:jc w:val="left"/>
      </w:pPr>
      <w:r>
        <w:t>Swedin, Johanna, (fr.o.m den  5-nov-2012 t.o.m den  4-nov-2014)</w:t>
      </w:r>
    </w:p>
    <w:p w:rsidR="00037DCF" w:rsidRDefault="00037DCF" w:rsidP="00037DCF">
      <w:pPr>
        <w:pStyle w:val="Brdtext"/>
        <w:jc w:val="left"/>
      </w:pPr>
    </w:p>
    <w:p w:rsidR="00037DCF" w:rsidRDefault="00037DCF" w:rsidP="00037DCF">
      <w:pPr>
        <w:pStyle w:val="Brdtext"/>
        <w:jc w:val="left"/>
      </w:pPr>
      <w:r>
        <w:t xml:space="preserve">Lokal: Garnisonen, Karlavägen 100, 103 33 Stockholm. Kansli tel. </w:t>
      </w:r>
    </w:p>
    <w:p w:rsidR="00037DCF" w:rsidRDefault="00037DCF" w:rsidP="00037DCF">
      <w:pPr>
        <w:pStyle w:val="Brdtext"/>
        <w:jc w:val="left"/>
      </w:pPr>
      <w:r>
        <w:t>08-405 24 37, Kanslichef direkt: 08-405 27 28. Kärnavfallsrådets hemsida: www.karnavfallsradet.se</w:t>
      </w:r>
    </w:p>
    <w:p w:rsidR="00037DCF" w:rsidRDefault="00037DCF" w:rsidP="00037DCF">
      <w:pPr>
        <w:pStyle w:val="Brdtext"/>
        <w:jc w:val="left"/>
      </w:pPr>
    </w:p>
    <w:p w:rsidR="00037DCF" w:rsidRDefault="00037DCF" w:rsidP="00037DCF">
      <w:pPr>
        <w:pStyle w:val="Brdtext"/>
        <w:jc w:val="left"/>
      </w:pPr>
      <w:r>
        <w:t>Direktiv för rådet, se dir 1992:72 och dir. 2009:31</w:t>
      </w:r>
    </w:p>
    <w:p w:rsidR="00037DCF" w:rsidRDefault="00037DCF" w:rsidP="00037DCF">
      <w:pPr>
        <w:pStyle w:val="Brdtext"/>
        <w:jc w:val="left"/>
      </w:pPr>
    </w:p>
    <w:p w:rsidR="00037DCF" w:rsidRDefault="00037DCF" w:rsidP="00037DCF">
      <w:pPr>
        <w:pStyle w:val="Brdtext"/>
        <w:jc w:val="left"/>
      </w:pPr>
      <w:r>
        <w:t>Rådet har avgett</w:t>
      </w:r>
    </w:p>
    <w:p w:rsidR="00037DCF" w:rsidRDefault="00037DCF" w:rsidP="00037DCF">
      <w:pPr>
        <w:pStyle w:val="Brdtext"/>
        <w:jc w:val="left"/>
      </w:pPr>
      <w:r>
        <w:t xml:space="preserve">    Kunskapsläget på kärnavfallsområdet 1992 (ISBN 91-38-12749-0)</w:t>
      </w:r>
    </w:p>
    <w:p w:rsidR="00037DCF" w:rsidRDefault="00037DCF" w:rsidP="00037DCF">
      <w:pPr>
        <w:pStyle w:val="Brdtext"/>
        <w:jc w:val="left"/>
      </w:pPr>
      <w:r>
        <w:t xml:space="preserve">    SOU 1993:18 Acceptans Tolerans Delaktighet</w:t>
      </w:r>
    </w:p>
    <w:p w:rsidR="00037DCF" w:rsidRDefault="00037DCF" w:rsidP="00037DCF">
      <w:pPr>
        <w:pStyle w:val="Brdtext"/>
        <w:jc w:val="left"/>
      </w:pPr>
      <w:r>
        <w:t xml:space="preserve">    SOU 1993:67 Slutförvaring av använt kärnbränsle ( även utgiven i engelsk översättning "Final Disposal of Spent Nuclear Fuel")</w:t>
      </w:r>
    </w:p>
    <w:p w:rsidR="00037DCF" w:rsidRDefault="00037DCF" w:rsidP="00037DCF">
      <w:pPr>
        <w:pStyle w:val="Brdtext"/>
        <w:jc w:val="left"/>
      </w:pPr>
      <w:r>
        <w:t xml:space="preserve">    SOU 1995:50 Kunskapsläget på kärnavfallsområdet 1995</w:t>
      </w:r>
    </w:p>
    <w:p w:rsidR="00037DCF" w:rsidRPr="00EC7FC0" w:rsidRDefault="00037DCF" w:rsidP="00037DCF">
      <w:pPr>
        <w:pStyle w:val="Brdtext"/>
        <w:jc w:val="left"/>
      </w:pPr>
      <w:r>
        <w:t xml:space="preserve">    SOU 1995:90 Kärnavfall och Miljö (även utgiven i engelsk </w:t>
      </w:r>
      <w:r w:rsidRPr="00EC7FC0">
        <w:t>översättning "Nuclear Waste and the Environment"</w:t>
      </w:r>
    </w:p>
    <w:p w:rsidR="00037DCF" w:rsidRDefault="00037DCF" w:rsidP="00037DCF">
      <w:pPr>
        <w:pStyle w:val="Brdtext"/>
        <w:jc w:val="left"/>
      </w:pPr>
      <w:r w:rsidRPr="00EC7FC0">
        <w:t xml:space="preserve">    </w:t>
      </w:r>
      <w:r>
        <w:t>SOU 1996:101 Kärnavfall - teknik och platsval (även utgiven i engelsk översättning "Nuclear Waste - Disposal Technology and Site Selection)</w:t>
      </w:r>
    </w:p>
    <w:p w:rsidR="00037DCF" w:rsidRDefault="00037DCF" w:rsidP="00037DCF">
      <w:pPr>
        <w:pStyle w:val="Brdtext"/>
        <w:jc w:val="left"/>
      </w:pPr>
      <w:r>
        <w:t xml:space="preserve">    SOU 1997:180 Kärnavfall och Beslut</w:t>
      </w:r>
    </w:p>
    <w:p w:rsidR="00037DCF" w:rsidRPr="00370C44" w:rsidRDefault="00037DCF" w:rsidP="00037DCF">
      <w:pPr>
        <w:pStyle w:val="Brdtext"/>
        <w:jc w:val="left"/>
      </w:pPr>
      <w:r>
        <w:t xml:space="preserve">    SOU 1998:68 Kunskapsläget på kärnavfallsområdet 1998 (även utgiven i engelsk översättning "NUCLEAR WASTE </w:t>
      </w:r>
      <w:r w:rsidRPr="00370C44">
        <w:t>state-of-the-art reports 1998")</w:t>
      </w:r>
    </w:p>
    <w:p w:rsidR="00037DCF" w:rsidRDefault="00037DCF" w:rsidP="00037DCF">
      <w:pPr>
        <w:pStyle w:val="Brdtext"/>
        <w:jc w:val="left"/>
      </w:pPr>
      <w:r w:rsidRPr="00370C44">
        <w:t xml:space="preserve">    </w:t>
      </w:r>
      <w:r>
        <w:t>SOU 1998:130 Kärnavfall och Säkerhet</w:t>
      </w:r>
    </w:p>
    <w:p w:rsidR="00037DCF" w:rsidRDefault="00037DCF" w:rsidP="00037DCF">
      <w:pPr>
        <w:pStyle w:val="Brdtext"/>
        <w:jc w:val="left"/>
      </w:pPr>
      <w:r>
        <w:t xml:space="preserve">    SOU 1999:67 KÄRNAVFALL metod-plats-miljökonsekvens (äve utgiven i engelsk översättning "NUCLEAR WASTE method-site-environmental consequence")</w:t>
      </w:r>
    </w:p>
    <w:p w:rsidR="00037DCF" w:rsidRPr="00370C44" w:rsidRDefault="00037DCF" w:rsidP="00037DCF">
      <w:pPr>
        <w:pStyle w:val="Brdtext"/>
        <w:jc w:val="left"/>
      </w:pPr>
      <w:r>
        <w:t xml:space="preserve">    SOU 2001:35 Kunskapsläget på kärnavfallsområdet, (även utgiven i engelsk översättning "NUCLEAR WASTE </w:t>
      </w:r>
      <w:r w:rsidRPr="00370C44">
        <w:t>state-of-the-art reports 2001")</w:t>
      </w:r>
    </w:p>
    <w:p w:rsidR="00037DCF" w:rsidRDefault="00037DCF" w:rsidP="00037DCF">
      <w:pPr>
        <w:pStyle w:val="Brdtext"/>
        <w:jc w:val="left"/>
      </w:pPr>
      <w:r w:rsidRPr="00370C44">
        <w:t xml:space="preserve">    </w:t>
      </w:r>
      <w:r>
        <w:t>SOU 2001:108 KÄRNAVFALL NUETS ANSVAR OCH KOMMANDE GENERATIONERS FRIHET</w:t>
      </w:r>
    </w:p>
    <w:p w:rsidR="00037DCF" w:rsidRDefault="00037DCF" w:rsidP="00037DCF">
      <w:pPr>
        <w:pStyle w:val="Brdtext"/>
        <w:jc w:val="left"/>
      </w:pPr>
      <w:r>
        <w:lastRenderedPageBreak/>
        <w:t xml:space="preserve">    SOU 2002:63 Kärnavfall - forskning och teknikutveckling ("även utgiven i engelsk översättning "Nuclear waste - research and technique development")</w:t>
      </w:r>
    </w:p>
    <w:p w:rsidR="00037DCF" w:rsidRPr="00370C44" w:rsidRDefault="00037DCF" w:rsidP="00037DCF">
      <w:pPr>
        <w:pStyle w:val="Brdtext"/>
        <w:jc w:val="left"/>
      </w:pPr>
      <w:r>
        <w:t xml:space="preserve">    SOU 2004:67 KUNSKAPSLÄGET PÅ KÄRNAVFALLSOMRÅDET 2004 (även utgiven i engelsk översättning 2NUCLEAR WASTE </w:t>
      </w:r>
      <w:r w:rsidRPr="00370C44">
        <w:t>state-of-the-art reports 2004")</w:t>
      </w:r>
    </w:p>
    <w:p w:rsidR="00037DCF" w:rsidRDefault="00037DCF" w:rsidP="00037DCF">
      <w:pPr>
        <w:pStyle w:val="Brdtext"/>
        <w:jc w:val="left"/>
      </w:pPr>
      <w:r w:rsidRPr="00370C44">
        <w:t xml:space="preserve">    </w:t>
      </w:r>
      <w:r>
        <w:t>SOU 2004:99 Kärnavfall - demokrati och vetenskap</w:t>
      </w:r>
    </w:p>
    <w:p w:rsidR="00037DCF" w:rsidRDefault="00037DCF" w:rsidP="00037DCF">
      <w:pPr>
        <w:pStyle w:val="Brdtext"/>
        <w:jc w:val="left"/>
      </w:pPr>
      <w:r>
        <w:t xml:space="preserve">    SOU 2004:120 KÄRNAVFALL Tillbakablick och framtidsperspektiv i KASAM:s verksamhet</w:t>
      </w:r>
    </w:p>
    <w:p w:rsidR="00037DCF" w:rsidRPr="00370C44" w:rsidRDefault="00037DCF" w:rsidP="00037DCF">
      <w:pPr>
        <w:pStyle w:val="Brdtext"/>
        <w:jc w:val="left"/>
      </w:pPr>
      <w:r>
        <w:t xml:space="preserve">    SOU 2005:47 Kärnavfall - barriärerna, biosfären och samhället (även utgiven i engelsk översättning Nuclear </w:t>
      </w:r>
      <w:r w:rsidRPr="00370C44">
        <w:t>waste - the barriers, the biosphere and the community</w:t>
      </w:r>
    </w:p>
    <w:p w:rsidR="00037DCF" w:rsidRDefault="00037DCF" w:rsidP="00037DCF">
      <w:pPr>
        <w:pStyle w:val="Brdtext"/>
        <w:jc w:val="left"/>
      </w:pPr>
      <w:r w:rsidRPr="00370C44">
        <w:t xml:space="preserve">    </w:t>
      </w:r>
      <w:r>
        <w:t>SOU 2005:83 Kärnavfall - kostnader och finansiering</w:t>
      </w:r>
    </w:p>
    <w:p w:rsidR="00037DCF" w:rsidRDefault="00037DCF" w:rsidP="00037DCF">
      <w:pPr>
        <w:pStyle w:val="Brdtext"/>
        <w:jc w:val="left"/>
      </w:pPr>
      <w:r>
        <w:t xml:space="preserve">    Rapport 2006:1 Kärnavfall - vilka alternativ för metod och plats bör redovisas?</w:t>
      </w:r>
    </w:p>
    <w:p w:rsidR="00037DCF" w:rsidRDefault="00037DCF" w:rsidP="00037DCF">
      <w:pPr>
        <w:pStyle w:val="Brdtext"/>
        <w:jc w:val="left"/>
      </w:pPr>
      <w:r>
        <w:t xml:space="preserve">    SOU 2007:38 Kunskapsläget på kärnavfallsområdet 2007 - nu levandes ansvar, framtida generations frihet</w:t>
      </w:r>
    </w:p>
    <w:p w:rsidR="00037DCF" w:rsidRPr="00370C44" w:rsidRDefault="00037DCF" w:rsidP="00037DCF">
      <w:pPr>
        <w:pStyle w:val="Brdtext"/>
        <w:jc w:val="left"/>
        <w:rPr>
          <w:lang w:val="en-US"/>
        </w:rPr>
      </w:pPr>
      <w:r w:rsidRPr="00ED48FF">
        <w:t xml:space="preserve">    </w:t>
      </w:r>
      <w:r w:rsidRPr="00BD08D5">
        <w:rPr>
          <w:lang w:val="en-US"/>
        </w:rPr>
        <w:t>SOU 2007:38 Nuclear Wast</w:t>
      </w:r>
      <w:r>
        <w:rPr>
          <w:lang w:val="en-US"/>
        </w:rPr>
        <w:t>e State-of-th-Art Report 2007 -</w:t>
      </w:r>
      <w:r w:rsidRPr="00BD08D5">
        <w:rPr>
          <w:lang w:val="en-US"/>
        </w:rPr>
        <w:t xml:space="preserve"> </w:t>
      </w:r>
      <w:r w:rsidRPr="00370C44">
        <w:rPr>
          <w:lang w:val="en-US"/>
        </w:rPr>
        <w:t>responsibility, of current generations</w:t>
      </w:r>
    </w:p>
    <w:p w:rsidR="00037DCF" w:rsidRDefault="00037DCF" w:rsidP="00037DCF">
      <w:pPr>
        <w:pStyle w:val="Brdtext"/>
        <w:jc w:val="left"/>
      </w:pPr>
      <w:r w:rsidRPr="00370C44">
        <w:rPr>
          <w:lang w:val="en-US"/>
        </w:rPr>
        <w:t xml:space="preserve">    </w:t>
      </w:r>
      <w:r>
        <w:t>Rapport 2007:1 Slutförvaring av använt kärnbränsle;</w:t>
      </w:r>
    </w:p>
    <w:p w:rsidR="00037DCF" w:rsidRDefault="00037DCF" w:rsidP="00037DCF">
      <w:pPr>
        <w:pStyle w:val="Brdtext"/>
        <w:jc w:val="left"/>
      </w:pPr>
      <w:r>
        <w:t xml:space="preserve">    Regelsystem och olika aktörers roller under beslutsprocessen (Rapport från ett KASAM-seminarium den 15 november 2006)</w:t>
      </w:r>
    </w:p>
    <w:p w:rsidR="00037DCF" w:rsidRDefault="00037DCF" w:rsidP="00037DCF">
      <w:pPr>
        <w:pStyle w:val="Brdtext"/>
        <w:jc w:val="left"/>
      </w:pPr>
      <w:r>
        <w:t xml:space="preserve">    Rapport 2007:2 Säkerhetsanalys av slutförvaring av kärnavfall - roll, utveckling och utmaning (En fördjupning till KASAM:s rapport om kunskapsläget på kärnavfallsområdet 2007, SOU 2007:38)</w:t>
      </w:r>
    </w:p>
    <w:p w:rsidR="00037DCF" w:rsidRDefault="00037DCF" w:rsidP="00037DCF">
      <w:pPr>
        <w:pStyle w:val="Brdtext"/>
        <w:jc w:val="left"/>
      </w:pPr>
      <w:r>
        <w:t xml:space="preserve">    Rapport 2007:3 Tid för slutförvaring av kärnavfall - samhälle, teknik och natur (En fördjupning till KASAM:s rapport om kunskapsläget på kärnavfallsområdet, SOU 2007:38)</w:t>
      </w:r>
    </w:p>
    <w:p w:rsidR="00037DCF" w:rsidRDefault="00037DCF" w:rsidP="00037DCF">
      <w:pPr>
        <w:pStyle w:val="Brdtext"/>
        <w:jc w:val="left"/>
      </w:pPr>
      <w:r>
        <w:t xml:space="preserve">    Rapport 2007:4 Riskperspektiv på slutförvaring av kärnavfall - individ, samhälle och kommunikation (En fördjupning till KASAM:s rapport om kunskapsläget på kärnavfallsområdet 2007, SOU 2007:38)</w:t>
      </w:r>
    </w:p>
    <w:p w:rsidR="00037DCF" w:rsidRDefault="00037DCF" w:rsidP="00037DCF">
      <w:pPr>
        <w:pStyle w:val="Brdtext"/>
        <w:jc w:val="left"/>
      </w:pPr>
      <w:r>
        <w:t xml:space="preserve">    Rapport 2007:5 Strålande forskningsutsikter? En översikt om kärnavfallsfrågor inom samhällsvetenskaplig forskning</w:t>
      </w:r>
    </w:p>
    <w:p w:rsidR="00037DCF" w:rsidRDefault="00037DCF" w:rsidP="00037DCF">
      <w:pPr>
        <w:pStyle w:val="Brdtext"/>
        <w:jc w:val="left"/>
      </w:pPr>
      <w:r>
        <w:t xml:space="preserve">    Rapport 2007:6 Djupa borrhål; Ett alternativ för slutförvaring av använt kärnbränsle? (Rapport från KASAM:s utfrågning den 14-15 mars 2007</w:t>
      </w:r>
    </w:p>
    <w:p w:rsidR="00037DCF" w:rsidRDefault="00037DCF" w:rsidP="00037DCF">
      <w:pPr>
        <w:pStyle w:val="Brdtext"/>
        <w:jc w:val="left"/>
      </w:pPr>
      <w:r>
        <w:t xml:space="preserve">    Rapport 2007:7 Rivning av kärntekniska anläggningar i Sverige (rapport från Kärnavfallsrådets utfrågning den 11 december 2007)</w:t>
      </w:r>
    </w:p>
    <w:p w:rsidR="00037DCF" w:rsidRDefault="00037DCF" w:rsidP="00037DCF">
      <w:pPr>
        <w:pStyle w:val="Brdtext"/>
        <w:jc w:val="left"/>
      </w:pPr>
      <w:r>
        <w:t xml:space="preserve">    SOU 2008:70 Slutförvaring av kärnavfall. Kärnavfallsrådets yttrande över SKB:s Fud-program 2007</w:t>
      </w:r>
    </w:p>
    <w:p w:rsidR="00037DCF" w:rsidRDefault="00037DCF" w:rsidP="00037DCF">
      <w:pPr>
        <w:pStyle w:val="Brdtext"/>
        <w:jc w:val="left"/>
      </w:pPr>
      <w:r>
        <w:t xml:space="preserve">    </w:t>
      </w:r>
      <w:r w:rsidRPr="00ED48FF">
        <w:rPr>
          <w:lang w:val="en-US"/>
        </w:rPr>
        <w:t xml:space="preserve">SOU 2008:70 Final Disposal of Nuclear Waste. </w:t>
      </w:r>
      <w:r>
        <w:t>Engelsk översättning av SOU 2009:70</w:t>
      </w:r>
    </w:p>
    <w:p w:rsidR="00037DCF" w:rsidRDefault="00037DCF" w:rsidP="00037DCF">
      <w:pPr>
        <w:pStyle w:val="Brdtext"/>
        <w:jc w:val="left"/>
      </w:pPr>
      <w:r>
        <w:t xml:space="preserve">    Rapport 2008:1 Systemanalys för slutförvaring av kärnavfall (Rapport från Kärnavfallsrådets utfrågning den 24 april 2008)</w:t>
      </w:r>
    </w:p>
    <w:p w:rsidR="00037DCF" w:rsidRDefault="00037DCF" w:rsidP="00037DCF">
      <w:pPr>
        <w:pStyle w:val="Brdtext"/>
        <w:jc w:val="left"/>
      </w:pPr>
      <w:r>
        <w:t xml:space="preserve">    Rapport 2008:2 Platsval för slutförvar av kärnavfall - på vilka grunder? (Rapport från Kärnavfallsrådets utfrågning den 4-5 juni 2008)</w:t>
      </w:r>
    </w:p>
    <w:p w:rsidR="00037DCF" w:rsidRDefault="00037DCF" w:rsidP="00037DCF">
      <w:pPr>
        <w:pStyle w:val="Brdtext"/>
        <w:jc w:val="left"/>
      </w:pPr>
      <w:r>
        <w:t xml:space="preserve">    Rapport 2008:3 Deltagande och demokrati i kärnavfallsfrågan (Rapport från Kärnavfallsrådets utfrågning den 3 december 2008)</w:t>
      </w:r>
    </w:p>
    <w:p w:rsidR="00037DCF" w:rsidRDefault="00037DCF" w:rsidP="00037DCF">
      <w:pPr>
        <w:pStyle w:val="Brdtext"/>
        <w:jc w:val="left"/>
      </w:pPr>
      <w:r>
        <w:lastRenderedPageBreak/>
        <w:t xml:space="preserve">    Rapport 2009:3 Debatten krig slutförvaring av kärnavfall - en studie av argumentationen</w:t>
      </w:r>
    </w:p>
    <w:p w:rsidR="00037DCF" w:rsidRPr="00370C44" w:rsidRDefault="00037DCF" w:rsidP="00037DCF">
      <w:pPr>
        <w:pStyle w:val="Brdtext"/>
        <w:jc w:val="left"/>
        <w:rPr>
          <w:lang w:val="en-US"/>
        </w:rPr>
      </w:pPr>
      <w:r w:rsidRPr="00ED48FF">
        <w:t xml:space="preserve">    </w:t>
      </w:r>
      <w:r w:rsidRPr="00370C44">
        <w:rPr>
          <w:lang w:val="en-US"/>
        </w:rPr>
        <w:t>Rapport 2009:4 Mechanisms of Copper Corrosion in Aqueous Environments</w:t>
      </w:r>
    </w:p>
    <w:p w:rsidR="00037DCF" w:rsidRDefault="00037DCF" w:rsidP="00037DCF">
      <w:pPr>
        <w:pStyle w:val="Brdtext"/>
        <w:jc w:val="left"/>
      </w:pPr>
      <w:r w:rsidRPr="00370C44">
        <w:rPr>
          <w:lang w:val="en-US"/>
        </w:rPr>
        <w:t xml:space="preserve">    </w:t>
      </w:r>
      <w:r>
        <w:t>Rapport 2009:5 Vem talar sanning om kärnavfallet?</w:t>
      </w:r>
    </w:p>
    <w:p w:rsidR="00037DCF" w:rsidRDefault="00037DCF" w:rsidP="00037DCF">
      <w:pPr>
        <w:pStyle w:val="Brdtext"/>
        <w:jc w:val="left"/>
      </w:pPr>
      <w:r>
        <w:t xml:space="preserve">    Rapport från Kärnavfallsrådets seminarium den 9 december 2009</w:t>
      </w:r>
    </w:p>
    <w:p w:rsidR="00037DCF" w:rsidRDefault="00037DCF" w:rsidP="00037DCF">
      <w:pPr>
        <w:pStyle w:val="Brdtext"/>
        <w:jc w:val="left"/>
      </w:pPr>
      <w:r>
        <w:t xml:space="preserve">    SOU 2010:6 Kunskapslägesrapport på kärnavfallsområdet 2010 - utmatningar för slutförvarsprogrammet</w:t>
      </w:r>
    </w:p>
    <w:p w:rsidR="00037DCF" w:rsidRDefault="00037DCF" w:rsidP="00037DCF">
      <w:pPr>
        <w:pStyle w:val="Brdtext"/>
        <w:jc w:val="left"/>
      </w:pPr>
      <w:r>
        <w:t xml:space="preserve">    SOU 2011:14 Kunskapsläget på kärnavfallsområdet 2011 - geologin, barriärerna, alternativen</w:t>
      </w:r>
    </w:p>
    <w:p w:rsidR="00037DCF" w:rsidRPr="007B6712" w:rsidRDefault="00037DCF" w:rsidP="00037DCF">
      <w:pPr>
        <w:pStyle w:val="Brdtext"/>
        <w:jc w:val="left"/>
        <w:rPr>
          <w:lang w:val="en-US"/>
        </w:rPr>
      </w:pPr>
      <w:r w:rsidRPr="00ED48FF">
        <w:t xml:space="preserve">    </w:t>
      </w:r>
      <w:r w:rsidRPr="00BD08D5">
        <w:rPr>
          <w:lang w:val="en-US"/>
        </w:rPr>
        <w:t>Nuclear Waste State of</w:t>
      </w:r>
      <w:r>
        <w:rPr>
          <w:lang w:val="en-US"/>
        </w:rPr>
        <w:t xml:space="preserve"> the Art Report 2011 - geology,</w:t>
      </w:r>
      <w:r w:rsidRPr="00BD08D5">
        <w:rPr>
          <w:lang w:val="en-US"/>
        </w:rPr>
        <w:t xml:space="preserve"> </w:t>
      </w:r>
      <w:r w:rsidRPr="007B6712">
        <w:rPr>
          <w:lang w:val="en-US"/>
        </w:rPr>
        <w:t>bariers, alternatives</w:t>
      </w:r>
    </w:p>
    <w:p w:rsidR="00037DCF" w:rsidRDefault="00037DCF" w:rsidP="00037DCF">
      <w:pPr>
        <w:pStyle w:val="Brdtext"/>
        <w:jc w:val="left"/>
      </w:pPr>
      <w:r w:rsidRPr="00ED48FF">
        <w:rPr>
          <w:lang w:val="en-US"/>
        </w:rPr>
        <w:t xml:space="preserve">    </w:t>
      </w:r>
      <w:r>
        <w:t>SOU 2011:50 Kärnavfallsrådets yttrande över SKB:s Fud-program</w:t>
      </w:r>
    </w:p>
    <w:p w:rsidR="00037DCF" w:rsidRDefault="00037DCF" w:rsidP="00037DCF">
      <w:pPr>
        <w:pStyle w:val="Brdtext"/>
        <w:jc w:val="left"/>
      </w:pPr>
      <w:r>
        <w:t xml:space="preserve">    Rapport 2011:1 Bästa möjliga teknik (BAT) - tolkning och användning inom olika avfallsområden</w:t>
      </w:r>
    </w:p>
    <w:p w:rsidR="00037DCF" w:rsidRDefault="00037DCF" w:rsidP="00037DCF">
      <w:pPr>
        <w:pStyle w:val="Brdtext"/>
        <w:jc w:val="left"/>
      </w:pPr>
      <w:r>
        <w:t xml:space="preserve">    Rapport 2011:2 Tillståndsprövningen enligt miljöbalken och kärntekniklagen</w:t>
      </w:r>
    </w:p>
    <w:p w:rsidR="00037DCF" w:rsidRDefault="00037DCF" w:rsidP="00037DCF">
      <w:pPr>
        <w:pStyle w:val="Brdtext"/>
        <w:jc w:val="left"/>
      </w:pPr>
      <w:r>
        <w:t xml:space="preserve">    SOU 2012:7 Kunskapsläget på kärnavfallsområdet 2012 - långsiktig säkerhet, haveriet och global utblick</w:t>
      </w:r>
    </w:p>
    <w:p w:rsidR="00037DCF" w:rsidRPr="00BD08D5" w:rsidRDefault="00037DCF" w:rsidP="00037DCF">
      <w:pPr>
        <w:pStyle w:val="Brdtext"/>
        <w:jc w:val="left"/>
        <w:rPr>
          <w:lang w:val="en-US"/>
        </w:rPr>
      </w:pPr>
      <w:r w:rsidRPr="00ED48FF">
        <w:t xml:space="preserve">    </w:t>
      </w:r>
      <w:r w:rsidRPr="00BD08D5">
        <w:rPr>
          <w:lang w:val="en-US"/>
        </w:rPr>
        <w:t>SOU 2011:50 The Swedi</w:t>
      </w:r>
      <w:r>
        <w:rPr>
          <w:lang w:val="en-US"/>
        </w:rPr>
        <w:t>sh National Council for Nuclear</w:t>
      </w:r>
      <w:r w:rsidRPr="00BD08D5">
        <w:rPr>
          <w:lang w:val="en-US"/>
        </w:rPr>
        <w:t xml:space="preserve"> Wast´s Review of the</w:t>
      </w:r>
      <w:r>
        <w:rPr>
          <w:lang w:val="en-US"/>
        </w:rPr>
        <w:t xml:space="preserve"> Swedish Nuclear Fuel and Waste</w:t>
      </w:r>
      <w:r w:rsidRPr="00BD08D5">
        <w:rPr>
          <w:lang w:val="en-US"/>
        </w:rPr>
        <w:t xml:space="preserve"> Management Co´s (SKB´S) RD&amp;D Programme 2010</w:t>
      </w:r>
    </w:p>
    <w:p w:rsidR="00037DCF" w:rsidRPr="00BD08D5" w:rsidRDefault="00037DCF" w:rsidP="00037DCF">
      <w:pPr>
        <w:pStyle w:val="Brdtext"/>
        <w:jc w:val="left"/>
        <w:rPr>
          <w:lang w:val="en-US"/>
        </w:rPr>
      </w:pPr>
      <w:r w:rsidRPr="00BD08D5">
        <w:rPr>
          <w:lang w:val="en-US"/>
        </w:rPr>
        <w:t xml:space="preserve">    SOU 2012:7 Nuclear Waste</w:t>
      </w:r>
      <w:r>
        <w:rPr>
          <w:lang w:val="en-US"/>
        </w:rPr>
        <w:t xml:space="preserve"> State of the Art Report 2012 -</w:t>
      </w:r>
      <w:r w:rsidRPr="00BD08D5">
        <w:rPr>
          <w:lang w:val="en-US"/>
        </w:rPr>
        <w:t xml:space="preserve"> long-term safety, accidents and global survey</w:t>
      </w:r>
    </w:p>
    <w:p w:rsidR="00037DCF" w:rsidRPr="00BD08D5" w:rsidRDefault="00037DCF" w:rsidP="00037DCF">
      <w:pPr>
        <w:pStyle w:val="Brdtext"/>
        <w:jc w:val="left"/>
        <w:rPr>
          <w:lang w:val="en-US"/>
        </w:rPr>
      </w:pPr>
    </w:p>
    <w:p w:rsidR="00037DCF" w:rsidRDefault="00C2368A" w:rsidP="00037DCF">
      <w:pPr>
        <w:pStyle w:val="Brdtext"/>
        <w:jc w:val="left"/>
      </w:pPr>
      <w:r>
        <w:t>Rådets uppdrag ska</w:t>
      </w:r>
      <w:r w:rsidR="00037DCF">
        <w:t xml:space="preserve"> anses vara slutfört när regeringen beslutat i anledning av en ansökan om slutförvar för använt kärnbränsle och högaktivt kärnavfall i Sverige.</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33" w:name="_Toc348704894"/>
      <w:bookmarkStart w:id="534" w:name="_Toc349138042"/>
      <w:bookmarkStart w:id="535" w:name="_Toc349138382"/>
      <w:r w:rsidRPr="00ED48FF">
        <w:rPr>
          <w:sz w:val="23"/>
          <w:szCs w:val="23"/>
        </w:rPr>
        <w:t>Rovdjursutredningen (M 2010:02)</w:t>
      </w:r>
      <w:bookmarkEnd w:id="533"/>
      <w:bookmarkEnd w:id="534"/>
      <w:bookmarkEnd w:id="535"/>
    </w:p>
    <w:p w:rsidR="00037DCF" w:rsidRDefault="00037DCF" w:rsidP="00037DCF">
      <w:pPr>
        <w:pStyle w:val="Brdtext"/>
        <w:jc w:val="left"/>
      </w:pPr>
      <w:r>
        <w:t>Tillkallad enligt regeringens bemyndigande 10-jun-2010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Liljelund, Lars-Erik, generaldirektör (fr.o.m den 10-jun-2010 t.o.m den  9-apr-2012)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Bergström, Magnus, ämnessakkunnig (fr.o.m den  1-okt-2011 t.o.m den  9-apr-2012)</w:t>
      </w:r>
    </w:p>
    <w:p w:rsidR="00037DCF" w:rsidRDefault="00037DCF" w:rsidP="00037DCF">
      <w:pPr>
        <w:pStyle w:val="Brdtext"/>
        <w:ind w:left="227"/>
        <w:jc w:val="left"/>
      </w:pPr>
      <w:r>
        <w:t xml:space="preserve">Burman, Ruona, kansliråd (fr.o.m den 20-sep-2010 t.o.m den </w:t>
      </w:r>
    </w:p>
    <w:p w:rsidR="00037DCF" w:rsidRDefault="00037DCF" w:rsidP="00037DCF">
      <w:pPr>
        <w:pStyle w:val="Brdtext"/>
        <w:ind w:left="227"/>
        <w:jc w:val="left"/>
      </w:pPr>
      <w:r>
        <w:t>30-sep-2011)</w:t>
      </w:r>
    </w:p>
    <w:p w:rsidR="00037DCF" w:rsidRDefault="00037DCF" w:rsidP="00037DCF">
      <w:pPr>
        <w:pStyle w:val="Brdtext"/>
        <w:ind w:left="227"/>
        <w:jc w:val="left"/>
      </w:pPr>
      <w:r>
        <w:t>Bursk, Helena, departementssekreterare (fr.o.m den 20-sep-2010 t.o.m den  9-apr-2012)</w:t>
      </w:r>
    </w:p>
    <w:p w:rsidR="00AE57B5" w:rsidRDefault="00AE57B5">
      <w:pPr>
        <w:overflowPunct/>
        <w:autoSpaceDE/>
        <w:autoSpaceDN/>
        <w:adjustRightInd/>
        <w:textAlignment w:val="auto"/>
        <w:rPr>
          <w:sz w:val="20"/>
        </w:rPr>
      </w:pPr>
      <w:r>
        <w:br w:type="page"/>
      </w:r>
    </w:p>
    <w:p w:rsidR="00037DCF" w:rsidRDefault="00037DCF" w:rsidP="00037DCF">
      <w:pPr>
        <w:pStyle w:val="Brdtext"/>
      </w:pPr>
      <w:r>
        <w:lastRenderedPageBreak/>
        <w:t>Experter:</w:t>
      </w:r>
    </w:p>
    <w:p w:rsidR="00037DCF" w:rsidRDefault="00037DCF" w:rsidP="00037DCF">
      <w:pPr>
        <w:pStyle w:val="Brdtext"/>
        <w:ind w:left="227"/>
        <w:jc w:val="left"/>
      </w:pPr>
      <w:r>
        <w:t xml:space="preserve">Andrén, Henrik, professor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Allander, Klas, biolog (fr.o.m den 20-sep-2010 t.o.m den  9-apr-2012)</w:t>
      </w:r>
    </w:p>
    <w:p w:rsidR="00037DCF" w:rsidRDefault="00037DCF" w:rsidP="00037DCF">
      <w:pPr>
        <w:pStyle w:val="Brdtext"/>
        <w:ind w:left="227"/>
        <w:jc w:val="left"/>
      </w:pPr>
      <w:r>
        <w:t>Arnbom, Tom, ekolog (fr.o.m den 20-sep-2010 t.o.m den  9-apr-2012)</w:t>
      </w:r>
    </w:p>
    <w:p w:rsidR="00037DCF" w:rsidRDefault="00037DCF" w:rsidP="00037DCF">
      <w:pPr>
        <w:pStyle w:val="Brdtext"/>
        <w:ind w:left="227"/>
        <w:jc w:val="left"/>
      </w:pPr>
      <w:r>
        <w:t xml:space="preserve">Bensch, Staffan, professor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Dahlerus, Ann, generalsekreterare (fr.o.m den 20-sep-2010 t.o.m den  9-apr-2012)</w:t>
      </w:r>
    </w:p>
    <w:p w:rsidR="00037DCF" w:rsidRDefault="00037DCF" w:rsidP="00037DCF">
      <w:pPr>
        <w:pStyle w:val="Brdtext"/>
        <w:ind w:left="227"/>
        <w:jc w:val="left"/>
      </w:pPr>
      <w:r>
        <w:t>Ericsson, Mats, varsymposiet kommunikation - information (fr.o.m den 20-sep-2010 t.o.m den  9-apr-2012)</w:t>
      </w:r>
    </w:p>
    <w:p w:rsidR="00037DCF" w:rsidRDefault="00037DCF" w:rsidP="00037DCF">
      <w:pPr>
        <w:pStyle w:val="Brdtext"/>
        <w:ind w:left="227"/>
        <w:jc w:val="left"/>
      </w:pPr>
      <w:r>
        <w:t xml:space="preserve">Friberg, Jonnie, Holmen skog repr. Skogsindustrierna (fr.o.m den </w:t>
      </w:r>
    </w:p>
    <w:p w:rsidR="00037DCF" w:rsidRDefault="00037DCF" w:rsidP="00037DCF">
      <w:pPr>
        <w:pStyle w:val="Brdtext"/>
        <w:ind w:left="227"/>
        <w:jc w:val="left"/>
      </w:pPr>
      <w:r>
        <w:t>20-sep-2010 t.o.m den  9-apr-2012)</w:t>
      </w:r>
    </w:p>
    <w:p w:rsidR="00037DCF" w:rsidRDefault="00037DCF" w:rsidP="00037DCF">
      <w:pPr>
        <w:pStyle w:val="Brdtext"/>
        <w:ind w:left="227"/>
        <w:jc w:val="left"/>
      </w:pPr>
      <w:r>
        <w:t>Glöersen, Gunnar, jaktvårdskonsulent (fr.o.m den 20-sep-2010 t.o.m den  9-apr-2012)</w:t>
      </w:r>
    </w:p>
    <w:p w:rsidR="00037DCF" w:rsidRDefault="00037DCF" w:rsidP="00037DCF">
      <w:pPr>
        <w:pStyle w:val="Brdtext"/>
        <w:ind w:left="227"/>
        <w:jc w:val="left"/>
      </w:pPr>
      <w:r>
        <w:t xml:space="preserve">Hedlund, Hans, gruppledare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Hjelm, Klas, senior advisor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Holmgren, Lina, biolog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Inga, Ingrid, ordförande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Jarlås, Christer, miljöåklagare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Laikre, Linda, docent (fr.o.m den  2-sep-2010 t.o.m den  9-apr-2012)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Larsson, Helén, näringshandläggare (fr.o.m den 20-sep-2010 t.o.m den 16-jan-2011)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Larsson, Solveig, ordförande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Lovén, Ulf, styrelseledamot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Löfskog, Camilla, fäbodbrukare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 xml:space="preserve">Sandström, Camilla, forskare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Sjölander Lindqvist, Anneli, forskare (fr.o.m den 20-sep-2010 t.o.m den  9-apr-2012)</w:t>
      </w:r>
    </w:p>
    <w:p w:rsidR="00037DCF" w:rsidRDefault="00037DCF" w:rsidP="00037DCF">
      <w:pPr>
        <w:pStyle w:val="Brdtext"/>
        <w:ind w:left="227"/>
        <w:jc w:val="left"/>
      </w:pPr>
      <w:r>
        <w:t xml:space="preserve">Sohlman, Annika, expert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Svensson, Stig-Åke, miljövårdsbiträde (fr.o.m den 20-sep-2010 t.o.m den  9-apr-2012)</w:t>
      </w:r>
    </w:p>
    <w:p w:rsidR="00037DCF" w:rsidRDefault="00037DCF" w:rsidP="00037DCF">
      <w:pPr>
        <w:pStyle w:val="Brdtext"/>
        <w:ind w:left="227"/>
        <w:jc w:val="left"/>
      </w:pPr>
      <w:r>
        <w:t>Wallberg, Lotta, rovdjursansvarig (fr.o.m den 20-sep-2010 t.o.m den  9-apr-2012)</w:t>
      </w:r>
    </w:p>
    <w:p w:rsidR="00037DCF" w:rsidRDefault="00037DCF" w:rsidP="00037DCF">
      <w:pPr>
        <w:pStyle w:val="Brdtext"/>
        <w:ind w:left="227"/>
        <w:jc w:val="left"/>
      </w:pPr>
      <w:r>
        <w:lastRenderedPageBreak/>
        <w:t xml:space="preserve">Westerberg, Lotten, forskare (fr.o.m den 20-sep-2010 t.o.m den  </w:t>
      </w:r>
    </w:p>
    <w:p w:rsidR="00037DCF" w:rsidRDefault="00037DCF" w:rsidP="00037DCF">
      <w:pPr>
        <w:pStyle w:val="Brdtext"/>
        <w:ind w:left="227"/>
        <w:jc w:val="left"/>
      </w:pPr>
      <w:r>
        <w:t>9-apr-2012)</w:t>
      </w:r>
    </w:p>
    <w:p w:rsidR="00037DCF" w:rsidRDefault="00037DCF" w:rsidP="00037DCF">
      <w:pPr>
        <w:pStyle w:val="Brdtext"/>
        <w:ind w:left="227"/>
        <w:jc w:val="left"/>
      </w:pPr>
      <w:r>
        <w:t>Wetterin, Anders, rovdjursexpert (fr.o.m den 20-sep-2010 t.o.m den  9-apr-2012)</w:t>
      </w:r>
    </w:p>
    <w:p w:rsidR="00037DCF" w:rsidRDefault="00037DCF" w:rsidP="00037DCF">
      <w:pPr>
        <w:pStyle w:val="Brdtext"/>
        <w:ind w:left="227"/>
        <w:jc w:val="left"/>
      </w:pPr>
      <w:r>
        <w:t>Wik Karlsson, Jenny, förbundsjurist (fr.o.m den 17-jan-2011 t.o.m den  9-apr-2012)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Nilsson, Thomas, (fr.o.m den  1-sep-2010 t.o.m den 15-apr-2012)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Granath, Fredrik, (fr.o.m den  1-sep-2011 t.o.m den 15-apr-2012)</w:t>
      </w:r>
    </w:p>
    <w:p w:rsidR="00037DCF" w:rsidRDefault="00037DCF" w:rsidP="00037DCF">
      <w:pPr>
        <w:pStyle w:val="Brdtext"/>
        <w:ind w:left="227"/>
        <w:jc w:val="left"/>
      </w:pPr>
      <w:r>
        <w:t>Hansson, Therese, (fr.o.m den  1-apr-2011 t.o.m den 31-mar-2012)</w:t>
      </w:r>
    </w:p>
    <w:p w:rsidR="00037DCF" w:rsidRDefault="00037DCF" w:rsidP="00037DCF">
      <w:pPr>
        <w:pStyle w:val="Brdtext"/>
        <w:ind w:left="227"/>
        <w:jc w:val="left"/>
      </w:pPr>
      <w:r>
        <w:t>Lange, Henrik, (fr.o.m den  1-sep-2010 t.o.m den  9-apr-2012)</w:t>
      </w:r>
    </w:p>
    <w:p w:rsidR="00037DCF" w:rsidRDefault="00037DCF" w:rsidP="00037DCF">
      <w:pPr>
        <w:pStyle w:val="Brdtext"/>
        <w:jc w:val="left"/>
      </w:pPr>
    </w:p>
    <w:p w:rsidR="00037DCF" w:rsidRDefault="00037DCF" w:rsidP="00037DCF">
      <w:pPr>
        <w:pStyle w:val="Brdtext"/>
        <w:jc w:val="left"/>
      </w:pPr>
      <w:r>
        <w:t>Direktiv för utredningen, se dir. 2010:65, dir. 2011:5 och dir. 2011:62</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2011:37 Rovdjurens bevarandestatus</w:t>
      </w:r>
    </w:p>
    <w:p w:rsidR="00037DCF" w:rsidRDefault="00037DCF" w:rsidP="00037DCF">
      <w:pPr>
        <w:pStyle w:val="Brdtext"/>
        <w:jc w:val="left"/>
      </w:pPr>
      <w:r>
        <w:t xml:space="preserve">    SOU 2012:22 Mål för rovdjuren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36" w:name="_Toc348704895"/>
      <w:bookmarkStart w:id="537" w:name="_Toc349138043"/>
      <w:bookmarkStart w:id="538" w:name="_Toc349138383"/>
      <w:r w:rsidRPr="00ED48FF">
        <w:rPr>
          <w:sz w:val="23"/>
          <w:szCs w:val="23"/>
        </w:rPr>
        <w:t>Miljömålsberedningen (M 2010:04)</w:t>
      </w:r>
      <w:bookmarkEnd w:id="536"/>
      <w:bookmarkEnd w:id="537"/>
      <w:bookmarkEnd w:id="538"/>
    </w:p>
    <w:p w:rsidR="00037DCF" w:rsidRDefault="00037DCF" w:rsidP="00037DCF">
      <w:pPr>
        <w:pStyle w:val="Brdtext"/>
        <w:jc w:val="left"/>
      </w:pPr>
      <w:r>
        <w:t>Tillkallade enligt regeringens bemyndigande  1-jul-2010</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Annerberg, Rolf, generaldirektör (fr.o.m den  1-jul-2010)</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Bolund, Per, Miljöpartiet de Gröna (fr.o.m den  1-jul-2010 t.o.m den 22-nov-2011)</w:t>
      </w:r>
    </w:p>
    <w:p w:rsidR="00037DCF" w:rsidRDefault="00037DCF" w:rsidP="00037DCF">
      <w:pPr>
        <w:pStyle w:val="Brdtext"/>
        <w:ind w:left="227"/>
        <w:jc w:val="left"/>
      </w:pPr>
      <w:r>
        <w:t>Brodén, Anita, Folkpartiet liberalerna (fr.o.m den  1-jul-2010 t.o.m den 31-dec-2015)</w:t>
      </w:r>
    </w:p>
    <w:p w:rsidR="00037DCF" w:rsidRDefault="00037DCF" w:rsidP="00037DCF">
      <w:pPr>
        <w:pStyle w:val="Brdtext"/>
        <w:ind w:left="227"/>
        <w:jc w:val="left"/>
      </w:pPr>
      <w:r>
        <w:t>Ernkrans, Matilda, socialdemokraterna (fr.o.m den 22-nov-2010 t.o.m den 31-dec-2015)</w:t>
      </w:r>
    </w:p>
    <w:p w:rsidR="00037DCF" w:rsidRDefault="00037DCF" w:rsidP="00037DCF">
      <w:pPr>
        <w:pStyle w:val="Brdtext"/>
        <w:ind w:left="227"/>
        <w:jc w:val="left"/>
      </w:pPr>
      <w:r>
        <w:t xml:space="preserve">Hjalmared, Lars, Moderaterna (fr.o.m den  1-jul-2010 t.o.m den </w:t>
      </w:r>
    </w:p>
    <w:p w:rsidR="00037DCF" w:rsidRDefault="00037DCF" w:rsidP="00037DCF">
      <w:pPr>
        <w:pStyle w:val="Brdtext"/>
        <w:ind w:left="227"/>
        <w:jc w:val="left"/>
      </w:pPr>
      <w:r>
        <w:t>31-dec-2015)</w:t>
      </w:r>
    </w:p>
    <w:p w:rsidR="00037DCF" w:rsidRDefault="00037DCF" w:rsidP="00037DCF">
      <w:pPr>
        <w:pStyle w:val="Brdtext"/>
        <w:ind w:left="227"/>
        <w:jc w:val="left"/>
      </w:pPr>
      <w:r>
        <w:t>Leander, Helena, led. av riksdagen (fr.o.m den 23-nov-2011 t.o.m den 31-dec-2015)</w:t>
      </w:r>
    </w:p>
    <w:p w:rsidR="00037DCF" w:rsidRDefault="00037DCF" w:rsidP="00037DCF">
      <w:pPr>
        <w:pStyle w:val="Brdtext"/>
        <w:ind w:left="227"/>
        <w:jc w:val="left"/>
      </w:pPr>
      <w:r>
        <w:t>Norlin, Liza-Maria, Kristdemokraterna (fr.o.m den  1-jul-2010 t.o.m den 22-nov-0200)</w:t>
      </w:r>
    </w:p>
    <w:p w:rsidR="00037DCF" w:rsidRDefault="00037DCF" w:rsidP="00037DCF">
      <w:pPr>
        <w:pStyle w:val="Brdtext"/>
        <w:ind w:left="227"/>
        <w:jc w:val="left"/>
      </w:pPr>
      <w:r>
        <w:t>Oskarsson, Irene, led. av riksdagen (fr.o.m den 22-nov-2010 t.o.m den 31-dec-2015)</w:t>
      </w:r>
    </w:p>
    <w:p w:rsidR="00037DCF" w:rsidRDefault="00037DCF" w:rsidP="00037DCF">
      <w:pPr>
        <w:pStyle w:val="Brdtext"/>
        <w:ind w:left="227"/>
        <w:jc w:val="left"/>
      </w:pPr>
      <w:r>
        <w:t xml:space="preserve">Tiefensee, Roger, centerpartiet (fr.o.m den 22-nov-2010 t.o.m den </w:t>
      </w:r>
    </w:p>
    <w:p w:rsidR="00037DCF" w:rsidRDefault="00037DCF" w:rsidP="00037DCF">
      <w:pPr>
        <w:pStyle w:val="Brdtext"/>
        <w:ind w:left="227"/>
        <w:jc w:val="left"/>
      </w:pPr>
      <w:r>
        <w:t>31-dec-2015)</w:t>
      </w:r>
    </w:p>
    <w:p w:rsidR="00037DCF" w:rsidRDefault="00037DCF" w:rsidP="00037DCF">
      <w:pPr>
        <w:pStyle w:val="Brdtext"/>
        <w:ind w:left="227"/>
        <w:jc w:val="left"/>
      </w:pPr>
      <w:r>
        <w:lastRenderedPageBreak/>
        <w:t xml:space="preserve">Västerteg, Claes, Centerpartiet (fr.o.m den  1-jul-2010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Wallrup, Emma, Vänsterpartiet (fr.o.m den  1-jul-2010 t.o.m den </w:t>
      </w:r>
    </w:p>
    <w:p w:rsidR="00037DCF" w:rsidRDefault="00037DCF" w:rsidP="00037DCF">
      <w:pPr>
        <w:pStyle w:val="Brdtext"/>
        <w:ind w:left="227"/>
        <w:jc w:val="left"/>
      </w:pPr>
      <w:r>
        <w:t>31-dec-2015)</w:t>
      </w:r>
    </w:p>
    <w:p w:rsidR="00037DCF" w:rsidRDefault="00037DCF" w:rsidP="00037DCF">
      <w:pPr>
        <w:pStyle w:val="Brdtext"/>
        <w:ind w:left="227"/>
        <w:jc w:val="left"/>
      </w:pPr>
      <w:r>
        <w:t>Yngeman, Anders, Socialdemokraterna (fr.o.m den  1-jul-2010 t.o.m den 21-nov-2010)</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Eriksson, Ann-Sofie, sektionschef (fr.o.m den 10-sep-2010 t.o.m den 31-dec-2015)</w:t>
      </w:r>
    </w:p>
    <w:p w:rsidR="00037DCF" w:rsidRDefault="00037DCF" w:rsidP="00037DCF">
      <w:pPr>
        <w:pStyle w:val="Brdtext"/>
        <w:ind w:left="227"/>
        <w:jc w:val="left"/>
      </w:pPr>
      <w:r>
        <w:t xml:space="preserve">Fiskesjö, Anne-Li, länsråd (fr.o.m den 10-sep-2010 t.o.m den </w:t>
      </w:r>
    </w:p>
    <w:p w:rsidR="00037DCF" w:rsidRDefault="00037DCF" w:rsidP="00037DCF">
      <w:pPr>
        <w:pStyle w:val="Brdtext"/>
        <w:ind w:left="227"/>
        <w:jc w:val="left"/>
      </w:pPr>
      <w:r>
        <w:t>31-dec-2015)</w:t>
      </w:r>
    </w:p>
    <w:p w:rsidR="00037DCF" w:rsidRDefault="00037DCF" w:rsidP="00037DCF">
      <w:pPr>
        <w:pStyle w:val="Brdtext"/>
        <w:ind w:left="227"/>
        <w:jc w:val="left"/>
      </w:pPr>
      <w:r>
        <w:t>Hagberg, Lovisa, miljöpolicyrådgivare (fr.o.m den 10-sep-2010 t.o.m den 31-dec-2015)</w:t>
      </w:r>
    </w:p>
    <w:p w:rsidR="00037DCF" w:rsidRDefault="00037DCF" w:rsidP="00037DCF">
      <w:pPr>
        <w:pStyle w:val="Brdtext"/>
        <w:ind w:left="227"/>
        <w:jc w:val="left"/>
      </w:pPr>
      <w:r>
        <w:t>Jonsson, Helena, vice ordförande (fr.o.m den 10-sep-2010 t.o.m den 31-dec-2015)</w:t>
      </w:r>
    </w:p>
    <w:p w:rsidR="00037DCF" w:rsidRDefault="00037DCF" w:rsidP="00037DCF">
      <w:pPr>
        <w:pStyle w:val="Brdtext"/>
        <w:ind w:left="227"/>
        <w:jc w:val="left"/>
      </w:pPr>
      <w:r>
        <w:t xml:space="preserve">Karlsson, Mikael, ordförande (fr.o.m den 10-sep-2010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Lundberg, Klas, miljöchef (fr.o.m den 10-sep-2010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Ripa, Henrik, kommunalråd (fr.o.m den 10-sep-2010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Strömdahl, Inger, miljöansvarig (fr.o.m den 10-sep-2010 t.o.m den </w:t>
      </w:r>
    </w:p>
    <w:p w:rsidR="00037DCF" w:rsidRDefault="00037DCF" w:rsidP="00037DCF">
      <w:pPr>
        <w:pStyle w:val="Brdtext"/>
        <w:ind w:left="227"/>
        <w:jc w:val="left"/>
      </w:pPr>
      <w:r>
        <w:t>31-dec-2015)</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Alfredsson, Håkan, ämnessakkunnig (fr.o.m den 22-nov-2010 t.o.m den 31-dec-2015)</w:t>
      </w:r>
    </w:p>
    <w:p w:rsidR="00037DCF" w:rsidRDefault="00037DCF" w:rsidP="00037DCF">
      <w:pPr>
        <w:pStyle w:val="Brdtext"/>
        <w:ind w:left="227"/>
        <w:jc w:val="left"/>
      </w:pPr>
      <w:r>
        <w:t>Andrén, Robert, departementsråd (fr.o.m den 10-sep-2010 t.o.m den 21-nov-2010)</w:t>
      </w:r>
    </w:p>
    <w:p w:rsidR="00037DCF" w:rsidRDefault="00037DCF" w:rsidP="00037DCF">
      <w:pPr>
        <w:pStyle w:val="Brdtext"/>
        <w:ind w:left="227"/>
        <w:jc w:val="left"/>
      </w:pPr>
      <w:r>
        <w:t xml:space="preserve">Baummann, Per, samordnare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Berglund, Linda, handläggare (fr.o.m den 30-mar-2012 t.o.m den </w:t>
      </w:r>
    </w:p>
    <w:p w:rsidR="00037DCF" w:rsidRDefault="00037DCF" w:rsidP="00037DCF">
      <w:pPr>
        <w:pStyle w:val="Brdtext"/>
        <w:ind w:left="227"/>
        <w:jc w:val="left"/>
      </w:pPr>
      <w:r>
        <w:t>10-sep-2012)</w:t>
      </w:r>
    </w:p>
    <w:p w:rsidR="00037DCF" w:rsidRDefault="00037DCF" w:rsidP="00037DCF">
      <w:pPr>
        <w:pStyle w:val="Brdtext"/>
        <w:ind w:left="227"/>
        <w:jc w:val="left"/>
      </w:pPr>
      <w:r>
        <w:t>Blomdin Persson, Mona, sekretariatschef (fr.o.m den  1-sep-2011 t.o.m den 31-dec-2015)</w:t>
      </w:r>
    </w:p>
    <w:p w:rsidR="00037DCF" w:rsidRDefault="00037DCF" w:rsidP="00037DCF">
      <w:pPr>
        <w:pStyle w:val="Brdtext"/>
        <w:ind w:left="227"/>
        <w:jc w:val="left"/>
      </w:pPr>
      <w:r>
        <w:t>Carlsson Reich, Marcus, enhetschef (fr.o.m den  1-sep-2011 t.o.m den 31-dec-2015)</w:t>
      </w:r>
    </w:p>
    <w:p w:rsidR="00037DCF" w:rsidRDefault="00037DCF" w:rsidP="00037DCF">
      <w:pPr>
        <w:pStyle w:val="Brdtext"/>
        <w:ind w:left="227"/>
        <w:jc w:val="left"/>
      </w:pPr>
      <w:r>
        <w:t>Dahlbom, Caroline, departementssekreterare (fr.o.m den 10-sep-2010 t.o.m den 31-dec-2015)</w:t>
      </w:r>
    </w:p>
    <w:p w:rsidR="00037DCF" w:rsidRDefault="00037DCF" w:rsidP="00037DCF">
      <w:pPr>
        <w:pStyle w:val="Brdtext"/>
        <w:ind w:left="227"/>
        <w:jc w:val="left"/>
      </w:pPr>
      <w:r>
        <w:t>Dahlström, Marie, departementssekreterare (fr.o.m den 30-mar-2012 t.o.m den 31-dec-2015)</w:t>
      </w:r>
    </w:p>
    <w:p w:rsidR="00037DCF" w:rsidRDefault="00037DCF" w:rsidP="00037DCF">
      <w:pPr>
        <w:pStyle w:val="Brdtext"/>
        <w:ind w:left="227"/>
        <w:jc w:val="left"/>
      </w:pPr>
      <w:r>
        <w:t xml:space="preserve">Darnerud, Per Ola, toxikolog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Drake, Lars, vetenskaplig rådgivare (fr.o.m den  1-sep-2011 t.o.m den 31-dec-2015)</w:t>
      </w:r>
    </w:p>
    <w:p w:rsidR="00037DCF" w:rsidRDefault="00037DCF" w:rsidP="00037DCF">
      <w:pPr>
        <w:pStyle w:val="Brdtext"/>
        <w:ind w:left="227"/>
        <w:jc w:val="left"/>
      </w:pPr>
      <w:r>
        <w:t xml:space="preserve">Ek, Tommy, gruppsamordnare (fr.o.m den 30-mar-2013 t.o.m den </w:t>
      </w:r>
    </w:p>
    <w:p w:rsidR="00037DCF" w:rsidRDefault="00037DCF" w:rsidP="00037DCF">
      <w:pPr>
        <w:pStyle w:val="Brdtext"/>
        <w:ind w:left="227"/>
        <w:jc w:val="left"/>
      </w:pPr>
      <w:r>
        <w:t>31-dec-2015)</w:t>
      </w:r>
    </w:p>
    <w:p w:rsidR="00037DCF" w:rsidRDefault="00037DCF" w:rsidP="00037DCF">
      <w:pPr>
        <w:pStyle w:val="Brdtext"/>
        <w:ind w:left="227"/>
        <w:jc w:val="left"/>
      </w:pPr>
      <w:r>
        <w:lastRenderedPageBreak/>
        <w:t>Eriksson, Jonas, kvalitets- och miljöansvarig (fr.o.m den 30-mar-2012 t.o.m den 31-dec-2015)</w:t>
      </w:r>
    </w:p>
    <w:p w:rsidR="00037DCF" w:rsidRDefault="00037DCF" w:rsidP="00037DCF">
      <w:pPr>
        <w:pStyle w:val="Brdtext"/>
        <w:ind w:left="227"/>
        <w:jc w:val="left"/>
      </w:pPr>
      <w:r>
        <w:t>Espeby, Lars, departementssekreterare (fr.o.m den 30-mar-2012 t.o.m den 31-dec-2015)</w:t>
      </w:r>
    </w:p>
    <w:p w:rsidR="00037DCF" w:rsidRDefault="00037DCF" w:rsidP="00037DCF">
      <w:pPr>
        <w:pStyle w:val="Brdtext"/>
        <w:ind w:left="227"/>
        <w:jc w:val="left"/>
      </w:pPr>
      <w:r>
        <w:t xml:space="preserve">Finnson, Anders, vice vd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Fintling, Johanna, sakkunnig (fr.o.m den 30-mar-2012 t.o.m den </w:t>
      </w:r>
    </w:p>
    <w:p w:rsidR="00037DCF" w:rsidRDefault="00037DCF" w:rsidP="00037DCF">
      <w:pPr>
        <w:pStyle w:val="Brdtext"/>
        <w:ind w:left="227"/>
        <w:jc w:val="left"/>
      </w:pPr>
      <w:r>
        <w:t>15-aug-2012)</w:t>
      </w:r>
    </w:p>
    <w:p w:rsidR="00037DCF" w:rsidRDefault="00037DCF" w:rsidP="00037DCF">
      <w:pPr>
        <w:pStyle w:val="Brdtext"/>
        <w:ind w:left="227"/>
        <w:jc w:val="left"/>
      </w:pPr>
      <w:r>
        <w:t>Forsell, Jerker, departementssekreterare (fr.o.m den  1-sep-2011 t.o.m den 31-dec-2015)</w:t>
      </w:r>
    </w:p>
    <w:p w:rsidR="00037DCF" w:rsidRDefault="00037DCF" w:rsidP="00037DCF">
      <w:pPr>
        <w:pStyle w:val="Brdtext"/>
        <w:ind w:left="227"/>
        <w:jc w:val="left"/>
      </w:pPr>
      <w:r>
        <w:t xml:space="preserve">Franzén, Magnus, enhetschef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From, Johanna, regionchef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Guzikowski, Gunnar, kemist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Hagman, Thomas, enhetschef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Hallgren, Suni, handläggare (fr.o.m. den  1-sep-2011 t.o.m. den </w:t>
      </w:r>
    </w:p>
    <w:p w:rsidR="00037DCF" w:rsidRDefault="00037DCF" w:rsidP="00037DCF">
      <w:pPr>
        <w:pStyle w:val="Brdtext"/>
        <w:ind w:left="227"/>
        <w:jc w:val="left"/>
      </w:pPr>
      <w:r>
        <w:t>31-dec-015)</w:t>
      </w:r>
    </w:p>
    <w:p w:rsidR="00037DCF" w:rsidRDefault="00037DCF" w:rsidP="00037DCF">
      <w:pPr>
        <w:pStyle w:val="Brdtext"/>
        <w:ind w:left="227"/>
        <w:jc w:val="left"/>
      </w:pPr>
      <w:r>
        <w:t>Hasselsten, Ingrid, departementssekreterare (fr.o.m. den  0-jun-2011 t.o.m. den 31-dec-2015)</w:t>
      </w:r>
    </w:p>
    <w:p w:rsidR="00037DCF" w:rsidRDefault="00037DCF" w:rsidP="00037DCF">
      <w:pPr>
        <w:pStyle w:val="Brdtext"/>
        <w:ind w:left="227"/>
        <w:jc w:val="left"/>
      </w:pPr>
      <w:r>
        <w:t>Håkansson, Helen, professor (fr.o.m den  9-jun-2011 t.o.m den 31-dec--2015)</w:t>
      </w:r>
    </w:p>
    <w:p w:rsidR="00037DCF" w:rsidRDefault="00037DCF" w:rsidP="00037DCF">
      <w:pPr>
        <w:pStyle w:val="Brdtext"/>
        <w:ind w:left="227"/>
        <w:jc w:val="left"/>
      </w:pPr>
      <w:r>
        <w:t xml:space="preserve">Hägg, Conny, ämnesråd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Idh, Viveke, miljöansvarig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Johansson, Anna-Karin, miljöstrateg (fr.o.m den  1-sep-2011 t.o.m den 31-dec-2015)</w:t>
      </w:r>
    </w:p>
    <w:p w:rsidR="00037DCF" w:rsidRDefault="00037DCF" w:rsidP="00037DCF">
      <w:pPr>
        <w:pStyle w:val="Brdtext"/>
        <w:ind w:left="227"/>
        <w:jc w:val="left"/>
      </w:pPr>
      <w:r>
        <w:t>Johansson, Olof, avdelningschef (fr.o.m den 30-mar-2012 t.o.m den 31-dec-2015)</w:t>
      </w:r>
    </w:p>
    <w:p w:rsidR="00037DCF" w:rsidRDefault="00037DCF" w:rsidP="00037DCF">
      <w:pPr>
        <w:pStyle w:val="Brdtext"/>
        <w:ind w:left="227"/>
        <w:jc w:val="left"/>
      </w:pPr>
      <w:r>
        <w:t xml:space="preserve">Jöborn, Anna, avdelningschef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Karlsson, Stefan, ämnesråd (fr.o.m den 10-sep-2010 t.o.m den </w:t>
      </w:r>
    </w:p>
    <w:p w:rsidR="00037DCF" w:rsidRDefault="00037DCF" w:rsidP="00037DCF">
      <w:pPr>
        <w:pStyle w:val="Brdtext"/>
        <w:ind w:left="227"/>
        <w:jc w:val="left"/>
      </w:pPr>
      <w:r>
        <w:t>17-jun-2012)</w:t>
      </w:r>
    </w:p>
    <w:p w:rsidR="00037DCF" w:rsidRDefault="00037DCF" w:rsidP="00037DCF">
      <w:pPr>
        <w:pStyle w:val="Brdtext"/>
        <w:ind w:left="227"/>
        <w:jc w:val="left"/>
      </w:pPr>
      <w:r>
        <w:t>Kvarnström, Kenny, handläggare (fr.o.m den  1-sep-2011 t.o.m den 31-dec-2015)</w:t>
      </w:r>
    </w:p>
    <w:p w:rsidR="00037DCF" w:rsidRDefault="00037DCF" w:rsidP="00037DCF">
      <w:pPr>
        <w:pStyle w:val="Brdtext"/>
        <w:ind w:left="227"/>
        <w:jc w:val="left"/>
      </w:pPr>
      <w:r>
        <w:t xml:space="preserve">Larsson, Mårten, skogsdirektör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Lidbaum, Elisabeth, departementssekreterare (fr.o.m den 10-sep-2010 t.o.m den 31-dec-2015)</w:t>
      </w:r>
    </w:p>
    <w:p w:rsidR="00037DCF" w:rsidRDefault="00037DCF" w:rsidP="00037DCF">
      <w:pPr>
        <w:pStyle w:val="Brdtext"/>
        <w:ind w:left="227"/>
        <w:jc w:val="left"/>
      </w:pPr>
      <w:r>
        <w:t xml:space="preserve">Lindberg, Johan, kansliråd (fr.o.m den  1-sep-2011 t.o.m den </w:t>
      </w:r>
    </w:p>
    <w:p w:rsidR="00037DCF" w:rsidRDefault="00037DCF" w:rsidP="00037DCF">
      <w:pPr>
        <w:pStyle w:val="Brdtext"/>
        <w:ind w:left="227"/>
        <w:jc w:val="left"/>
      </w:pPr>
      <w:r>
        <w:t>31-dec-2011)</w:t>
      </w:r>
    </w:p>
    <w:p w:rsidR="00037DCF" w:rsidRDefault="00037DCF" w:rsidP="00037DCF">
      <w:pPr>
        <w:pStyle w:val="Brdtext"/>
        <w:ind w:left="227"/>
        <w:jc w:val="left"/>
      </w:pPr>
      <w:r>
        <w:t>Lindblad, Henrik, departementssekreterare (fr.o.m den 10-sep-2010 t.o.m den 14-feb-2011)</w:t>
      </w:r>
    </w:p>
    <w:p w:rsidR="00037DCF" w:rsidRDefault="00037DCF" w:rsidP="00037DCF">
      <w:pPr>
        <w:pStyle w:val="Brdtext"/>
        <w:ind w:left="227"/>
        <w:jc w:val="left"/>
      </w:pPr>
      <w:r>
        <w:t>Lindahl, Anna Helena, bitr. avdelningschef (fr.o.m den 30-mar-2012 t.o.m den 31-dec-2015)</w:t>
      </w:r>
    </w:p>
    <w:p w:rsidR="00037DCF" w:rsidRDefault="00037DCF" w:rsidP="00037DCF">
      <w:pPr>
        <w:pStyle w:val="Brdtext"/>
        <w:ind w:left="227"/>
        <w:jc w:val="left"/>
      </w:pPr>
      <w:r>
        <w:lastRenderedPageBreak/>
        <w:t xml:space="preserve">Lindén, Gunnar, sakkunnig (fr.o.m den 16-aug-2012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Lindgren, Helen, jurist (fr.o.m den 30-mar-2012 t.o.m den  </w:t>
      </w:r>
    </w:p>
    <w:p w:rsidR="00037DCF" w:rsidRDefault="00037DCF" w:rsidP="00037DCF">
      <w:pPr>
        <w:pStyle w:val="Brdtext"/>
        <w:ind w:left="227"/>
        <w:jc w:val="left"/>
      </w:pPr>
      <w:r>
        <w:t>4-nov-2012)</w:t>
      </w:r>
    </w:p>
    <w:p w:rsidR="00037DCF" w:rsidRDefault="00037DCF" w:rsidP="00037DCF">
      <w:pPr>
        <w:pStyle w:val="Brdtext"/>
        <w:ind w:left="227"/>
        <w:jc w:val="left"/>
      </w:pPr>
      <w:r>
        <w:t xml:space="preserve">Lindgren, Johanna, civilingenjör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Lindkvist, Nils-Gunnar, forskningschef (fr.o.m den  1-sep-2011 t.o.m den 31-dec-2015)</w:t>
      </w:r>
    </w:p>
    <w:p w:rsidR="00037DCF" w:rsidRDefault="00037DCF" w:rsidP="00037DCF">
      <w:pPr>
        <w:pStyle w:val="Brdtext"/>
        <w:ind w:left="227"/>
        <w:jc w:val="left"/>
      </w:pPr>
      <w:r>
        <w:t xml:space="preserve">Lindskog, Bo, research manager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Lindström, Britt-Marie, sektionschef (fr.o.m den 16-aug-2012 t.o.m den 31-dec-2015)</w:t>
      </w:r>
    </w:p>
    <w:p w:rsidR="00037DCF" w:rsidRDefault="00037DCF" w:rsidP="00037DCF">
      <w:pPr>
        <w:pStyle w:val="Brdtext"/>
        <w:ind w:left="227"/>
        <w:jc w:val="left"/>
      </w:pPr>
      <w:r>
        <w:t xml:space="preserve">Lundblad, Jimmy, miljöstrateg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Löfroth, Michael, departementssekreterare (fr.o.m den 30-mar-2012 t.o.m den 31-dec-2015)</w:t>
      </w:r>
    </w:p>
    <w:p w:rsidR="00037DCF" w:rsidRDefault="00037DCF" w:rsidP="00037DCF">
      <w:pPr>
        <w:pStyle w:val="Brdtext"/>
        <w:ind w:left="227"/>
        <w:jc w:val="left"/>
      </w:pPr>
      <w:r>
        <w:t xml:space="preserve">Lötberg, Pernilla, jurist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Lööf, Lars, professor (fr.o.m den  1-sep-2011 t.o.m den 31-dec-2015)</w:t>
      </w:r>
    </w:p>
    <w:p w:rsidR="00037DCF" w:rsidRDefault="00037DCF" w:rsidP="00037DCF">
      <w:pPr>
        <w:pStyle w:val="Brdtext"/>
        <w:ind w:left="227"/>
        <w:jc w:val="left"/>
      </w:pPr>
      <w:r>
        <w:t>Mattson, Bengt, CSR- och miljöchef (fr.o.m den  1-sep-2011 t.o.m den 31-dec-2015)</w:t>
      </w:r>
    </w:p>
    <w:p w:rsidR="00037DCF" w:rsidRDefault="00037DCF" w:rsidP="00037DCF">
      <w:pPr>
        <w:pStyle w:val="Brdtext"/>
        <w:ind w:left="227"/>
        <w:jc w:val="left"/>
      </w:pPr>
      <w:r>
        <w:t xml:space="preserve">Mild, Krister, handläggare (fr.o.m den  5-nov-2012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Nilsson, Fredrik, hälsoekonom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Nilsson, Helena, utredare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Nyblom, Kenneth, vd (fr.o.m den  1-sep-2011 t.o.m den 31-dec-2015)</w:t>
      </w:r>
    </w:p>
    <w:p w:rsidR="00037DCF" w:rsidRDefault="00037DCF" w:rsidP="00037DCF">
      <w:pPr>
        <w:pStyle w:val="Brdtext"/>
        <w:ind w:left="227"/>
        <w:jc w:val="left"/>
      </w:pPr>
      <w:r>
        <w:t xml:space="preserve">Näsman, Inger, kvalitetsdirektör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Olsson, Olof, deputy direktor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Olsson, Per, handläggare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Oskarsson, Agneta, professor (fr.o.m den  1-sep-2011 t.o.m den </w:t>
      </w:r>
    </w:p>
    <w:p w:rsidR="00037DCF" w:rsidRDefault="00037DCF" w:rsidP="00037DCF">
      <w:pPr>
        <w:pStyle w:val="Brdtext"/>
        <w:ind w:left="227"/>
        <w:jc w:val="left"/>
      </w:pPr>
      <w:r>
        <w:t>31-dec-2015)</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 xml:space="preserve">Otmalm, Anna, avdelningschef (fr.o.m den 30-mar-2012 t.o.m den </w:t>
      </w:r>
    </w:p>
    <w:p w:rsidR="00037DCF" w:rsidRDefault="00037DCF" w:rsidP="00037DCF">
      <w:pPr>
        <w:pStyle w:val="Brdtext"/>
        <w:ind w:left="227"/>
        <w:jc w:val="left"/>
      </w:pPr>
      <w:r>
        <w:t>15-aug-2012)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Peensalu, Rita, biolog (fr.o.m den  1-sep-2011 t.o.m den 31-dec-2015)</w:t>
      </w:r>
    </w:p>
    <w:p w:rsidR="00037DCF" w:rsidRDefault="00037DCF" w:rsidP="00037DCF">
      <w:pPr>
        <w:pStyle w:val="Brdtext"/>
        <w:ind w:left="227"/>
        <w:jc w:val="left"/>
      </w:pPr>
      <w:r>
        <w:t>Pettersson-Grawé, Kierstin, kansliråd (fr.o.m den  1-sep-2011 t.o.m den 31-dec-2015)</w:t>
      </w:r>
    </w:p>
    <w:p w:rsidR="00037DCF" w:rsidRDefault="00037DCF" w:rsidP="00037DCF">
      <w:pPr>
        <w:pStyle w:val="Brdtext"/>
        <w:ind w:left="227"/>
        <w:jc w:val="left"/>
      </w:pPr>
      <w:r>
        <w:t xml:space="preserve">Reineskog, Mikael, handläggare (fr.o.m den  1-sep-2011 t.o.m den </w:t>
      </w:r>
    </w:p>
    <w:p w:rsidR="00AE57B5" w:rsidRDefault="00037DCF" w:rsidP="00037DCF">
      <w:pPr>
        <w:pStyle w:val="Brdtext"/>
        <w:ind w:left="227"/>
        <w:jc w:val="left"/>
      </w:pPr>
      <w:r>
        <w:t>31-dec-2015)</w:t>
      </w:r>
    </w:p>
    <w:p w:rsidR="00AE57B5" w:rsidRDefault="00AE57B5">
      <w:pPr>
        <w:overflowPunct/>
        <w:autoSpaceDE/>
        <w:autoSpaceDN/>
        <w:adjustRightInd/>
        <w:textAlignment w:val="auto"/>
        <w:rPr>
          <w:sz w:val="20"/>
        </w:rPr>
      </w:pPr>
      <w:r>
        <w:br w:type="page"/>
      </w:r>
    </w:p>
    <w:p w:rsidR="00037DCF" w:rsidRDefault="00037DCF" w:rsidP="00037DCF">
      <w:pPr>
        <w:pStyle w:val="Brdtext"/>
        <w:ind w:left="227"/>
        <w:jc w:val="left"/>
      </w:pPr>
      <w:r>
        <w:lastRenderedPageBreak/>
        <w:t xml:space="preserve">Ressner, Michael, utredare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Roberntz, Peter, handläggaare (fr.o.m den 11-sep-2012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Rudberg, Jonas, sakkunnig (fr.o.m den 16-aug-2012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Rudén, Christina, professor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Sahlin, Malin, sakkunnig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Samuelsson, Ulrika, miljöskydssdirektör (fr.o.m den  1-sep-2011 t.o.m den 31-dec-2015)</w:t>
      </w:r>
    </w:p>
    <w:p w:rsidR="00037DCF" w:rsidRDefault="00037DCF" w:rsidP="00037DCF">
      <w:pPr>
        <w:pStyle w:val="Brdtext"/>
        <w:ind w:left="227"/>
        <w:jc w:val="left"/>
      </w:pPr>
      <w:r>
        <w:t>Sollander, Erik, skogspolitisk strateg (fr.o.m den 19-nov-2012 t.o.m den 31-dec-2015)</w:t>
      </w:r>
    </w:p>
    <w:p w:rsidR="00037DCF" w:rsidRDefault="00037DCF" w:rsidP="00037DCF">
      <w:pPr>
        <w:pStyle w:val="Brdtext"/>
        <w:ind w:left="227"/>
        <w:jc w:val="left"/>
      </w:pPr>
      <w:r>
        <w:t xml:space="preserve">Soldeus, Inger, miljöansvarig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Staland, Hanna, ekolog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Stengård, Eva, departementssekreterare (fr.o.m den  4-okt-2012 t.o.m den 31-dec-2015)</w:t>
      </w:r>
    </w:p>
    <w:p w:rsidR="00037DCF" w:rsidRDefault="00037DCF" w:rsidP="00037DCF">
      <w:pPr>
        <w:pStyle w:val="Brdtext"/>
        <w:ind w:left="227"/>
        <w:jc w:val="left"/>
      </w:pPr>
      <w:r>
        <w:t xml:space="preserve">Terstad, Jan, avdelningschef (fr.o.m den 30-mar-2012 t.o.m den </w:t>
      </w:r>
    </w:p>
    <w:p w:rsidR="00037DCF" w:rsidRDefault="00037DCF" w:rsidP="00037DCF">
      <w:pPr>
        <w:pStyle w:val="Brdtext"/>
        <w:ind w:left="227"/>
        <w:jc w:val="left"/>
      </w:pPr>
      <w:r>
        <w:t>15-aug-2012)</w:t>
      </w:r>
    </w:p>
    <w:p w:rsidR="00037DCF" w:rsidRDefault="00037DCF" w:rsidP="00037DCF">
      <w:pPr>
        <w:pStyle w:val="Brdtext"/>
        <w:ind w:left="227"/>
        <w:jc w:val="left"/>
      </w:pPr>
      <w:r>
        <w:t xml:space="preserve">Tingström, Lena, utredare (fr.o.m den 30-mar-2012 t.o.m den </w:t>
      </w:r>
    </w:p>
    <w:p w:rsidR="00037DCF" w:rsidRDefault="00037DCF" w:rsidP="00037DCF">
      <w:pPr>
        <w:pStyle w:val="Brdtext"/>
        <w:ind w:left="227"/>
        <w:jc w:val="left"/>
      </w:pPr>
      <w:r>
        <w:t>31-dec-2015)</w:t>
      </w:r>
    </w:p>
    <w:p w:rsidR="00037DCF" w:rsidRDefault="00037DCF" w:rsidP="00037DCF">
      <w:pPr>
        <w:pStyle w:val="Brdtext"/>
        <w:ind w:left="227"/>
        <w:jc w:val="left"/>
      </w:pPr>
      <w:r>
        <w:t>Tormalm, Karin, departementssekreterare (fr.o.m den 30-mar-2012 t.o.m den 31-dec-2015)</w:t>
      </w:r>
    </w:p>
    <w:p w:rsidR="00037DCF" w:rsidRDefault="00037DCF" w:rsidP="00037DCF">
      <w:pPr>
        <w:pStyle w:val="Brdtext"/>
        <w:ind w:left="227"/>
        <w:jc w:val="left"/>
      </w:pPr>
      <w:r>
        <w:t xml:space="preserve">Troselius, Petronella, departementssekreterare (fr.o.m den </w:t>
      </w:r>
    </w:p>
    <w:p w:rsidR="00037DCF" w:rsidRDefault="00037DCF" w:rsidP="00037DCF">
      <w:pPr>
        <w:pStyle w:val="Brdtext"/>
        <w:ind w:left="227"/>
        <w:jc w:val="left"/>
      </w:pPr>
      <w:r>
        <w:t>10-sep-2010 t.o.m den  8-jun-2011)</w:t>
      </w:r>
    </w:p>
    <w:p w:rsidR="00037DCF" w:rsidRDefault="00037DCF" w:rsidP="00037DCF">
      <w:pPr>
        <w:pStyle w:val="Brdtext"/>
        <w:ind w:left="227"/>
        <w:jc w:val="left"/>
      </w:pPr>
      <w:r>
        <w:t xml:space="preserve">Ulfvarson Östlund, Maria, departementssekreterare (fr.o.m den </w:t>
      </w:r>
    </w:p>
    <w:p w:rsidR="00037DCF" w:rsidRDefault="00037DCF" w:rsidP="00037DCF">
      <w:pPr>
        <w:pStyle w:val="Brdtext"/>
        <w:ind w:left="227"/>
        <w:jc w:val="left"/>
      </w:pPr>
      <w:r>
        <w:t>30-mar-2012 t.o.m den 31-dec-2015)</w:t>
      </w:r>
    </w:p>
    <w:p w:rsidR="00037DCF" w:rsidRDefault="00037DCF" w:rsidP="00037DCF">
      <w:pPr>
        <w:pStyle w:val="Brdtext"/>
        <w:ind w:left="227"/>
        <w:jc w:val="left"/>
      </w:pPr>
      <w:r>
        <w:t xml:space="preserve">Unger, Charlotte, miljöchef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Viberg, Nina, handläggare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Waern, Joachim, ämnesråd (fr.o.m den 15-feb-2011 t.o.m den  </w:t>
      </w:r>
    </w:p>
    <w:p w:rsidR="00037DCF" w:rsidRDefault="00037DCF" w:rsidP="00037DCF">
      <w:pPr>
        <w:pStyle w:val="Brdtext"/>
        <w:ind w:left="227"/>
        <w:jc w:val="left"/>
      </w:pPr>
      <w:r>
        <w:t>3-okt-2012)</w:t>
      </w:r>
    </w:p>
    <w:p w:rsidR="00037DCF" w:rsidRDefault="00037DCF" w:rsidP="00037DCF">
      <w:pPr>
        <w:pStyle w:val="Brdtext"/>
        <w:ind w:left="227"/>
        <w:jc w:val="left"/>
      </w:pPr>
      <w:r>
        <w:t xml:space="preserve">Wahlberg, Cajsa, expert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Wenster, Peter, handläggare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Westman, Peter, naturvårdschef (fr.o.m den 30-mar-2012 t.o.m den 31-dec-2015)</w:t>
      </w:r>
    </w:p>
    <w:p w:rsidR="00037DCF" w:rsidRDefault="00037DCF" w:rsidP="00037DCF">
      <w:pPr>
        <w:pStyle w:val="Brdtext"/>
        <w:ind w:left="227"/>
        <w:jc w:val="left"/>
      </w:pPr>
      <w:r>
        <w:t xml:space="preserve">Wråhde, Hans, sektionschef (fr.o.m den  1-sep-2011 t.o.m den </w:t>
      </w:r>
    </w:p>
    <w:p w:rsidR="00037DCF" w:rsidRDefault="00037DCF" w:rsidP="00037DCF">
      <w:pPr>
        <w:pStyle w:val="Brdtext"/>
        <w:ind w:left="227"/>
        <w:jc w:val="left"/>
      </w:pPr>
      <w:r>
        <w:t>31-dec-2015)</w:t>
      </w:r>
    </w:p>
    <w:p w:rsidR="00037DCF" w:rsidRDefault="00037DCF" w:rsidP="00037DCF">
      <w:pPr>
        <w:pStyle w:val="Brdtext"/>
        <w:ind w:left="227"/>
        <w:jc w:val="left"/>
      </w:pPr>
      <w:r>
        <w:t xml:space="preserve">Åkesson, Kristina, ämnesråd (fr.o.m den 10-sep-2010 t.o.m den </w:t>
      </w:r>
    </w:p>
    <w:p w:rsidR="00037DCF" w:rsidRDefault="00037DCF" w:rsidP="00037DCF">
      <w:pPr>
        <w:pStyle w:val="Brdtext"/>
        <w:ind w:left="227"/>
        <w:jc w:val="left"/>
      </w:pPr>
      <w:r>
        <w:t>31-dec-2015)</w:t>
      </w:r>
    </w:p>
    <w:p w:rsidR="00AE57B5" w:rsidRDefault="00AE57B5">
      <w:pPr>
        <w:overflowPunct/>
        <w:autoSpaceDE/>
        <w:autoSpaceDN/>
        <w:adjustRightInd/>
        <w:textAlignment w:val="auto"/>
        <w:rPr>
          <w:sz w:val="20"/>
        </w:rPr>
      </w:pPr>
      <w:r>
        <w:br w:type="page"/>
      </w:r>
    </w:p>
    <w:p w:rsidR="00037DCF" w:rsidRDefault="00037DCF" w:rsidP="00037DCF">
      <w:pPr>
        <w:pStyle w:val="Brdtext"/>
      </w:pPr>
      <w:r>
        <w:lastRenderedPageBreak/>
        <w:t>Huvudsekreterare:</w:t>
      </w:r>
    </w:p>
    <w:p w:rsidR="00037DCF" w:rsidRDefault="00037DCF" w:rsidP="00037DCF">
      <w:pPr>
        <w:pStyle w:val="Brdtext"/>
        <w:ind w:left="227"/>
        <w:jc w:val="left"/>
      </w:pPr>
      <w:r>
        <w:t>Uhrwing, Marie, (fr.o.m den  2-aug-2010 t.o.m den 30-jul-2014)</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Berghagen, Ingela, (fr.o.m den  1-mar-2011 t.o.m den 22-mar-2012)</w:t>
      </w:r>
    </w:p>
    <w:p w:rsidR="00037DCF" w:rsidRDefault="00037DCF" w:rsidP="00037DCF">
      <w:pPr>
        <w:pStyle w:val="Brdtext"/>
        <w:ind w:left="227"/>
        <w:jc w:val="left"/>
      </w:pPr>
      <w:r>
        <w:t>Körsén, Pirjo, (fr.o.m den  1-jul-2010 t.o.m den 30-jun-2014)</w:t>
      </w:r>
    </w:p>
    <w:p w:rsidR="00037DCF" w:rsidRDefault="00037DCF" w:rsidP="00037DCF">
      <w:pPr>
        <w:pStyle w:val="Brdtext"/>
        <w:jc w:val="left"/>
      </w:pPr>
    </w:p>
    <w:p w:rsidR="00037DCF" w:rsidRDefault="00037DCF" w:rsidP="00037DCF">
      <w:pPr>
        <w:pStyle w:val="Brdtext"/>
        <w:jc w:val="left"/>
      </w:pPr>
      <w:r>
        <w:t>Parlamentarisk beredning inom miljömålssystemet</w:t>
      </w:r>
    </w:p>
    <w:p w:rsidR="00037DCF" w:rsidRDefault="00037DCF" w:rsidP="00037DCF">
      <w:pPr>
        <w:pStyle w:val="Brdtext"/>
        <w:ind w:left="227"/>
        <w:jc w:val="left"/>
      </w:pPr>
      <w:r>
        <w:t>Berghagen, Ingela, (fr.o.m den  1-jul-2011 t.o.m den 30-jun-2015)</w:t>
      </w:r>
    </w:p>
    <w:p w:rsidR="00037DCF" w:rsidRDefault="00037DCF" w:rsidP="00037DCF">
      <w:pPr>
        <w:pStyle w:val="Brdtext"/>
        <w:ind w:left="227"/>
        <w:jc w:val="left"/>
      </w:pPr>
      <w:r>
        <w:t>Gutman, Jan, (fr.o.m den 12-mar-2012 t.o.m den 31-aug-2013)</w:t>
      </w:r>
    </w:p>
    <w:p w:rsidR="00037DCF" w:rsidRDefault="00037DCF" w:rsidP="00037DCF">
      <w:pPr>
        <w:pStyle w:val="Brdtext"/>
        <w:ind w:left="227"/>
        <w:jc w:val="left"/>
      </w:pPr>
      <w:r>
        <w:t>Josefsson, Anneli, (fr.o.m den 15-feb-2011 t.o.m den  2-okt-2011)</w:t>
      </w:r>
    </w:p>
    <w:p w:rsidR="00037DCF" w:rsidRDefault="00037DCF" w:rsidP="00037DCF">
      <w:pPr>
        <w:pStyle w:val="Brdtext"/>
        <w:ind w:left="227"/>
        <w:jc w:val="left"/>
      </w:pPr>
      <w:r>
        <w:t>Lantto, Johan, (fr.o.m den  1-nov-2011 t.o.m den 31-okt-2015)</w:t>
      </w:r>
    </w:p>
    <w:p w:rsidR="00037DCF" w:rsidRDefault="00037DCF" w:rsidP="00037DCF">
      <w:pPr>
        <w:pStyle w:val="Brdtext"/>
        <w:ind w:left="227"/>
        <w:jc w:val="left"/>
      </w:pPr>
      <w:r>
        <w:t>Marissink, Marcus, (fr.o.m den  1-jan-2011 t.o.m den 31-dec-2014)</w:t>
      </w:r>
    </w:p>
    <w:p w:rsidR="00037DCF" w:rsidRDefault="00037DCF" w:rsidP="00037DCF">
      <w:pPr>
        <w:pStyle w:val="Brdtext"/>
        <w:ind w:left="227"/>
        <w:jc w:val="left"/>
      </w:pPr>
      <w:r>
        <w:t>Molander, Ida, (fr.o.m den  1-jul-2012 t.o.m den 15-jun-2013)</w:t>
      </w:r>
    </w:p>
    <w:p w:rsidR="00037DCF" w:rsidRDefault="00037DCF" w:rsidP="00037DCF">
      <w:pPr>
        <w:pStyle w:val="Brdtext"/>
        <w:ind w:left="227"/>
        <w:jc w:val="left"/>
      </w:pPr>
      <w:r>
        <w:t>Vrede, Katarina, (fr.o.m den  1-sep-2012 t.o.m den 31-aug-2016)</w:t>
      </w:r>
    </w:p>
    <w:p w:rsidR="00037DCF" w:rsidRDefault="00037DCF" w:rsidP="00037DCF">
      <w:pPr>
        <w:pStyle w:val="Brdtextmedindrag"/>
      </w:pPr>
    </w:p>
    <w:p w:rsidR="00037DCF" w:rsidRDefault="00037DCF" w:rsidP="00037DCF">
      <w:pPr>
        <w:pStyle w:val="Brdtext"/>
      </w:pPr>
      <w:r>
        <w:t>Biträdande sekreterare:</w:t>
      </w:r>
    </w:p>
    <w:p w:rsidR="00037DCF" w:rsidRPr="0078079A" w:rsidRDefault="00037DCF" w:rsidP="00037DCF">
      <w:pPr>
        <w:pStyle w:val="Brdtext"/>
        <w:ind w:left="227"/>
        <w:jc w:val="left"/>
      </w:pPr>
      <w:r w:rsidRPr="0078079A">
        <w:t>Willerström, Ebba, (fr.o.m den  8-aug-2011 t.o.m den  7-aug-2015)</w:t>
      </w:r>
    </w:p>
    <w:p w:rsidR="00037DCF" w:rsidRPr="0078079A" w:rsidRDefault="00037DCF" w:rsidP="00037DCF">
      <w:pPr>
        <w:pStyle w:val="Brdtext"/>
        <w:jc w:val="left"/>
      </w:pPr>
    </w:p>
    <w:p w:rsidR="00037DCF" w:rsidRDefault="00037DCF" w:rsidP="00037DCF">
      <w:pPr>
        <w:pStyle w:val="Brdtext"/>
        <w:jc w:val="left"/>
      </w:pPr>
      <w:r>
        <w:t>Lokal: Karlavägen 100, 103 33 Stockholm</w:t>
      </w:r>
    </w:p>
    <w:p w:rsidR="00037DCF" w:rsidRDefault="00037DCF" w:rsidP="00037DCF">
      <w:pPr>
        <w:pStyle w:val="Brdtext"/>
        <w:jc w:val="left"/>
      </w:pPr>
    </w:p>
    <w:p w:rsidR="00037DCF" w:rsidRDefault="00037DCF" w:rsidP="00037DCF">
      <w:pPr>
        <w:pStyle w:val="Brdtext"/>
        <w:jc w:val="left"/>
      </w:pPr>
      <w:r>
        <w:t>Direktiv för beredningen, se dir. 2010:74, dir 2010:135, dir. 2011:50, dir.</w:t>
      </w:r>
    </w:p>
    <w:p w:rsidR="00037DCF" w:rsidRDefault="00037DCF" w:rsidP="00037DCF">
      <w:pPr>
        <w:pStyle w:val="Brdtext"/>
        <w:jc w:val="left"/>
      </w:pPr>
      <w:r>
        <w:t>2011:91, dir. 2012:95</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2010:101 Handlingsplan för att utveckla strategier i miljömålsystemet</w:t>
      </w:r>
    </w:p>
    <w:p w:rsidR="00037DCF" w:rsidRDefault="00037DCF" w:rsidP="00037DCF">
      <w:pPr>
        <w:pStyle w:val="Brdtext"/>
        <w:jc w:val="left"/>
      </w:pPr>
      <w:r>
        <w:t xml:space="preserve">    SOU 2011:34 Etappmål i miljömålssystemet</w:t>
      </w:r>
    </w:p>
    <w:p w:rsidR="00037DCF" w:rsidRDefault="00037DCF" w:rsidP="00037DCF">
      <w:pPr>
        <w:pStyle w:val="Brdtext"/>
        <w:jc w:val="left"/>
      </w:pPr>
      <w:r>
        <w:t xml:space="preserve">    SOU 2012:15 Plan för framtagandet av en strategi för</w:t>
      </w:r>
    </w:p>
    <w:p w:rsidR="00037DCF" w:rsidRDefault="00037DCF" w:rsidP="00037DCF">
      <w:pPr>
        <w:pStyle w:val="Brdtext"/>
        <w:jc w:val="left"/>
      </w:pPr>
      <w:r>
        <w:t>långsiktigt hållbar markanvändning</w:t>
      </w:r>
    </w:p>
    <w:p w:rsidR="00037DCF" w:rsidRDefault="00037DCF" w:rsidP="00037DCF">
      <w:pPr>
        <w:pStyle w:val="Brdtext"/>
        <w:jc w:val="left"/>
      </w:pPr>
      <w:r>
        <w:t xml:space="preserve">    SOU 2012:38 Minska riskerna med farliga ämnen! Strategi för Sveriges arbete för en giftfri miljö</w:t>
      </w:r>
    </w:p>
    <w:p w:rsidR="00037DCF" w:rsidRDefault="00037DCF" w:rsidP="00037DCF">
      <w:pPr>
        <w:pStyle w:val="Brdtext"/>
        <w:jc w:val="left"/>
      </w:pPr>
    </w:p>
    <w:p w:rsidR="00037DCF" w:rsidRDefault="00037DCF" w:rsidP="00037DCF">
      <w:pPr>
        <w:pStyle w:val="Brdtext"/>
        <w:jc w:val="left"/>
      </w:pPr>
      <w:r>
        <w:t>Beredningens övergripande uppdrag gäller t.o.m. år 2020.Beredningen kommer under denna tid att få tilläggsdirektiv i enlighet med regeringens prioriteringar.</w:t>
      </w:r>
    </w:p>
    <w:p w:rsidR="00037DCF" w:rsidRDefault="00037DCF" w:rsidP="00037DCF">
      <w:pPr>
        <w:pStyle w:val="Brdtext"/>
        <w:jc w:val="left"/>
      </w:pPr>
    </w:p>
    <w:p w:rsidR="00037DCF" w:rsidRDefault="00037DCF" w:rsidP="00037DCF">
      <w:pPr>
        <w:pStyle w:val="Brdtext"/>
        <w:jc w:val="left"/>
      </w:pPr>
      <w:r>
        <w:t>Beredningens arbete ska utvärderas 2015.</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39" w:name="_Toc348704896"/>
      <w:bookmarkStart w:id="540" w:name="_Toc349138044"/>
      <w:bookmarkStart w:id="541" w:name="_Toc349138384"/>
      <w:r w:rsidRPr="00ED48FF">
        <w:rPr>
          <w:sz w:val="23"/>
          <w:szCs w:val="23"/>
        </w:rPr>
        <w:t xml:space="preserve">Utredningen om reglering av industriutsläpp   </w:t>
      </w:r>
      <w:r>
        <w:rPr>
          <w:sz w:val="23"/>
          <w:szCs w:val="23"/>
        </w:rPr>
        <w:t xml:space="preserve">         </w:t>
      </w:r>
      <w:r w:rsidRPr="00ED48FF">
        <w:rPr>
          <w:sz w:val="23"/>
          <w:szCs w:val="23"/>
        </w:rPr>
        <w:t>(M 2010:07)</w:t>
      </w:r>
      <w:bookmarkEnd w:id="539"/>
      <w:bookmarkEnd w:id="540"/>
      <w:bookmarkEnd w:id="541"/>
    </w:p>
    <w:p w:rsidR="00037DCF" w:rsidRDefault="00037DCF" w:rsidP="00037DCF">
      <w:pPr>
        <w:pStyle w:val="Brdtext"/>
        <w:jc w:val="left"/>
      </w:pPr>
      <w:r>
        <w:t>Tillkallad enligt regeringens bemyndigande 21-okt-2010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Bergendal, Ulla, hovrättsassessor (fr.o.m den 21-okt-2010 t.o.m den 16-jan-2012)</w:t>
      </w:r>
    </w:p>
    <w:p w:rsidR="00037DCF" w:rsidRDefault="00037DCF" w:rsidP="00037DCF">
      <w:pPr>
        <w:pStyle w:val="Brdtextmedindrag"/>
      </w:pPr>
    </w:p>
    <w:p w:rsidR="00037DCF" w:rsidRDefault="00037DCF" w:rsidP="00037DCF">
      <w:pPr>
        <w:pStyle w:val="Brdtext"/>
      </w:pPr>
      <w:r>
        <w:lastRenderedPageBreak/>
        <w:t>Ledamöter:</w:t>
      </w:r>
    </w:p>
    <w:p w:rsidR="00037DCF" w:rsidRDefault="00037DCF" w:rsidP="00037DCF">
      <w:pPr>
        <w:pStyle w:val="Brdtext"/>
        <w:ind w:left="227"/>
        <w:jc w:val="left"/>
      </w:pPr>
      <w:r>
        <w:t xml:space="preserve">Alrik, Oscar, miljörättsjurist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 xml:space="preserve">Bengtsson, Mårten, advokat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 xml:space="preserve">Berg, Margaretha, länsjurist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Blom Bokliden, Kerstin, handläggare (fr.o.m den  1-jan-2011 t.o.m den 16-jan-2012)</w:t>
      </w:r>
    </w:p>
    <w:p w:rsidR="00037DCF" w:rsidRDefault="00037DCF" w:rsidP="00037DCF">
      <w:pPr>
        <w:pStyle w:val="Brdtext"/>
        <w:ind w:left="227"/>
        <w:jc w:val="left"/>
      </w:pPr>
      <w:r>
        <w:t>Darpö, Jan, professor (fr.o.m den  1-jan-2011 t.o.m den 16-jan-2012)</w:t>
      </w:r>
    </w:p>
    <w:p w:rsidR="00037DCF" w:rsidRDefault="00037DCF" w:rsidP="00037DCF">
      <w:pPr>
        <w:pStyle w:val="Brdtext"/>
        <w:ind w:left="227"/>
        <w:jc w:val="left"/>
      </w:pPr>
      <w:r>
        <w:t>Eriksson, Pia, jurist (fr.o.m den  1-jan-2011 t.o.m den 16-jan-2012)</w:t>
      </w:r>
    </w:p>
    <w:p w:rsidR="00037DCF" w:rsidRDefault="00037DCF" w:rsidP="00037DCF">
      <w:pPr>
        <w:pStyle w:val="Brdtext"/>
        <w:ind w:left="227"/>
        <w:jc w:val="left"/>
      </w:pPr>
      <w:r>
        <w:t xml:space="preserve">Granberg, David, bolagsjurist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 xml:space="preserve">Johansson, Ulrik, bolagsjurist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Kessling, Anna, departementssekreterare (fr.o.m den  1-jan-2011 t.o.m den 16-jan-2012)</w:t>
      </w:r>
    </w:p>
    <w:p w:rsidR="00037DCF" w:rsidRDefault="00037DCF" w:rsidP="00037DCF">
      <w:pPr>
        <w:pStyle w:val="Brdtext"/>
        <w:ind w:left="227"/>
        <w:jc w:val="left"/>
      </w:pPr>
      <w:r>
        <w:t xml:space="preserve">Nilsson, Lena, miljöråd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 xml:space="preserve">Nyström, Erik, hovrättsråd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Rosengardten, Anna-Lena, miljöråd (fr.o.m den  1-jan-2011 t.o.m den 16-jan-2012)</w:t>
      </w:r>
    </w:p>
    <w:p w:rsidR="00037DCF" w:rsidRDefault="00037DCF" w:rsidP="00037DCF">
      <w:pPr>
        <w:pStyle w:val="Brdtext"/>
        <w:ind w:left="227"/>
        <w:jc w:val="left"/>
      </w:pPr>
      <w:r>
        <w:t xml:space="preserve">Rågmark, Liselott, hovrättsråd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Sparrman, Karin, departementssekreterare (fr.o.m den  1-jan-2011 t.o.m den 16-jan-2012)</w:t>
      </w:r>
    </w:p>
    <w:p w:rsidR="00037DCF" w:rsidRDefault="00037DCF" w:rsidP="00037DCF">
      <w:pPr>
        <w:pStyle w:val="Brdtext"/>
        <w:ind w:left="227"/>
        <w:jc w:val="left"/>
      </w:pPr>
      <w:r>
        <w:t xml:space="preserve">Stener, Gunilla, länsjurist (fr.o.m den  1-jan-2011 t.o.m den </w:t>
      </w:r>
    </w:p>
    <w:p w:rsidR="00037DCF" w:rsidRDefault="00037DCF" w:rsidP="00037DCF">
      <w:pPr>
        <w:pStyle w:val="Brdtext"/>
        <w:ind w:left="227"/>
        <w:jc w:val="left"/>
      </w:pPr>
      <w:r>
        <w:t>16-jan-2012)</w:t>
      </w:r>
    </w:p>
    <w:p w:rsidR="00037DCF" w:rsidRDefault="00037DCF" w:rsidP="00037DCF">
      <w:pPr>
        <w:pStyle w:val="Brdtext"/>
        <w:ind w:left="227"/>
        <w:jc w:val="left"/>
      </w:pPr>
      <w:r>
        <w:t>Wik, Malin, kansliråd (fr.o.m den  1-jan-2011 t.o.m den 16-jan-2012)</w:t>
      </w:r>
    </w:p>
    <w:p w:rsidR="00037DCF" w:rsidRDefault="00037DCF" w:rsidP="00037DCF">
      <w:pPr>
        <w:pStyle w:val="Brdtext"/>
        <w:ind w:left="227"/>
        <w:jc w:val="left"/>
      </w:pPr>
      <w:r>
        <w:t>Öhman, Conny, departementssekreterare (fr.o.m den  1-jan-2011 t.o.m den 16-jan-2012)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Ericson, Sven-Olof, kansliråd (fr.o.m den  1-feb-2011 t.o.m den </w:t>
      </w:r>
    </w:p>
    <w:p w:rsidR="00037DCF" w:rsidRDefault="00037DCF" w:rsidP="00037DCF">
      <w:pPr>
        <w:pStyle w:val="Brdtext"/>
        <w:ind w:left="227"/>
        <w:jc w:val="left"/>
      </w:pPr>
      <w:r>
        <w:t>16-jan-2012)</w:t>
      </w:r>
    </w:p>
    <w:p w:rsidR="00037DCF" w:rsidRDefault="00037DCF" w:rsidP="00037DCF">
      <w:pPr>
        <w:pStyle w:val="Brdtext"/>
        <w:ind w:left="227"/>
        <w:jc w:val="left"/>
      </w:pPr>
      <w:r>
        <w:t>Törner, Anna, departementssekreterare (fr.o.m den  1-jan-2011 t.o.m den 31-jan-2011)</w:t>
      </w:r>
    </w:p>
    <w:p w:rsidR="00037DCF" w:rsidRDefault="00037DCF" w:rsidP="00037DCF">
      <w:pPr>
        <w:pStyle w:val="Brdtext"/>
        <w:ind w:left="227"/>
        <w:jc w:val="left"/>
      </w:pPr>
      <w:r>
        <w:t xml:space="preserve">Wickström, Ulf, miljöjurist (fr.o.m den 18-feb-2011 t.o.m den </w:t>
      </w:r>
    </w:p>
    <w:p w:rsidR="00037DCF" w:rsidRDefault="00037DCF" w:rsidP="00037DCF">
      <w:pPr>
        <w:pStyle w:val="Brdtext"/>
        <w:ind w:left="227"/>
        <w:jc w:val="left"/>
      </w:pPr>
      <w:r>
        <w:t>16-jan-2012)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Ovesdotter Degerfeldt, Emma, (fr.o.m den  1-apr-2011 t.o.m den </w:t>
      </w:r>
    </w:p>
    <w:p w:rsidR="00037DCF" w:rsidRDefault="00037DCF" w:rsidP="00037DCF">
      <w:pPr>
        <w:pStyle w:val="Brdtext"/>
        <w:ind w:left="227"/>
        <w:jc w:val="left"/>
      </w:pPr>
      <w:r>
        <w:t>16-jan-2012)</w:t>
      </w:r>
    </w:p>
    <w:p w:rsidR="00037DCF" w:rsidRDefault="00037DCF" w:rsidP="00037DCF">
      <w:pPr>
        <w:pStyle w:val="Brdtext"/>
        <w:ind w:left="227"/>
        <w:jc w:val="left"/>
      </w:pPr>
      <w:r>
        <w:t>Sandin, Therese, (fr.o.m den 13-dec-2010 t.o.m den 16-jan-2012)</w:t>
      </w:r>
    </w:p>
    <w:p w:rsidR="00037DCF" w:rsidRDefault="00037DCF" w:rsidP="00037DCF">
      <w:pPr>
        <w:pStyle w:val="Brdtext"/>
        <w:jc w:val="left"/>
      </w:pPr>
    </w:p>
    <w:p w:rsidR="00037DCF" w:rsidRDefault="00037DCF" w:rsidP="00037DCF">
      <w:pPr>
        <w:pStyle w:val="Brdtext"/>
        <w:jc w:val="left"/>
      </w:pPr>
      <w:r>
        <w:t>Direktiv för utredningen, se dir. 2010:113</w:t>
      </w:r>
    </w:p>
    <w:p w:rsidR="00037DCF" w:rsidRDefault="00037DCF" w:rsidP="00037DCF">
      <w:pPr>
        <w:pStyle w:val="Brdtext"/>
        <w:jc w:val="left"/>
      </w:pPr>
    </w:p>
    <w:p w:rsidR="00037DCF" w:rsidRDefault="00037DCF" w:rsidP="00037DCF">
      <w:pPr>
        <w:pStyle w:val="Brdtext"/>
        <w:jc w:val="left"/>
      </w:pPr>
      <w:r>
        <w:lastRenderedPageBreak/>
        <w:t>Utredningen har avgett</w:t>
      </w:r>
    </w:p>
    <w:p w:rsidR="00037DCF" w:rsidRDefault="00037DCF" w:rsidP="00037DCF">
      <w:pPr>
        <w:pStyle w:val="Brdtext"/>
        <w:jc w:val="left"/>
      </w:pPr>
      <w:r>
        <w:t xml:space="preserve">    SOU 2011:86 Bättre miljö - minskade utsläpp</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42" w:name="_Toc348704897"/>
      <w:bookmarkStart w:id="543" w:name="_Toc349138045"/>
      <w:bookmarkStart w:id="544" w:name="_Toc349138385"/>
      <w:r w:rsidRPr="00ED48FF">
        <w:rPr>
          <w:sz w:val="23"/>
          <w:szCs w:val="23"/>
        </w:rPr>
        <w:t>Delegationen för hållbara städer (M 2011:01)</w:t>
      </w:r>
      <w:bookmarkEnd w:id="542"/>
      <w:bookmarkEnd w:id="543"/>
      <w:bookmarkEnd w:id="544"/>
    </w:p>
    <w:p w:rsidR="00037DCF" w:rsidRDefault="00037DCF" w:rsidP="00037DCF">
      <w:pPr>
        <w:pStyle w:val="Brdtext"/>
        <w:jc w:val="left"/>
      </w:pPr>
      <w:r>
        <w:t>Tillkallade enligt regeringens bemyndigande 24-mar-2011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Örn, Peter, (fr.o.m den  1-apr-2011 t.o.m den 31-dec-2012)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Ahlqvist, Katarina, verkst. direktör (fr.o.m den 24-mar-2011 t.o.m den 31-dec-2012)</w:t>
      </w:r>
    </w:p>
    <w:p w:rsidR="00037DCF" w:rsidRDefault="00037DCF" w:rsidP="00037DCF">
      <w:pPr>
        <w:pStyle w:val="Brdtext"/>
        <w:ind w:left="227"/>
        <w:jc w:val="left"/>
      </w:pPr>
      <w:r>
        <w:t xml:space="preserve">Blix, Kerstin, konsult (fr.o.m den 24-mar-2011 t.o.m den </w:t>
      </w:r>
    </w:p>
    <w:p w:rsidR="00037DCF" w:rsidRPr="00ED48FF" w:rsidRDefault="00037DCF" w:rsidP="00037DCF">
      <w:pPr>
        <w:pStyle w:val="Brdtext"/>
        <w:ind w:left="227"/>
        <w:jc w:val="left"/>
        <w:rPr>
          <w:lang w:val="de-DE"/>
        </w:rPr>
      </w:pPr>
      <w:r w:rsidRPr="00ED48FF">
        <w:rPr>
          <w:lang w:val="de-DE"/>
        </w:rPr>
        <w:t>31-dec-2012)</w:t>
      </w:r>
    </w:p>
    <w:p w:rsidR="00037DCF" w:rsidRDefault="00037DCF" w:rsidP="00037DCF">
      <w:pPr>
        <w:pStyle w:val="Brdtext"/>
        <w:ind w:left="227"/>
        <w:jc w:val="left"/>
        <w:rPr>
          <w:lang w:val="de-DE"/>
        </w:rPr>
      </w:pPr>
      <w:r w:rsidRPr="00BD08D5">
        <w:rPr>
          <w:lang w:val="de-DE"/>
        </w:rPr>
        <w:t>Bucht, Eivor, professor (fr.o.m den 24</w:t>
      </w:r>
      <w:r>
        <w:rPr>
          <w:lang w:val="de-DE"/>
        </w:rPr>
        <w:t>-mar</w:t>
      </w:r>
      <w:r w:rsidRPr="00BD08D5">
        <w:rPr>
          <w:lang w:val="de-DE"/>
        </w:rPr>
        <w:t xml:space="preserve">-2011 t.o.m den </w:t>
      </w:r>
    </w:p>
    <w:p w:rsidR="00037DCF" w:rsidRPr="00ED48FF" w:rsidRDefault="00037DCF" w:rsidP="00037DCF">
      <w:pPr>
        <w:pStyle w:val="Brdtext"/>
        <w:ind w:left="227"/>
        <w:jc w:val="left"/>
      </w:pPr>
      <w:r w:rsidRPr="00ED48FF">
        <w:t>31-dec-2012)</w:t>
      </w:r>
    </w:p>
    <w:p w:rsidR="00037DCF" w:rsidRDefault="00037DCF" w:rsidP="00037DCF">
      <w:pPr>
        <w:pStyle w:val="Brdtext"/>
        <w:ind w:left="227"/>
        <w:jc w:val="left"/>
      </w:pPr>
      <w:r>
        <w:t>Dahlfors, Håkan, affärsområdesansvarig (fr.o.m den  1-jun-2012 t.o.m den 31-dec-2012)</w:t>
      </w:r>
    </w:p>
    <w:p w:rsidR="00037DCF" w:rsidRDefault="00037DCF" w:rsidP="00037DCF">
      <w:pPr>
        <w:pStyle w:val="Brdtext"/>
        <w:ind w:left="227"/>
        <w:jc w:val="left"/>
      </w:pPr>
      <w:r>
        <w:t xml:space="preserve">Eliasson, Kurt, verkst. direktör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Hallersjö, Anders, direktör (fr.o.m den 24-mar-2011 t.o.m den </w:t>
      </w:r>
    </w:p>
    <w:p w:rsidR="00037DCF" w:rsidRDefault="00037DCF" w:rsidP="00037DCF">
      <w:pPr>
        <w:pStyle w:val="Brdtext"/>
        <w:ind w:left="227"/>
        <w:jc w:val="left"/>
      </w:pPr>
      <w:r>
        <w:t>10-apr-2011)</w:t>
      </w:r>
    </w:p>
    <w:p w:rsidR="00037DCF" w:rsidRDefault="00037DCF" w:rsidP="00037DCF">
      <w:pPr>
        <w:pStyle w:val="Brdtext"/>
        <w:ind w:left="227"/>
        <w:jc w:val="left"/>
      </w:pPr>
      <w:r>
        <w:t xml:space="preserve">Larsson, Anders, konsult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Lundberg, Stellan, enhetschef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Marcus, Johan, vice president (fr.o.m den 11-apr-2011 t.o.m den </w:t>
      </w:r>
    </w:p>
    <w:p w:rsidR="00037DCF" w:rsidRDefault="00037DCF" w:rsidP="00037DCF">
      <w:pPr>
        <w:pStyle w:val="Brdtext"/>
        <w:ind w:left="227"/>
        <w:jc w:val="left"/>
      </w:pPr>
      <w:r>
        <w:t>31-maj-2012)</w:t>
      </w:r>
    </w:p>
    <w:p w:rsidR="00037DCF" w:rsidRDefault="00037DCF" w:rsidP="00037DCF">
      <w:pPr>
        <w:pStyle w:val="Brdtext"/>
        <w:ind w:left="227"/>
        <w:jc w:val="left"/>
      </w:pPr>
      <w:r>
        <w:t xml:space="preserve">Pelin, Katarina, direktör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Ranhagen, Ulf, professor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Reuterswård, Lars, divisionschef (fr.o.m den 24-mar-2011 t.o.m den 31-dec-2012)</w:t>
      </w:r>
    </w:p>
    <w:p w:rsidR="00037DCF" w:rsidRDefault="00037DCF" w:rsidP="00037DCF">
      <w:pPr>
        <w:pStyle w:val="Brdtext"/>
        <w:ind w:left="227"/>
        <w:jc w:val="left"/>
      </w:pPr>
      <w:r>
        <w:t xml:space="preserve">Sundgren, Jan-Eric, direktör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Thunberg, Lars, kommunalråd (fr.o.m den 19-sep-2011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Ullstad, Erland, arkitekt (fr.o.m den 24-mar-2011 t.o.m den </w:t>
      </w:r>
    </w:p>
    <w:p w:rsidR="00037DCF" w:rsidRDefault="00037DCF" w:rsidP="00037DCF">
      <w:pPr>
        <w:pStyle w:val="Brdtext"/>
        <w:ind w:left="227"/>
        <w:jc w:val="left"/>
      </w:pPr>
      <w:r>
        <w:t>31-dec-2012)</w:t>
      </w:r>
    </w:p>
    <w:p w:rsidR="00C2368A" w:rsidRDefault="00037DCF" w:rsidP="00037DCF">
      <w:pPr>
        <w:pStyle w:val="Brdtext"/>
        <w:ind w:left="227"/>
        <w:jc w:val="left"/>
      </w:pPr>
      <w:r>
        <w:t xml:space="preserve">Valik, Janna, </w:t>
      </w:r>
      <w:r w:rsidR="00C2368A">
        <w:t xml:space="preserve">generaldirektör (fr.o.m. den 24-mar-2011 to.m. den </w:t>
      </w:r>
    </w:p>
    <w:p w:rsidR="00C2368A" w:rsidRDefault="00C2368A" w:rsidP="00037DCF">
      <w:pPr>
        <w:pStyle w:val="Brdtext"/>
        <w:ind w:left="227"/>
        <w:jc w:val="left"/>
      </w:pPr>
      <w:r>
        <w:t>31-dec-2012)</w:t>
      </w:r>
    </w:p>
    <w:p w:rsidR="00037DCF" w:rsidRDefault="00037DCF" w:rsidP="00037DCF">
      <w:pPr>
        <w:pStyle w:val="Brdtext"/>
        <w:ind w:left="227"/>
        <w:jc w:val="left"/>
      </w:pPr>
      <w:r>
        <w:t>Wånggr</w:t>
      </w:r>
      <w:r w:rsidR="00C2368A">
        <w:t>en, Bengt, verkst. direktör (fr.o.m. den 24-mar-2011 t.o.m. den 21-dec-2012)</w:t>
      </w:r>
    </w:p>
    <w:p w:rsidR="00037DCF" w:rsidRDefault="00037DCF" w:rsidP="00037DCF">
      <w:pPr>
        <w:pStyle w:val="Brdtext"/>
      </w:pPr>
      <w:r>
        <w:lastRenderedPageBreak/>
        <w:t>Experter:</w:t>
      </w:r>
    </w:p>
    <w:p w:rsidR="00037DCF" w:rsidRDefault="00037DCF" w:rsidP="00037DCF">
      <w:pPr>
        <w:pStyle w:val="Brdtext"/>
        <w:ind w:left="227"/>
        <w:jc w:val="left"/>
      </w:pPr>
      <w:r>
        <w:t>Carman, Rolf, departementssekreterare (fr.o.m den 24-mar-2011 t.o.m den 31-dec-2012)</w:t>
      </w:r>
    </w:p>
    <w:p w:rsidR="00037DCF" w:rsidRDefault="00037DCF" w:rsidP="00037DCF">
      <w:pPr>
        <w:pStyle w:val="Brdtext"/>
        <w:ind w:left="227"/>
        <w:jc w:val="left"/>
      </w:pPr>
      <w:r>
        <w:t xml:space="preserve">Eriksson, Claes, kansliråd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Göransson, Ola, kansliråd (fr.o.m den 24-mar-2011 t.o.m den </w:t>
      </w:r>
    </w:p>
    <w:p w:rsidR="00037DCF" w:rsidRDefault="00037DCF" w:rsidP="00037DCF">
      <w:pPr>
        <w:pStyle w:val="Brdtext"/>
        <w:ind w:left="227"/>
        <w:jc w:val="left"/>
      </w:pPr>
      <w:r>
        <w:t>31-dec-2012)</w:t>
      </w:r>
    </w:p>
    <w:p w:rsidR="00037DCF" w:rsidRDefault="00037DCF" w:rsidP="00037DCF">
      <w:pPr>
        <w:pStyle w:val="Brdtext"/>
        <w:ind w:left="227"/>
        <w:jc w:val="left"/>
      </w:pPr>
      <w:r>
        <w:t>Högström, Per, departementssekreterare (fr.o.m den 24-mar-2011 t.o.m den 31-dec-2012)</w:t>
      </w:r>
    </w:p>
    <w:p w:rsidR="00037DCF" w:rsidRDefault="00037DCF" w:rsidP="00037DCF">
      <w:pPr>
        <w:pStyle w:val="Brdtext"/>
        <w:ind w:left="227"/>
        <w:jc w:val="left"/>
      </w:pPr>
      <w:r>
        <w:t>Martinson, Lina, departementssekreterare (fr.o.m den 24-mar-2011 t.o.m den  9-jan-2012)</w:t>
      </w:r>
    </w:p>
    <w:p w:rsidR="00037DCF" w:rsidRDefault="00037DCF" w:rsidP="00037DCF">
      <w:pPr>
        <w:pStyle w:val="Brdtext"/>
        <w:ind w:left="227"/>
        <w:jc w:val="left"/>
      </w:pPr>
      <w:r>
        <w:t>Roth, Lars, departementssekreterare (fr.o.m den 24-mar-2011 t.o.m den 14-feb-2012)</w:t>
      </w:r>
    </w:p>
    <w:p w:rsidR="00037DCF" w:rsidRDefault="00037DCF" w:rsidP="00037DCF">
      <w:pPr>
        <w:pStyle w:val="Brdtext"/>
        <w:ind w:left="227"/>
        <w:jc w:val="left"/>
      </w:pPr>
      <w:r>
        <w:t>Ulfvarson, Maria, departementssekreterare (fr.o.m den 15-feb-2012 t.o.m den 31-dec-2012)</w:t>
      </w:r>
    </w:p>
    <w:p w:rsidR="00037DCF" w:rsidRDefault="00037DCF" w:rsidP="00037DCF">
      <w:pPr>
        <w:pStyle w:val="Brdtext"/>
        <w:ind w:left="227"/>
        <w:jc w:val="left"/>
      </w:pPr>
      <w:r>
        <w:t>Wistedt, Johanna, departementssekreterare (fr.o.m den 10-jan-2012 t.o.m den 31-dec-2012)</w:t>
      </w:r>
    </w:p>
    <w:p w:rsidR="00037DCF" w:rsidRDefault="00037DCF" w:rsidP="00037DCF">
      <w:pPr>
        <w:pStyle w:val="Brdtextmedindrag"/>
      </w:pPr>
    </w:p>
    <w:p w:rsidR="00037DCF" w:rsidRDefault="00037DCF" w:rsidP="00037DCF">
      <w:pPr>
        <w:pStyle w:val="Brdtext"/>
      </w:pPr>
      <w:r>
        <w:t>Informatör:</w:t>
      </w:r>
    </w:p>
    <w:p w:rsidR="00037DCF" w:rsidRDefault="00037DCF" w:rsidP="00037DCF">
      <w:pPr>
        <w:pStyle w:val="Brdtext"/>
        <w:ind w:left="227"/>
        <w:jc w:val="left"/>
      </w:pPr>
      <w:r>
        <w:t>Batke Jeppsson, Eva, (fr.o.m den  1-apr-2011 t.o.m den 30-apr-2011)</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Leideman, Christina, (fr.o.m den  1-apr-2011 t.o.m den 31-jan-2013)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Dübeck, Lena, (fr.o.m den 15-aug-2001 t.o.m den 31-dec-2012)</w:t>
      </w:r>
    </w:p>
    <w:p w:rsidR="00037DCF" w:rsidRDefault="00037DCF" w:rsidP="00037DCF">
      <w:pPr>
        <w:pStyle w:val="Brdtext"/>
        <w:ind w:left="227"/>
        <w:jc w:val="left"/>
      </w:pPr>
      <w:r>
        <w:t>Gustafsson, Hans, (fr.o.m den 15-aug-2011 t.o.m den 31-dec-2012)</w:t>
      </w:r>
    </w:p>
    <w:p w:rsidR="00037DCF" w:rsidRDefault="00037DCF" w:rsidP="00037DCF">
      <w:pPr>
        <w:pStyle w:val="Brdtext"/>
        <w:ind w:left="227"/>
        <w:jc w:val="left"/>
      </w:pPr>
      <w:r>
        <w:t>Hermansson, Karin, (fr.o.m den  1-apr-2011 t.o.m den 31-dec-2012)</w:t>
      </w:r>
    </w:p>
    <w:p w:rsidR="00037DCF" w:rsidRDefault="00037DCF" w:rsidP="00037DCF">
      <w:pPr>
        <w:pStyle w:val="Brdtext"/>
        <w:ind w:left="227"/>
        <w:jc w:val="left"/>
      </w:pPr>
      <w:r>
        <w:t>Schylberg, Katarina, (fr.o.m den  1-apr-2011 t.o.m den 31-aug-2012)</w:t>
      </w:r>
    </w:p>
    <w:p w:rsidR="00037DCF" w:rsidRDefault="00037DCF" w:rsidP="00037DCF">
      <w:pPr>
        <w:pStyle w:val="Brdtext"/>
        <w:ind w:left="227"/>
        <w:jc w:val="left"/>
      </w:pPr>
      <w:r>
        <w:t xml:space="preserve">Stoltz Ehn, Anna-Karin, (fr.o.m den  1-apr-2011 t.o.m den </w:t>
      </w:r>
    </w:p>
    <w:p w:rsidR="00037DCF" w:rsidRDefault="00037DCF" w:rsidP="00037DCF">
      <w:pPr>
        <w:pStyle w:val="Brdtext"/>
        <w:ind w:left="227"/>
        <w:jc w:val="left"/>
      </w:pPr>
      <w:r>
        <w:t>31-dec-2012)</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Klintström, Helena, (fr.o.m den 27-aug-2012 t.o.m den 21-dec-2012)</w:t>
      </w:r>
    </w:p>
    <w:p w:rsidR="00C2368A" w:rsidRDefault="00C2368A" w:rsidP="00037DCF">
      <w:pPr>
        <w:pStyle w:val="Brdtext"/>
        <w:jc w:val="left"/>
      </w:pPr>
    </w:p>
    <w:p w:rsidR="00037DCF" w:rsidRDefault="00037DCF" w:rsidP="00037DCF">
      <w:pPr>
        <w:pStyle w:val="Brdtext"/>
        <w:jc w:val="left"/>
      </w:pPr>
      <w:r>
        <w:t>Direktiv för delegationen, se dir. 2011:29</w:t>
      </w:r>
    </w:p>
    <w:p w:rsidR="00037DCF" w:rsidRDefault="00037DCF" w:rsidP="00037DCF">
      <w:pPr>
        <w:pStyle w:val="Brdtext"/>
        <w:jc w:val="left"/>
      </w:pPr>
    </w:p>
    <w:p w:rsidR="00037DCF" w:rsidRDefault="00037DCF" w:rsidP="00037DCF">
      <w:pPr>
        <w:pStyle w:val="Brdtext"/>
        <w:jc w:val="left"/>
      </w:pPr>
      <w:r>
        <w:t>Delegationen har avgett</w:t>
      </w:r>
    </w:p>
    <w:p w:rsidR="00037DCF" w:rsidRDefault="00037DCF" w:rsidP="00037DCF">
      <w:pPr>
        <w:pStyle w:val="Brdtext"/>
        <w:jc w:val="left"/>
      </w:pPr>
      <w:r>
        <w:t xml:space="preserve">    Rapport Delegationens verksamhet 2009</w:t>
      </w:r>
    </w:p>
    <w:p w:rsidR="00037DCF" w:rsidRDefault="00037DCF" w:rsidP="00037DCF">
      <w:pPr>
        <w:pStyle w:val="Brdtext"/>
        <w:jc w:val="left"/>
      </w:pPr>
      <w:r>
        <w:t xml:space="preserve">    Rapport Delegationens verksamhet 2008–2010</w:t>
      </w:r>
    </w:p>
    <w:p w:rsidR="00037DCF" w:rsidRDefault="00037DCF" w:rsidP="00037DCF">
      <w:pPr>
        <w:pStyle w:val="Brdtext"/>
        <w:jc w:val="left"/>
      </w:pPr>
      <w:r>
        <w:t xml:space="preserve">    Rapport Delegationens verksamhet 2011</w:t>
      </w:r>
    </w:p>
    <w:p w:rsidR="00037DCF" w:rsidRDefault="00037DCF" w:rsidP="00037DCF">
      <w:pPr>
        <w:pStyle w:val="Brdtext"/>
        <w:jc w:val="left"/>
      </w:pPr>
      <w:r>
        <w:t xml:space="preserve">    Rapport juni 2012:</w:t>
      </w:r>
    </w:p>
    <w:p w:rsidR="00037DCF" w:rsidRDefault="00037DCF" w:rsidP="00037DCF">
      <w:pPr>
        <w:pStyle w:val="Brdtext"/>
        <w:jc w:val="left"/>
      </w:pPr>
      <w:r>
        <w:t>Femton hinder för hållbar stadsutveckling</w:t>
      </w:r>
    </w:p>
    <w:p w:rsidR="00037DCF" w:rsidRDefault="00037DCF" w:rsidP="00037DCF">
      <w:pPr>
        <w:pStyle w:val="Brdtext"/>
        <w:jc w:val="left"/>
      </w:pPr>
      <w:r>
        <w:t>Bilaga Kunskapsöversikt</w:t>
      </w:r>
    </w:p>
    <w:p w:rsidR="00037DCF" w:rsidRDefault="00037DCF" w:rsidP="00037DCF">
      <w:pPr>
        <w:pStyle w:val="Brdtext"/>
        <w:jc w:val="left"/>
      </w:pPr>
      <w:r>
        <w:t>Bilaga Underlagsrapport</w:t>
      </w:r>
    </w:p>
    <w:p w:rsidR="00037DCF" w:rsidRDefault="00037DCF" w:rsidP="00037DCF">
      <w:pPr>
        <w:pStyle w:val="Brdtext"/>
        <w:jc w:val="left"/>
      </w:pPr>
      <w:r>
        <w:t xml:space="preserve">    Rapport juni 2012:</w:t>
      </w:r>
    </w:p>
    <w:p w:rsidR="00037DCF" w:rsidRDefault="00037DCF" w:rsidP="00037DCF">
      <w:pPr>
        <w:pStyle w:val="Brdtext"/>
        <w:jc w:val="left"/>
      </w:pPr>
      <w:r>
        <w:t>Förslag till fortsatt arbete för hållbar stadsutveckling</w:t>
      </w:r>
    </w:p>
    <w:p w:rsidR="00037DCF" w:rsidRDefault="00037DCF" w:rsidP="00037DCF">
      <w:pPr>
        <w:pStyle w:val="Brdtext"/>
        <w:jc w:val="left"/>
      </w:pPr>
      <w:r>
        <w:t>Bilaga Förslag fortsatt arbete för hållbar stadsutveckling</w:t>
      </w:r>
    </w:p>
    <w:p w:rsidR="00037DCF" w:rsidRPr="002B7EE8" w:rsidRDefault="00037DCF" w:rsidP="00037DCF">
      <w:pPr>
        <w:pStyle w:val="Brdtext"/>
        <w:jc w:val="left"/>
      </w:pPr>
      <w:r>
        <w:lastRenderedPageBreak/>
        <w:t xml:space="preserve">    Slutredovisning Delegationen för hållbara städers verksamhet 2012</w:t>
      </w:r>
    </w:p>
    <w:p w:rsidR="00037DCF" w:rsidRDefault="00037DCF" w:rsidP="00037DCF">
      <w:pPr>
        <w:pStyle w:val="Brdtext"/>
        <w:jc w:val="left"/>
      </w:pPr>
      <w:r>
        <w:t>Uppdraget är därmed slutfört.</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45" w:name="_Toc348704898"/>
      <w:bookmarkStart w:id="546" w:name="_Toc349138046"/>
      <w:bookmarkStart w:id="547" w:name="_Toc349138386"/>
      <w:r w:rsidRPr="00ED48FF">
        <w:rPr>
          <w:sz w:val="23"/>
          <w:szCs w:val="23"/>
        </w:rPr>
        <w:t>Avfallsutredningen (M 2011:02)</w:t>
      </w:r>
      <w:bookmarkEnd w:id="545"/>
      <w:bookmarkEnd w:id="546"/>
      <w:bookmarkEnd w:id="547"/>
    </w:p>
    <w:p w:rsidR="00037DCF" w:rsidRDefault="00037DCF" w:rsidP="00037DCF">
      <w:pPr>
        <w:pStyle w:val="Brdtext"/>
        <w:jc w:val="left"/>
      </w:pPr>
      <w:r>
        <w:t>Tillkallad enligt regeringens bemyndigande 30-jun-2011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Ekecrantz, Lars, departementsråd (fr.o.m den 30-jun-2011 t.o.m den 30-sep-2012)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Broman, Charlotta, kansliråd (fr.o.m den 30-sep-2011 t.o.m den </w:t>
      </w:r>
    </w:p>
    <w:p w:rsidR="00037DCF" w:rsidRDefault="00037DCF" w:rsidP="00037DCF">
      <w:pPr>
        <w:pStyle w:val="Brdtext"/>
        <w:ind w:left="227"/>
        <w:jc w:val="left"/>
      </w:pPr>
      <w:r>
        <w:t>31-aug-2012)</w:t>
      </w:r>
    </w:p>
    <w:p w:rsidR="00037DCF" w:rsidRDefault="00037DCF" w:rsidP="00037DCF">
      <w:pPr>
        <w:pStyle w:val="Brdtext"/>
        <w:ind w:left="227"/>
        <w:jc w:val="left"/>
      </w:pPr>
      <w:r>
        <w:t>Carlsson, Kent, vd (fr.o.m den 30-sep-2011 t.o.m den 31-aug-2012)</w:t>
      </w:r>
    </w:p>
    <w:p w:rsidR="00037DCF" w:rsidRPr="00ED48FF" w:rsidRDefault="00037DCF" w:rsidP="00037DCF">
      <w:pPr>
        <w:pStyle w:val="Brdtext"/>
        <w:ind w:left="227"/>
        <w:jc w:val="left"/>
        <w:rPr>
          <w:lang w:val="de-DE"/>
        </w:rPr>
      </w:pPr>
      <w:r w:rsidRPr="00ED48FF">
        <w:rPr>
          <w:lang w:val="de-DE"/>
        </w:rPr>
        <w:t xml:space="preserve">Cederlöf, Kerstin, chefsjurist (fr.o.m den 30-sep-2011 t.o.m den </w:t>
      </w:r>
    </w:p>
    <w:p w:rsidR="00037DCF" w:rsidRPr="00ED48FF" w:rsidRDefault="00037DCF" w:rsidP="00037DCF">
      <w:pPr>
        <w:pStyle w:val="Brdtext"/>
        <w:ind w:left="227"/>
        <w:jc w:val="left"/>
        <w:rPr>
          <w:lang w:val="de-DE"/>
        </w:rPr>
      </w:pPr>
      <w:r w:rsidRPr="00ED48FF">
        <w:rPr>
          <w:lang w:val="de-DE"/>
        </w:rPr>
        <w:t>31-aug-2012)</w:t>
      </w:r>
    </w:p>
    <w:p w:rsidR="00037DCF" w:rsidRPr="00BD08D5" w:rsidRDefault="00037DCF" w:rsidP="00037DCF">
      <w:pPr>
        <w:pStyle w:val="Brdtext"/>
        <w:ind w:left="227"/>
        <w:jc w:val="left"/>
        <w:rPr>
          <w:lang w:val="de-DE"/>
        </w:rPr>
      </w:pPr>
      <w:r w:rsidRPr="00BD08D5">
        <w:rPr>
          <w:lang w:val="de-DE"/>
        </w:rPr>
        <w:t>Eriksson, Ann-Sofie, sektionschef (fr.o.m den 30</w:t>
      </w:r>
      <w:r>
        <w:rPr>
          <w:lang w:val="de-DE"/>
        </w:rPr>
        <w:t>-sep</w:t>
      </w:r>
      <w:r w:rsidRPr="00BD08D5">
        <w:rPr>
          <w:lang w:val="de-DE"/>
        </w:rPr>
        <w:t>-2011 t.o.m den 31</w:t>
      </w:r>
      <w:r>
        <w:rPr>
          <w:lang w:val="de-DE"/>
        </w:rPr>
        <w:t>-aug</w:t>
      </w:r>
      <w:r w:rsidRPr="00BD08D5">
        <w:rPr>
          <w:lang w:val="de-DE"/>
        </w:rPr>
        <w:t>-2012)</w:t>
      </w:r>
    </w:p>
    <w:p w:rsidR="00037DCF" w:rsidRDefault="00037DCF" w:rsidP="00037DCF">
      <w:pPr>
        <w:pStyle w:val="Brdtext"/>
        <w:ind w:left="227"/>
        <w:jc w:val="left"/>
      </w:pPr>
      <w:r>
        <w:t xml:space="preserve">Finnveden, Göran, professor (fr.o.m den 30-sep-2011 t.o.m den </w:t>
      </w:r>
    </w:p>
    <w:p w:rsidR="00037DCF" w:rsidRDefault="00037DCF" w:rsidP="00037DCF">
      <w:pPr>
        <w:pStyle w:val="Brdtext"/>
        <w:ind w:left="227"/>
        <w:jc w:val="left"/>
      </w:pPr>
      <w:r>
        <w:t>31-aug-2012)</w:t>
      </w:r>
    </w:p>
    <w:p w:rsidR="00037DCF" w:rsidRDefault="00037DCF" w:rsidP="00037DCF">
      <w:pPr>
        <w:pStyle w:val="Brdtext"/>
        <w:ind w:left="227"/>
        <w:jc w:val="left"/>
      </w:pPr>
      <w:r>
        <w:t>Gärdström, Tomas, (fr.o.m den 30-sep-2011 t.o.m den 31-aug-2012)</w:t>
      </w:r>
    </w:p>
    <w:p w:rsidR="00037DCF" w:rsidRDefault="00037DCF" w:rsidP="00037DCF">
      <w:pPr>
        <w:pStyle w:val="Brdtext"/>
        <w:ind w:left="227"/>
        <w:jc w:val="left"/>
      </w:pPr>
      <w:r>
        <w:t>Nilsson, Göran, vd (fr.o.m den 30-sep-2011 t.o.m den 31-aug-2012)</w:t>
      </w:r>
    </w:p>
    <w:p w:rsidR="00037DCF" w:rsidRDefault="00037DCF" w:rsidP="00037DCF">
      <w:pPr>
        <w:pStyle w:val="Brdtext"/>
        <w:ind w:left="227"/>
        <w:jc w:val="left"/>
      </w:pPr>
      <w:r>
        <w:t>Rundström, Mats, rättssakkunnig (fr.o.m den 30-sep-2011 t.o.m den 31-aug-2012)</w:t>
      </w:r>
    </w:p>
    <w:p w:rsidR="00037DCF" w:rsidRDefault="00037DCF" w:rsidP="00037DCF">
      <w:pPr>
        <w:pStyle w:val="Brdtext"/>
        <w:ind w:left="227"/>
        <w:jc w:val="left"/>
      </w:pPr>
      <w:r>
        <w:t>Sahleström, Britt, vd (fr.o.m den 30-sep-2011 t.o.m den 31-aug-2012)</w:t>
      </w:r>
    </w:p>
    <w:p w:rsidR="00037DCF" w:rsidRDefault="00037DCF" w:rsidP="00037DCF">
      <w:pPr>
        <w:pStyle w:val="Brdtext"/>
        <w:ind w:left="227"/>
        <w:jc w:val="left"/>
      </w:pPr>
      <w:r>
        <w:t>Wiqvist, Weine, vd (fr.o.m den 30-sep-2011 t.o.m den 31-aug-2012)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Sanell, Anna, (fr.o.m den  5-sep-2011 t.o.m den  9-sep-2012)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Mohlander, Ida, (fr.o.m den  1-nov-2011)</w:t>
      </w:r>
    </w:p>
    <w:p w:rsidR="00C2368A" w:rsidRDefault="00C2368A" w:rsidP="00037DCF">
      <w:pPr>
        <w:pStyle w:val="Brdtext"/>
      </w:pPr>
    </w:p>
    <w:p w:rsidR="00037DCF" w:rsidRDefault="00037DCF" w:rsidP="00037DCF">
      <w:pPr>
        <w:pStyle w:val="Brdtext"/>
      </w:pPr>
      <w:r>
        <w:t>Biträdande sekreterare:</w:t>
      </w:r>
    </w:p>
    <w:p w:rsidR="00037DCF" w:rsidRDefault="00037DCF" w:rsidP="00037DCF">
      <w:pPr>
        <w:pStyle w:val="Brdtext"/>
        <w:ind w:left="227"/>
        <w:jc w:val="left"/>
      </w:pPr>
      <w:r>
        <w:t>Löfdahl, Jon, (fr.o.m den  1-okt-2011)</w:t>
      </w:r>
    </w:p>
    <w:p w:rsidR="00037DCF" w:rsidRDefault="00037DCF" w:rsidP="00037DCF">
      <w:pPr>
        <w:pStyle w:val="Brdtext"/>
        <w:jc w:val="left"/>
      </w:pPr>
    </w:p>
    <w:p w:rsidR="00037DCF" w:rsidRDefault="00037DCF" w:rsidP="00037DCF">
      <w:pPr>
        <w:pStyle w:val="Brdtext"/>
        <w:jc w:val="left"/>
      </w:pPr>
      <w:r>
        <w:t>Direktiv för utredningen, se dir. 2011:66 och dir. 2012:33</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2012:56 Mot det hållbara samhället - resurseffektiv avfallshantering</w:t>
      </w:r>
    </w:p>
    <w:p w:rsidR="00C2368A" w:rsidRDefault="00C2368A" w:rsidP="00037DCF">
      <w:pPr>
        <w:pStyle w:val="Brdtext"/>
        <w:jc w:val="left"/>
      </w:pPr>
    </w:p>
    <w:p w:rsidR="00037DCF" w:rsidRDefault="00037DCF" w:rsidP="00037DCF">
      <w:pPr>
        <w:pStyle w:val="Brdtext"/>
        <w:jc w:val="left"/>
      </w:pPr>
      <w:r>
        <w:t>Uppdraget är därmed slutfört.</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48" w:name="_Toc348704899"/>
      <w:bookmarkStart w:id="549" w:name="_Toc349138047"/>
      <w:bookmarkStart w:id="550" w:name="_Toc349138387"/>
      <w:r w:rsidRPr="00ED48FF">
        <w:rPr>
          <w:sz w:val="23"/>
          <w:szCs w:val="23"/>
        </w:rPr>
        <w:lastRenderedPageBreak/>
        <w:t>Nationella kommittén för hållbar rovdjurspolitik för varg (M 2011:03)</w:t>
      </w:r>
      <w:bookmarkEnd w:id="548"/>
      <w:bookmarkEnd w:id="549"/>
      <w:bookmarkEnd w:id="550"/>
    </w:p>
    <w:p w:rsidR="00037DCF" w:rsidRDefault="00037DCF" w:rsidP="00037DCF">
      <w:pPr>
        <w:pStyle w:val="Brdtext"/>
        <w:jc w:val="left"/>
      </w:pPr>
      <w:r>
        <w:t>Tillkallade enligt regeringens bemyndigande 16-aug-2011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Egardt, Peter, (fr.o.m den 25-jan-2012)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Dahlerus, Ann, generalsekreterare (fr.o.m den 20-mar-2012)</w:t>
      </w:r>
    </w:p>
    <w:p w:rsidR="00037DCF" w:rsidRDefault="00037DCF" w:rsidP="00037DCF">
      <w:pPr>
        <w:pStyle w:val="Brdtext"/>
        <w:ind w:left="227"/>
        <w:jc w:val="left"/>
      </w:pPr>
      <w:r>
        <w:t>Gustafsson, Kristina, styrelseledamot (fr.o.m den 20-mar-2012 t.o.m den 17-apr-2012)</w:t>
      </w:r>
    </w:p>
    <w:p w:rsidR="00037DCF" w:rsidRDefault="00037DCF" w:rsidP="00037DCF">
      <w:pPr>
        <w:pStyle w:val="Brdtext"/>
        <w:ind w:left="227"/>
        <w:jc w:val="left"/>
      </w:pPr>
      <w:r>
        <w:t>Hedlund, Hans, landstingsråd (fr.o.m den 20-mar-2012)</w:t>
      </w:r>
    </w:p>
    <w:p w:rsidR="00037DCF" w:rsidRDefault="00037DCF" w:rsidP="00037DCF">
      <w:pPr>
        <w:pStyle w:val="Brdtext"/>
        <w:ind w:left="227"/>
        <w:jc w:val="left"/>
      </w:pPr>
      <w:r>
        <w:t>Jonsson, Jörgen, ordförande (fr.o.m den 20-mar-2012)</w:t>
      </w:r>
    </w:p>
    <w:p w:rsidR="00037DCF" w:rsidRDefault="00037DCF" w:rsidP="00037DCF">
      <w:pPr>
        <w:pStyle w:val="Brdtext"/>
        <w:ind w:left="227"/>
        <w:jc w:val="left"/>
      </w:pPr>
      <w:r>
        <w:t>Karlsson, Mikael, ordförande (fr.o.m den 20-mar-2012)</w:t>
      </w:r>
    </w:p>
    <w:p w:rsidR="00037DCF" w:rsidRDefault="00037DCF" w:rsidP="00037DCF">
      <w:pPr>
        <w:pStyle w:val="Brdtext"/>
        <w:ind w:left="227"/>
        <w:jc w:val="left"/>
      </w:pPr>
      <w:r>
        <w:t>Larsson, Solveig, förbundsordförande (fr.o.m den 20-mar-2012)</w:t>
      </w:r>
    </w:p>
    <w:p w:rsidR="00037DCF" w:rsidRDefault="00037DCF" w:rsidP="00037DCF">
      <w:pPr>
        <w:pStyle w:val="Brdtext"/>
        <w:ind w:left="227"/>
        <w:jc w:val="left"/>
      </w:pPr>
      <w:r>
        <w:t xml:space="preserve">Löfskog, Camilla, förtroendevald fäbodbrukare (fr.o.m den </w:t>
      </w:r>
    </w:p>
    <w:p w:rsidR="00037DCF" w:rsidRDefault="00037DCF" w:rsidP="00037DCF">
      <w:pPr>
        <w:pStyle w:val="Brdtext"/>
        <w:ind w:left="227"/>
        <w:jc w:val="left"/>
      </w:pPr>
      <w:r>
        <w:t>20-mar-2012)</w:t>
      </w:r>
    </w:p>
    <w:p w:rsidR="00037DCF" w:rsidRDefault="00037DCF" w:rsidP="00037DCF">
      <w:pPr>
        <w:pStyle w:val="Brdtext"/>
        <w:ind w:left="227"/>
        <w:jc w:val="left"/>
      </w:pPr>
      <w:r>
        <w:t>Lövbom, Torbjörn, ordförande (fr.o.m den 18-apr-2012)</w:t>
      </w:r>
    </w:p>
    <w:p w:rsidR="00037DCF" w:rsidRDefault="00037DCF" w:rsidP="00037DCF">
      <w:pPr>
        <w:pStyle w:val="Brdtext"/>
        <w:ind w:left="227"/>
        <w:jc w:val="left"/>
      </w:pPr>
      <w:r>
        <w:t>Odell, Åsa, ledamot (fr.o.m den 20-mar-2012)</w:t>
      </w:r>
    </w:p>
    <w:p w:rsidR="00037DCF" w:rsidRDefault="00037DCF" w:rsidP="00037DCF">
      <w:pPr>
        <w:pStyle w:val="Brdtext"/>
        <w:ind w:left="227"/>
        <w:jc w:val="left"/>
      </w:pPr>
      <w:r>
        <w:t>Westman, Peter, naturvårdschef (fr.o.m den 20-mar-2012)</w:t>
      </w:r>
    </w:p>
    <w:p w:rsidR="00037DCF" w:rsidRDefault="00037DCF" w:rsidP="00037DCF">
      <w:pPr>
        <w:pStyle w:val="Brdtext"/>
        <w:jc w:val="left"/>
      </w:pPr>
    </w:p>
    <w:p w:rsidR="00037DCF" w:rsidRDefault="00037DCF" w:rsidP="00037DCF">
      <w:pPr>
        <w:pStyle w:val="Brdtext"/>
        <w:jc w:val="left"/>
      </w:pPr>
      <w:r>
        <w:t>Lokal: Länsstyrelsen i Uppsala (Lennart Nordvarg), 751 86 Uppsala</w:t>
      </w:r>
    </w:p>
    <w:p w:rsidR="00037DCF" w:rsidRDefault="00037DCF" w:rsidP="00037DCF">
      <w:pPr>
        <w:pStyle w:val="Brdtext"/>
        <w:jc w:val="left"/>
      </w:pPr>
    </w:p>
    <w:p w:rsidR="00037DCF" w:rsidRDefault="00037DCF" w:rsidP="00037DCF">
      <w:pPr>
        <w:pStyle w:val="Brdtext"/>
        <w:jc w:val="left"/>
      </w:pPr>
      <w:r>
        <w:t>Direktiv för utredningen, se dir. 2011:70 och 2012:63</w:t>
      </w:r>
    </w:p>
    <w:p w:rsidR="00037DCF" w:rsidRDefault="00037DCF" w:rsidP="00037DCF">
      <w:pPr>
        <w:pStyle w:val="Brdtext"/>
        <w:jc w:val="left"/>
      </w:pPr>
    </w:p>
    <w:p w:rsidR="00037DCF" w:rsidRDefault="00037DCF" w:rsidP="00037DCF">
      <w:pPr>
        <w:pStyle w:val="Brdtext"/>
        <w:jc w:val="left"/>
      </w:pPr>
      <w:r>
        <w:t>Utredningen beräknas avsluta sitt arbete senast den 31 augusti 2013.</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51" w:name="_Toc348704900"/>
      <w:bookmarkStart w:id="552" w:name="_Toc349138048"/>
      <w:bookmarkStart w:id="553" w:name="_Toc349138388"/>
      <w:r w:rsidRPr="00ED48FF">
        <w:rPr>
          <w:sz w:val="23"/>
          <w:szCs w:val="23"/>
        </w:rPr>
        <w:t>Ut</w:t>
      </w:r>
      <w:r>
        <w:rPr>
          <w:sz w:val="23"/>
          <w:szCs w:val="23"/>
        </w:rPr>
        <w:t>redningen om vattenverksamheter</w:t>
      </w:r>
      <w:r w:rsidRPr="00ED48FF">
        <w:rPr>
          <w:sz w:val="23"/>
          <w:szCs w:val="23"/>
        </w:rPr>
        <w:t xml:space="preserve"> (M 2012:01)</w:t>
      </w:r>
      <w:bookmarkEnd w:id="551"/>
      <w:bookmarkEnd w:id="552"/>
      <w:bookmarkEnd w:id="553"/>
    </w:p>
    <w:p w:rsidR="00037DCF" w:rsidRDefault="00037DCF" w:rsidP="00037DCF">
      <w:pPr>
        <w:pStyle w:val="Brdtext"/>
        <w:jc w:val="left"/>
      </w:pPr>
      <w:r>
        <w:t>Tillkallad enligt regeringens bemyndigande  4-apr-2012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Löv, Henrik, hovrättsråd (fr.o.m den  4-apr-2012)</w:t>
      </w:r>
    </w:p>
    <w:p w:rsidR="00C7384A" w:rsidRPr="00C7384A" w:rsidRDefault="00C7384A" w:rsidP="00C7384A">
      <w:pPr>
        <w:pStyle w:val="Brdtextmedindrag"/>
      </w:pPr>
    </w:p>
    <w:p w:rsidR="00037DCF" w:rsidRDefault="00037DCF" w:rsidP="00037DCF">
      <w:pPr>
        <w:pStyle w:val="Brdtext"/>
      </w:pPr>
      <w:r>
        <w:t>Experter:</w:t>
      </w:r>
    </w:p>
    <w:p w:rsidR="00037DCF" w:rsidRDefault="00037DCF" w:rsidP="00037DCF">
      <w:pPr>
        <w:pStyle w:val="Brdtext"/>
        <w:ind w:left="227"/>
        <w:jc w:val="left"/>
      </w:pPr>
      <w:r>
        <w:t>André, Helena, departementssekreterare (fr.o.m den  1-sep-2012)</w:t>
      </w:r>
    </w:p>
    <w:p w:rsidR="00037DCF" w:rsidRDefault="00037DCF" w:rsidP="00037DCF">
      <w:pPr>
        <w:pStyle w:val="Brdtext"/>
        <w:ind w:left="227"/>
        <w:jc w:val="left"/>
      </w:pPr>
      <w:r>
        <w:t>Andreasson, Kristin, lantmätare (fr.o.m den  1-sep-2012)</w:t>
      </w:r>
    </w:p>
    <w:p w:rsidR="00037DCF" w:rsidRDefault="00037DCF" w:rsidP="00037DCF">
      <w:pPr>
        <w:pStyle w:val="Brdtext"/>
        <w:ind w:left="227"/>
        <w:jc w:val="left"/>
      </w:pPr>
      <w:r>
        <w:t>Ardesjö Lundén, Karolina, advokatfiskal (fr.o.m den  1-sep-2012)</w:t>
      </w:r>
    </w:p>
    <w:p w:rsidR="00037DCF" w:rsidRDefault="00037DCF" w:rsidP="00037DCF">
      <w:pPr>
        <w:pStyle w:val="Brdtext"/>
        <w:ind w:left="227"/>
        <w:jc w:val="left"/>
      </w:pPr>
      <w:r>
        <w:t>Borg, Christer, ordförande (fr.o.m den  1-sep-2012)</w:t>
      </w:r>
    </w:p>
    <w:p w:rsidR="00037DCF" w:rsidRDefault="00037DCF" w:rsidP="00037DCF">
      <w:pPr>
        <w:pStyle w:val="Brdtext"/>
        <w:ind w:left="227"/>
        <w:jc w:val="left"/>
      </w:pPr>
      <w:r>
        <w:t>Buckland, Tina, fil.dr. (fr.o.m den  1-sep-2012)</w:t>
      </w:r>
    </w:p>
    <w:p w:rsidR="00037DCF" w:rsidRDefault="00037DCF" w:rsidP="00037DCF">
      <w:pPr>
        <w:pStyle w:val="Brdtext"/>
        <w:ind w:left="227"/>
        <w:jc w:val="left"/>
      </w:pPr>
      <w:r>
        <w:t>Carlsson, Anna, departementssekreterare (fr.o.m den  1-sep-2012)</w:t>
      </w:r>
    </w:p>
    <w:p w:rsidR="00037DCF" w:rsidRDefault="00037DCF" w:rsidP="00037DCF">
      <w:pPr>
        <w:pStyle w:val="Brdtext"/>
        <w:ind w:left="227"/>
        <w:jc w:val="left"/>
      </w:pPr>
      <w:r>
        <w:t>Cornelius, Joanna, miljöjurist (fr.o.m den  1-sep-2012)</w:t>
      </w:r>
    </w:p>
    <w:p w:rsidR="00037DCF" w:rsidRDefault="00037DCF" w:rsidP="00037DCF">
      <w:pPr>
        <w:pStyle w:val="Brdtext"/>
        <w:ind w:left="227"/>
        <w:jc w:val="left"/>
      </w:pPr>
      <w:r>
        <w:t>Ekelund, Keijo, departementssekreterare (fr.o.m den  1-sep-2012)</w:t>
      </w:r>
    </w:p>
    <w:p w:rsidR="00037DCF" w:rsidRDefault="00037DCF" w:rsidP="00037DCF">
      <w:pPr>
        <w:pStyle w:val="Brdtext"/>
        <w:ind w:left="227"/>
        <w:jc w:val="left"/>
      </w:pPr>
      <w:r>
        <w:t>Forslund, Anna, sötvattenexpert (fr.o.m den  1-sep-2012)</w:t>
      </w:r>
    </w:p>
    <w:p w:rsidR="00037DCF" w:rsidRDefault="00037DCF" w:rsidP="00037DCF">
      <w:pPr>
        <w:pStyle w:val="Brdtext"/>
        <w:ind w:left="227"/>
        <w:jc w:val="left"/>
      </w:pPr>
      <w:r>
        <w:t>Jacobson, Katarina, handläggare (fr.o.m den  1-sep-2012)</w:t>
      </w:r>
    </w:p>
    <w:p w:rsidR="00037DCF" w:rsidRDefault="00037DCF" w:rsidP="00037DCF">
      <w:pPr>
        <w:pStyle w:val="Brdtext"/>
        <w:ind w:left="227"/>
        <w:jc w:val="left"/>
      </w:pPr>
      <w:r>
        <w:t>Johansson, Tomas, avdelningschef (fr.o.m den  1-sep-2012)</w:t>
      </w:r>
    </w:p>
    <w:p w:rsidR="00037DCF" w:rsidRDefault="00037DCF" w:rsidP="00037DCF">
      <w:pPr>
        <w:pStyle w:val="Brdtext"/>
        <w:ind w:left="227"/>
        <w:jc w:val="left"/>
      </w:pPr>
      <w:r>
        <w:lastRenderedPageBreak/>
        <w:t>Johansson, Walter, sakkunnig (fr.o.m den  1-sep-2012)</w:t>
      </w:r>
    </w:p>
    <w:p w:rsidR="00037DCF" w:rsidRDefault="00037DCF" w:rsidP="00037DCF">
      <w:pPr>
        <w:pStyle w:val="Brdtext"/>
        <w:ind w:left="227"/>
        <w:jc w:val="left"/>
      </w:pPr>
      <w:r>
        <w:t>Jonsson, Bengt, miljlöråd (fr.o.m den  1-sep-2012)</w:t>
      </w:r>
    </w:p>
    <w:p w:rsidR="00037DCF" w:rsidRDefault="00037DCF" w:rsidP="00037DCF">
      <w:pPr>
        <w:pStyle w:val="Brdtext"/>
        <w:ind w:left="227"/>
        <w:jc w:val="left"/>
      </w:pPr>
      <w:r>
        <w:t>Josefsson, Anna, departementssekreterare (fr.o.m den  1-sep-2012)</w:t>
      </w:r>
    </w:p>
    <w:p w:rsidR="00037DCF" w:rsidRDefault="00037DCF" w:rsidP="00037DCF">
      <w:pPr>
        <w:pStyle w:val="Brdtext"/>
        <w:ind w:left="227"/>
        <w:jc w:val="left"/>
      </w:pPr>
      <w:r>
        <w:t>Kruse, Joakim, bitr. vatenvårdsdirektör (fr.o.m den  1-sep-2012)</w:t>
      </w:r>
    </w:p>
    <w:p w:rsidR="00037DCF" w:rsidRDefault="00037DCF" w:rsidP="00037DCF">
      <w:pPr>
        <w:pStyle w:val="Brdtext"/>
        <w:ind w:left="227"/>
        <w:jc w:val="left"/>
      </w:pPr>
      <w:r>
        <w:t>Marcusson, Anna, förbundsjurist (fr.o.m den  1-sep-2012)</w:t>
      </w:r>
    </w:p>
    <w:p w:rsidR="00037DCF" w:rsidRDefault="00037DCF" w:rsidP="00037DCF">
      <w:pPr>
        <w:pStyle w:val="Brdtext"/>
        <w:ind w:left="227"/>
        <w:jc w:val="left"/>
      </w:pPr>
      <w:r>
        <w:t>Norlén, Roland, sakkunnig (fr.o.m den  1-sep-2012)</w:t>
      </w:r>
    </w:p>
    <w:p w:rsidR="00037DCF" w:rsidRDefault="00037DCF" w:rsidP="00037DCF">
      <w:pPr>
        <w:pStyle w:val="Brdtext"/>
        <w:ind w:left="227"/>
        <w:jc w:val="left"/>
      </w:pPr>
      <w:r>
        <w:t>Nyström, Stefan, generalsekreterare (fr.o.m den  1-sep-2012)</w:t>
      </w:r>
    </w:p>
    <w:p w:rsidR="00037DCF" w:rsidRDefault="00037DCF" w:rsidP="00037DCF">
      <w:pPr>
        <w:pStyle w:val="Brdtext"/>
        <w:ind w:left="227"/>
        <w:jc w:val="left"/>
      </w:pPr>
      <w:r>
        <w:t xml:space="preserve">Palmheden, Erika, verksjurist (fr.o.m den  1-sep-2012 t.o.m den </w:t>
      </w:r>
    </w:p>
    <w:p w:rsidR="00037DCF" w:rsidRDefault="00037DCF" w:rsidP="00037DCF">
      <w:pPr>
        <w:pStyle w:val="Brdtext"/>
        <w:ind w:left="227"/>
        <w:jc w:val="left"/>
      </w:pPr>
      <w:r>
        <w:t>18-nov-2012)</w:t>
      </w:r>
    </w:p>
    <w:p w:rsidR="00037DCF" w:rsidRDefault="00037DCF" w:rsidP="00037DCF">
      <w:pPr>
        <w:pStyle w:val="Brdtext"/>
        <w:ind w:left="227"/>
        <w:jc w:val="left"/>
      </w:pPr>
      <w:r>
        <w:t>Peters, Anna, handläggare (fr.o.m den 12-nov-2012)</w:t>
      </w:r>
    </w:p>
    <w:p w:rsidR="00037DCF" w:rsidRDefault="00037DCF" w:rsidP="00037DCF">
      <w:pPr>
        <w:pStyle w:val="Brdtext"/>
        <w:ind w:left="227"/>
        <w:jc w:val="left"/>
      </w:pPr>
      <w:r>
        <w:t>Sorby, Lennart, enhetschef (fr.o.m den  1-sep-2012)</w:t>
      </w:r>
    </w:p>
    <w:p w:rsidR="00037DCF" w:rsidRDefault="00037DCF" w:rsidP="00037DCF">
      <w:pPr>
        <w:pStyle w:val="Brdtext"/>
        <w:ind w:left="227"/>
        <w:jc w:val="left"/>
      </w:pPr>
      <w:r>
        <w:t>Svedinger, Ingrid, ämnesråd (fr.o.m den  1-sep-2012)</w:t>
      </w:r>
    </w:p>
    <w:p w:rsidR="00037DCF" w:rsidRDefault="00037DCF" w:rsidP="00037DCF">
      <w:pPr>
        <w:pStyle w:val="Brdtext"/>
        <w:ind w:left="227"/>
        <w:jc w:val="left"/>
      </w:pPr>
      <w:r>
        <w:t>Stenman, Göran, rådman (fr.o.m den  1-sep-2012)</w:t>
      </w:r>
    </w:p>
    <w:p w:rsidR="00037DCF" w:rsidRDefault="00037DCF" w:rsidP="00037DCF">
      <w:pPr>
        <w:pStyle w:val="Brdtext"/>
        <w:ind w:left="227"/>
        <w:jc w:val="left"/>
      </w:pPr>
      <w:r>
        <w:t>Troive, Harald, verksjurist (fr.o.m den  1-sep-2012)</w:t>
      </w:r>
    </w:p>
    <w:p w:rsidR="00037DCF" w:rsidRDefault="00037DCF" w:rsidP="00037DCF">
      <w:pPr>
        <w:pStyle w:val="Brdtext"/>
        <w:ind w:left="227"/>
        <w:jc w:val="left"/>
      </w:pPr>
      <w:r>
        <w:t>Wennberg, Kristian, enhetschef (fr.o.m den  1-sep-2012)</w:t>
      </w:r>
    </w:p>
    <w:p w:rsidR="00037DCF" w:rsidRDefault="00037DCF" w:rsidP="00037DCF">
      <w:pPr>
        <w:pStyle w:val="Brdtext"/>
        <w:ind w:left="227"/>
        <w:jc w:val="left"/>
      </w:pPr>
      <w:r>
        <w:t>Wickström, Ulf, förbundsjurist (fr.o.m den  1-sep-2012)</w:t>
      </w:r>
    </w:p>
    <w:p w:rsidR="00037DCF" w:rsidRDefault="00037DCF" w:rsidP="00037DCF">
      <w:pPr>
        <w:pStyle w:val="Brdtext"/>
        <w:ind w:left="227"/>
        <w:jc w:val="left"/>
      </w:pPr>
      <w:r>
        <w:t>Åhrling-Rundström, Gun, sakkunnig (fr.o.m den  1-sep-2012)</w:t>
      </w:r>
    </w:p>
    <w:p w:rsidR="00037DCF" w:rsidRDefault="00037DCF" w:rsidP="00037DCF">
      <w:pPr>
        <w:pStyle w:val="Brdtext"/>
        <w:ind w:left="227"/>
        <w:jc w:val="left"/>
      </w:pPr>
      <w:r>
        <w:t>Åsgård, Björn, departementssekreterare (fr.o.m den  1-sep-2012)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Brismo, Li, (fr.o.m den  1-jul-2012)</w:t>
      </w:r>
    </w:p>
    <w:p w:rsidR="00037DCF" w:rsidRDefault="00037DCF" w:rsidP="00037DCF">
      <w:pPr>
        <w:pStyle w:val="Brdtext"/>
        <w:ind w:left="227"/>
        <w:jc w:val="left"/>
      </w:pPr>
      <w:r>
        <w:t>Dreijer, Kristina, (fr.o.m den  1-jul-2012)</w:t>
      </w:r>
    </w:p>
    <w:p w:rsidR="00037DCF" w:rsidRDefault="00037DCF" w:rsidP="00037DCF">
      <w:pPr>
        <w:pStyle w:val="Brdtext"/>
        <w:jc w:val="left"/>
      </w:pPr>
    </w:p>
    <w:p w:rsidR="00037DCF" w:rsidRDefault="00037DCF" w:rsidP="00037DCF">
      <w:pPr>
        <w:pStyle w:val="Brdtext"/>
        <w:jc w:val="left"/>
      </w:pPr>
      <w:r>
        <w:t>Lokal: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2012:29 och dir. 2012:60</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2012:89 4 kap. 6 § miljöbalken</w:t>
      </w:r>
    </w:p>
    <w:p w:rsidR="00037DCF" w:rsidRDefault="00037DCF" w:rsidP="00037DCF">
      <w:pPr>
        <w:pStyle w:val="Brdtext"/>
        <w:jc w:val="left"/>
      </w:pPr>
    </w:p>
    <w:p w:rsidR="00037DCF" w:rsidRDefault="00037DCF" w:rsidP="00037DCF">
      <w:pPr>
        <w:pStyle w:val="Brdtext"/>
        <w:jc w:val="left"/>
      </w:pPr>
      <w:r>
        <w:t>Utredningen beräknas avsluta sitt arbete senast den 30 juni 2013.</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54" w:name="_Toc348704901"/>
      <w:bookmarkStart w:id="555" w:name="_Toc349138049"/>
      <w:bookmarkStart w:id="556" w:name="_Toc349138389"/>
      <w:r w:rsidRPr="00ED48FF">
        <w:rPr>
          <w:sz w:val="23"/>
          <w:szCs w:val="23"/>
        </w:rPr>
        <w:t>Utredningen om ersättning vid vissa fall av rådighetsinskränkningar (M 2012:02)</w:t>
      </w:r>
      <w:bookmarkEnd w:id="554"/>
      <w:bookmarkEnd w:id="555"/>
      <w:bookmarkEnd w:id="556"/>
    </w:p>
    <w:p w:rsidR="00037DCF" w:rsidRDefault="00037DCF" w:rsidP="00037DCF">
      <w:pPr>
        <w:pStyle w:val="Brdtext"/>
        <w:jc w:val="left"/>
      </w:pPr>
      <w:r>
        <w:t>Tillkallad enligt regeringens bemyndigande 31-maj-2012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Dirke, Lars, hovrättslagman (fr.o.m den 31-maj-2012)</w:t>
      </w:r>
    </w:p>
    <w:p w:rsidR="00A54739" w:rsidRDefault="00A54739" w:rsidP="00037DCF">
      <w:pPr>
        <w:pStyle w:val="Brdtext"/>
      </w:pPr>
    </w:p>
    <w:p w:rsidR="00037DCF" w:rsidRDefault="00037DCF" w:rsidP="00037DCF">
      <w:pPr>
        <w:pStyle w:val="Brdtext"/>
      </w:pPr>
      <w:r>
        <w:t>Experter:</w:t>
      </w:r>
    </w:p>
    <w:p w:rsidR="00037DCF" w:rsidRDefault="00037DCF" w:rsidP="00037DCF">
      <w:pPr>
        <w:pStyle w:val="Brdtext"/>
        <w:ind w:left="227"/>
        <w:jc w:val="left"/>
      </w:pPr>
      <w:r>
        <w:t>Bjällås, Ulf, f.d. hovrättslagman (fr.o.m den  8-okt-2012)</w:t>
      </w:r>
    </w:p>
    <w:p w:rsidR="00037DCF" w:rsidRDefault="00037DCF" w:rsidP="00037DCF">
      <w:pPr>
        <w:pStyle w:val="Brdtext"/>
        <w:ind w:left="227"/>
        <w:jc w:val="left"/>
      </w:pPr>
      <w:r>
        <w:t>Dahlsjö, Anders, f.d. fastighetsråd (fr.o.m den  8-okt-2012)</w:t>
      </w:r>
    </w:p>
    <w:p w:rsidR="00037DCF" w:rsidRDefault="00037DCF" w:rsidP="00037DCF">
      <w:pPr>
        <w:pStyle w:val="Brdtext"/>
        <w:ind w:left="227"/>
        <w:jc w:val="left"/>
      </w:pPr>
      <w:r>
        <w:t>Hagberg, Lovisa, miljöpolicyrådgivare (fr.o.m den  8-okt-2012)</w:t>
      </w:r>
    </w:p>
    <w:p w:rsidR="00037DCF" w:rsidRDefault="00037DCF" w:rsidP="00037DCF">
      <w:pPr>
        <w:pStyle w:val="Brdtext"/>
        <w:ind w:left="227"/>
        <w:jc w:val="left"/>
      </w:pPr>
      <w:r>
        <w:t>Hallberg, Anders, försvarsjurist (fr.o.m den  8-okt-2012)</w:t>
      </w:r>
    </w:p>
    <w:p w:rsidR="00037DCF" w:rsidRDefault="00037DCF" w:rsidP="00037DCF">
      <w:pPr>
        <w:pStyle w:val="Brdtext"/>
        <w:ind w:left="227"/>
        <w:jc w:val="left"/>
      </w:pPr>
      <w:r>
        <w:t>Hallström, Per, departementssekreterare (fr.o.m den  8-okt-2012)</w:t>
      </w:r>
    </w:p>
    <w:p w:rsidR="00037DCF" w:rsidRDefault="00037DCF" w:rsidP="00037DCF">
      <w:pPr>
        <w:pStyle w:val="Brdtext"/>
        <w:ind w:left="227"/>
        <w:jc w:val="left"/>
      </w:pPr>
      <w:r>
        <w:t>Lefwerth, Agneta, förbundsjurist (fr.o.m den  8-okt-2012)</w:t>
      </w:r>
    </w:p>
    <w:p w:rsidR="00037DCF" w:rsidRDefault="00037DCF" w:rsidP="00037DCF">
      <w:pPr>
        <w:pStyle w:val="Brdtext"/>
        <w:ind w:left="227"/>
        <w:jc w:val="left"/>
      </w:pPr>
      <w:r>
        <w:lastRenderedPageBreak/>
        <w:t>Lundin, Bo, enhetschef (fr.o.m den  8-okt-2012)</w:t>
      </w:r>
    </w:p>
    <w:p w:rsidR="00037DCF" w:rsidRDefault="00037DCF" w:rsidP="00037DCF">
      <w:pPr>
        <w:pStyle w:val="Brdtext"/>
        <w:ind w:left="227"/>
        <w:jc w:val="left"/>
      </w:pPr>
      <w:r>
        <w:t>Meyrowitsch, Anna, rättssakkunnig (fr.o.m den  8-okt-2012)</w:t>
      </w:r>
    </w:p>
    <w:p w:rsidR="00037DCF" w:rsidRDefault="00037DCF" w:rsidP="00037DCF">
      <w:pPr>
        <w:pStyle w:val="Brdtext"/>
        <w:ind w:left="227"/>
        <w:jc w:val="left"/>
      </w:pPr>
      <w:r>
        <w:t>Norberg, Torgny, kammarråd (fr.o.m den  8-okt-2012)</w:t>
      </w:r>
    </w:p>
    <w:p w:rsidR="00037DCF" w:rsidRDefault="00037DCF" w:rsidP="00037DCF">
      <w:pPr>
        <w:pStyle w:val="Brdtext"/>
        <w:ind w:left="227"/>
        <w:jc w:val="left"/>
      </w:pPr>
      <w:r>
        <w:t>Nordenswan, Gilbert, jur.kand. (fr.o.m den  8-okt-2010)</w:t>
      </w:r>
    </w:p>
    <w:p w:rsidR="00037DCF" w:rsidRDefault="00037DCF" w:rsidP="00037DCF">
      <w:pPr>
        <w:pStyle w:val="Brdtext"/>
        <w:ind w:left="227"/>
        <w:jc w:val="left"/>
      </w:pPr>
      <w:r>
        <w:t>Rosén, Helena, departementssekreterare (fr.o.m den  8-okt-2010)</w:t>
      </w:r>
    </w:p>
    <w:p w:rsidR="00037DCF" w:rsidRDefault="00037DCF" w:rsidP="00037DCF">
      <w:pPr>
        <w:pStyle w:val="Brdtext"/>
        <w:ind w:left="227"/>
        <w:jc w:val="left"/>
      </w:pPr>
      <w:r>
        <w:t>Wickström, Ulf, miljöjurist (fr.o.m den  8-okt-2012)</w:t>
      </w:r>
    </w:p>
    <w:p w:rsidR="00037DCF" w:rsidRDefault="00037DCF" w:rsidP="00037DCF">
      <w:pPr>
        <w:pStyle w:val="Brdtext"/>
        <w:ind w:left="227"/>
        <w:jc w:val="left"/>
      </w:pPr>
      <w:r>
        <w:t>Öhman, Conny, departementssekreterare (fr.o.m den  8-okt-2012)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Sandgren, Evelina, (fr.o.m den 24-sep-2012)</w:t>
      </w:r>
    </w:p>
    <w:p w:rsidR="00037DCF" w:rsidRDefault="00037DCF" w:rsidP="00037DCF">
      <w:pPr>
        <w:pStyle w:val="Brdtext"/>
        <w:jc w:val="left"/>
      </w:pPr>
    </w:p>
    <w:p w:rsidR="00037DCF" w:rsidRDefault="00037DCF" w:rsidP="00037DCF">
      <w:pPr>
        <w:pStyle w:val="Brdtext"/>
        <w:jc w:val="left"/>
      </w:pPr>
      <w:r>
        <w:t>Lokal: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2012:59</w:t>
      </w:r>
    </w:p>
    <w:p w:rsidR="00037DCF" w:rsidRDefault="00037DCF" w:rsidP="00037DCF">
      <w:pPr>
        <w:pStyle w:val="Brdtext"/>
        <w:jc w:val="left"/>
      </w:pPr>
    </w:p>
    <w:p w:rsidR="00037DCF" w:rsidRDefault="00037DCF" w:rsidP="00037DCF">
      <w:pPr>
        <w:pStyle w:val="Brdtext"/>
        <w:jc w:val="left"/>
      </w:pPr>
      <w:r>
        <w:t>Utredningen beräknas avsluta sitt arbete senast den 31 augusti 2013.</w:t>
      </w:r>
    </w:p>
    <w:p w:rsidR="00037DCF" w:rsidRPr="00ED48FF" w:rsidRDefault="00037DCF" w:rsidP="00037DCF">
      <w:pPr>
        <w:pStyle w:val="Rubrik2"/>
        <w:numPr>
          <w:ilvl w:val="1"/>
          <w:numId w:val="20"/>
        </w:numPr>
        <w:tabs>
          <w:tab w:val="clear" w:pos="1134"/>
          <w:tab w:val="clear" w:pos="2268"/>
          <w:tab w:val="left" w:pos="850"/>
        </w:tabs>
        <w:ind w:left="850" w:hanging="850"/>
        <w:rPr>
          <w:sz w:val="23"/>
          <w:szCs w:val="23"/>
        </w:rPr>
      </w:pPr>
      <w:bookmarkStart w:id="557" w:name="_Toc348704902"/>
      <w:bookmarkStart w:id="558" w:name="_Toc349138050"/>
      <w:bookmarkStart w:id="559" w:name="_Toc349138390"/>
      <w:r w:rsidRPr="00ED48FF">
        <w:rPr>
          <w:sz w:val="23"/>
          <w:szCs w:val="23"/>
        </w:rPr>
        <w:t xml:space="preserve">Utredningen för en nationell handlingsplan för säker användning och hantering av nanomaterial </w:t>
      </w:r>
      <w:r>
        <w:rPr>
          <w:sz w:val="23"/>
          <w:szCs w:val="23"/>
        </w:rPr>
        <w:t xml:space="preserve">              </w:t>
      </w:r>
      <w:r w:rsidRPr="00ED48FF">
        <w:rPr>
          <w:sz w:val="23"/>
          <w:szCs w:val="23"/>
        </w:rPr>
        <w:t>(M 2012:03)</w:t>
      </w:r>
      <w:bookmarkEnd w:id="557"/>
      <w:bookmarkEnd w:id="558"/>
      <w:bookmarkEnd w:id="559"/>
    </w:p>
    <w:p w:rsidR="00037DCF" w:rsidRDefault="00037DCF" w:rsidP="00037DCF">
      <w:pPr>
        <w:pStyle w:val="Brdtext"/>
        <w:jc w:val="left"/>
      </w:pPr>
      <w:r>
        <w:t>Tillkallad enligt regeringens bemyndigande  6-sep-2012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Forsberg, Ethel, samhällsbyggnadsdirektör (fr.o.m den  6-sep-2012)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Hellsten, Eva, (fr.o.m den 17-sep-2012)</w:t>
      </w:r>
    </w:p>
    <w:p w:rsidR="00037DCF" w:rsidRDefault="00037DCF" w:rsidP="00037DCF">
      <w:pPr>
        <w:pStyle w:val="Brdtext"/>
        <w:ind w:left="227"/>
        <w:jc w:val="left"/>
      </w:pPr>
      <w:r>
        <w:t>Nilsson, Annika, (fr.o.m den 15-okt-2012)</w:t>
      </w:r>
    </w:p>
    <w:p w:rsidR="00037DCF" w:rsidRDefault="00037DCF" w:rsidP="00037DCF">
      <w:pPr>
        <w:pStyle w:val="Brdtext"/>
        <w:ind w:left="227"/>
        <w:jc w:val="left"/>
      </w:pPr>
      <w:r>
        <w:t>Kain, Johanna, (fr.o.m den 17-sep-2012)</w:t>
      </w:r>
    </w:p>
    <w:p w:rsidR="00037DCF" w:rsidRDefault="00037DCF" w:rsidP="00037DCF">
      <w:pPr>
        <w:pStyle w:val="Brdtext"/>
        <w:ind w:left="227"/>
        <w:jc w:val="left"/>
      </w:pPr>
      <w:r>
        <w:t>Wallén, Maria, (fr.o.m den  1-okt-2012)</w:t>
      </w:r>
    </w:p>
    <w:p w:rsidR="00037DCF" w:rsidRDefault="00037DCF" w:rsidP="00037DCF">
      <w:pPr>
        <w:pStyle w:val="Brdtext"/>
        <w:jc w:val="left"/>
      </w:pPr>
    </w:p>
    <w:p w:rsidR="00037DCF" w:rsidRDefault="00037DCF" w:rsidP="00037DCF">
      <w:pPr>
        <w:pStyle w:val="Brdtext"/>
        <w:jc w:val="left"/>
      </w:pPr>
      <w:r>
        <w:t>Lokal: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2012:89</w:t>
      </w:r>
    </w:p>
    <w:p w:rsidR="00037DCF" w:rsidRDefault="00037DCF" w:rsidP="00037DCF">
      <w:pPr>
        <w:pStyle w:val="Brdtext"/>
        <w:jc w:val="left"/>
      </w:pPr>
    </w:p>
    <w:p w:rsidR="00037DCF" w:rsidRDefault="00037DCF" w:rsidP="00037DCF">
      <w:pPr>
        <w:pStyle w:val="Brdtext"/>
        <w:jc w:val="left"/>
      </w:pPr>
      <w:r>
        <w:t>Utredningen beräknas avsluta sitt arbete senast den 30 september 2013.</w:t>
      </w:r>
    </w:p>
    <w:p w:rsidR="00037DCF" w:rsidRDefault="00037DCF">
      <w:pPr>
        <w:overflowPunct/>
        <w:autoSpaceDE/>
        <w:autoSpaceDN/>
        <w:adjustRightInd/>
        <w:textAlignment w:val="auto"/>
        <w:rPr>
          <w:sz w:val="20"/>
        </w:rPr>
      </w:pPr>
      <w:r>
        <w:br w:type="page"/>
      </w:r>
    </w:p>
    <w:p w:rsidR="00037DCF" w:rsidRPr="00A27A6C" w:rsidRDefault="00037DCF" w:rsidP="0007545F">
      <w:pPr>
        <w:pStyle w:val="Rubrik1"/>
        <w:numPr>
          <w:ilvl w:val="0"/>
          <w:numId w:val="21"/>
        </w:numPr>
        <w:spacing w:before="0"/>
        <w:rPr>
          <w:sz w:val="27"/>
          <w:szCs w:val="27"/>
        </w:rPr>
      </w:pPr>
      <w:bookmarkStart w:id="560" w:name="_Toc348704903"/>
      <w:bookmarkStart w:id="561" w:name="_Toc349138051"/>
      <w:bookmarkStart w:id="562" w:name="_Toc349138391"/>
      <w:r w:rsidRPr="00A27A6C">
        <w:rPr>
          <w:sz w:val="27"/>
          <w:szCs w:val="27"/>
        </w:rPr>
        <w:lastRenderedPageBreak/>
        <w:t>Näringsdepartementet</w:t>
      </w:r>
      <w:bookmarkEnd w:id="560"/>
      <w:bookmarkEnd w:id="561"/>
      <w:bookmarkEnd w:id="562"/>
    </w:p>
    <w:p w:rsidR="00037DCF" w:rsidRDefault="00037DCF" w:rsidP="00037DCF">
      <w:pPr>
        <w:rPr>
          <w:sz w:val="20"/>
        </w:rPr>
      </w:pPr>
      <w:r>
        <w:rPr>
          <w:sz w:val="20"/>
        </w:rPr>
        <w:t>Inom detta avsnitt har följande kommittéer avslutat sin verksamhet sedan redovisningen i 2012 års kommittéberättelse: 4, 5, 6, 7, 8, 9, 10, 11, 12 och 13</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63" w:name="_Toc348704904"/>
      <w:bookmarkStart w:id="564" w:name="_Toc349138052"/>
      <w:bookmarkStart w:id="565" w:name="_Toc349138392"/>
      <w:r w:rsidRPr="00A27A6C">
        <w:rPr>
          <w:sz w:val="23"/>
          <w:szCs w:val="23"/>
        </w:rPr>
        <w:t>Utredningen (K 1994:02) med uppdrag att ansvara för vissa personalfrågor m.m.vid avvecklingen av Postverket</w:t>
      </w:r>
      <w:bookmarkEnd w:id="563"/>
      <w:bookmarkEnd w:id="564"/>
      <w:bookmarkEnd w:id="565"/>
    </w:p>
    <w:p w:rsidR="00037DCF" w:rsidRDefault="00037DCF" w:rsidP="00037DCF">
      <w:pPr>
        <w:pStyle w:val="Brdtext"/>
        <w:jc w:val="left"/>
      </w:pPr>
      <w:r>
        <w:t>Tillkallad enligt regeringens bemyndigande 17-feb-1994</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Ekholm, Lars, (fr.o.m den  1-jan-2008)</w:t>
      </w:r>
    </w:p>
    <w:p w:rsidR="00037DCF" w:rsidRDefault="00037DCF" w:rsidP="00037DCF">
      <w:pPr>
        <w:pStyle w:val="Brdtext"/>
        <w:ind w:left="227"/>
        <w:jc w:val="left"/>
      </w:pPr>
      <w:r>
        <w:t>Wallin, Conny, (fr.o.m den  1-okt-2000 t.o.m den 31-dec-2007)</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Åhlin, Stieg, (fr.o.m den 10-okt-1995 t.o.m den 22-mar-2004)</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Jansson, Erik, (fr.o.m den  1-mar-1994 t.o.m den 31-mar-1995)</w:t>
      </w:r>
    </w:p>
    <w:p w:rsidR="00037DCF" w:rsidRDefault="00037DCF" w:rsidP="00037DCF">
      <w:pPr>
        <w:pStyle w:val="Brdtext"/>
        <w:jc w:val="left"/>
      </w:pPr>
    </w:p>
    <w:p w:rsidR="00037DCF" w:rsidRDefault="00037DCF" w:rsidP="00037DCF">
      <w:pPr>
        <w:pStyle w:val="Brdtext"/>
        <w:jc w:val="left"/>
      </w:pPr>
      <w:r>
        <w:t>Lokal: Luntmakargatan 34. Postadress: Posten AB, Koncernfunktion Personal, 105 00 STOCKHOLM</w:t>
      </w:r>
    </w:p>
    <w:p w:rsidR="00037DCF" w:rsidRDefault="00037DCF" w:rsidP="00037DCF">
      <w:pPr>
        <w:pStyle w:val="Brdtext"/>
        <w:jc w:val="left"/>
      </w:pPr>
    </w:p>
    <w:p w:rsidR="00037DCF" w:rsidRDefault="00037DCF" w:rsidP="00037DCF">
      <w:pPr>
        <w:pStyle w:val="Brdtext"/>
        <w:jc w:val="left"/>
      </w:pPr>
      <w:r>
        <w:t>Direktiv för utredningen, se dir 1994:10.</w:t>
      </w:r>
    </w:p>
    <w:p w:rsidR="00037DCF" w:rsidRDefault="00037DCF" w:rsidP="00037DCF">
      <w:pPr>
        <w:pStyle w:val="Brdtext"/>
        <w:jc w:val="left"/>
      </w:pPr>
    </w:p>
    <w:p w:rsidR="00037DCF" w:rsidRDefault="00037DCF" w:rsidP="00037DCF">
      <w:pPr>
        <w:pStyle w:val="Brdtext"/>
        <w:jc w:val="left"/>
      </w:pPr>
      <w:r>
        <w:t>Utredningen beräknas avsluta sitt arbete senast den 31 december 2013.</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66" w:name="_Toc348704905"/>
      <w:bookmarkStart w:id="567" w:name="_Toc349138053"/>
      <w:bookmarkStart w:id="568" w:name="_Toc349138393"/>
      <w:r w:rsidRPr="00A27A6C">
        <w:rPr>
          <w:sz w:val="23"/>
          <w:szCs w:val="23"/>
        </w:rPr>
        <w:t>Regelrådet (N 2008:05)</w:t>
      </w:r>
      <w:bookmarkEnd w:id="566"/>
      <w:bookmarkEnd w:id="567"/>
      <w:bookmarkEnd w:id="568"/>
    </w:p>
    <w:p w:rsidR="00037DCF" w:rsidRDefault="00037DCF" w:rsidP="00037DCF">
      <w:pPr>
        <w:pStyle w:val="Brdtext"/>
        <w:jc w:val="left"/>
      </w:pPr>
      <w:r>
        <w:t>Tillkallade enligt regeringens bemyndigande 15-maj-2008</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von Bahr, Stig, (fr.o.m den  1-jan-2009 t.o.m den  9-nov-2012)</w:t>
      </w:r>
    </w:p>
    <w:p w:rsidR="00037DCF" w:rsidRDefault="00037DCF" w:rsidP="00037DCF">
      <w:pPr>
        <w:pStyle w:val="Brdtext"/>
        <w:ind w:left="227"/>
        <w:jc w:val="left"/>
      </w:pPr>
      <w:r>
        <w:t>Palm, Lennart, (fr.o.m den 12-nov-2012)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Kristoffersson, Eleonor, (fr.o.m den 30-jan-2012)</w:t>
      </w:r>
    </w:p>
    <w:p w:rsidR="00037DCF" w:rsidRDefault="00037DCF" w:rsidP="00037DCF">
      <w:pPr>
        <w:pStyle w:val="Brdtext"/>
        <w:ind w:left="227"/>
        <w:jc w:val="left"/>
      </w:pPr>
      <w:r>
        <w:t>Melin, Leif, professor (fr.o.m den 17-feb-2009)</w:t>
      </w:r>
    </w:p>
    <w:p w:rsidR="00037DCF" w:rsidRDefault="00037DCF" w:rsidP="00037DCF">
      <w:pPr>
        <w:pStyle w:val="Brdtext"/>
        <w:ind w:left="227"/>
        <w:jc w:val="left"/>
      </w:pPr>
      <w:r>
        <w:t>Palm, Lennart, jur.kand. (fr.o.m den 27-jan-2009)</w:t>
      </w:r>
    </w:p>
    <w:p w:rsidR="00037DCF" w:rsidRDefault="00037DCF" w:rsidP="00037DCF">
      <w:pPr>
        <w:pStyle w:val="Brdtext"/>
        <w:ind w:left="227"/>
        <w:jc w:val="left"/>
      </w:pPr>
      <w:r>
        <w:t>Ramberg, Christina, professor (fr.o.m den 27-jan-2009 t.o.m den 29-jan-2012)</w:t>
      </w:r>
    </w:p>
    <w:p w:rsidR="00B455FE" w:rsidRDefault="00B455FE">
      <w:pPr>
        <w:overflowPunct/>
        <w:autoSpaceDE/>
        <w:autoSpaceDN/>
        <w:adjustRightInd/>
        <w:textAlignment w:val="auto"/>
        <w:rPr>
          <w:sz w:val="20"/>
        </w:rPr>
      </w:pPr>
      <w:r>
        <w:br w:type="page"/>
      </w:r>
    </w:p>
    <w:p w:rsidR="00037DCF" w:rsidRDefault="00037DCF" w:rsidP="00037DCF">
      <w:pPr>
        <w:pStyle w:val="Brdtext"/>
      </w:pPr>
      <w:r>
        <w:lastRenderedPageBreak/>
        <w:t>Ersättare:</w:t>
      </w:r>
    </w:p>
    <w:p w:rsidR="00037DCF" w:rsidRDefault="00037DCF" w:rsidP="00037DCF">
      <w:pPr>
        <w:pStyle w:val="Brdtext"/>
        <w:ind w:left="227"/>
        <w:jc w:val="left"/>
      </w:pPr>
      <w:r>
        <w:t>Anderbark, Annika, (fr.o.m den  1-nov-2012)</w:t>
      </w:r>
    </w:p>
    <w:p w:rsidR="00037DCF" w:rsidRDefault="00037DCF" w:rsidP="00037DCF">
      <w:pPr>
        <w:pStyle w:val="Brdtext"/>
        <w:ind w:left="227"/>
        <w:jc w:val="left"/>
      </w:pPr>
      <w:r>
        <w:t>Danielsson, Britt, vd (fr.o.m den 25-mar-2009 t.o.m den  1-okt-2009)</w:t>
      </w:r>
    </w:p>
    <w:p w:rsidR="00037DCF" w:rsidRDefault="00037DCF" w:rsidP="00037DCF">
      <w:pPr>
        <w:pStyle w:val="Brdtext"/>
        <w:ind w:left="227"/>
        <w:jc w:val="left"/>
      </w:pPr>
      <w:r>
        <w:t>Fernlund, Carl Gustav, kammarrättspresident (fr.o.m den 25-mar-2009 t.o.m den 14-nov-2011)</w:t>
      </w:r>
    </w:p>
    <w:p w:rsidR="00037DCF" w:rsidRDefault="00037DCF" w:rsidP="00037DCF">
      <w:pPr>
        <w:pStyle w:val="Brdtext"/>
        <w:ind w:left="227"/>
        <w:jc w:val="left"/>
      </w:pPr>
      <w:r>
        <w:t>Norberg, Claes, professor (fr.o.m den 25-mar-2009)</w:t>
      </w:r>
    </w:p>
    <w:p w:rsidR="00037DCF" w:rsidRDefault="00037DCF" w:rsidP="00037DCF">
      <w:pPr>
        <w:pStyle w:val="Brdtext"/>
        <w:ind w:left="227"/>
        <w:jc w:val="left"/>
      </w:pPr>
      <w:r>
        <w:t>Nyberg, Sten, (fr.o.m den 30-jan-2012)</w:t>
      </w:r>
    </w:p>
    <w:p w:rsidR="00037DCF" w:rsidRDefault="00037DCF" w:rsidP="00037DCF">
      <w:pPr>
        <w:pStyle w:val="Brdtext"/>
        <w:ind w:left="227"/>
        <w:jc w:val="left"/>
      </w:pPr>
      <w:r>
        <w:t>Ramberg, Christina, professor (fr.o.m den 30-jan-2012)</w:t>
      </w:r>
    </w:p>
    <w:p w:rsidR="00037DCF" w:rsidRDefault="00037DCF" w:rsidP="00037DCF">
      <w:pPr>
        <w:pStyle w:val="Brdtext"/>
        <w:ind w:left="227"/>
        <w:jc w:val="left"/>
      </w:pPr>
      <w:r>
        <w:t xml:space="preserve">Spenser, Maud, verkst. direktör (fr.o.m den  2-okt-2009 t.o.m den </w:t>
      </w:r>
    </w:p>
    <w:p w:rsidR="00037DCF" w:rsidRDefault="00037DCF" w:rsidP="00037DCF">
      <w:pPr>
        <w:pStyle w:val="Brdtext"/>
        <w:ind w:left="227"/>
        <w:jc w:val="left"/>
      </w:pPr>
      <w:r>
        <w:t>30-aug-2012)</w:t>
      </w:r>
    </w:p>
    <w:p w:rsidR="00037DCF" w:rsidRDefault="00037DCF" w:rsidP="00037DCF">
      <w:pPr>
        <w:pStyle w:val="Brdtext"/>
        <w:ind w:left="227"/>
        <w:jc w:val="left"/>
      </w:pPr>
      <w:r>
        <w:t xml:space="preserve">Ståhl, Kristina, regeringsråd (fr.o.m den 25-mar-2009 t.o.m den </w:t>
      </w:r>
    </w:p>
    <w:p w:rsidR="00037DCF" w:rsidRDefault="00037DCF" w:rsidP="00037DCF">
      <w:pPr>
        <w:pStyle w:val="Brdtext"/>
        <w:ind w:left="227"/>
        <w:jc w:val="left"/>
      </w:pPr>
      <w:r>
        <w:t>14-nov-2011)</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Fors, Christina, (fr.o.m den 13-okt-2008)</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Bodén, Linda, (fr.o.m den  8-aug-2011)</w:t>
      </w:r>
    </w:p>
    <w:p w:rsidR="00037DCF" w:rsidRDefault="00037DCF" w:rsidP="00037DCF">
      <w:pPr>
        <w:pStyle w:val="Brdtext"/>
        <w:ind w:left="227"/>
        <w:jc w:val="left"/>
      </w:pPr>
      <w:r>
        <w:t>Döös, Anna, (fr.o.m den  1-nov-2008 t.o.m den 30-sep-2010)</w:t>
      </w:r>
    </w:p>
    <w:p w:rsidR="00037DCF" w:rsidRDefault="00037DCF" w:rsidP="00037DCF">
      <w:pPr>
        <w:pStyle w:val="Brdtext"/>
        <w:ind w:left="227"/>
        <w:jc w:val="left"/>
      </w:pPr>
      <w:r>
        <w:t>Fredriksson, Oscar, (fr.o.m den 10-nov-2008 t.o.m den 15-aug-2010)</w:t>
      </w:r>
    </w:p>
    <w:p w:rsidR="00037DCF" w:rsidRDefault="00037DCF" w:rsidP="00037DCF">
      <w:pPr>
        <w:pStyle w:val="Brdtext"/>
        <w:ind w:left="227"/>
        <w:jc w:val="left"/>
      </w:pPr>
      <w:r>
        <w:t>Fång, Emilia, (fr.o.m den 23-maj-2011 t.o.m den 17-feb-2013)</w:t>
      </w:r>
    </w:p>
    <w:p w:rsidR="00037DCF" w:rsidRDefault="00037DCF" w:rsidP="00037DCF">
      <w:pPr>
        <w:pStyle w:val="Brdtext"/>
        <w:ind w:left="227"/>
        <w:jc w:val="left"/>
      </w:pPr>
      <w:r>
        <w:t>Garinder, Katarina, (fr.o.m den  1-dec-2011 t.o.m den 30-apr-2012)</w:t>
      </w:r>
    </w:p>
    <w:p w:rsidR="00037DCF" w:rsidRDefault="00037DCF" w:rsidP="00037DCF">
      <w:pPr>
        <w:pStyle w:val="Brdtext"/>
        <w:ind w:left="227"/>
        <w:jc w:val="left"/>
      </w:pPr>
      <w:r>
        <w:t>Gustafsson, Eva, (fr.o.m den 10-aug-2009)</w:t>
      </w:r>
    </w:p>
    <w:p w:rsidR="00037DCF" w:rsidRDefault="00037DCF" w:rsidP="00037DCF">
      <w:pPr>
        <w:pStyle w:val="Brdtext"/>
        <w:ind w:left="227"/>
        <w:jc w:val="left"/>
      </w:pPr>
      <w:r>
        <w:t>Jonsson, Fredrik, (fr.o.m den 14-mar-2011 t.o.m den  1-jun-2012)</w:t>
      </w:r>
    </w:p>
    <w:p w:rsidR="00037DCF" w:rsidRDefault="00037DCF" w:rsidP="00037DCF">
      <w:pPr>
        <w:pStyle w:val="Brdtext"/>
        <w:ind w:left="227"/>
        <w:jc w:val="left"/>
      </w:pPr>
      <w:r>
        <w:t>Petersson, Magnus, (fr.o.m den 27-jul-2009 t.o.m den  6-jun-2011)</w:t>
      </w:r>
    </w:p>
    <w:p w:rsidR="00037DCF" w:rsidRDefault="00037DCF" w:rsidP="00037DCF">
      <w:pPr>
        <w:pStyle w:val="Brdtext"/>
        <w:ind w:left="227"/>
        <w:jc w:val="left"/>
      </w:pPr>
      <w:r>
        <w:t>Pousette, Christian, (fr.o.m den  5-nov-2012 t.o.m den  3-maj-2013)</w:t>
      </w:r>
    </w:p>
    <w:p w:rsidR="00037DCF" w:rsidRDefault="00037DCF" w:rsidP="00037DCF">
      <w:pPr>
        <w:pStyle w:val="Brdtext"/>
        <w:ind w:left="227"/>
        <w:jc w:val="left"/>
      </w:pPr>
      <w:r>
        <w:t>Ryltenius, Anna, (fr.o.m den  1-dec-2008 t.o.m den  4-nov-2012)</w:t>
      </w:r>
    </w:p>
    <w:p w:rsidR="00037DCF" w:rsidRDefault="00037DCF" w:rsidP="00037DCF">
      <w:pPr>
        <w:pStyle w:val="Brdtext"/>
        <w:ind w:left="227"/>
        <w:jc w:val="left"/>
      </w:pPr>
      <w:r>
        <w:t>Stomilovic, Dean, (fr.o.m den 10-aug-2009 t.o.m den 31-jul-2010)</w:t>
      </w:r>
    </w:p>
    <w:p w:rsidR="00037DCF" w:rsidRDefault="00037DCF" w:rsidP="00037DCF">
      <w:pPr>
        <w:pStyle w:val="Brdtext"/>
        <w:ind w:left="227"/>
        <w:jc w:val="left"/>
      </w:pPr>
      <w:r>
        <w:t>Törnqvist, Elin, (fr.o.m den  4-apr-2011)</w:t>
      </w:r>
    </w:p>
    <w:p w:rsidR="00037DCF" w:rsidRDefault="00037DCF" w:rsidP="00037DCF">
      <w:pPr>
        <w:pStyle w:val="Brdtext"/>
        <w:ind w:left="227"/>
        <w:jc w:val="left"/>
      </w:pPr>
      <w:r>
        <w:t>Wallgren, Mia, (fr.o.m den 18-jan-2010)</w:t>
      </w:r>
    </w:p>
    <w:p w:rsidR="00037DCF" w:rsidRDefault="00037DCF" w:rsidP="00037DCF">
      <w:pPr>
        <w:pStyle w:val="Brdtext"/>
        <w:ind w:left="227"/>
        <w:jc w:val="left"/>
      </w:pPr>
      <w:r>
        <w:t>Zetterlind, Stefan, (fr.o.m den  1-dec-2011)</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 xml:space="preserve">Gunnarsson, Marianne, (fr.o.m den  7-jan-2009 t.o.m den </w:t>
      </w:r>
    </w:p>
    <w:p w:rsidR="00037DCF" w:rsidRDefault="00037DCF" w:rsidP="00037DCF">
      <w:pPr>
        <w:pStyle w:val="Brdtext"/>
        <w:ind w:left="227"/>
        <w:jc w:val="left"/>
      </w:pPr>
      <w:r>
        <w:t>30-sep 2010)</w:t>
      </w:r>
    </w:p>
    <w:p w:rsidR="00037DCF" w:rsidRDefault="00037DCF" w:rsidP="00037DCF">
      <w:pPr>
        <w:pStyle w:val="Brdtext"/>
        <w:ind w:left="227"/>
        <w:jc w:val="left"/>
      </w:pPr>
      <w:r>
        <w:t>Lindblom, Rebecca, (fr.o.m den 15-jun-2012 t.o.m den 17-aug-2012)</w:t>
      </w:r>
    </w:p>
    <w:p w:rsidR="00037DCF" w:rsidRDefault="00037DCF" w:rsidP="00037DCF">
      <w:pPr>
        <w:pStyle w:val="Brdtext"/>
        <w:ind w:left="227"/>
        <w:jc w:val="left"/>
      </w:pPr>
      <w:r>
        <w:t>Lindström, Anne, (fr.o.m den 21-mar-2012)</w:t>
      </w:r>
    </w:p>
    <w:p w:rsidR="00037DCF" w:rsidRDefault="00037DCF" w:rsidP="00037DCF">
      <w:pPr>
        <w:pStyle w:val="Brdtext"/>
        <w:ind w:left="227"/>
        <w:jc w:val="left"/>
      </w:pPr>
      <w:r>
        <w:t>Rooth, Sara, (fr.o.m den 12-okt-2009 t.o.m den  4-sep-2010)</w:t>
      </w:r>
    </w:p>
    <w:p w:rsidR="00037DCF" w:rsidRDefault="00037DCF" w:rsidP="00037DCF">
      <w:pPr>
        <w:pStyle w:val="Brdtext"/>
        <w:ind w:left="227"/>
        <w:jc w:val="left"/>
      </w:pPr>
      <w:r>
        <w:t>Sundin, Ingrid, (fr.o.m den  2-aug-2010)</w:t>
      </w:r>
    </w:p>
    <w:p w:rsidR="00037DCF" w:rsidRDefault="00037DCF" w:rsidP="00037DCF">
      <w:pPr>
        <w:pStyle w:val="Brdtext"/>
        <w:jc w:val="left"/>
      </w:pPr>
    </w:p>
    <w:p w:rsidR="00037DCF" w:rsidRDefault="00037DCF" w:rsidP="00037DCF">
      <w:pPr>
        <w:pStyle w:val="Brdtext"/>
        <w:jc w:val="left"/>
      </w:pPr>
      <w:r>
        <w:t xml:space="preserve">Lokal: Karlavägen 100, Garnisonen, 103 33 Stockholm, tel. </w:t>
      </w:r>
    </w:p>
    <w:p w:rsidR="00037DCF" w:rsidRDefault="00037DCF" w:rsidP="00037DCF">
      <w:pPr>
        <w:pStyle w:val="Brdtext"/>
        <w:jc w:val="left"/>
      </w:pPr>
      <w:r>
        <w:t>08-405 10 00, 08-405 2161 (huvudsekr.)</w:t>
      </w:r>
    </w:p>
    <w:p w:rsidR="00037DCF" w:rsidRDefault="00037DCF" w:rsidP="00037DCF">
      <w:pPr>
        <w:pStyle w:val="Brdtext"/>
        <w:jc w:val="left"/>
      </w:pPr>
    </w:p>
    <w:p w:rsidR="00037DCF" w:rsidRDefault="00037DCF" w:rsidP="00037DCF">
      <w:pPr>
        <w:pStyle w:val="Brdtext"/>
        <w:jc w:val="left"/>
      </w:pPr>
      <w:r>
        <w:t>Direktiv för rådet, se dir. 2008:57, dir. 2008:142, dir. 2010:96 och dir.</w:t>
      </w:r>
    </w:p>
    <w:p w:rsidR="00037DCF" w:rsidRDefault="00037DCF" w:rsidP="00037DCF">
      <w:pPr>
        <w:pStyle w:val="Brdtext"/>
        <w:jc w:val="left"/>
      </w:pPr>
      <w:r>
        <w:t>2011:71</w:t>
      </w:r>
    </w:p>
    <w:p w:rsidR="00037DCF" w:rsidRDefault="00037DCF" w:rsidP="00037DCF">
      <w:pPr>
        <w:pStyle w:val="Brdtext"/>
        <w:jc w:val="left"/>
      </w:pPr>
    </w:p>
    <w:p w:rsidR="00037DCF" w:rsidRDefault="00037DCF" w:rsidP="00037DCF">
      <w:pPr>
        <w:pStyle w:val="Brdtext"/>
        <w:jc w:val="left"/>
      </w:pPr>
      <w:r>
        <w:t>Rådet har avgett</w:t>
      </w:r>
    </w:p>
    <w:p w:rsidR="00037DCF" w:rsidRDefault="00037DCF" w:rsidP="00037DCF">
      <w:pPr>
        <w:pStyle w:val="Brdtext"/>
        <w:jc w:val="left"/>
      </w:pPr>
      <w:r>
        <w:t xml:space="preserve">    Årsrapport 2009-01-30 till regeringen</w:t>
      </w:r>
    </w:p>
    <w:p w:rsidR="00037DCF" w:rsidRDefault="00037DCF" w:rsidP="00037DCF">
      <w:pPr>
        <w:pStyle w:val="Brdtext"/>
        <w:jc w:val="left"/>
      </w:pPr>
      <w:r>
        <w:lastRenderedPageBreak/>
        <w:t xml:space="preserve">    Årsrapport 2010-01-28</w:t>
      </w:r>
    </w:p>
    <w:p w:rsidR="00037DCF" w:rsidRDefault="00037DCF" w:rsidP="00037DCF">
      <w:pPr>
        <w:pStyle w:val="Brdtext"/>
        <w:jc w:val="left"/>
      </w:pPr>
      <w:r>
        <w:t xml:space="preserve">    Årsrapport 2011-01-31</w:t>
      </w:r>
    </w:p>
    <w:p w:rsidR="00037DCF" w:rsidRDefault="00037DCF" w:rsidP="00037DCF">
      <w:pPr>
        <w:pStyle w:val="Brdtext"/>
        <w:jc w:val="left"/>
      </w:pPr>
      <w:r>
        <w:t xml:space="preserve">    Redovisning av uppdrag i tilläggsdirektiv 2011:71</w:t>
      </w:r>
    </w:p>
    <w:p w:rsidR="00037DCF" w:rsidRDefault="00037DCF" w:rsidP="00037DCF">
      <w:pPr>
        <w:pStyle w:val="Brdtext"/>
        <w:jc w:val="left"/>
      </w:pPr>
      <w:r>
        <w:t xml:space="preserve">    - Angående gränsvärden för fullständiga konsekvensutredningar</w:t>
      </w:r>
    </w:p>
    <w:p w:rsidR="00037DCF" w:rsidRPr="003514AB" w:rsidRDefault="00037DCF" w:rsidP="00037DCF">
      <w:pPr>
        <w:pStyle w:val="Brdtext"/>
        <w:jc w:val="left"/>
      </w:pPr>
      <w:r>
        <w:t xml:space="preserve">    - Angående analys av kanslisvar</w:t>
      </w:r>
    </w:p>
    <w:p w:rsidR="00037DCF" w:rsidRDefault="00037DCF" w:rsidP="00037DCF">
      <w:pPr>
        <w:pStyle w:val="Brdtext"/>
        <w:jc w:val="left"/>
      </w:pPr>
      <w:r>
        <w:t xml:space="preserve">    Årsrapport 2012-01-31</w:t>
      </w:r>
    </w:p>
    <w:p w:rsidR="00037DCF" w:rsidRDefault="00037DCF" w:rsidP="00037DCF">
      <w:pPr>
        <w:pStyle w:val="Brdtext"/>
        <w:jc w:val="left"/>
      </w:pPr>
    </w:p>
    <w:p w:rsidR="00037DCF" w:rsidRDefault="00037DCF" w:rsidP="00037DCF">
      <w:pPr>
        <w:pStyle w:val="Brdtext"/>
        <w:jc w:val="left"/>
      </w:pPr>
      <w:r>
        <w:t>Regelrådet beräknas avsluta sitt arbete senast den 31 december 2014.</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69" w:name="_Toc348704906"/>
      <w:bookmarkStart w:id="570" w:name="_Toc349138054"/>
      <w:bookmarkStart w:id="571" w:name="_Toc349138394"/>
      <w:r w:rsidRPr="00A27A6C">
        <w:rPr>
          <w:sz w:val="23"/>
          <w:szCs w:val="23"/>
        </w:rPr>
        <w:t>E-delegationen (Fi 2009:01)</w:t>
      </w:r>
      <w:bookmarkEnd w:id="569"/>
      <w:bookmarkEnd w:id="570"/>
      <w:bookmarkEnd w:id="571"/>
    </w:p>
    <w:p w:rsidR="00037DCF" w:rsidRDefault="00037DCF" w:rsidP="00037DCF">
      <w:pPr>
        <w:pStyle w:val="Brdtext"/>
        <w:jc w:val="left"/>
      </w:pPr>
      <w:r>
        <w:t>Tillkallade enligt regeringens bemyndigande 26-mar-2009</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Bränström, Annika, (fr.o.m den  1-aug-2011)</w:t>
      </w:r>
    </w:p>
    <w:p w:rsidR="00037DCF" w:rsidRDefault="00037DCF" w:rsidP="00037DCF">
      <w:pPr>
        <w:pStyle w:val="Brdtext"/>
        <w:ind w:left="227"/>
        <w:jc w:val="left"/>
      </w:pPr>
      <w:r>
        <w:t>Sjöstrand, Mats, (fr.o.m den 26-mar-2009 t.o.m den 31-jul-2011)</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Bermudez-Svankvist, Angeles, generaldirektör (fr.o.m den </w:t>
      </w:r>
    </w:p>
    <w:p w:rsidR="00037DCF" w:rsidRDefault="00037DCF" w:rsidP="00037DCF">
      <w:pPr>
        <w:pStyle w:val="Brdtext"/>
        <w:ind w:left="227"/>
        <w:jc w:val="left"/>
      </w:pPr>
      <w:r>
        <w:t>26-mar-2009)</w:t>
      </w:r>
    </w:p>
    <w:p w:rsidR="00037DCF" w:rsidRDefault="00037DCF" w:rsidP="00037DCF">
      <w:pPr>
        <w:pStyle w:val="Brdtext"/>
        <w:ind w:left="227"/>
        <w:jc w:val="left"/>
      </w:pPr>
      <w:r>
        <w:t>Borg Wallin, Kerstin, generaldirektör (fr.o.m den 20-apr-2010 t.o.m den  2-mar-2011)</w:t>
      </w:r>
    </w:p>
    <w:p w:rsidR="00037DCF" w:rsidRDefault="00037DCF" w:rsidP="00037DCF">
      <w:pPr>
        <w:pStyle w:val="Brdtext"/>
        <w:ind w:left="227"/>
        <w:jc w:val="left"/>
      </w:pPr>
      <w:r>
        <w:t>Brännström, Annika, generaldirektör (fr.o.m den 26-mar-2009 t.o.m den 31-jul-2011)</w:t>
      </w:r>
    </w:p>
    <w:p w:rsidR="00037DCF" w:rsidRDefault="00037DCF" w:rsidP="00037DCF">
      <w:pPr>
        <w:pStyle w:val="Brdtext"/>
        <w:ind w:left="227"/>
        <w:jc w:val="left"/>
      </w:pPr>
      <w:r>
        <w:t>Danielsson, Anders, generaldirektör (fr.o.m den 23-apr-2012)</w:t>
      </w:r>
    </w:p>
    <w:p w:rsidR="00037DCF" w:rsidRDefault="00037DCF" w:rsidP="00037DCF">
      <w:pPr>
        <w:pStyle w:val="Brdtext"/>
        <w:ind w:left="227"/>
        <w:jc w:val="left"/>
      </w:pPr>
      <w:r>
        <w:t>Denneberg, Leif, generaldirektör (fr.o.m den  1-sep-2012)</w:t>
      </w:r>
    </w:p>
    <w:p w:rsidR="00037DCF" w:rsidRDefault="00037DCF" w:rsidP="00037DCF">
      <w:pPr>
        <w:pStyle w:val="Brdtext"/>
        <w:ind w:left="227"/>
        <w:jc w:val="left"/>
      </w:pPr>
      <w:r>
        <w:t>Eliasson, Dan, generaldirektör (fr.o.m den  1-sep-2009)</w:t>
      </w:r>
    </w:p>
    <w:p w:rsidR="00037DCF" w:rsidRDefault="00037DCF" w:rsidP="00037DCF">
      <w:pPr>
        <w:pStyle w:val="Brdtext"/>
        <w:ind w:left="227"/>
        <w:jc w:val="left"/>
      </w:pPr>
      <w:r>
        <w:t>Hansson, Ingemar, generaldirektör (fr.o.m den 20-apr-2010)</w:t>
      </w:r>
    </w:p>
    <w:p w:rsidR="00037DCF" w:rsidRDefault="00037DCF" w:rsidP="00037DCF">
      <w:pPr>
        <w:pStyle w:val="Brdtext"/>
        <w:ind w:left="227"/>
        <w:jc w:val="left"/>
      </w:pPr>
      <w:r>
        <w:t xml:space="preserve">Gellerbrant Hagberg, Christina, generaldirektör (fr.o.m den  </w:t>
      </w:r>
    </w:p>
    <w:p w:rsidR="00037DCF" w:rsidRDefault="00037DCF" w:rsidP="00037DCF">
      <w:pPr>
        <w:pStyle w:val="Brdtext"/>
        <w:ind w:left="227"/>
        <w:jc w:val="left"/>
      </w:pPr>
      <w:r>
        <w:t>3-mar-2011)</w:t>
      </w:r>
    </w:p>
    <w:p w:rsidR="00037DCF" w:rsidRDefault="00037DCF" w:rsidP="00037DCF">
      <w:pPr>
        <w:pStyle w:val="Brdtext"/>
        <w:ind w:left="227"/>
        <w:jc w:val="left"/>
      </w:pPr>
      <w:r>
        <w:t xml:space="preserve">Jonasson, Lennart, projektchef (fr.o.m den  1-jan-2012 t.o.m den </w:t>
      </w:r>
    </w:p>
    <w:p w:rsidR="00037DCF" w:rsidRDefault="00037DCF" w:rsidP="00037DCF">
      <w:pPr>
        <w:pStyle w:val="Brdtext"/>
        <w:ind w:left="227"/>
        <w:jc w:val="left"/>
      </w:pPr>
      <w:r>
        <w:t>31-dec-2012)</w:t>
      </w:r>
    </w:p>
    <w:p w:rsidR="00037DCF" w:rsidRDefault="00037DCF" w:rsidP="00037DCF">
      <w:pPr>
        <w:pStyle w:val="Brdtext"/>
        <w:ind w:left="227"/>
        <w:jc w:val="left"/>
      </w:pPr>
      <w:r>
        <w:t>Jordell, Björn, (fr.o.m den  1-maj-2010)</w:t>
      </w:r>
    </w:p>
    <w:p w:rsidR="00037DCF" w:rsidRDefault="00037DCF" w:rsidP="00037DCF">
      <w:pPr>
        <w:pStyle w:val="Brdtext"/>
        <w:ind w:left="227"/>
        <w:jc w:val="left"/>
      </w:pPr>
      <w:r>
        <w:t xml:space="preserve">Jönsson, Stig, generaldirektör (fr.o.m den 26-mar-2009 t.o.m den </w:t>
      </w:r>
    </w:p>
    <w:p w:rsidR="00037DCF" w:rsidRDefault="00037DCF" w:rsidP="00037DCF">
      <w:pPr>
        <w:pStyle w:val="Brdtext"/>
        <w:ind w:left="227"/>
        <w:jc w:val="left"/>
      </w:pPr>
      <w:r>
        <w:t>30-apr-2011)</w:t>
      </w:r>
    </w:p>
    <w:p w:rsidR="00037DCF" w:rsidRDefault="00037DCF" w:rsidP="00037DCF">
      <w:pPr>
        <w:pStyle w:val="Brdtext"/>
        <w:ind w:left="227"/>
        <w:jc w:val="left"/>
      </w:pPr>
      <w:r>
        <w:t>Kjellson, Bengt, generaldirektör (fr.o.m den  1-aug-2011)</w:t>
      </w:r>
    </w:p>
    <w:p w:rsidR="00037DCF" w:rsidRDefault="00037DCF" w:rsidP="00037DCF">
      <w:pPr>
        <w:pStyle w:val="Brdtext"/>
        <w:ind w:left="227"/>
        <w:jc w:val="left"/>
      </w:pPr>
      <w:r>
        <w:t>Lender, Adriana, generaldirektör (fr.o.m den 26-mar-2009 t.o.m den 30-sep-2011)</w:t>
      </w:r>
    </w:p>
    <w:p w:rsidR="00037DCF" w:rsidRDefault="00037DCF" w:rsidP="00037DCF">
      <w:pPr>
        <w:pStyle w:val="Brdtext"/>
        <w:ind w:left="227"/>
        <w:jc w:val="left"/>
      </w:pPr>
      <w:r>
        <w:t xml:space="preserve">Lidman, Thomas, riksarkivarie (fr.o.m den 26-mar-2009 t.o.m den </w:t>
      </w:r>
    </w:p>
    <w:p w:rsidR="00037DCF" w:rsidRDefault="00037DCF" w:rsidP="00037DCF">
      <w:pPr>
        <w:pStyle w:val="Brdtext"/>
        <w:ind w:left="227"/>
        <w:jc w:val="left"/>
      </w:pPr>
      <w:r>
        <w:t>30-apr-2010)</w:t>
      </w:r>
    </w:p>
    <w:p w:rsidR="00037DCF" w:rsidRDefault="00037DCF" w:rsidP="00037DCF">
      <w:pPr>
        <w:pStyle w:val="Brdtext"/>
        <w:ind w:left="227"/>
        <w:jc w:val="left"/>
      </w:pPr>
      <w:r>
        <w:t>Lindberg, Helena, generaldirektör (fr.o.m den 26-mar-2009)</w:t>
      </w:r>
    </w:p>
    <w:p w:rsidR="00037DCF" w:rsidRDefault="00037DCF" w:rsidP="00037DCF">
      <w:pPr>
        <w:pStyle w:val="Brdtext"/>
        <w:ind w:left="227"/>
        <w:jc w:val="left"/>
      </w:pPr>
      <w:r>
        <w:t>Ljungh, Claes, generaldirektör (fr.o.m den 26-mar-2009)</w:t>
      </w:r>
    </w:p>
    <w:p w:rsidR="00037DCF" w:rsidRDefault="00037DCF" w:rsidP="00037DCF">
      <w:pPr>
        <w:pStyle w:val="Brdtext"/>
        <w:ind w:left="227"/>
        <w:jc w:val="left"/>
      </w:pPr>
      <w:r>
        <w:t>Lugnet, Christina, generaldirektör (fr.o.m den 26-mar-2009 t.o.m den 17-sep-2012)</w:t>
      </w:r>
    </w:p>
    <w:p w:rsidR="00037DCF" w:rsidRDefault="00037DCF" w:rsidP="00037DCF">
      <w:pPr>
        <w:pStyle w:val="Brdtext"/>
        <w:ind w:left="227"/>
        <w:jc w:val="left"/>
      </w:pPr>
      <w:r>
        <w:t>Mattsson, Therese, generaldirektör (fr.o.m den 15-aug-2011)</w:t>
      </w:r>
    </w:p>
    <w:p w:rsidR="00037DCF" w:rsidRDefault="00037DCF" w:rsidP="00037DCF">
      <w:pPr>
        <w:pStyle w:val="Brdtext"/>
        <w:ind w:left="227"/>
        <w:jc w:val="left"/>
      </w:pPr>
      <w:r>
        <w:t xml:space="preserve">Persson, Mats, generaldirektör (fr.o.m den 26-mar-2009 t.o.m den </w:t>
      </w:r>
    </w:p>
    <w:p w:rsidR="00037DCF" w:rsidRDefault="00037DCF" w:rsidP="00037DCF">
      <w:pPr>
        <w:pStyle w:val="Brdtext"/>
        <w:ind w:left="227"/>
        <w:jc w:val="left"/>
      </w:pPr>
      <w:r>
        <w:t>31-aug-2012)</w:t>
      </w:r>
    </w:p>
    <w:p w:rsidR="00037DCF" w:rsidRDefault="00037DCF" w:rsidP="00037DCF">
      <w:pPr>
        <w:pStyle w:val="Brdtext"/>
        <w:ind w:left="227"/>
        <w:jc w:val="left"/>
      </w:pPr>
      <w:r>
        <w:lastRenderedPageBreak/>
        <w:t>Svenson, Bengt, generaldirektör (fr.o.m den 26-mar-2009)</w:t>
      </w:r>
    </w:p>
    <w:p w:rsidR="00037DCF" w:rsidRDefault="00037DCF" w:rsidP="00037DCF">
      <w:pPr>
        <w:pStyle w:val="Brdtext"/>
        <w:ind w:left="227"/>
        <w:jc w:val="left"/>
      </w:pPr>
      <w:r>
        <w:t xml:space="preserve">Starrin, Karin, generaldirektör (fr.o.m den 26-mar-2009 t.o.m den </w:t>
      </w:r>
    </w:p>
    <w:p w:rsidR="00037DCF" w:rsidRDefault="00037DCF" w:rsidP="00037DCF">
      <w:pPr>
        <w:pStyle w:val="Brdtext"/>
        <w:ind w:left="227"/>
        <w:jc w:val="left"/>
      </w:pPr>
      <w:r>
        <w:t>31-dec-2010)</w:t>
      </w:r>
    </w:p>
    <w:p w:rsidR="00037DCF" w:rsidRDefault="00037DCF" w:rsidP="00037DCF">
      <w:pPr>
        <w:pStyle w:val="Brdtext"/>
        <w:ind w:left="227"/>
        <w:jc w:val="left"/>
      </w:pPr>
      <w:r>
        <w:t>Sörman, Håkan, verkst. direktör (fr.o.m den 26-mar-2009 t.o.m den 31-dec-2011)</w:t>
      </w:r>
    </w:p>
    <w:p w:rsidR="00037DCF" w:rsidRDefault="00037DCF" w:rsidP="00037DCF">
      <w:pPr>
        <w:pStyle w:val="Brdtext"/>
        <w:ind w:left="227"/>
        <w:jc w:val="left"/>
      </w:pPr>
      <w:r>
        <w:t>Widlert, Staffan, generaldirektör (fr.o.m den 26-mar-2009)</w:t>
      </w:r>
    </w:p>
    <w:p w:rsidR="00037DCF" w:rsidRDefault="00037DCF" w:rsidP="00037DCF">
      <w:pPr>
        <w:pStyle w:val="Brdtext"/>
        <w:ind w:left="227"/>
        <w:jc w:val="left"/>
      </w:pPr>
      <w:r>
        <w:t>Westling Palm, Katrin, generaldirektör (fr.o.m den 20-apr-2010)</w:t>
      </w:r>
    </w:p>
    <w:p w:rsidR="00037DCF" w:rsidRDefault="00037DCF" w:rsidP="00037DCF">
      <w:pPr>
        <w:pStyle w:val="Brdtext"/>
      </w:pPr>
      <w:r>
        <w:t>Experter:</w:t>
      </w:r>
    </w:p>
    <w:p w:rsidR="00037DCF" w:rsidRPr="00A27A6C" w:rsidRDefault="00037DCF" w:rsidP="00037DCF">
      <w:pPr>
        <w:pStyle w:val="Brdtext"/>
        <w:ind w:left="227"/>
        <w:jc w:val="left"/>
      </w:pPr>
      <w:r w:rsidRPr="00A27A6C">
        <w:t>Enzell, Magnus, (fr.o.m den 14-apr-2009)</w:t>
      </w:r>
    </w:p>
    <w:p w:rsidR="00037DCF" w:rsidRDefault="00037DCF" w:rsidP="00037DCF">
      <w:pPr>
        <w:pStyle w:val="Brdtext"/>
        <w:ind w:left="227"/>
        <w:jc w:val="left"/>
      </w:pPr>
      <w:r>
        <w:t>Hagdahl, Anneli, ämnessakkunnig (fr.o.m den  1-sep-2011)</w:t>
      </w:r>
    </w:p>
    <w:p w:rsidR="00037DCF" w:rsidRDefault="00037DCF" w:rsidP="00037DCF">
      <w:pPr>
        <w:pStyle w:val="Brdtext"/>
        <w:ind w:left="227"/>
        <w:jc w:val="left"/>
      </w:pPr>
      <w:r>
        <w:t>Höglund, Roland, (fr.o.m den 14-apr-2009 t.o.m den  9-maj-2010)</w:t>
      </w:r>
    </w:p>
    <w:p w:rsidR="00037DCF" w:rsidRDefault="00037DCF" w:rsidP="00037DCF">
      <w:pPr>
        <w:pStyle w:val="Brdtext"/>
      </w:pPr>
    </w:p>
    <w:p w:rsidR="00037DCF" w:rsidRDefault="00037DCF" w:rsidP="00037DCF">
      <w:pPr>
        <w:pStyle w:val="Brdtext"/>
      </w:pPr>
      <w:r>
        <w:t>Tf. huvudsekreterare:</w:t>
      </w:r>
    </w:p>
    <w:p w:rsidR="00037DCF" w:rsidRDefault="00037DCF" w:rsidP="00037DCF">
      <w:pPr>
        <w:pStyle w:val="Brdtext"/>
        <w:ind w:left="227"/>
        <w:jc w:val="left"/>
      </w:pPr>
      <w:r>
        <w:t>Bredenwall, Cecilia, (fr.o.m den  1-apr-2012 t.o.m den 11-nov-2012)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Carlsson, Ewa, (fr.o.m den 12-nov-2012)</w:t>
      </w:r>
    </w:p>
    <w:p w:rsidR="00037DCF" w:rsidRDefault="00037DCF" w:rsidP="00037DCF">
      <w:pPr>
        <w:pStyle w:val="Brdtext"/>
        <w:ind w:left="227"/>
        <w:jc w:val="left"/>
      </w:pPr>
      <w:r>
        <w:t>Thagemark, Claes, (fr.o.m den  7-dec-2009 t.o.m den 31-mar-2012)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Abdolrasouli, Homa, (fr.o.m den  1-okt-2012 t.o.m den 31-dec-2012)</w:t>
      </w:r>
    </w:p>
    <w:p w:rsidR="00037DCF" w:rsidRDefault="00037DCF" w:rsidP="00037DCF">
      <w:pPr>
        <w:pStyle w:val="Brdtext"/>
        <w:ind w:left="227"/>
        <w:jc w:val="left"/>
      </w:pPr>
      <w:r>
        <w:t xml:space="preserve">Amormet, Maximilian, (fr.o.m den  1-maj-2009 t.o.m den  </w:t>
      </w:r>
    </w:p>
    <w:p w:rsidR="00037DCF" w:rsidRDefault="00037DCF" w:rsidP="00037DCF">
      <w:pPr>
        <w:pStyle w:val="Brdtext"/>
        <w:ind w:left="227"/>
        <w:jc w:val="left"/>
      </w:pPr>
      <w:r>
        <w:t>7-aug-2012)</w:t>
      </w:r>
    </w:p>
    <w:p w:rsidR="00037DCF" w:rsidRDefault="00037DCF" w:rsidP="00037DCF">
      <w:pPr>
        <w:pStyle w:val="Brdtext"/>
        <w:ind w:left="227"/>
        <w:jc w:val="left"/>
      </w:pPr>
      <w:r>
        <w:t>Bredenwall, Cecilia, (fr.o.m den  1-sep-2011)</w:t>
      </w:r>
    </w:p>
    <w:p w:rsidR="00037DCF" w:rsidRDefault="00037DCF" w:rsidP="00037DCF">
      <w:pPr>
        <w:pStyle w:val="Brdtext"/>
        <w:ind w:left="227"/>
        <w:jc w:val="left"/>
      </w:pPr>
      <w:r>
        <w:t>Bålman, Johan, (fr.o.m den  8-mar-2010)</w:t>
      </w:r>
    </w:p>
    <w:p w:rsidR="00037DCF" w:rsidRDefault="00037DCF" w:rsidP="00037DCF">
      <w:pPr>
        <w:pStyle w:val="Brdtext"/>
        <w:ind w:left="227"/>
        <w:jc w:val="left"/>
      </w:pPr>
      <w:r>
        <w:t>Brogan, Karolina, (fr.o.m den  1-okt-2012)</w:t>
      </w:r>
    </w:p>
    <w:p w:rsidR="00037DCF" w:rsidRDefault="00037DCF" w:rsidP="00037DCF">
      <w:pPr>
        <w:pStyle w:val="Brdtext"/>
        <w:ind w:left="227"/>
        <w:jc w:val="left"/>
      </w:pPr>
      <w:r>
        <w:t>Hagdahl, Anneli, (fr.o.m den  1-mar-2010 t.o.m den 31-aug-2011)</w:t>
      </w:r>
    </w:p>
    <w:p w:rsidR="00037DCF" w:rsidRDefault="00037DCF" w:rsidP="00037DCF">
      <w:pPr>
        <w:pStyle w:val="Brdtext"/>
        <w:ind w:left="227"/>
        <w:jc w:val="left"/>
      </w:pPr>
      <w:r>
        <w:t>Hagström, Björn, (fr.o.m den  1-nov-2011)</w:t>
      </w:r>
    </w:p>
    <w:p w:rsidR="00037DCF" w:rsidRDefault="00037DCF" w:rsidP="00037DCF">
      <w:pPr>
        <w:pStyle w:val="Brdtext"/>
        <w:ind w:left="227"/>
        <w:jc w:val="left"/>
      </w:pPr>
      <w:r>
        <w:t>Höglund, Roland, (fr.o.m den 10-maj-2010 t.o.m den 31-dec-2010)</w:t>
      </w:r>
    </w:p>
    <w:p w:rsidR="00037DCF" w:rsidRDefault="00037DCF" w:rsidP="00037DCF">
      <w:pPr>
        <w:pStyle w:val="Brdtext"/>
        <w:ind w:left="227"/>
        <w:jc w:val="left"/>
      </w:pPr>
      <w:r>
        <w:t>Janerud, Mårten, (fr.o.m den 16-aug-2010)</w:t>
      </w:r>
    </w:p>
    <w:p w:rsidR="00037DCF" w:rsidRDefault="00037DCF" w:rsidP="00037DCF">
      <w:pPr>
        <w:pStyle w:val="Brdtext"/>
        <w:ind w:left="227"/>
        <w:jc w:val="left"/>
      </w:pPr>
      <w:r>
        <w:t>Krantz, Peter, (fr.o.m den 16-nov-2009 t.o.m den 24-nov-2011)</w:t>
      </w:r>
    </w:p>
    <w:p w:rsidR="00037DCF" w:rsidRDefault="00037DCF" w:rsidP="00037DCF">
      <w:pPr>
        <w:pStyle w:val="Brdtext"/>
        <w:ind w:left="227"/>
        <w:jc w:val="left"/>
      </w:pPr>
      <w:r>
        <w:t>Nyström, Catharina, (fr.o.m den 15-okt-2012)</w:t>
      </w:r>
    </w:p>
    <w:p w:rsidR="00037DCF" w:rsidRDefault="00037DCF" w:rsidP="00037DCF">
      <w:pPr>
        <w:pStyle w:val="Brdtext"/>
        <w:ind w:left="227"/>
        <w:jc w:val="left"/>
      </w:pPr>
      <w:r>
        <w:t>Olofsson, Lena, (fr.o.m den  1-feb-2010)</w:t>
      </w:r>
    </w:p>
    <w:p w:rsidR="00037DCF" w:rsidRDefault="00037DCF" w:rsidP="00037DCF">
      <w:pPr>
        <w:pStyle w:val="Brdtext"/>
        <w:ind w:left="227"/>
        <w:jc w:val="left"/>
      </w:pPr>
      <w:r>
        <w:t>Pegelow, Anna, (fr.o.m den  1-maj-2012)</w:t>
      </w:r>
    </w:p>
    <w:p w:rsidR="00037DCF" w:rsidRDefault="00037DCF" w:rsidP="00037DCF">
      <w:pPr>
        <w:pStyle w:val="Brdtext"/>
        <w:ind w:left="227"/>
        <w:jc w:val="left"/>
      </w:pPr>
      <w:r>
        <w:t>Sartorius, Eva, (fr.o.m den  1-jan-2010 t.o.m den 30-apr-2011)</w:t>
      </w:r>
    </w:p>
    <w:p w:rsidR="00037DCF" w:rsidRDefault="00037DCF" w:rsidP="00037DCF">
      <w:pPr>
        <w:pStyle w:val="Brdtext"/>
        <w:ind w:left="227"/>
        <w:jc w:val="left"/>
      </w:pPr>
      <w:r>
        <w:t>Sjösten, Jan, (fr.o.m den  1-jan-2012)</w:t>
      </w:r>
    </w:p>
    <w:p w:rsidR="00037DCF" w:rsidRDefault="00037DCF" w:rsidP="00037DCF">
      <w:pPr>
        <w:pStyle w:val="Brdtext"/>
        <w:ind w:left="227"/>
        <w:jc w:val="left"/>
      </w:pPr>
      <w:r>
        <w:t>Åkesson, Patrik, (fr.o.m den  1-nov-2012 t.o.m den 31-mar-2013)</w:t>
      </w:r>
    </w:p>
    <w:p w:rsidR="00037DCF" w:rsidRDefault="00037DCF" w:rsidP="00037DCF">
      <w:pPr>
        <w:pStyle w:val="Brdtextmedindrag"/>
      </w:pPr>
    </w:p>
    <w:p w:rsidR="00037DCF" w:rsidRDefault="00037DCF" w:rsidP="00037DCF">
      <w:pPr>
        <w:pStyle w:val="Brdtext"/>
      </w:pPr>
      <w:r>
        <w:t>Biträdande sekreterare:</w:t>
      </w:r>
    </w:p>
    <w:p w:rsidR="00037DCF" w:rsidRDefault="00037DCF" w:rsidP="00037DCF">
      <w:pPr>
        <w:pStyle w:val="Brdtext"/>
        <w:ind w:left="227"/>
        <w:jc w:val="left"/>
      </w:pPr>
      <w:r>
        <w:t>Dozzi, Jakob, (fr.o.m den 14-maj-2012 t.o.m den 31-aug-2012)</w:t>
      </w:r>
    </w:p>
    <w:p w:rsidR="00037DCF" w:rsidRDefault="00037DCF" w:rsidP="00037DCF">
      <w:pPr>
        <w:pStyle w:val="Brdtext"/>
        <w:ind w:left="227"/>
        <w:jc w:val="left"/>
      </w:pPr>
      <w:r>
        <w:t>Dozzi, Marit, (fr.o.m den  1-okt-2009)</w:t>
      </w:r>
    </w:p>
    <w:p w:rsidR="00037DCF" w:rsidRDefault="00037DCF" w:rsidP="00037DCF">
      <w:pPr>
        <w:pStyle w:val="Brdtext"/>
        <w:jc w:val="left"/>
      </w:pPr>
    </w:p>
    <w:p w:rsidR="00037DCF" w:rsidRDefault="00037DCF" w:rsidP="00037DCF">
      <w:pPr>
        <w:pStyle w:val="Brdtext"/>
        <w:jc w:val="left"/>
      </w:pPr>
      <w:r>
        <w:t>Lokal: Regeringskansliets utredningsavdelning, Garnisonen, Karlavägen 100, 103 33 Stockholm</w:t>
      </w:r>
    </w:p>
    <w:p w:rsidR="00037DCF" w:rsidRDefault="00037DCF" w:rsidP="00037DCF">
      <w:pPr>
        <w:pStyle w:val="Brdtext"/>
        <w:jc w:val="left"/>
      </w:pPr>
    </w:p>
    <w:p w:rsidR="00037DCF" w:rsidRDefault="00037DCF" w:rsidP="00037DCF">
      <w:pPr>
        <w:pStyle w:val="Brdtext"/>
        <w:jc w:val="left"/>
      </w:pPr>
      <w:r>
        <w:t>Direktiv för delegationen, se dir. 2009:19 och dir. 2010:32</w:t>
      </w:r>
    </w:p>
    <w:p w:rsidR="00037DCF" w:rsidRDefault="00037DCF" w:rsidP="00037DCF">
      <w:pPr>
        <w:pStyle w:val="Brdtext"/>
        <w:jc w:val="left"/>
      </w:pPr>
    </w:p>
    <w:p w:rsidR="00037DCF" w:rsidRDefault="00037DCF" w:rsidP="00037DCF">
      <w:pPr>
        <w:pStyle w:val="Brdtext"/>
        <w:jc w:val="left"/>
      </w:pPr>
      <w:r>
        <w:t>Delegationen har avgett</w:t>
      </w:r>
    </w:p>
    <w:p w:rsidR="00037DCF" w:rsidRDefault="00037DCF" w:rsidP="00037DCF">
      <w:pPr>
        <w:pStyle w:val="Brdtext"/>
        <w:jc w:val="left"/>
      </w:pPr>
      <w:r>
        <w:lastRenderedPageBreak/>
        <w:t xml:space="preserve">    SOU 2009:86 Strategi för myndigheternas arbete med e-förvaltning</w:t>
      </w:r>
    </w:p>
    <w:p w:rsidR="00037DCF" w:rsidRDefault="00037DCF" w:rsidP="00037DCF">
      <w:pPr>
        <w:pStyle w:val="Brdtext"/>
        <w:jc w:val="left"/>
      </w:pPr>
      <w:r>
        <w:t xml:space="preserve">    SOU 2010:20 Så enkelt som möjligt för så många som möjligt - Från strategi till handling för e-förvaltning</w:t>
      </w:r>
    </w:p>
    <w:p w:rsidR="00037DCF" w:rsidRDefault="00037DCF" w:rsidP="00037DCF">
      <w:pPr>
        <w:pStyle w:val="Brdtext"/>
        <w:jc w:val="left"/>
      </w:pPr>
      <w:r>
        <w:t xml:space="preserve">    SOU 2010:62 Så enkelt som möjligt för så många som möjligt. Under konstruktion - framtidens e-förvaltning</w:t>
      </w:r>
    </w:p>
    <w:p w:rsidR="00037DCF" w:rsidRDefault="00037DCF" w:rsidP="00037DCF">
      <w:pPr>
        <w:pStyle w:val="Brdtext"/>
        <w:jc w:val="left"/>
      </w:pPr>
      <w:r>
        <w:t xml:space="preserve">    SOU 2011:27 Så enkelt som möjligt för så många som möjligt - En bit på väg</w:t>
      </w:r>
    </w:p>
    <w:p w:rsidR="00037DCF" w:rsidRDefault="00037DCF" w:rsidP="00037DCF">
      <w:pPr>
        <w:pStyle w:val="Brdtext"/>
        <w:jc w:val="left"/>
      </w:pPr>
      <w:r>
        <w:t xml:space="preserve">    SOU 2011:67 Så enkelt som möjligt för så många som</w:t>
      </w:r>
    </w:p>
    <w:p w:rsidR="00037DCF" w:rsidRDefault="00037DCF" w:rsidP="00037DCF">
      <w:pPr>
        <w:pStyle w:val="Brdtext"/>
      </w:pPr>
      <w:r>
        <w:t>möjligt - vägen till effektivare e-förvaltning</w:t>
      </w:r>
    </w:p>
    <w:p w:rsidR="00037DCF" w:rsidRDefault="00037DCF" w:rsidP="00037DCF">
      <w:pPr>
        <w:pStyle w:val="Brdtext"/>
        <w:jc w:val="left"/>
      </w:pPr>
      <w:r>
        <w:t xml:space="preserve">    SOU 2012:18 Så enkel som möjligt för så många so möjligt - den mjuka infrastrukturen på väg</w:t>
      </w:r>
    </w:p>
    <w:p w:rsidR="00037DCF" w:rsidRDefault="00037DCF" w:rsidP="00037DCF">
      <w:pPr>
        <w:pStyle w:val="Brdtext"/>
        <w:jc w:val="left"/>
      </w:pPr>
      <w:r>
        <w:t xml:space="preserve">    SOU 2012:68 Så enkelt som möjligt för så många som möjligt - förstärkt samordning av förvaltningsgemensamma tjänster</w:t>
      </w:r>
    </w:p>
    <w:p w:rsidR="00037DCF" w:rsidRDefault="00037DCF" w:rsidP="00037DCF">
      <w:pPr>
        <w:pStyle w:val="Brdtext"/>
        <w:jc w:val="left"/>
      </w:pPr>
    </w:p>
    <w:p w:rsidR="00037DCF" w:rsidRDefault="00037DCF" w:rsidP="00037DCF">
      <w:pPr>
        <w:pStyle w:val="Brdtext"/>
        <w:jc w:val="left"/>
      </w:pPr>
      <w:r>
        <w:t>Det är regeringens avsikt att utvärdera delegationens verksamhet innan 2014.</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72" w:name="_Toc348704907"/>
      <w:bookmarkStart w:id="573" w:name="_Toc349138055"/>
      <w:bookmarkStart w:id="574" w:name="_Toc349138395"/>
      <w:r w:rsidRPr="00A27A6C">
        <w:rPr>
          <w:sz w:val="23"/>
          <w:szCs w:val="23"/>
        </w:rPr>
        <w:t>Produktivitetskommittén (N 2009:10)</w:t>
      </w:r>
      <w:bookmarkEnd w:id="572"/>
      <w:bookmarkEnd w:id="573"/>
      <w:bookmarkEnd w:id="574"/>
    </w:p>
    <w:p w:rsidR="00037DCF" w:rsidRDefault="00037DCF" w:rsidP="00037DCF">
      <w:pPr>
        <w:pStyle w:val="Brdtext"/>
        <w:jc w:val="left"/>
      </w:pPr>
      <w:r>
        <w:t>Tillkallade enligt regeringens bemyndigande  8-okt-2009</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Löfsjögård, Malin, led. av riksdagen (fr.o.m den 15-apr-2010 t.o.m den 30-jun-2012)</w:t>
      </w:r>
    </w:p>
    <w:p w:rsidR="00037DCF" w:rsidRDefault="00037DCF" w:rsidP="00037DCF">
      <w:pPr>
        <w:pStyle w:val="Brdtext"/>
        <w:ind w:left="227"/>
        <w:jc w:val="left"/>
      </w:pPr>
      <w:r>
        <w:t>Saxton, Brita, (fr.o.m den  8-okt-2009 t.o.m den 14-apr-2010)</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Andersson, Linda, konsult (fr.o.m den 15-apr-2010 t.o.m den </w:t>
      </w:r>
    </w:p>
    <w:p w:rsidR="00037DCF" w:rsidRDefault="00037DCF" w:rsidP="00037DCF">
      <w:pPr>
        <w:pStyle w:val="Brdtext"/>
        <w:ind w:left="227"/>
        <w:jc w:val="left"/>
      </w:pPr>
      <w:r>
        <w:t>30-jun-2012)</w:t>
      </w:r>
    </w:p>
    <w:p w:rsidR="00037DCF" w:rsidRDefault="00037DCF" w:rsidP="00037DCF">
      <w:pPr>
        <w:pStyle w:val="Brdtext"/>
        <w:ind w:left="227"/>
        <w:jc w:val="left"/>
      </w:pPr>
      <w:r>
        <w:t>Granbom, Per-Olof, f.d. generaldirektör (fr.o.m den  8-okt-2009 t.o.m den 30-jun-2012)</w:t>
      </w:r>
    </w:p>
    <w:p w:rsidR="00037DCF" w:rsidRDefault="00037DCF" w:rsidP="00037DCF">
      <w:pPr>
        <w:pStyle w:val="Brdtext"/>
        <w:ind w:left="227"/>
        <w:jc w:val="left"/>
      </w:pPr>
      <w:r>
        <w:t xml:space="preserve">Hartman, Laura, utredningschef (fr.o.m den  8-okt-2009 t.o.m den  </w:t>
      </w:r>
    </w:p>
    <w:p w:rsidR="00037DCF" w:rsidRDefault="00037DCF" w:rsidP="00037DCF">
      <w:pPr>
        <w:pStyle w:val="Brdtext"/>
        <w:ind w:left="227"/>
        <w:jc w:val="left"/>
      </w:pPr>
      <w:r>
        <w:t>7-feb-2010)</w:t>
      </w:r>
    </w:p>
    <w:p w:rsidR="00037DCF" w:rsidRDefault="00037DCF" w:rsidP="00037DCF">
      <w:pPr>
        <w:pStyle w:val="Brdtext"/>
        <w:ind w:left="227"/>
        <w:jc w:val="left"/>
      </w:pPr>
      <w:r>
        <w:t xml:space="preserve">Hedén, Åke, kommunalråd (fr.o.m den  8-okt-2009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Jagrén, Lars, chefekonom (fr.o.m den  8-okt-2009 t.o.m den </w:t>
      </w:r>
    </w:p>
    <w:p w:rsidR="00037DCF" w:rsidRDefault="00037DCF" w:rsidP="00037DCF">
      <w:pPr>
        <w:pStyle w:val="Brdtext"/>
        <w:ind w:left="227"/>
        <w:jc w:val="left"/>
      </w:pPr>
      <w:r>
        <w:t>30-jun-2012)</w:t>
      </w:r>
    </w:p>
    <w:p w:rsidR="00037DCF" w:rsidRDefault="00037DCF" w:rsidP="00037DCF">
      <w:pPr>
        <w:pStyle w:val="Brdtextmedindrag"/>
      </w:pPr>
    </w:p>
    <w:p w:rsidR="00037DCF" w:rsidRDefault="00037DCF" w:rsidP="00037DCF">
      <w:pPr>
        <w:pStyle w:val="Brdtext"/>
      </w:pPr>
      <w:r>
        <w:t>Sekreterare (konsult):</w:t>
      </w:r>
    </w:p>
    <w:p w:rsidR="00037DCF" w:rsidRDefault="00037DCF" w:rsidP="00037DCF">
      <w:pPr>
        <w:pStyle w:val="Brdtext"/>
        <w:ind w:left="227"/>
        <w:jc w:val="left"/>
      </w:pPr>
      <w:r>
        <w:t>Selahn, Monika, (fr.o.m den  1-mar-2010 t.o.m den 30-jun-2012)</w:t>
      </w:r>
    </w:p>
    <w:p w:rsidR="00037DCF" w:rsidRDefault="00037DCF" w:rsidP="00037DCF">
      <w:pPr>
        <w:pStyle w:val="Brdtext"/>
        <w:jc w:val="left"/>
      </w:pPr>
    </w:p>
    <w:p w:rsidR="00037DCF" w:rsidRDefault="00037DCF" w:rsidP="00037DCF">
      <w:pPr>
        <w:pStyle w:val="Brdtext"/>
        <w:jc w:val="left"/>
      </w:pPr>
      <w:r>
        <w:t>Direktiv för kommittén, se dir. 2009:92</w:t>
      </w:r>
    </w:p>
    <w:p w:rsidR="00037DCF" w:rsidRDefault="00037DCF" w:rsidP="00037DCF">
      <w:pPr>
        <w:pStyle w:val="Brdtext"/>
        <w:jc w:val="left"/>
      </w:pPr>
    </w:p>
    <w:p w:rsidR="00037DCF" w:rsidRDefault="00037DCF" w:rsidP="00037DCF">
      <w:pPr>
        <w:pStyle w:val="Brdtext"/>
        <w:jc w:val="left"/>
      </w:pPr>
      <w:r>
        <w:t>Kommittén har avgett</w:t>
      </w:r>
    </w:p>
    <w:p w:rsidR="00037DCF" w:rsidRDefault="00037DCF" w:rsidP="00037DCF">
      <w:pPr>
        <w:pStyle w:val="Brdtext"/>
        <w:jc w:val="left"/>
      </w:pPr>
      <w:r>
        <w:t xml:space="preserve">    SOU 2012:39 Vägar till förbättrad produktivitet och innovationsgrad i anläggningsbranschen</w:t>
      </w:r>
    </w:p>
    <w:p w:rsidR="00037DCF" w:rsidRDefault="00037DCF" w:rsidP="00037DCF">
      <w:pPr>
        <w:pStyle w:val="Brdtext"/>
        <w:jc w:val="left"/>
      </w:pPr>
    </w:p>
    <w:p w:rsidR="00037DCF" w:rsidRDefault="00037DCF" w:rsidP="00037DCF">
      <w:pPr>
        <w:pStyle w:val="Brdtext"/>
        <w:jc w:val="left"/>
      </w:pPr>
      <w:r>
        <w:lastRenderedPageBreak/>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75" w:name="_Toc348704908"/>
      <w:bookmarkStart w:id="576" w:name="_Toc349138056"/>
      <w:bookmarkStart w:id="577" w:name="_Toc349138396"/>
      <w:r w:rsidRPr="00A27A6C">
        <w:rPr>
          <w:sz w:val="23"/>
          <w:szCs w:val="23"/>
        </w:rPr>
        <w:t>ITS-rådet (N 2010:06)</w:t>
      </w:r>
      <w:bookmarkEnd w:id="575"/>
      <w:bookmarkEnd w:id="576"/>
      <w:bookmarkEnd w:id="577"/>
    </w:p>
    <w:p w:rsidR="00037DCF" w:rsidRDefault="00037DCF" w:rsidP="00037DCF">
      <w:pPr>
        <w:pStyle w:val="Brdtext"/>
        <w:jc w:val="left"/>
      </w:pPr>
      <w:r>
        <w:t>Tillkallade enligt regeringens bemyndigande 10-jun-2010</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Rode, Hans, (fr.o.m den 10-jun-2010 t.o.m den 31-dec-2012)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Brogren, Charlotte, generaldirektör (fr.o.m den 10-jun-2010 t.o.m den 31-dec-2012)</w:t>
      </w:r>
    </w:p>
    <w:p w:rsidR="00037DCF" w:rsidRDefault="00037DCF" w:rsidP="00037DCF">
      <w:pPr>
        <w:pStyle w:val="Brdtext"/>
        <w:ind w:left="227"/>
        <w:jc w:val="left"/>
      </w:pPr>
      <w:r>
        <w:t>Darin, Lars, departementssekreterare (fr.o.m den 10-jun-2010 t.o.m den  8-feb-2012)</w:t>
      </w:r>
    </w:p>
    <w:p w:rsidR="00037DCF" w:rsidRDefault="00037DCF" w:rsidP="00037DCF">
      <w:pPr>
        <w:pStyle w:val="Brdtext"/>
        <w:ind w:left="227"/>
        <w:jc w:val="left"/>
      </w:pPr>
      <w:r>
        <w:t>Ekman, Lars-Bertil, trafikdirektör (fr.o.m den 10-jun-2010 t.o.m den 31-dec-2012)</w:t>
      </w:r>
    </w:p>
    <w:p w:rsidR="00037DCF" w:rsidRDefault="00037DCF" w:rsidP="00037DCF">
      <w:pPr>
        <w:pStyle w:val="Brdtext"/>
        <w:ind w:left="227"/>
        <w:jc w:val="left"/>
      </w:pPr>
      <w:r>
        <w:t>Eriksson, Ingrid, politisk sakkunnig (fr.o.m den 10-jun-2010 t.o.m den  6-dec-2010)</w:t>
      </w:r>
    </w:p>
    <w:p w:rsidR="00037DCF" w:rsidRDefault="00037DCF" w:rsidP="00037DCF">
      <w:pPr>
        <w:pStyle w:val="Brdtext"/>
        <w:ind w:left="227"/>
        <w:jc w:val="left"/>
      </w:pPr>
      <w:r>
        <w:t>Erixon, Lena, stf. generaldirektör (fr.o.m den 10-jun-2010 t.o.m den  8-feb-2012)</w:t>
      </w:r>
    </w:p>
    <w:p w:rsidR="00037DCF" w:rsidRDefault="00037DCF" w:rsidP="00037DCF">
      <w:pPr>
        <w:pStyle w:val="Brdtext"/>
        <w:ind w:left="227"/>
        <w:jc w:val="left"/>
      </w:pPr>
      <w:r>
        <w:t xml:space="preserve">Glasare, Gunilla, direktör (fr.o.m den 10-jun-2010 t.o.m den  </w:t>
      </w:r>
    </w:p>
    <w:p w:rsidR="00037DCF" w:rsidRDefault="00037DCF" w:rsidP="00037DCF">
      <w:pPr>
        <w:pStyle w:val="Brdtext"/>
        <w:ind w:left="227"/>
        <w:jc w:val="left"/>
      </w:pPr>
      <w:r>
        <w:t>8-feb-2012)</w:t>
      </w:r>
    </w:p>
    <w:p w:rsidR="00037DCF" w:rsidRDefault="00037DCF" w:rsidP="00037DCF">
      <w:pPr>
        <w:pStyle w:val="Brdtext"/>
        <w:ind w:left="227"/>
        <w:jc w:val="left"/>
      </w:pPr>
      <w:r>
        <w:t>Henningsson, Samuel, verkst. direktör (fr.o.m den 10-jun-2010 t.o.m den 31-dec-2012)</w:t>
      </w:r>
    </w:p>
    <w:p w:rsidR="00037DCF" w:rsidRDefault="00037DCF" w:rsidP="00037DCF">
      <w:pPr>
        <w:pStyle w:val="Brdtext"/>
        <w:ind w:left="227"/>
        <w:jc w:val="left"/>
      </w:pPr>
      <w:r>
        <w:t xml:space="preserve">Höök, Birger, direktör (fr.o.m den 10-jun-2010 t.o.m den </w:t>
      </w:r>
    </w:p>
    <w:p w:rsidR="00037DCF" w:rsidRDefault="00037DCF" w:rsidP="00037DCF">
      <w:pPr>
        <w:pStyle w:val="Brdtext"/>
        <w:ind w:left="227"/>
        <w:jc w:val="left"/>
      </w:pPr>
      <w:r>
        <w:t>31-dec-2012)</w:t>
      </w:r>
    </w:p>
    <w:p w:rsidR="00037DCF" w:rsidRDefault="00037DCF" w:rsidP="00037DCF">
      <w:pPr>
        <w:pStyle w:val="Brdtext"/>
        <w:ind w:left="227"/>
        <w:jc w:val="left"/>
      </w:pPr>
      <w:r>
        <w:t>Ivarsson, Thomas, verkst. direktör (fr.o.m den 10-jun-2010 t.o.m den 31-dec-2012)</w:t>
      </w:r>
    </w:p>
    <w:p w:rsidR="00037DCF" w:rsidRDefault="00037DCF" w:rsidP="00037DCF">
      <w:pPr>
        <w:pStyle w:val="Brdtext"/>
        <w:ind w:left="227"/>
        <w:jc w:val="left"/>
      </w:pPr>
      <w:r>
        <w:t xml:space="preserve">Jernbäcker, Lars, vice president (fr.o.m den  7-dec-2010 t.o.m den </w:t>
      </w:r>
    </w:p>
    <w:p w:rsidR="00037DCF" w:rsidRDefault="00037DCF" w:rsidP="00037DCF">
      <w:pPr>
        <w:pStyle w:val="Brdtext"/>
        <w:ind w:left="227"/>
        <w:jc w:val="left"/>
      </w:pPr>
      <w:r>
        <w:t>31-dec-2012)</w:t>
      </w:r>
    </w:p>
    <w:p w:rsidR="00037DCF" w:rsidRDefault="00037DCF" w:rsidP="00037DCF">
      <w:pPr>
        <w:pStyle w:val="Brdtext"/>
        <w:ind w:left="227"/>
        <w:jc w:val="left"/>
      </w:pPr>
      <w:r>
        <w:t>Karlsson, Caroline, politisk sakkunnig (fr.o.m den 22-aug-2011 t.o.m den 31-dec-2012)</w:t>
      </w:r>
    </w:p>
    <w:p w:rsidR="00037DCF" w:rsidRDefault="00037DCF" w:rsidP="00037DCF">
      <w:pPr>
        <w:pStyle w:val="Brdtext"/>
        <w:ind w:left="227"/>
        <w:jc w:val="left"/>
      </w:pPr>
      <w:r>
        <w:t>Karlsson, Christer, verkst. direktör (fr.o.m den 10-jun-2010 t.o.m den 31-dec-2012)</w:t>
      </w:r>
    </w:p>
    <w:p w:rsidR="00037DCF" w:rsidRDefault="00037DCF" w:rsidP="00037DCF">
      <w:pPr>
        <w:pStyle w:val="Brdtext"/>
        <w:ind w:left="227"/>
        <w:jc w:val="left"/>
      </w:pPr>
      <w:r>
        <w:t xml:space="preserve">Klasén, Lena, vice president (fr.o.m den 10-jun-2010 t.o.m den  </w:t>
      </w:r>
    </w:p>
    <w:p w:rsidR="00037DCF" w:rsidRDefault="00037DCF" w:rsidP="00037DCF">
      <w:pPr>
        <w:pStyle w:val="Brdtext"/>
        <w:ind w:left="227"/>
        <w:jc w:val="left"/>
      </w:pPr>
      <w:r>
        <w:t>6-dec-2010)</w:t>
      </w:r>
    </w:p>
    <w:p w:rsidR="00037DCF" w:rsidRDefault="00037DCF" w:rsidP="00037DCF">
      <w:pPr>
        <w:pStyle w:val="Brdtext"/>
        <w:ind w:left="227"/>
        <w:jc w:val="left"/>
      </w:pPr>
      <w:r>
        <w:t xml:space="preserve">Knutsson, Anna, handläggare (fr.o.m den  9-feb-2012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Kotake, Catherie, direktör (fr.o.m den  9-feb-2012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Larsson, Anders, direktör (fr.o.m den  9-feb-2012 t.o.m den </w:t>
      </w:r>
    </w:p>
    <w:p w:rsidR="00037DCF" w:rsidRPr="00A27A6C" w:rsidRDefault="00037DCF" w:rsidP="00037DCF">
      <w:pPr>
        <w:pStyle w:val="Brdtext"/>
        <w:ind w:left="227"/>
        <w:jc w:val="left"/>
        <w:rPr>
          <w:lang w:val="en-US"/>
        </w:rPr>
      </w:pPr>
      <w:r w:rsidRPr="00A27A6C">
        <w:rPr>
          <w:lang w:val="en-US"/>
        </w:rPr>
        <w:t>31-dec-2012)</w:t>
      </w:r>
    </w:p>
    <w:p w:rsidR="00037DCF" w:rsidRPr="00D82637" w:rsidRDefault="00037DCF" w:rsidP="00037DCF">
      <w:pPr>
        <w:pStyle w:val="Brdtext"/>
        <w:ind w:left="227"/>
        <w:jc w:val="left"/>
        <w:rPr>
          <w:lang w:val="en-US"/>
        </w:rPr>
      </w:pPr>
      <w:r w:rsidRPr="00D82637">
        <w:rPr>
          <w:lang w:val="en-US"/>
        </w:rPr>
        <w:t>Levin, Jessica, head of business management (fr.o.m den 10</w:t>
      </w:r>
      <w:r>
        <w:rPr>
          <w:lang w:val="en-US"/>
        </w:rPr>
        <w:t>-jun</w:t>
      </w:r>
      <w:r w:rsidRPr="00D82637">
        <w:rPr>
          <w:lang w:val="en-US"/>
        </w:rPr>
        <w:t>-2010 t.o.m den 31</w:t>
      </w:r>
      <w:r>
        <w:rPr>
          <w:lang w:val="en-US"/>
        </w:rPr>
        <w:t>-dec</w:t>
      </w:r>
      <w:r w:rsidRPr="00D82637">
        <w:rPr>
          <w:lang w:val="en-US"/>
        </w:rPr>
        <w:t>-2012)</w:t>
      </w:r>
    </w:p>
    <w:p w:rsidR="00037DCF" w:rsidRDefault="00037DCF" w:rsidP="00037DCF">
      <w:pPr>
        <w:pStyle w:val="Brdtext"/>
        <w:ind w:left="227"/>
        <w:jc w:val="left"/>
        <w:rPr>
          <w:lang w:val="en-US"/>
        </w:rPr>
      </w:pPr>
      <w:r w:rsidRPr="00D82637">
        <w:rPr>
          <w:lang w:val="en-US"/>
        </w:rPr>
        <w:t>Lumsden, Kent, professor (fr.o.m den 10</w:t>
      </w:r>
      <w:r>
        <w:rPr>
          <w:lang w:val="en-US"/>
        </w:rPr>
        <w:t>-jun</w:t>
      </w:r>
      <w:r w:rsidRPr="00D82637">
        <w:rPr>
          <w:lang w:val="en-US"/>
        </w:rPr>
        <w:t xml:space="preserve">-2010 t.o.m den </w:t>
      </w:r>
    </w:p>
    <w:p w:rsidR="00B455FE" w:rsidRDefault="00037DCF" w:rsidP="00037DCF">
      <w:pPr>
        <w:pStyle w:val="Brdtext"/>
        <w:ind w:left="227"/>
        <w:jc w:val="left"/>
        <w:rPr>
          <w:lang w:val="en-US"/>
        </w:rPr>
      </w:pPr>
      <w:r w:rsidRPr="00D82637">
        <w:rPr>
          <w:lang w:val="en-US"/>
        </w:rPr>
        <w:t>31</w:t>
      </w:r>
      <w:r>
        <w:rPr>
          <w:lang w:val="en-US"/>
        </w:rPr>
        <w:t>-dec</w:t>
      </w:r>
      <w:r w:rsidRPr="00D82637">
        <w:rPr>
          <w:lang w:val="en-US"/>
        </w:rPr>
        <w:t>-2012)</w:t>
      </w:r>
    </w:p>
    <w:p w:rsidR="00B455FE" w:rsidRDefault="00B455FE">
      <w:pPr>
        <w:overflowPunct/>
        <w:autoSpaceDE/>
        <w:autoSpaceDN/>
        <w:adjustRightInd/>
        <w:textAlignment w:val="auto"/>
        <w:rPr>
          <w:sz w:val="20"/>
          <w:lang w:val="en-US"/>
        </w:rPr>
      </w:pPr>
      <w:r>
        <w:rPr>
          <w:lang w:val="en-US"/>
        </w:rPr>
        <w:br w:type="page"/>
      </w:r>
    </w:p>
    <w:p w:rsidR="00037DCF" w:rsidRPr="00911E31" w:rsidRDefault="00037DCF" w:rsidP="00037DCF">
      <w:pPr>
        <w:pStyle w:val="Brdtext"/>
        <w:ind w:left="227"/>
        <w:jc w:val="left"/>
        <w:rPr>
          <w:lang w:val="en-US"/>
        </w:rPr>
      </w:pPr>
      <w:r w:rsidRPr="00911E31">
        <w:rPr>
          <w:lang w:val="en-US"/>
        </w:rPr>
        <w:lastRenderedPageBreak/>
        <w:t xml:space="preserve">Lundgren, Mari-Louise, strateg (fr.o.m den 10-jun-2010 t.o.m den  </w:t>
      </w:r>
    </w:p>
    <w:p w:rsidR="00037DCF" w:rsidRPr="00A27A6C" w:rsidRDefault="00037DCF" w:rsidP="00037DCF">
      <w:pPr>
        <w:pStyle w:val="Brdtext"/>
        <w:ind w:left="227"/>
        <w:jc w:val="left"/>
      </w:pPr>
      <w:r w:rsidRPr="00A27A6C">
        <w:t>8-feb-2012)</w:t>
      </w:r>
    </w:p>
    <w:p w:rsidR="00037DCF" w:rsidRDefault="00037DCF" w:rsidP="00037DCF">
      <w:pPr>
        <w:pStyle w:val="Brdtext"/>
        <w:ind w:left="227"/>
        <w:jc w:val="left"/>
      </w:pPr>
      <w:r>
        <w:t xml:space="preserve">Marby, Göran, generaldirektör (fr.o.m den 10-jun-2010 t.o.m den </w:t>
      </w:r>
    </w:p>
    <w:p w:rsidR="00037DCF" w:rsidRDefault="00037DCF" w:rsidP="00037DCF">
      <w:pPr>
        <w:pStyle w:val="Brdtext"/>
        <w:ind w:left="227"/>
        <w:jc w:val="left"/>
      </w:pPr>
      <w:r>
        <w:t>31-dec-2012)</w:t>
      </w:r>
    </w:p>
    <w:p w:rsidR="00037DCF" w:rsidRDefault="00037DCF" w:rsidP="00037DCF">
      <w:pPr>
        <w:pStyle w:val="Brdtext"/>
        <w:ind w:left="227"/>
        <w:jc w:val="left"/>
      </w:pPr>
      <w:r>
        <w:t xml:space="preserve">Ottosson, Caroline, chef (fr.o.m den  9-feb-2012 t.o.m den </w:t>
      </w:r>
    </w:p>
    <w:p w:rsidR="00037DCF" w:rsidRDefault="00037DCF" w:rsidP="00037DCF">
      <w:pPr>
        <w:pStyle w:val="Brdtext"/>
        <w:ind w:left="227"/>
        <w:jc w:val="left"/>
      </w:pPr>
      <w:r>
        <w:t>31-dec-2012)</w:t>
      </w:r>
    </w:p>
    <w:p w:rsidR="00037DCF" w:rsidRDefault="00037DCF" w:rsidP="00037DCF">
      <w:pPr>
        <w:pStyle w:val="Brdtext"/>
        <w:ind w:left="227"/>
        <w:jc w:val="left"/>
      </w:pPr>
      <w:r>
        <w:t>Rosengren, Lars-Göran, vice president (fr.o.m den 10-jun-2010 t.o.m den 31-dec-2012)</w:t>
      </w:r>
    </w:p>
    <w:p w:rsidR="00037DCF" w:rsidRPr="00D82637" w:rsidRDefault="00037DCF" w:rsidP="00037DCF">
      <w:pPr>
        <w:pStyle w:val="Brdtext"/>
        <w:ind w:left="227"/>
        <w:jc w:val="left"/>
        <w:rPr>
          <w:lang w:val="de-DE"/>
        </w:rPr>
      </w:pPr>
      <w:r w:rsidRPr="00D82637">
        <w:rPr>
          <w:lang w:val="de-DE"/>
        </w:rPr>
        <w:t>Scheibe Lorentzi, Anette, verkst. direktör (fr.o.m den 10</w:t>
      </w:r>
      <w:r>
        <w:rPr>
          <w:lang w:val="de-DE"/>
        </w:rPr>
        <w:t>-jun</w:t>
      </w:r>
      <w:r w:rsidRPr="00D82637">
        <w:rPr>
          <w:lang w:val="de-DE"/>
        </w:rPr>
        <w:t>-2010 t.o.m den 31</w:t>
      </w:r>
      <w:r>
        <w:rPr>
          <w:lang w:val="de-DE"/>
        </w:rPr>
        <w:t>-dec</w:t>
      </w:r>
      <w:r w:rsidRPr="00D82637">
        <w:rPr>
          <w:lang w:val="de-DE"/>
        </w:rPr>
        <w:t>-2012)</w:t>
      </w:r>
    </w:p>
    <w:p w:rsidR="00037DCF" w:rsidRDefault="00037DCF" w:rsidP="00037DCF">
      <w:pPr>
        <w:pStyle w:val="Brdtext"/>
        <w:ind w:left="227"/>
        <w:jc w:val="left"/>
      </w:pPr>
      <w:r>
        <w:t>Sund, Charlotta, verkst. direktör (fr.o.m den 10-jun-2010 t.o.m den 31-dec-2012)</w:t>
      </w:r>
    </w:p>
    <w:p w:rsidR="00037DCF" w:rsidRDefault="00037DCF" w:rsidP="00037DCF">
      <w:pPr>
        <w:pStyle w:val="Brdtext"/>
        <w:ind w:left="227"/>
        <w:jc w:val="left"/>
      </w:pPr>
      <w:r>
        <w:t xml:space="preserve">Värbrand, Peter, professor (fr.o.m den 10-jun-2010 t.o.m den </w:t>
      </w:r>
    </w:p>
    <w:p w:rsidR="00037DCF" w:rsidRDefault="00037DCF" w:rsidP="00037DCF">
      <w:pPr>
        <w:pStyle w:val="Brdtext"/>
        <w:ind w:left="227"/>
        <w:jc w:val="left"/>
      </w:pPr>
      <w:r>
        <w:t>31-dec-2012)</w:t>
      </w:r>
    </w:p>
    <w:p w:rsidR="00037DCF" w:rsidRDefault="00037DCF" w:rsidP="00037DCF">
      <w:pPr>
        <w:pStyle w:val="Brdtext"/>
        <w:ind w:left="227"/>
        <w:jc w:val="left"/>
      </w:pPr>
      <w:r>
        <w:t>Wärebom-Schultz, Charlotte, verkst. direktör (fr.o.m den 10-jun-2010 t.o.m den 31-dec-2012)</w:t>
      </w:r>
    </w:p>
    <w:p w:rsidR="00037DCF" w:rsidRDefault="00037DCF" w:rsidP="00037DCF">
      <w:pPr>
        <w:pStyle w:val="Brdtext"/>
        <w:ind w:left="227"/>
        <w:jc w:val="left"/>
      </w:pPr>
      <w:r>
        <w:t>Zetterdahl, Ann-Catrine, generaldirektör (fr.o.m den 10-jun-2010 t.o.m den 31-dec-2012)</w:t>
      </w:r>
    </w:p>
    <w:p w:rsidR="00037DCF" w:rsidRDefault="00037DCF" w:rsidP="00037DCF">
      <w:pPr>
        <w:pStyle w:val="Brdtext"/>
        <w:jc w:val="left"/>
      </w:pPr>
    </w:p>
    <w:p w:rsidR="00037DCF" w:rsidRDefault="00037DCF" w:rsidP="00037DCF">
      <w:pPr>
        <w:pStyle w:val="Brdtext"/>
        <w:jc w:val="left"/>
      </w:pPr>
      <w:r>
        <w:t>Direktiv för rådet, se dir. 2010:67</w:t>
      </w:r>
    </w:p>
    <w:p w:rsidR="00037DCF" w:rsidRDefault="00037DCF" w:rsidP="00037DCF">
      <w:pPr>
        <w:pStyle w:val="Brdtext"/>
        <w:jc w:val="left"/>
      </w:pPr>
    </w:p>
    <w:p w:rsidR="00037DCF" w:rsidRDefault="00037DCF" w:rsidP="00037DCF">
      <w:pPr>
        <w:pStyle w:val="Brdtext"/>
        <w:jc w:val="left"/>
      </w:pPr>
      <w:r>
        <w:t>Rådet har avgett</w:t>
      </w:r>
    </w:p>
    <w:p w:rsidR="00037DCF" w:rsidRDefault="00037DCF" w:rsidP="00037DCF">
      <w:pPr>
        <w:pStyle w:val="Brdtext"/>
        <w:jc w:val="left"/>
      </w:pPr>
      <w:r>
        <w:t xml:space="preserve">    Rapport 2012 Dnr N2012/6309/TE</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78" w:name="_Toc348704909"/>
      <w:bookmarkStart w:id="579" w:name="_Toc349138057"/>
      <w:bookmarkStart w:id="580" w:name="_Toc349138397"/>
      <w:r w:rsidRPr="00A27A6C">
        <w:rPr>
          <w:sz w:val="23"/>
          <w:szCs w:val="23"/>
        </w:rPr>
        <w:t>Cyklingsutredningen (N 2010:08)</w:t>
      </w:r>
      <w:bookmarkEnd w:id="578"/>
      <w:bookmarkEnd w:id="579"/>
      <w:bookmarkEnd w:id="580"/>
    </w:p>
    <w:p w:rsidR="00037DCF" w:rsidRDefault="00037DCF" w:rsidP="00037DCF">
      <w:pPr>
        <w:pStyle w:val="Brdtext"/>
        <w:jc w:val="left"/>
      </w:pPr>
      <w:r>
        <w:t>Tillkallad enligt regeringens bemyndigande  9-sep-2010</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Johansson, Kent, (fr.o.m den  9-sep-2010 t.o.m den 31-okt-2012)</w:t>
      </w:r>
    </w:p>
    <w:p w:rsidR="00037DCF" w:rsidRDefault="00037DCF" w:rsidP="00037DCF">
      <w:pPr>
        <w:pStyle w:val="Brdtext"/>
      </w:pPr>
    </w:p>
    <w:p w:rsidR="00037DCF" w:rsidRDefault="00037DCF" w:rsidP="00037DCF">
      <w:pPr>
        <w:pStyle w:val="Brdtext"/>
      </w:pPr>
      <w:r>
        <w:t>Experter:</w:t>
      </w:r>
    </w:p>
    <w:p w:rsidR="00037DCF" w:rsidRDefault="00037DCF" w:rsidP="00037DCF">
      <w:pPr>
        <w:pStyle w:val="Brdtext"/>
        <w:ind w:left="227"/>
        <w:jc w:val="left"/>
      </w:pPr>
      <w:r>
        <w:t xml:space="preserve">Ahlman, Lars, enhetschef (fr.o.m den  1-mar-2011 t.o.m den </w:t>
      </w:r>
    </w:p>
    <w:p w:rsidR="00037DCF" w:rsidRDefault="00037DCF" w:rsidP="00037DCF">
      <w:pPr>
        <w:pStyle w:val="Brdtext"/>
        <w:ind w:left="227"/>
        <w:jc w:val="left"/>
      </w:pPr>
      <w:r>
        <w:t>31-okt-2012)</w:t>
      </w:r>
    </w:p>
    <w:p w:rsidR="00037DCF" w:rsidRDefault="00037DCF" w:rsidP="00037DCF">
      <w:pPr>
        <w:pStyle w:val="Brdtext"/>
        <w:ind w:left="227"/>
        <w:jc w:val="left"/>
      </w:pPr>
      <w:r>
        <w:t xml:space="preserve">Bederoff, Dennis, projektledare (fr.o.m den  1-mar-2011 t.o.m den </w:t>
      </w:r>
    </w:p>
    <w:p w:rsidR="00037DCF" w:rsidRDefault="00037DCF" w:rsidP="00037DCF">
      <w:pPr>
        <w:pStyle w:val="Brdtext"/>
        <w:ind w:left="227"/>
        <w:jc w:val="left"/>
      </w:pPr>
      <w:r>
        <w:t>31-okt-2012)</w:t>
      </w:r>
    </w:p>
    <w:p w:rsidR="00037DCF" w:rsidRDefault="00037DCF" w:rsidP="00037DCF">
      <w:pPr>
        <w:pStyle w:val="Brdtext"/>
        <w:ind w:left="227"/>
        <w:jc w:val="left"/>
      </w:pPr>
      <w:r>
        <w:t>Blixt, Gärda, arkitekt (fr.o.m den  1-mar-2011 t.o.m den 31-okt-2012)</w:t>
      </w:r>
    </w:p>
    <w:p w:rsidR="00037DCF" w:rsidRDefault="00037DCF" w:rsidP="00037DCF">
      <w:pPr>
        <w:pStyle w:val="Brdtext"/>
        <w:ind w:left="227"/>
        <w:jc w:val="left"/>
      </w:pPr>
      <w:r>
        <w:t xml:space="preserve">Bolinder, Göran, enhetschef (fr.o.m den  1-mar-2011 t.o.m den </w:t>
      </w:r>
    </w:p>
    <w:p w:rsidR="00037DCF" w:rsidRDefault="00037DCF" w:rsidP="00037DCF">
      <w:pPr>
        <w:pStyle w:val="Brdtext"/>
        <w:ind w:left="227"/>
        <w:jc w:val="left"/>
      </w:pPr>
      <w:r>
        <w:t>31-okt-2012)</w:t>
      </w:r>
    </w:p>
    <w:p w:rsidR="00037DCF" w:rsidRDefault="00037DCF" w:rsidP="00037DCF">
      <w:pPr>
        <w:pStyle w:val="Brdtext"/>
        <w:ind w:left="227"/>
        <w:jc w:val="left"/>
      </w:pPr>
      <w:r>
        <w:t>Broms, Susanna, ämnessakkunnig (fr.o.m den  1-mar-2011 t.o.m den 31-okt-2012)</w:t>
      </w:r>
    </w:p>
    <w:p w:rsidR="00037DCF" w:rsidRDefault="00037DCF" w:rsidP="00037DCF">
      <w:pPr>
        <w:pStyle w:val="Brdtext"/>
        <w:ind w:left="227"/>
        <w:jc w:val="left"/>
      </w:pPr>
      <w:r>
        <w:t>Darin, Lars, departementssekreterare (fr.o.m den  1-mar-2011 t.o.m den 31-okt-2012)</w:t>
      </w:r>
    </w:p>
    <w:p w:rsidR="00037DCF" w:rsidRDefault="00037DCF" w:rsidP="00037DCF">
      <w:pPr>
        <w:pStyle w:val="Brdtext"/>
        <w:ind w:left="227"/>
        <w:jc w:val="left"/>
      </w:pPr>
      <w:r>
        <w:t xml:space="preserve">Grandin, Margareta, utredare (fr.o.m den  1-mar-2011 t.o.m den </w:t>
      </w:r>
    </w:p>
    <w:p w:rsidR="00037DCF" w:rsidRDefault="00037DCF" w:rsidP="00037DCF">
      <w:pPr>
        <w:pStyle w:val="Brdtext"/>
        <w:ind w:left="227"/>
        <w:jc w:val="left"/>
      </w:pPr>
      <w:r>
        <w:t>31-okt-2012)</w:t>
      </w:r>
    </w:p>
    <w:p w:rsidR="00037DCF" w:rsidRDefault="00037DCF" w:rsidP="00037DCF">
      <w:pPr>
        <w:pStyle w:val="Brdtext"/>
        <w:ind w:left="227"/>
        <w:jc w:val="left"/>
      </w:pPr>
      <w:r>
        <w:lastRenderedPageBreak/>
        <w:t xml:space="preserve">Knutsson, Anna, handläggare (fr.o.m den  9-feb-2012 t.o.m den </w:t>
      </w:r>
    </w:p>
    <w:p w:rsidR="00037DCF" w:rsidRDefault="00037DCF" w:rsidP="00037DCF">
      <w:pPr>
        <w:pStyle w:val="Brdtext"/>
        <w:ind w:left="227"/>
        <w:jc w:val="left"/>
      </w:pPr>
      <w:r>
        <w:t>31-okt-2012)</w:t>
      </w:r>
    </w:p>
    <w:p w:rsidR="00037DCF" w:rsidRDefault="00037DCF" w:rsidP="00037DCF">
      <w:pPr>
        <w:pStyle w:val="Brdtext"/>
        <w:ind w:left="227"/>
        <w:jc w:val="left"/>
      </w:pPr>
      <w:r>
        <w:t>Malmberg, Birgitta, handläggare (fr.o.m den  1-mar-2011 t.o.m den 31-okt-2012)</w:t>
      </w:r>
    </w:p>
    <w:p w:rsidR="00037DCF" w:rsidRDefault="00037DCF" w:rsidP="00037DCF">
      <w:pPr>
        <w:pStyle w:val="Brdtext"/>
        <w:ind w:left="227"/>
        <w:jc w:val="left"/>
      </w:pPr>
      <w:r>
        <w:t xml:space="preserve">Nilsson, Niclas, utredare (fr.o.m den  1-mar-2011 t.o.m den </w:t>
      </w:r>
    </w:p>
    <w:p w:rsidR="00037DCF" w:rsidRDefault="00037DCF" w:rsidP="00037DCF">
      <w:pPr>
        <w:pStyle w:val="Brdtext"/>
        <w:ind w:left="227"/>
        <w:jc w:val="left"/>
      </w:pPr>
      <w:r>
        <w:t>31-okt-2012)</w:t>
      </w:r>
    </w:p>
    <w:p w:rsidR="00B455FE" w:rsidRDefault="00B455FE" w:rsidP="00037DCF">
      <w:pPr>
        <w:pStyle w:val="Brdtext"/>
      </w:pPr>
    </w:p>
    <w:p w:rsidR="00037DCF" w:rsidRDefault="00037DCF" w:rsidP="00037DCF">
      <w:pPr>
        <w:pStyle w:val="Brdtext"/>
      </w:pPr>
      <w:r>
        <w:t>Sekreterare:</w:t>
      </w:r>
    </w:p>
    <w:p w:rsidR="00037DCF" w:rsidRDefault="00037DCF" w:rsidP="00037DCF">
      <w:pPr>
        <w:pStyle w:val="Brdtext"/>
        <w:ind w:left="227"/>
        <w:jc w:val="left"/>
      </w:pPr>
      <w:r>
        <w:t>Månsson, Karin, (fr.o.m den 20-dec-2010 t.o.m den 16-nov-2012)</w:t>
      </w:r>
    </w:p>
    <w:p w:rsidR="00037DCF" w:rsidRDefault="00037DCF" w:rsidP="00037DCF">
      <w:pPr>
        <w:pStyle w:val="Brdtext"/>
        <w:jc w:val="left"/>
      </w:pPr>
    </w:p>
    <w:p w:rsidR="00037DCF" w:rsidRDefault="00037DCF" w:rsidP="00037DCF">
      <w:pPr>
        <w:pStyle w:val="Brdtext"/>
        <w:jc w:val="left"/>
      </w:pPr>
      <w:r>
        <w:t>Direktiv för utredningen, se dir. 2010:93 och dir. 2011:109</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2012:70 Ökad och säkrare cykling - en översyn av regler ur ett cyklingsperspektiv</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81" w:name="_Toc348704910"/>
      <w:bookmarkStart w:id="582" w:name="_Toc349138058"/>
      <w:bookmarkStart w:id="583" w:name="_Toc349138398"/>
      <w:r w:rsidRPr="00A27A6C">
        <w:rPr>
          <w:sz w:val="23"/>
          <w:szCs w:val="23"/>
        </w:rPr>
        <w:t>Fartygsåtervinningsutredningen (N 2011:02)</w:t>
      </w:r>
      <w:bookmarkEnd w:id="581"/>
      <w:bookmarkEnd w:id="582"/>
      <w:bookmarkEnd w:id="583"/>
    </w:p>
    <w:p w:rsidR="00037DCF" w:rsidRDefault="00037DCF" w:rsidP="00037DCF">
      <w:pPr>
        <w:pStyle w:val="Brdtext"/>
        <w:jc w:val="left"/>
      </w:pPr>
      <w:r>
        <w:t>Tillkallad enligt regeringens bemyndigande 20-apr-2011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Lindgren, Per Anders, (fr.o.m den 10-maj-2011 t.o.m den </w:t>
      </w:r>
    </w:p>
    <w:p w:rsidR="00037DCF" w:rsidRDefault="00037DCF" w:rsidP="00037DCF">
      <w:pPr>
        <w:pStyle w:val="Brdtext"/>
        <w:ind w:left="227"/>
        <w:jc w:val="left"/>
      </w:pPr>
      <w:r>
        <w:t>31-aug-2012)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Appelberg, Margareta, senior rådgivare (fr.o.m. den 10-maj-2011 t.o.m. den 31-aug-2012)</w:t>
      </w:r>
    </w:p>
    <w:p w:rsidR="00037DCF" w:rsidRPr="00467F4B" w:rsidRDefault="00037DCF" w:rsidP="00037DCF">
      <w:pPr>
        <w:pStyle w:val="Brdtext"/>
        <w:ind w:left="227"/>
        <w:jc w:val="left"/>
        <w:rPr>
          <w:sz w:val="22"/>
        </w:rPr>
      </w:pPr>
      <w:r>
        <w:t>Börjesson, Tommie, rättssakkunnig (fr.o.m. den 12-sep-2011 t.o.m. den 31-aug-2012</w:t>
      </w:r>
      <w:r>
        <w:rPr>
          <w:sz w:val="22"/>
        </w:rPr>
        <w:t>)</w:t>
      </w:r>
    </w:p>
    <w:p w:rsidR="00037DCF" w:rsidRDefault="00037DCF" w:rsidP="00037DCF">
      <w:pPr>
        <w:pStyle w:val="Brdtext"/>
        <w:ind w:left="227"/>
        <w:jc w:val="left"/>
      </w:pPr>
      <w:r>
        <w:t>Grundström, Reidar, miljöhandläggare (fr.o.m den 12-sep-2011 t.o.m den 31-aug-2012)</w:t>
      </w:r>
    </w:p>
    <w:p w:rsidR="00037DCF" w:rsidRDefault="00037DCF" w:rsidP="00037DCF">
      <w:pPr>
        <w:pStyle w:val="Brdtext"/>
        <w:ind w:left="227"/>
        <w:jc w:val="left"/>
      </w:pPr>
      <w:r>
        <w:t xml:space="preserve">Kärnström, Ida, rättssakkunnig (fr.o.m den 12-sep-2011 t.o.m den </w:t>
      </w:r>
    </w:p>
    <w:p w:rsidR="00037DCF" w:rsidRDefault="00037DCF" w:rsidP="00037DCF">
      <w:pPr>
        <w:pStyle w:val="Brdtext"/>
        <w:ind w:left="227"/>
        <w:jc w:val="left"/>
      </w:pPr>
      <w:r>
        <w:t>31-aug-2012)</w:t>
      </w:r>
    </w:p>
    <w:p w:rsidR="00037DCF" w:rsidRDefault="00037DCF" w:rsidP="00037DCF">
      <w:pPr>
        <w:pStyle w:val="Brdtext"/>
        <w:ind w:left="227"/>
        <w:jc w:val="left"/>
      </w:pPr>
      <w:r>
        <w:t>Malmberg, Christer, handläggare (fr.o.m den 12-sep-2011 t.o.m den 31-aug-2012)</w:t>
      </w:r>
    </w:p>
    <w:p w:rsidR="00037DCF" w:rsidRDefault="00037DCF" w:rsidP="00037DCF">
      <w:pPr>
        <w:pStyle w:val="Brdtext"/>
        <w:ind w:left="227"/>
        <w:jc w:val="left"/>
      </w:pPr>
      <w:r>
        <w:t xml:space="preserve">Petersson, Anna, sektionschef (fr.o.m den 12-sep-2011 t.o.m den </w:t>
      </w:r>
    </w:p>
    <w:p w:rsidR="00037DCF" w:rsidRDefault="00037DCF" w:rsidP="00037DCF">
      <w:pPr>
        <w:pStyle w:val="Brdtext"/>
        <w:ind w:left="227"/>
        <w:jc w:val="left"/>
      </w:pPr>
      <w:r>
        <w:t>31-aug-2012)</w:t>
      </w:r>
    </w:p>
    <w:p w:rsidR="00037DCF" w:rsidRDefault="00037DCF" w:rsidP="00037DCF">
      <w:pPr>
        <w:pStyle w:val="Brdtext"/>
        <w:ind w:left="227"/>
        <w:jc w:val="left"/>
      </w:pPr>
      <w:r>
        <w:t>Przedpelska Öström, Monika, departementsekreterare (fr.o.m den 15 januari 201312-sep-2011 t.o.m den 31-aug-2012)</w:t>
      </w:r>
    </w:p>
    <w:p w:rsidR="00037DCF" w:rsidRDefault="00037DCF" w:rsidP="00037DCF">
      <w:pPr>
        <w:pStyle w:val="Brdtext"/>
        <w:ind w:left="227"/>
        <w:jc w:val="left"/>
      </w:pPr>
      <w:r>
        <w:t>Tingstorp, Sofia, departementssekreterare (fr.o.m den 12-sep-2011 t.o.m den 31-aug-2012)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Pousette, Mia, (fr.o.m den 26-jul-2011 t.o.m den 31-aug-2012)</w:t>
      </w:r>
    </w:p>
    <w:p w:rsidR="00037DCF" w:rsidRDefault="00037DCF" w:rsidP="00037DCF">
      <w:pPr>
        <w:pStyle w:val="Brdtext"/>
        <w:jc w:val="left"/>
      </w:pPr>
    </w:p>
    <w:p w:rsidR="00037DCF" w:rsidRDefault="00037DCF" w:rsidP="00037DCF">
      <w:pPr>
        <w:pStyle w:val="Brdtext"/>
        <w:jc w:val="left"/>
      </w:pPr>
      <w:r>
        <w:lastRenderedPageBreak/>
        <w:t>Direktiv för utredningen, se dir. 2011:35 och dir. 2012:42</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2012:54 Återvinning av fartyg - underlag för ratificering av Hong Kong-konventionen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84" w:name="_Toc348704911"/>
      <w:bookmarkStart w:id="585" w:name="_Toc349138059"/>
      <w:bookmarkStart w:id="586" w:name="_Toc349138399"/>
      <w:r w:rsidRPr="00A27A6C">
        <w:rPr>
          <w:sz w:val="23"/>
          <w:szCs w:val="23"/>
        </w:rPr>
        <w:t xml:space="preserve">Utredningen om ökad IT-användning i småföretag </w:t>
      </w:r>
      <w:r>
        <w:rPr>
          <w:sz w:val="23"/>
          <w:szCs w:val="23"/>
        </w:rPr>
        <w:t xml:space="preserve">    </w:t>
      </w:r>
      <w:r w:rsidRPr="00A27A6C">
        <w:rPr>
          <w:sz w:val="23"/>
          <w:szCs w:val="23"/>
        </w:rPr>
        <w:t>(N 2011:03)</w:t>
      </w:r>
      <w:bookmarkEnd w:id="584"/>
      <w:bookmarkEnd w:id="585"/>
      <w:bookmarkEnd w:id="586"/>
    </w:p>
    <w:p w:rsidR="00037DCF" w:rsidRDefault="00037DCF" w:rsidP="00037DCF">
      <w:pPr>
        <w:pStyle w:val="Brdtext"/>
        <w:jc w:val="left"/>
      </w:pPr>
      <w:r>
        <w:t>Tillkallad enligt regeringens bemyndigande 22-jun-2011</w:t>
      </w:r>
    </w:p>
    <w:p w:rsidR="00037DCF" w:rsidRDefault="00037DCF" w:rsidP="00037DCF">
      <w:pPr>
        <w:pStyle w:val="Brdtextmedindrag"/>
      </w:pPr>
    </w:p>
    <w:p w:rsidR="00037DCF" w:rsidRDefault="00037DCF" w:rsidP="00037DCF">
      <w:pPr>
        <w:pStyle w:val="Brdtext"/>
      </w:pPr>
      <w:r>
        <w:t>Särskild utredare:</w:t>
      </w:r>
    </w:p>
    <w:p w:rsidR="00037DCF" w:rsidRDefault="00037DCF" w:rsidP="00037DCF">
      <w:pPr>
        <w:pStyle w:val="Brdtext"/>
        <w:ind w:left="227"/>
        <w:jc w:val="left"/>
      </w:pPr>
      <w:r>
        <w:t>Fredriksson, Ingemar, (fr.o.m den  1-jul-2011 t.o.m den  3-okt-2012)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Ahlgren, Marie, affärsområdeschef (fr.o.m den 18-nov-2011 t.o.m den  3-okt-2012)</w:t>
      </w:r>
    </w:p>
    <w:p w:rsidR="00037DCF" w:rsidRDefault="00037DCF" w:rsidP="00037DCF">
      <w:pPr>
        <w:pStyle w:val="Brdtext"/>
        <w:ind w:left="227"/>
        <w:jc w:val="left"/>
      </w:pPr>
      <w:r>
        <w:t xml:space="preserve">Fineman, Ann-Mari, enhetschef (fr.o.m den 18-nov-2011 t.o.m den  </w:t>
      </w:r>
    </w:p>
    <w:p w:rsidR="00037DCF" w:rsidRDefault="00037DCF" w:rsidP="00037DCF">
      <w:pPr>
        <w:pStyle w:val="Brdtext"/>
        <w:ind w:left="227"/>
        <w:jc w:val="left"/>
      </w:pPr>
      <w:r>
        <w:t>3-okt-2012)</w:t>
      </w:r>
    </w:p>
    <w:p w:rsidR="00037DCF" w:rsidRDefault="00037DCF" w:rsidP="00037DCF">
      <w:pPr>
        <w:pStyle w:val="Brdtext"/>
        <w:ind w:left="227"/>
        <w:jc w:val="left"/>
      </w:pPr>
      <w:r>
        <w:t>Galant, Björn, näringspolitisk handläggare (fr.o.m den 18-nov-2011 t.o.m den  3-okt-2012)</w:t>
      </w:r>
    </w:p>
    <w:p w:rsidR="00037DCF" w:rsidRDefault="00037DCF" w:rsidP="00037DCF">
      <w:pPr>
        <w:pStyle w:val="Brdtext"/>
        <w:ind w:left="227"/>
        <w:jc w:val="left"/>
      </w:pPr>
      <w:r>
        <w:t xml:space="preserve">Gran, Inger, föreningsdirektör (fr.o.m den 18-nov-2011 t.o.m den  </w:t>
      </w:r>
    </w:p>
    <w:p w:rsidR="00037DCF" w:rsidRDefault="00037DCF" w:rsidP="00037DCF">
      <w:pPr>
        <w:pStyle w:val="Brdtext"/>
        <w:ind w:left="227"/>
        <w:jc w:val="left"/>
      </w:pPr>
      <w:r>
        <w:t>3-okt-2012)</w:t>
      </w:r>
    </w:p>
    <w:p w:rsidR="00037DCF" w:rsidRDefault="00037DCF" w:rsidP="00037DCF">
      <w:pPr>
        <w:pStyle w:val="Brdtext"/>
        <w:ind w:left="227"/>
        <w:jc w:val="left"/>
      </w:pPr>
      <w:r>
        <w:t xml:space="preserve">Jönson, Britt-Marie, jurist (fr.o.m den 18-nov-2011 t.o.m den  </w:t>
      </w:r>
    </w:p>
    <w:p w:rsidR="00037DCF" w:rsidRDefault="00037DCF" w:rsidP="00037DCF">
      <w:pPr>
        <w:pStyle w:val="Brdtext"/>
        <w:ind w:left="227"/>
        <w:jc w:val="left"/>
      </w:pPr>
      <w:r>
        <w:t>3-okt-2012)</w:t>
      </w:r>
    </w:p>
    <w:p w:rsidR="00037DCF" w:rsidRDefault="00037DCF" w:rsidP="00037DCF">
      <w:pPr>
        <w:pStyle w:val="Brdtext"/>
        <w:ind w:left="227"/>
        <w:jc w:val="left"/>
      </w:pPr>
      <w:r>
        <w:t xml:space="preserve">Karsland, Anders, kansliråd (fr.o.m den 18-nov-2011 t.o.m den  </w:t>
      </w:r>
    </w:p>
    <w:p w:rsidR="00037DCF" w:rsidRDefault="00037DCF" w:rsidP="00037DCF">
      <w:pPr>
        <w:pStyle w:val="Brdtext"/>
        <w:ind w:left="227"/>
        <w:jc w:val="left"/>
      </w:pPr>
      <w:r>
        <w:t>3-okt-2012)</w:t>
      </w:r>
    </w:p>
    <w:p w:rsidR="00037DCF" w:rsidRDefault="00037DCF" w:rsidP="00037DCF">
      <w:pPr>
        <w:pStyle w:val="Brdtext"/>
        <w:ind w:left="227"/>
        <w:jc w:val="left"/>
      </w:pPr>
      <w:r>
        <w:t>Kolmodin, Anne, senior analytiker (fr.o.m den 18-nov-2011 t.o.m den  3-okt-2012)</w:t>
      </w:r>
    </w:p>
    <w:p w:rsidR="00037DCF" w:rsidRDefault="00037DCF" w:rsidP="00037DCF">
      <w:pPr>
        <w:pStyle w:val="Brdtext"/>
        <w:ind w:left="227"/>
        <w:jc w:val="left"/>
      </w:pPr>
      <w:r>
        <w:t>Kurlberg, Marika, departementssekreterare (fr.o.m den 18-nov-2011 t.o.m den  3-okt-2012)</w:t>
      </w:r>
    </w:p>
    <w:p w:rsidR="00037DCF" w:rsidRDefault="00037DCF" w:rsidP="00037DCF">
      <w:pPr>
        <w:pStyle w:val="Brdtext"/>
        <w:ind w:left="227"/>
        <w:jc w:val="left"/>
      </w:pPr>
      <w:r>
        <w:t>Larsson, Magnus, verkst. direktör (fr.o.m den 18-nov-2011 t.o.m den  3-okt-2012)</w:t>
      </w:r>
    </w:p>
    <w:p w:rsidR="00037DCF" w:rsidRDefault="00037DCF" w:rsidP="00037DCF">
      <w:pPr>
        <w:pStyle w:val="Brdtext"/>
        <w:ind w:left="227"/>
        <w:jc w:val="left"/>
      </w:pPr>
      <w:r>
        <w:t>Meurke, Tony, programansvarig (fr.o.m den 18-nov-2011 t.o.m den  3-okt-2012)</w:t>
      </w:r>
    </w:p>
    <w:p w:rsidR="00037DCF" w:rsidRDefault="00037DCF" w:rsidP="00037DCF">
      <w:pPr>
        <w:pStyle w:val="Brdtext"/>
        <w:ind w:left="227"/>
        <w:jc w:val="left"/>
      </w:pPr>
      <w:r>
        <w:t xml:space="preserve">Nibell-Keating, Lotta, affärs- och utvecklingsansvarig (fr.o.m den </w:t>
      </w:r>
    </w:p>
    <w:p w:rsidR="00037DCF" w:rsidRDefault="00037DCF" w:rsidP="00037DCF">
      <w:pPr>
        <w:pStyle w:val="Brdtext"/>
        <w:ind w:left="227"/>
        <w:jc w:val="left"/>
      </w:pPr>
      <w:r>
        <w:t>18-nov-2011 t.o.m den  3-okt-2012)</w:t>
      </w:r>
    </w:p>
    <w:p w:rsidR="00037DCF" w:rsidRDefault="00037DCF" w:rsidP="00037DCF">
      <w:pPr>
        <w:pStyle w:val="Brdtext"/>
        <w:ind w:left="227"/>
        <w:jc w:val="left"/>
      </w:pPr>
      <w:r>
        <w:t xml:space="preserve">Nilsson, Alexander, konsult (fr.o.m den 18-nov-2011 t.o.m den </w:t>
      </w:r>
    </w:p>
    <w:p w:rsidR="00037DCF" w:rsidRDefault="00037DCF" w:rsidP="00037DCF">
      <w:pPr>
        <w:pStyle w:val="Brdtext"/>
        <w:ind w:left="227"/>
        <w:jc w:val="left"/>
      </w:pPr>
      <w:r>
        <w:t>18-jan-2012)</w:t>
      </w:r>
    </w:p>
    <w:p w:rsidR="00037DCF" w:rsidRDefault="00037DCF" w:rsidP="00037DCF">
      <w:pPr>
        <w:pStyle w:val="Brdtext"/>
        <w:ind w:left="227"/>
        <w:jc w:val="left"/>
      </w:pPr>
      <w:r>
        <w:t>Nygren, Mats, departementssekreterare (fr.o.m den 19-jan-2012 t.o.m den  4-apr-2012)</w:t>
      </w:r>
    </w:p>
    <w:p w:rsidR="00037DCF" w:rsidRDefault="00037DCF" w:rsidP="00037DCF">
      <w:pPr>
        <w:pStyle w:val="Brdtext"/>
        <w:ind w:left="227"/>
        <w:jc w:val="left"/>
      </w:pPr>
      <w:r>
        <w:t>Steinmetz, Jessica, departementssekreterare (fr.o.m den  5-apr-2012 t.o.m den  3-okt-2012)</w:t>
      </w:r>
    </w:p>
    <w:p w:rsidR="00037DCF" w:rsidRDefault="00037DCF" w:rsidP="00037DCF">
      <w:pPr>
        <w:pStyle w:val="Brdtext"/>
        <w:ind w:left="227"/>
        <w:jc w:val="left"/>
      </w:pPr>
      <w:r>
        <w:t xml:space="preserve">Strömberg, Andreas, jurist (fr.o.m den 18-nov-2011 t.o.m den  </w:t>
      </w:r>
    </w:p>
    <w:p w:rsidR="00037DCF" w:rsidRDefault="00037DCF" w:rsidP="00037DCF">
      <w:pPr>
        <w:pStyle w:val="Brdtext"/>
        <w:ind w:left="227"/>
        <w:jc w:val="left"/>
      </w:pPr>
      <w:r>
        <w:t>3-okt-2012)</w:t>
      </w:r>
    </w:p>
    <w:p w:rsidR="00037DCF" w:rsidRDefault="00037DCF" w:rsidP="00037DCF">
      <w:pPr>
        <w:pStyle w:val="Brdtext"/>
        <w:ind w:left="227"/>
        <w:jc w:val="left"/>
      </w:pPr>
      <w:r>
        <w:lastRenderedPageBreak/>
        <w:t xml:space="preserve">Thorgren, Helene, enhetschef (fr.o.m den 18-nov-2011 t.o.m den  </w:t>
      </w:r>
    </w:p>
    <w:p w:rsidR="00037DCF" w:rsidRDefault="00037DCF" w:rsidP="00037DCF">
      <w:pPr>
        <w:pStyle w:val="Brdtext"/>
        <w:ind w:left="227"/>
        <w:jc w:val="left"/>
      </w:pPr>
      <w:r>
        <w:t>3-okt-2012)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Liss-Larsson, Nicklas, (fr.o.m den 10-okt-2011 t.o.m den  2-okt-2012)</w:t>
      </w:r>
    </w:p>
    <w:p w:rsidR="00037DCF" w:rsidRDefault="00037DCF" w:rsidP="00037DCF">
      <w:pPr>
        <w:pStyle w:val="Brdtext"/>
        <w:ind w:left="227"/>
        <w:jc w:val="left"/>
      </w:pPr>
      <w:r>
        <w:t>Segerlund, Carl-Öije, (fr.o.m den 15-sep-2011 t.o.m den 17-okt-2012)</w:t>
      </w:r>
    </w:p>
    <w:p w:rsidR="00037DCF" w:rsidRDefault="00037DCF" w:rsidP="00037DCF">
      <w:pPr>
        <w:pStyle w:val="Brdtext"/>
        <w:jc w:val="left"/>
      </w:pPr>
    </w:p>
    <w:p w:rsidR="00037DCF" w:rsidRDefault="00037DCF" w:rsidP="00037DCF">
      <w:pPr>
        <w:pStyle w:val="Brdtext"/>
        <w:jc w:val="left"/>
      </w:pPr>
      <w:r>
        <w:t>Direktiv för utredningen, se dir. 2011:54</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2012:21 Här finns mer att hämta - it-användningen i småföretag</w:t>
      </w:r>
    </w:p>
    <w:p w:rsidR="00037DCF" w:rsidRDefault="00037DCF" w:rsidP="00037DCF">
      <w:pPr>
        <w:pStyle w:val="Brdtext"/>
        <w:jc w:val="left"/>
      </w:pPr>
      <w:r>
        <w:t xml:space="preserve">    SOU 2012:63 Små företag - stora möjligheter med it</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87" w:name="_Toc348704912"/>
      <w:bookmarkStart w:id="588" w:name="_Toc349138060"/>
      <w:bookmarkStart w:id="589" w:name="_Toc349138400"/>
      <w:r w:rsidRPr="00A27A6C">
        <w:rPr>
          <w:sz w:val="23"/>
          <w:szCs w:val="23"/>
        </w:rPr>
        <w:t>Patentspråksutredningen (N 2011:04)</w:t>
      </w:r>
      <w:bookmarkEnd w:id="587"/>
      <w:bookmarkEnd w:id="588"/>
      <w:bookmarkEnd w:id="589"/>
    </w:p>
    <w:p w:rsidR="00037DCF" w:rsidRDefault="00037DCF" w:rsidP="00037DCF">
      <w:pPr>
        <w:pStyle w:val="Brdtext"/>
        <w:jc w:val="left"/>
      </w:pPr>
      <w:r>
        <w:t>Tillkallad enligt regeringens bemyndigande 30-jun-2011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Renfors, Cecilia, (fr.o.m den  1-sep-2011 t.o.m den 30-mar-2012)</w:t>
      </w:r>
    </w:p>
    <w:p w:rsidR="00037DCF" w:rsidRDefault="00037DCF" w:rsidP="00037DCF">
      <w:pPr>
        <w:pStyle w:val="Brdtextmedindrag"/>
      </w:pPr>
    </w:p>
    <w:p w:rsidR="00037DCF" w:rsidRDefault="00037DCF" w:rsidP="00037DCF">
      <w:pPr>
        <w:pStyle w:val="Brdtext"/>
      </w:pPr>
      <w:r>
        <w:t>Sekreterare:</w:t>
      </w:r>
    </w:p>
    <w:p w:rsidR="00037DCF" w:rsidRPr="00A27A6C" w:rsidRDefault="00037DCF" w:rsidP="00037DCF">
      <w:pPr>
        <w:pStyle w:val="Brdtext"/>
        <w:ind w:left="227"/>
        <w:jc w:val="left"/>
      </w:pPr>
      <w:r w:rsidRPr="00A27A6C">
        <w:t>Merz, Louise, (fr.o.m den  1-sep-2011 t.o.m den  1-apr-2012)</w:t>
      </w:r>
    </w:p>
    <w:p w:rsidR="00037DCF" w:rsidRPr="00A27A6C" w:rsidRDefault="00037DCF" w:rsidP="00037DCF">
      <w:pPr>
        <w:pStyle w:val="Brdtext"/>
        <w:jc w:val="left"/>
      </w:pPr>
    </w:p>
    <w:p w:rsidR="00037DCF" w:rsidRDefault="00037DCF" w:rsidP="00037DCF">
      <w:pPr>
        <w:pStyle w:val="Brdtext"/>
        <w:jc w:val="left"/>
      </w:pPr>
      <w:r>
        <w:t>Direktiv för utredningen, se dir. 2011:56</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2012:19 Nationella patent på engelska?</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90" w:name="_Toc348704913"/>
      <w:bookmarkStart w:id="591" w:name="_Toc349138061"/>
      <w:bookmarkStart w:id="592" w:name="_Toc349138401"/>
      <w:r w:rsidRPr="00A27A6C">
        <w:rPr>
          <w:sz w:val="23"/>
          <w:szCs w:val="23"/>
        </w:rPr>
        <w:t>Utredningen om en översyn av de statliga insatserna för dammsäkerhet (N 2011:05)</w:t>
      </w:r>
      <w:bookmarkEnd w:id="590"/>
      <w:bookmarkEnd w:id="591"/>
      <w:bookmarkEnd w:id="592"/>
    </w:p>
    <w:p w:rsidR="00037DCF" w:rsidRDefault="00037DCF" w:rsidP="00037DCF">
      <w:pPr>
        <w:pStyle w:val="Brdtext"/>
        <w:jc w:val="left"/>
      </w:pPr>
      <w:r>
        <w:t>Tillkallad enligt regeringens bemyndigande 22-jun-2011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Löv, Henrik, (fr.o.m den 29-jun-2011 t.o.m den 30-jun-2012)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Agartz, Bengt, ämnesråd (fr.o.m den  8-sep-2011 t.o.m den </w:t>
      </w:r>
    </w:p>
    <w:p w:rsidR="00037DCF" w:rsidRDefault="00037DCF" w:rsidP="00037DCF">
      <w:pPr>
        <w:pStyle w:val="Brdtext"/>
        <w:ind w:left="227"/>
        <w:jc w:val="left"/>
      </w:pPr>
      <w:r>
        <w:t>30-jun-2012)</w:t>
      </w:r>
    </w:p>
    <w:p w:rsidR="00037DCF" w:rsidRDefault="00037DCF" w:rsidP="00037DCF">
      <w:pPr>
        <w:pStyle w:val="Brdtext"/>
        <w:ind w:left="227"/>
        <w:jc w:val="left"/>
      </w:pPr>
      <w:r>
        <w:t>Andersson, Lars, ämnessakkunnig (fr.o.m den  8-sep-2011 t.o.m den 30-jun-2012)</w:t>
      </w:r>
    </w:p>
    <w:p w:rsidR="00037DCF" w:rsidRDefault="00037DCF" w:rsidP="00037DCF">
      <w:pPr>
        <w:pStyle w:val="Brdtext"/>
        <w:ind w:left="227"/>
        <w:jc w:val="left"/>
      </w:pPr>
      <w:r>
        <w:lastRenderedPageBreak/>
        <w:t>Bartsch, Maria, teknologie licentiat (fr.o.m den  8-sep-2011 t.o.m den 30-jun-2012)</w:t>
      </w:r>
    </w:p>
    <w:p w:rsidR="00037DCF" w:rsidRDefault="00037DCF" w:rsidP="00037DCF">
      <w:pPr>
        <w:pStyle w:val="Brdtext"/>
        <w:ind w:left="227"/>
        <w:jc w:val="left"/>
      </w:pPr>
      <w:r>
        <w:t xml:space="preserve">Bergström, Sten, klimatexpert (fr.o.m den  8-sep-2011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Cato, Marcus, handläggare (fr.o.m den  8-sep-2011 t.o.m den </w:t>
      </w:r>
    </w:p>
    <w:p w:rsidR="00037DCF" w:rsidRDefault="00037DCF" w:rsidP="00037DCF">
      <w:pPr>
        <w:pStyle w:val="Brdtext"/>
        <w:ind w:left="227"/>
        <w:jc w:val="left"/>
      </w:pPr>
      <w:r>
        <w:t>30-jun-2012)</w:t>
      </w:r>
    </w:p>
    <w:p w:rsidR="00037DCF" w:rsidRDefault="00037DCF" w:rsidP="00037DCF">
      <w:pPr>
        <w:pStyle w:val="Brdtext"/>
        <w:ind w:left="227"/>
        <w:jc w:val="left"/>
      </w:pPr>
      <w:r>
        <w:t>Ekberg, Lars, utredare (fr.o.m den  8-sep-2011 t.o.m den 30-jun-2012)</w:t>
      </w:r>
    </w:p>
    <w:p w:rsidR="00037DCF" w:rsidRDefault="00037DCF" w:rsidP="00037DCF">
      <w:pPr>
        <w:pStyle w:val="Brdtext"/>
        <w:ind w:left="227"/>
        <w:jc w:val="left"/>
      </w:pPr>
      <w:r>
        <w:t>Ekelund, Keijo, departementssekreterare (fr.o.m den  8-sep-2011 t.o.m den 30-jun-2012)</w:t>
      </w:r>
    </w:p>
    <w:p w:rsidR="00037DCF" w:rsidRDefault="00037DCF" w:rsidP="00037DCF">
      <w:pPr>
        <w:pStyle w:val="Brdtext"/>
        <w:ind w:left="227"/>
        <w:jc w:val="left"/>
      </w:pPr>
      <w:r>
        <w:t>Josefsson, Anna, departementssekreterare (fr.o.m den  8-sep-2011 t.o.m den 30-jun-2012)</w:t>
      </w:r>
    </w:p>
    <w:p w:rsidR="00037DCF" w:rsidRDefault="00037DCF" w:rsidP="00037DCF">
      <w:pPr>
        <w:pStyle w:val="Brdtext"/>
        <w:ind w:left="227"/>
        <w:jc w:val="left"/>
      </w:pPr>
      <w:r>
        <w:t xml:space="preserve">Lindahl, Lars-Åke, civilingenjör (fr.o.m den  8-sep-2011 t.o.m den </w:t>
      </w:r>
    </w:p>
    <w:p w:rsidR="00037DCF" w:rsidRDefault="00037DCF" w:rsidP="00037DCF">
      <w:pPr>
        <w:pStyle w:val="Brdtext"/>
        <w:ind w:left="227"/>
        <w:jc w:val="left"/>
      </w:pPr>
      <w:r>
        <w:t>30-jun-2012)</w:t>
      </w:r>
    </w:p>
    <w:p w:rsidR="00037DCF" w:rsidRDefault="00037DCF" w:rsidP="00037DCF">
      <w:pPr>
        <w:pStyle w:val="Brdtext"/>
        <w:ind w:left="227"/>
        <w:jc w:val="left"/>
      </w:pPr>
      <w:r>
        <w:t xml:space="preserve">Liljegren, Eva, civilekonom (fr.o.m den  8-sep-2011 t.o.m den </w:t>
      </w:r>
    </w:p>
    <w:p w:rsidR="00037DCF" w:rsidRDefault="00037DCF" w:rsidP="00037DCF">
      <w:pPr>
        <w:pStyle w:val="Brdtext"/>
        <w:ind w:left="227"/>
        <w:jc w:val="left"/>
      </w:pPr>
      <w:r>
        <w:t>11-jan-2012)</w:t>
      </w:r>
    </w:p>
    <w:p w:rsidR="00037DCF" w:rsidRDefault="00037DCF" w:rsidP="00037DCF">
      <w:pPr>
        <w:pStyle w:val="Brdtext"/>
        <w:ind w:left="227"/>
        <w:jc w:val="left"/>
      </w:pPr>
      <w:r>
        <w:t xml:space="preserve">Sandborgh, Björn, länsråd (fr.o.m den  8-sep-2011 t.o.m den </w:t>
      </w:r>
    </w:p>
    <w:p w:rsidR="00037DCF" w:rsidRDefault="00037DCF" w:rsidP="00037DCF">
      <w:pPr>
        <w:pStyle w:val="Brdtext"/>
        <w:ind w:left="227"/>
        <w:jc w:val="left"/>
      </w:pPr>
      <w:r>
        <w:t>30-jun-2012)</w:t>
      </w:r>
    </w:p>
    <w:p w:rsidR="00037DCF" w:rsidRDefault="00037DCF" w:rsidP="00037DCF">
      <w:pPr>
        <w:pStyle w:val="Brdtext"/>
        <w:ind w:left="227"/>
        <w:jc w:val="left"/>
      </w:pPr>
      <w:r>
        <w:t>Åhrling-Rundström, Gun, civilingenjör (fr.o.m den  8-sep-2011 t.o.m den 30-jun-2012)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Dreijer, Kristina, (fr.o.m den 22-aug-2011 t.o.m den 30-jun-2012)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Engström Meyer, Anna, (fr.o.m den 15-aug-2011 t.o.m den </w:t>
      </w:r>
    </w:p>
    <w:p w:rsidR="00037DCF" w:rsidRDefault="00037DCF" w:rsidP="00037DCF">
      <w:pPr>
        <w:pStyle w:val="Brdtext"/>
        <w:ind w:left="227"/>
        <w:jc w:val="left"/>
      </w:pPr>
      <w:r>
        <w:t>30-jun-2012)</w:t>
      </w:r>
    </w:p>
    <w:p w:rsidR="00037DCF" w:rsidRDefault="00037DCF" w:rsidP="00037DCF">
      <w:pPr>
        <w:pStyle w:val="Brdtext"/>
        <w:jc w:val="left"/>
      </w:pPr>
    </w:p>
    <w:p w:rsidR="00037DCF" w:rsidRDefault="00037DCF" w:rsidP="00037DCF">
      <w:pPr>
        <w:pStyle w:val="Brdtext"/>
        <w:jc w:val="left"/>
      </w:pPr>
      <w:r>
        <w:t>Direktiv för utredningen, se dir. 2011:57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2012:46 Dammsäkerhet - Tydliga regler och effektiv tillsyn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93" w:name="_Toc348704914"/>
      <w:bookmarkStart w:id="594" w:name="_Toc349138062"/>
      <w:bookmarkStart w:id="595" w:name="_Toc349138402"/>
      <w:r w:rsidRPr="00A27A6C">
        <w:rPr>
          <w:sz w:val="23"/>
          <w:szCs w:val="23"/>
        </w:rPr>
        <w:t>Utredningen Översyn av vissa frågor i minerallagen (N 2011:06)</w:t>
      </w:r>
      <w:bookmarkEnd w:id="593"/>
      <w:bookmarkEnd w:id="594"/>
      <w:bookmarkEnd w:id="595"/>
    </w:p>
    <w:p w:rsidR="00037DCF" w:rsidRDefault="00037DCF" w:rsidP="00037DCF">
      <w:pPr>
        <w:pStyle w:val="Brdtext"/>
        <w:jc w:val="left"/>
      </w:pPr>
      <w:r>
        <w:t>Tillkallad enligt regeringens bemyndigande 15-sep-2011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Lundin, Ulf, (fr.o.m den 15-sep-2011 t.o.m den  9-nov-2012)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Adlercreutz, Susanne, departementssekreterare (fr.o.m den </w:t>
      </w:r>
    </w:p>
    <w:p w:rsidR="00037DCF" w:rsidRDefault="00037DCF" w:rsidP="00037DCF">
      <w:pPr>
        <w:pStyle w:val="Brdtext"/>
        <w:ind w:left="227"/>
        <w:jc w:val="left"/>
      </w:pPr>
      <w:r>
        <w:t>17-jan-2012 t.o.m den  2-sep-2012)</w:t>
      </w:r>
    </w:p>
    <w:p w:rsidR="00037DCF" w:rsidRDefault="00037DCF" w:rsidP="00037DCF">
      <w:pPr>
        <w:pStyle w:val="Brdtext"/>
        <w:ind w:left="227"/>
        <w:jc w:val="left"/>
      </w:pPr>
      <w:r>
        <w:t xml:space="preserve">Agartz, Bengt, ämnesråd (fr.o.m den 17-jan-2012 t.o.m den  </w:t>
      </w:r>
    </w:p>
    <w:p w:rsidR="00037DCF" w:rsidRDefault="00037DCF" w:rsidP="00037DCF">
      <w:pPr>
        <w:pStyle w:val="Brdtext"/>
        <w:ind w:left="227"/>
        <w:jc w:val="left"/>
      </w:pPr>
      <w:r>
        <w:t>9-nov-2012)</w:t>
      </w:r>
    </w:p>
    <w:p w:rsidR="00037DCF" w:rsidRDefault="00037DCF" w:rsidP="00037DCF">
      <w:pPr>
        <w:pStyle w:val="Brdtext"/>
        <w:ind w:left="227"/>
        <w:jc w:val="left"/>
      </w:pPr>
      <w:r>
        <w:lastRenderedPageBreak/>
        <w:t xml:space="preserve">Bodin, Elisabet, ämnesråd (fr.o.m den 17-jan-2012 t.o.m den  </w:t>
      </w:r>
    </w:p>
    <w:p w:rsidR="00037DCF" w:rsidRDefault="00037DCF" w:rsidP="00037DCF">
      <w:pPr>
        <w:pStyle w:val="Brdtext"/>
        <w:ind w:left="227"/>
        <w:jc w:val="left"/>
      </w:pPr>
      <w:r>
        <w:t>9-nov-2012)</w:t>
      </w:r>
    </w:p>
    <w:p w:rsidR="00037DCF" w:rsidRDefault="00037DCF" w:rsidP="00037DCF">
      <w:pPr>
        <w:pStyle w:val="Brdtext"/>
        <w:ind w:left="227"/>
        <w:jc w:val="left"/>
      </w:pPr>
      <w:r>
        <w:t xml:space="preserve">Bonde, Fredrik, chefjurist (fr.o.m den 17-jan-2012 t.o.m den  </w:t>
      </w:r>
    </w:p>
    <w:p w:rsidR="00037DCF" w:rsidRDefault="00037DCF" w:rsidP="00037DCF">
      <w:pPr>
        <w:pStyle w:val="Brdtext"/>
        <w:ind w:left="227"/>
        <w:jc w:val="left"/>
      </w:pPr>
      <w:r>
        <w:t>9-nov-2012)</w:t>
      </w:r>
    </w:p>
    <w:p w:rsidR="00037DCF" w:rsidRDefault="00037DCF" w:rsidP="00037DCF">
      <w:pPr>
        <w:pStyle w:val="Brdtext"/>
        <w:ind w:left="227"/>
        <w:jc w:val="left"/>
      </w:pPr>
      <w:r>
        <w:t>Forsgren, Anders, avdelningschef (fr.o.m den 17-jan-2012 t.o.m den  9-nov-2012)</w:t>
      </w:r>
    </w:p>
    <w:p w:rsidR="00037DCF" w:rsidRDefault="00037DCF" w:rsidP="00037DCF">
      <w:pPr>
        <w:pStyle w:val="Brdtext"/>
        <w:ind w:left="227"/>
        <w:jc w:val="left"/>
      </w:pPr>
      <w:r>
        <w:t xml:space="preserve">Frisk, Michael, enhetschef (fr.o.m den 17-jan-2012 t.o.m den  </w:t>
      </w:r>
    </w:p>
    <w:p w:rsidR="00037DCF" w:rsidRDefault="00037DCF" w:rsidP="00037DCF">
      <w:pPr>
        <w:pStyle w:val="Brdtext"/>
        <w:ind w:left="227"/>
        <w:jc w:val="left"/>
      </w:pPr>
      <w:r>
        <w:t>9-nov-2012)</w:t>
      </w:r>
    </w:p>
    <w:p w:rsidR="00037DCF" w:rsidRDefault="00037DCF" w:rsidP="00037DCF">
      <w:pPr>
        <w:pStyle w:val="Brdtext"/>
        <w:ind w:left="227"/>
        <w:jc w:val="left"/>
      </w:pPr>
      <w:r>
        <w:t>Gröning, Mikael, departementssekreterare (fr.o.m den  3-sep-2012 t.o.m den  9-nov-2012)</w:t>
      </w:r>
    </w:p>
    <w:p w:rsidR="00037DCF" w:rsidRDefault="00037DCF" w:rsidP="00037DCF">
      <w:pPr>
        <w:pStyle w:val="Brdtext"/>
        <w:ind w:left="227"/>
        <w:jc w:val="left"/>
      </w:pPr>
      <w:r>
        <w:t>Hallström, Per, departementssekreterare (fr.o.m den 17-jan-2012 t.o.m den  9-nov-2012)</w:t>
      </w:r>
    </w:p>
    <w:p w:rsidR="00037DCF" w:rsidRDefault="00037DCF" w:rsidP="00037DCF">
      <w:pPr>
        <w:pStyle w:val="Brdtext"/>
        <w:ind w:left="227"/>
        <w:jc w:val="left"/>
      </w:pPr>
      <w:r>
        <w:t>Lauritz, Lotta, jurist (fr.o.m den 17-jan-2012 t.o.m den  9-nov-2012)</w:t>
      </w:r>
    </w:p>
    <w:p w:rsidR="00037DCF" w:rsidRDefault="00037DCF" w:rsidP="00037DCF">
      <w:pPr>
        <w:pStyle w:val="Brdtext"/>
        <w:ind w:left="227"/>
        <w:jc w:val="left"/>
      </w:pPr>
      <w:r>
        <w:t>Marcusson, Anna, (fr.o.m den 19-sep-2012 t.o.m den  9-nov-2012)</w:t>
      </w:r>
    </w:p>
    <w:p w:rsidR="00037DCF" w:rsidRDefault="00037DCF" w:rsidP="00037DCF">
      <w:pPr>
        <w:pStyle w:val="Brdtext"/>
        <w:ind w:left="227"/>
        <w:jc w:val="left"/>
      </w:pPr>
      <w:r>
        <w:t xml:space="preserve">Saitton, Bror, renägare (fr.o.m den 17-jan-2012 t.o.m den  </w:t>
      </w:r>
    </w:p>
    <w:p w:rsidR="00037DCF" w:rsidRDefault="00037DCF" w:rsidP="00037DCF">
      <w:pPr>
        <w:pStyle w:val="Brdtext"/>
        <w:ind w:left="227"/>
        <w:jc w:val="left"/>
      </w:pPr>
      <w:r>
        <w:t>9-nov-2012)</w:t>
      </w:r>
    </w:p>
    <w:p w:rsidR="00037DCF" w:rsidRDefault="00037DCF" w:rsidP="00037DCF">
      <w:pPr>
        <w:pStyle w:val="Brdtext"/>
        <w:ind w:left="227"/>
        <w:jc w:val="left"/>
      </w:pPr>
      <w:r>
        <w:t>Treschow, Frederik, generalsekreterare (fr.o.m den 17-jan-2012 t.o.m den  9-nov-2012)</w:t>
      </w:r>
    </w:p>
    <w:p w:rsidR="00037DCF" w:rsidRDefault="00037DCF" w:rsidP="00037DCF">
      <w:pPr>
        <w:pStyle w:val="Brdtext"/>
        <w:ind w:left="227"/>
        <w:jc w:val="left"/>
      </w:pPr>
      <w:r>
        <w:t xml:space="preserve">Wenster, Peter, geolog (fr.o.m den 17-jan-2012 t.o.m den </w:t>
      </w:r>
    </w:p>
    <w:p w:rsidR="00037DCF" w:rsidRDefault="00037DCF" w:rsidP="00037DCF">
      <w:pPr>
        <w:pStyle w:val="Brdtext"/>
        <w:ind w:left="227"/>
        <w:jc w:val="left"/>
      </w:pPr>
      <w:r>
        <w:t>18-sep-2012)</w:t>
      </w:r>
    </w:p>
    <w:p w:rsidR="00037DCF" w:rsidRDefault="00037DCF" w:rsidP="00037DCF">
      <w:pPr>
        <w:pStyle w:val="Brdtext"/>
        <w:ind w:left="227"/>
        <w:jc w:val="left"/>
      </w:pPr>
      <w:r>
        <w:t xml:space="preserve">Örnstedt, Bjarne, ämnesråd (fr.o.m den 17-jan-2012 t.o.m den  </w:t>
      </w:r>
    </w:p>
    <w:p w:rsidR="00037DCF" w:rsidRDefault="00037DCF" w:rsidP="00037DCF">
      <w:pPr>
        <w:pStyle w:val="Brdtext"/>
        <w:ind w:left="227"/>
        <w:jc w:val="left"/>
      </w:pPr>
      <w:r>
        <w:t>9-nov-2012)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 xml:space="preserve">Pettersson, Magdalena, (fr.o.m den  1-jan-2012 t.o.m den </w:t>
      </w:r>
    </w:p>
    <w:p w:rsidR="00037DCF" w:rsidRDefault="00037DCF" w:rsidP="00037DCF">
      <w:pPr>
        <w:pStyle w:val="Brdtext"/>
        <w:ind w:left="227"/>
        <w:jc w:val="left"/>
      </w:pPr>
      <w:r>
        <w:t>14-nov-2012)</w:t>
      </w:r>
    </w:p>
    <w:p w:rsidR="00037DCF" w:rsidRDefault="00037DCF" w:rsidP="00037DCF">
      <w:pPr>
        <w:pStyle w:val="Brdtext"/>
        <w:jc w:val="left"/>
      </w:pPr>
    </w:p>
    <w:p w:rsidR="00037DCF" w:rsidRDefault="00037DCF" w:rsidP="00037DCF">
      <w:pPr>
        <w:pStyle w:val="Brdtext"/>
        <w:jc w:val="left"/>
      </w:pPr>
      <w:r>
        <w:t>Direktiv för utredningen, se dir. 2011:73 och dir. 2012:41</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2012:73 Undersökningstillstånd och arbetsplaner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96" w:name="_Toc348704915"/>
      <w:bookmarkStart w:id="597" w:name="_Toc349138063"/>
      <w:bookmarkStart w:id="598" w:name="_Toc349138403"/>
      <w:r w:rsidRPr="00A27A6C">
        <w:rPr>
          <w:sz w:val="23"/>
          <w:szCs w:val="23"/>
        </w:rPr>
        <w:t>Flygtrafiktjänstutredningen (N 2011:07)</w:t>
      </w:r>
      <w:bookmarkEnd w:id="596"/>
      <w:bookmarkEnd w:id="597"/>
      <w:bookmarkEnd w:id="598"/>
    </w:p>
    <w:p w:rsidR="00037DCF" w:rsidRDefault="00037DCF" w:rsidP="00037DCF">
      <w:pPr>
        <w:pStyle w:val="Brdtext"/>
        <w:jc w:val="left"/>
      </w:pPr>
      <w:r>
        <w:t>Tillkallad enligt regeringens bemyndigande 10-nov-2011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Bjelfvenstam, Jonas, generaldirektör (fr.o.m den  7-dec-2011 t.o.m den 16-apr-2012)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Bergdahl, Pia, utredare (fr.o.m den 20-jan-2012 t.o.m den </w:t>
      </w:r>
    </w:p>
    <w:p w:rsidR="00037DCF" w:rsidRDefault="00037DCF" w:rsidP="00037DCF">
      <w:pPr>
        <w:pStyle w:val="Brdtext"/>
        <w:ind w:left="227"/>
        <w:jc w:val="left"/>
      </w:pPr>
      <w:r>
        <w:t>16-apr-2012)</w:t>
      </w:r>
    </w:p>
    <w:p w:rsidR="00037DCF" w:rsidRDefault="00037DCF" w:rsidP="00037DCF">
      <w:pPr>
        <w:pStyle w:val="Brdtext"/>
        <w:ind w:left="227"/>
        <w:jc w:val="left"/>
      </w:pPr>
      <w:r>
        <w:t xml:space="preserve">Brolin, Tomas, kansliråd (fr.o.m den 20-jan-2012 t.o.m den </w:t>
      </w:r>
    </w:p>
    <w:p w:rsidR="00037DCF" w:rsidRDefault="00037DCF" w:rsidP="00037DCF">
      <w:pPr>
        <w:pStyle w:val="Brdtext"/>
        <w:ind w:left="227"/>
        <w:jc w:val="left"/>
      </w:pPr>
      <w:r>
        <w:t>16-apr-2012)</w:t>
      </w:r>
    </w:p>
    <w:p w:rsidR="00037DCF" w:rsidRDefault="00037DCF" w:rsidP="00037DCF">
      <w:pPr>
        <w:pStyle w:val="Brdtext"/>
        <w:ind w:left="227"/>
        <w:jc w:val="left"/>
      </w:pPr>
      <w:r>
        <w:lastRenderedPageBreak/>
        <w:t>Geijer, Kristina, stf. generaldirektör (fr.o.m den 20-jan-2012 t.o.m den 16-apr-2012)</w:t>
      </w:r>
    </w:p>
    <w:p w:rsidR="00037DCF" w:rsidRDefault="00037DCF" w:rsidP="00037DCF">
      <w:pPr>
        <w:pStyle w:val="Brdtext"/>
        <w:ind w:left="227"/>
        <w:jc w:val="left"/>
      </w:pPr>
      <w:r>
        <w:t>Grennert, Josefin, departementssekreterare (fr.o.m den 20-jan-2012 t.o.m den 16-apr-2012)</w:t>
      </w:r>
    </w:p>
    <w:p w:rsidR="00037DCF" w:rsidRDefault="00037DCF" w:rsidP="00037DCF">
      <w:pPr>
        <w:pStyle w:val="Brdtext"/>
        <w:ind w:left="227"/>
        <w:jc w:val="left"/>
      </w:pPr>
      <w:r>
        <w:t>Gustavsson, Claes-Göran, expert (fr.o.m den 20-jan-2012 t.o.m den 16-apr-2012)</w:t>
      </w:r>
    </w:p>
    <w:p w:rsidR="00037DCF" w:rsidRDefault="00037DCF" w:rsidP="00037DCF">
      <w:pPr>
        <w:pStyle w:val="Brdtext"/>
        <w:ind w:left="227"/>
        <w:jc w:val="left"/>
      </w:pPr>
      <w:r>
        <w:t xml:space="preserve">Holmér, Johan, enhetschef (fr.o.m den  5-mar-2012 t.o.m den </w:t>
      </w:r>
    </w:p>
    <w:p w:rsidR="00037DCF" w:rsidRDefault="00037DCF" w:rsidP="00037DCF">
      <w:pPr>
        <w:pStyle w:val="Brdtext"/>
        <w:ind w:left="227"/>
        <w:jc w:val="left"/>
      </w:pPr>
      <w:r>
        <w:t>16-apr-2012)</w:t>
      </w:r>
    </w:p>
    <w:p w:rsidR="00037DCF" w:rsidRDefault="00037DCF" w:rsidP="00037DCF">
      <w:pPr>
        <w:pStyle w:val="Brdtext"/>
        <w:ind w:left="227"/>
        <w:jc w:val="left"/>
      </w:pPr>
      <w:r>
        <w:t>Jansson, Anders, överstelöjtnant (fr.o.m den 20-jan-2012 t.o.m den 16-apr-2012)</w:t>
      </w:r>
    </w:p>
    <w:p w:rsidR="00037DCF" w:rsidRDefault="00037DCF" w:rsidP="00037DCF">
      <w:pPr>
        <w:pStyle w:val="Brdtext"/>
        <w:ind w:left="227"/>
        <w:jc w:val="left"/>
      </w:pPr>
      <w:r>
        <w:t xml:space="preserve">Sallfeldt, Elisabeth, enhetschef (fr.o.m den 20-jan-2012 t.o.m den </w:t>
      </w:r>
    </w:p>
    <w:p w:rsidR="00037DCF" w:rsidRDefault="00037DCF" w:rsidP="00037DCF">
      <w:pPr>
        <w:pStyle w:val="Brdtext"/>
        <w:ind w:left="227"/>
        <w:jc w:val="left"/>
      </w:pPr>
      <w:r>
        <w:t>16-apr-2012)</w:t>
      </w:r>
    </w:p>
    <w:p w:rsidR="00037DCF" w:rsidRDefault="00037DCF" w:rsidP="00037DCF">
      <w:pPr>
        <w:pStyle w:val="Brdtext"/>
        <w:ind w:left="227"/>
        <w:jc w:val="left"/>
      </w:pPr>
      <w:r>
        <w:t xml:space="preserve">Thor, Magnus, avdelningschef (fr.o.m den 20-jan-2012 t.o.m den </w:t>
      </w:r>
    </w:p>
    <w:p w:rsidR="00037DCF" w:rsidRDefault="00037DCF" w:rsidP="00037DCF">
      <w:pPr>
        <w:pStyle w:val="Brdtext"/>
        <w:ind w:left="227"/>
        <w:jc w:val="left"/>
      </w:pPr>
      <w:r>
        <w:t>16-apr-2012)</w:t>
      </w:r>
    </w:p>
    <w:p w:rsidR="00037DCF" w:rsidRDefault="00037DCF" w:rsidP="00037DCF">
      <w:pPr>
        <w:pStyle w:val="Brdtext"/>
        <w:ind w:left="227"/>
        <w:jc w:val="left"/>
      </w:pPr>
      <w:r>
        <w:t>Ullström, Anna, kvalificerad utredare (fr.o.m den 20-jan-2012 t.o.m den 16-apr-2012)</w:t>
      </w:r>
    </w:p>
    <w:p w:rsidR="00037DCF" w:rsidRDefault="00037DCF" w:rsidP="00037DCF">
      <w:pPr>
        <w:pStyle w:val="Brdtext"/>
        <w:ind w:left="227"/>
        <w:jc w:val="left"/>
      </w:pPr>
      <w:r>
        <w:t>Wetterlöf Ajaxon, Anita, ämnesråd (fr.o.m den 20-jan-2012 t.o.m den 16-apr-2012)</w:t>
      </w:r>
    </w:p>
    <w:p w:rsidR="00037DCF" w:rsidRDefault="00037DCF" w:rsidP="00037DCF">
      <w:pPr>
        <w:pStyle w:val="Brdtext"/>
        <w:ind w:left="227"/>
        <w:jc w:val="left"/>
      </w:pPr>
      <w:r>
        <w:t xml:space="preserve">Åkesson, Kristina, ämnesråd (fr.o.m den 20-jan-2012 t.o.m den </w:t>
      </w:r>
    </w:p>
    <w:p w:rsidR="00037DCF" w:rsidRDefault="00037DCF" w:rsidP="00037DCF">
      <w:pPr>
        <w:pStyle w:val="Brdtext"/>
        <w:ind w:left="227"/>
        <w:jc w:val="left"/>
      </w:pPr>
      <w:r>
        <w:t>16-apr-2012)</w:t>
      </w:r>
    </w:p>
    <w:p w:rsidR="00037DCF" w:rsidRDefault="00037DCF" w:rsidP="00037DCF">
      <w:pPr>
        <w:pStyle w:val="Brdtext"/>
        <w:ind w:left="227"/>
        <w:jc w:val="left"/>
      </w:pPr>
      <w:r>
        <w:t xml:space="preserve">Österlund, Anders, rådgivare (fr.o.m. den 20-jan-2012 t.o.m. den </w:t>
      </w:r>
    </w:p>
    <w:p w:rsidR="00037DCF" w:rsidRDefault="00037DCF" w:rsidP="00037DCF">
      <w:pPr>
        <w:pStyle w:val="Brdtext"/>
        <w:ind w:left="227"/>
        <w:jc w:val="left"/>
      </w:pPr>
      <w:r>
        <w:t>16-apr-2012</w:t>
      </w:r>
    </w:p>
    <w:p w:rsidR="00037DCF" w:rsidRDefault="00037DCF" w:rsidP="00037DCF">
      <w:pPr>
        <w:pStyle w:val="Brdtext"/>
        <w:ind w:left="227"/>
        <w:jc w:val="left"/>
      </w:pPr>
    </w:p>
    <w:p w:rsidR="00037DCF" w:rsidRDefault="00037DCF" w:rsidP="00037DCF">
      <w:pPr>
        <w:pStyle w:val="Brdtext"/>
      </w:pPr>
      <w:r>
        <w:t>Sekreterare:</w:t>
      </w:r>
    </w:p>
    <w:p w:rsidR="00037DCF" w:rsidRDefault="00037DCF" w:rsidP="00037DCF">
      <w:pPr>
        <w:pStyle w:val="Brdtext"/>
        <w:ind w:left="227"/>
        <w:jc w:val="left"/>
      </w:pPr>
      <w:r>
        <w:t>Andersson, Olof, (fr.o.m den 10-jan-2012 t.o.m den 16-apr-2012)</w:t>
      </w:r>
    </w:p>
    <w:p w:rsidR="00037DCF" w:rsidRDefault="00037DCF" w:rsidP="00037DCF">
      <w:pPr>
        <w:pStyle w:val="Brdtext"/>
        <w:ind w:left="227"/>
        <w:jc w:val="left"/>
      </w:pPr>
      <w:r>
        <w:t>Vagland, Åsa, (fr.o.m den 12-dec-2011 t.o.m den 30-apr-2012)</w:t>
      </w:r>
    </w:p>
    <w:p w:rsidR="00037DCF" w:rsidRDefault="00037DCF" w:rsidP="00037DCF">
      <w:pPr>
        <w:pStyle w:val="Brdtext"/>
        <w:jc w:val="left"/>
      </w:pPr>
    </w:p>
    <w:p w:rsidR="00037DCF" w:rsidRDefault="00037DCF" w:rsidP="00037DCF">
      <w:pPr>
        <w:pStyle w:val="Brdtext"/>
        <w:jc w:val="left"/>
      </w:pPr>
      <w:r>
        <w:t>Direktiv för utredningen, se dir. 2011:101</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2012:27 Färdplan för framtiden - en utvecklad flygtrafiktjänst</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599" w:name="_Toc348704916"/>
      <w:bookmarkStart w:id="600" w:name="_Toc349138064"/>
      <w:bookmarkStart w:id="601" w:name="_Toc349138404"/>
      <w:r w:rsidRPr="00A27A6C">
        <w:rPr>
          <w:sz w:val="23"/>
          <w:szCs w:val="23"/>
        </w:rPr>
        <w:t>Översyn av vissa frågor i anslutning till lagen om näringsförbud (N 2011:08)</w:t>
      </w:r>
      <w:bookmarkEnd w:id="599"/>
      <w:bookmarkEnd w:id="600"/>
      <w:bookmarkEnd w:id="601"/>
    </w:p>
    <w:p w:rsidR="00037DCF" w:rsidRDefault="00037DCF" w:rsidP="00037DCF">
      <w:pPr>
        <w:pStyle w:val="Brdtext"/>
        <w:jc w:val="left"/>
      </w:pPr>
      <w:r>
        <w:t>Tillkallad enligt regeringens bemyndigande 22-dec-2011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Andersson, Sten, (fr.o.m den  1-feb-2012 t.o.m den 18-dec-2012)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Ahlqvist, Ann-Marie, verksjurist (fr.o.m den  1-mar-2012 t.o.m den 18-dec-2012)</w:t>
      </w:r>
    </w:p>
    <w:p w:rsidR="00037DCF" w:rsidRDefault="00037DCF" w:rsidP="00037DCF">
      <w:pPr>
        <w:pStyle w:val="Brdtext"/>
        <w:ind w:left="227"/>
        <w:jc w:val="left"/>
      </w:pPr>
      <w:r>
        <w:t>von Greyerz, Walo, rättssakkunnig (fr.o.m den  1-mar-2012 t.o.m den 18-dec-2012)</w:t>
      </w:r>
    </w:p>
    <w:p w:rsidR="00037DCF" w:rsidRDefault="00037DCF" w:rsidP="00037DCF">
      <w:pPr>
        <w:pStyle w:val="Brdtext"/>
        <w:ind w:left="227"/>
        <w:jc w:val="left"/>
      </w:pPr>
      <w:r>
        <w:lastRenderedPageBreak/>
        <w:t xml:space="preserve">Nordström, Per, chefsjurist (fr.o.m den  1-mar-2012 t.o.m den </w:t>
      </w:r>
    </w:p>
    <w:p w:rsidR="00037DCF" w:rsidRDefault="00037DCF" w:rsidP="00037DCF">
      <w:pPr>
        <w:pStyle w:val="Brdtext"/>
        <w:ind w:left="227"/>
        <w:jc w:val="left"/>
      </w:pPr>
      <w:r>
        <w:t>18-dec-2012)</w:t>
      </w:r>
    </w:p>
    <w:p w:rsidR="00037DCF" w:rsidRDefault="00037DCF" w:rsidP="00037DCF">
      <w:pPr>
        <w:pStyle w:val="Brdtext"/>
        <w:ind w:left="227"/>
        <w:jc w:val="left"/>
      </w:pPr>
      <w:r>
        <w:t>Ringertz, Katarina, chefsåklagare (fr.o.m den  1-mar-2012 t.o.m den 18-dec-2012)</w:t>
      </w:r>
    </w:p>
    <w:p w:rsidR="00037DCF" w:rsidRDefault="00037DCF" w:rsidP="00037DCF">
      <w:pPr>
        <w:pStyle w:val="Brdtext"/>
        <w:ind w:left="227"/>
        <w:jc w:val="left"/>
      </w:pPr>
      <w:r>
        <w:t xml:space="preserve">Scheutz, Carl, kansliråd (fr.o.m den  1-mar-2012 t.o.m den </w:t>
      </w:r>
    </w:p>
    <w:p w:rsidR="00037DCF" w:rsidRDefault="00037DCF" w:rsidP="00037DCF">
      <w:pPr>
        <w:pStyle w:val="Brdtext"/>
        <w:ind w:left="227"/>
        <w:jc w:val="left"/>
      </w:pPr>
      <w:r>
        <w:t>18-dec-2012)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Lorentzon, Karl, (fr.o.m den  1-mar-2012 t.o.m den 31-dec-2012)</w:t>
      </w:r>
    </w:p>
    <w:p w:rsidR="00037DCF" w:rsidRDefault="00037DCF" w:rsidP="00037DCF">
      <w:pPr>
        <w:pStyle w:val="Brdtext"/>
        <w:jc w:val="left"/>
      </w:pPr>
    </w:p>
    <w:p w:rsidR="00037DCF" w:rsidRDefault="00037DCF" w:rsidP="00037DCF">
      <w:pPr>
        <w:pStyle w:val="Brdtext"/>
        <w:jc w:val="left"/>
      </w:pPr>
      <w:r>
        <w:t>Direktiv för utredningen, se dir. 2011:120</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2012:84 Näringsförbud - tillsyn och effektivitet</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602" w:name="_Toc348704917"/>
      <w:bookmarkStart w:id="603" w:name="_Toc349138065"/>
      <w:bookmarkStart w:id="604" w:name="_Toc349138405"/>
      <w:r w:rsidRPr="00A27A6C">
        <w:rPr>
          <w:sz w:val="23"/>
          <w:szCs w:val="23"/>
        </w:rPr>
        <w:t>Uppgiftlämnarutredningen (N 2012:01)</w:t>
      </w:r>
      <w:bookmarkEnd w:id="602"/>
      <w:bookmarkEnd w:id="603"/>
      <w:bookmarkEnd w:id="604"/>
    </w:p>
    <w:p w:rsidR="00037DCF" w:rsidRDefault="00037DCF" w:rsidP="00037DCF">
      <w:pPr>
        <w:pStyle w:val="Brdtext"/>
        <w:jc w:val="left"/>
      </w:pPr>
      <w:r>
        <w:t>Tillkallad enligt regeringens bemyndigande</w:t>
      </w:r>
    </w:p>
    <w:p w:rsidR="00037DCF" w:rsidRDefault="00037DCF" w:rsidP="00037DCF">
      <w:pPr>
        <w:pStyle w:val="Brdtext"/>
        <w:jc w:val="left"/>
      </w:pPr>
    </w:p>
    <w:p w:rsidR="00037DCF" w:rsidRDefault="00037DCF" w:rsidP="00037DCF">
      <w:pPr>
        <w:pStyle w:val="Brdtextmedindrag"/>
      </w:pPr>
    </w:p>
    <w:p w:rsidR="00037DCF" w:rsidRDefault="00037DCF" w:rsidP="00037DCF">
      <w:pPr>
        <w:pStyle w:val="Brdtext"/>
      </w:pPr>
      <w:r>
        <w:t>Särskild utredare:</w:t>
      </w:r>
    </w:p>
    <w:p w:rsidR="00037DCF" w:rsidRDefault="00037DCF" w:rsidP="00037DCF">
      <w:pPr>
        <w:pStyle w:val="Brdtext"/>
        <w:ind w:left="227"/>
        <w:jc w:val="left"/>
      </w:pPr>
      <w:r>
        <w:t>Magnusson Sjöberg, Cecilia, (fr.o.m den 26-apr-2012)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Bredenwall, Cecilia, t.f. kanslichef (fr.o.m den 11-jun-2012)</w:t>
      </w:r>
    </w:p>
    <w:p w:rsidR="00037DCF" w:rsidRDefault="00037DCF" w:rsidP="00037DCF">
      <w:pPr>
        <w:pStyle w:val="Brdtext"/>
        <w:ind w:left="227"/>
        <w:jc w:val="left"/>
      </w:pPr>
      <w:r>
        <w:t>Eriksson, Johan, processansvarig (fr.o.m den 11-jun-2012)</w:t>
      </w:r>
    </w:p>
    <w:p w:rsidR="00037DCF" w:rsidRDefault="00037DCF" w:rsidP="00037DCF">
      <w:pPr>
        <w:pStyle w:val="Brdtext"/>
        <w:ind w:left="227"/>
        <w:jc w:val="left"/>
      </w:pPr>
      <w:r>
        <w:t>Femrell, Andrea, sakkunnig (fr.o.m den 11-jun-2012)</w:t>
      </w:r>
    </w:p>
    <w:p w:rsidR="00037DCF" w:rsidRDefault="00037DCF" w:rsidP="00037DCF">
      <w:pPr>
        <w:pStyle w:val="Brdtext"/>
        <w:ind w:left="227"/>
        <w:jc w:val="left"/>
      </w:pPr>
      <w:r>
        <w:t>Forsberg, Gustaf, rättssakkunnig (fr.o.m den 11-jun-2012)</w:t>
      </w:r>
    </w:p>
    <w:p w:rsidR="00037DCF" w:rsidRDefault="00037DCF" w:rsidP="00037DCF">
      <w:pPr>
        <w:pStyle w:val="Brdtext"/>
        <w:ind w:left="227"/>
        <w:jc w:val="left"/>
      </w:pPr>
      <w:r>
        <w:t>Haglund, Lars, rättslig expert (fr.o.m den 11-jun-2012)</w:t>
      </w:r>
    </w:p>
    <w:p w:rsidR="00037DCF" w:rsidRDefault="00037DCF" w:rsidP="00037DCF">
      <w:pPr>
        <w:pStyle w:val="Brdtext"/>
        <w:ind w:left="227"/>
        <w:jc w:val="left"/>
      </w:pPr>
      <w:r>
        <w:t>Hörnlund, Anna, jurist (fr.o.m den 11-jun-2012)</w:t>
      </w:r>
    </w:p>
    <w:p w:rsidR="00037DCF" w:rsidRDefault="00037DCF" w:rsidP="00037DCF">
      <w:pPr>
        <w:pStyle w:val="Brdtext"/>
        <w:ind w:left="227"/>
        <w:jc w:val="left"/>
      </w:pPr>
      <w:r>
        <w:t>Johansson, Anna, enhetschef (fr.o.m den 11-jun-2012)</w:t>
      </w:r>
    </w:p>
    <w:p w:rsidR="00037DCF" w:rsidRDefault="00037DCF" w:rsidP="00037DCF">
      <w:pPr>
        <w:pStyle w:val="Brdtext"/>
        <w:ind w:left="227"/>
        <w:jc w:val="left"/>
      </w:pPr>
      <w:r>
        <w:t>Kristensson, Elisabeth, kansliråd (fr.o.m den 11-jun-2012)</w:t>
      </w:r>
    </w:p>
    <w:p w:rsidR="00037DCF" w:rsidRDefault="00037DCF" w:rsidP="00037DCF">
      <w:pPr>
        <w:pStyle w:val="Brdtext"/>
        <w:ind w:left="227"/>
        <w:jc w:val="left"/>
      </w:pPr>
      <w:r>
        <w:t>Molin Alfredsson, Louise, rättssakkunnig (fr.o.m den 11-jun-2012)</w:t>
      </w:r>
    </w:p>
    <w:p w:rsidR="00037DCF" w:rsidRDefault="00037DCF" w:rsidP="00037DCF">
      <w:pPr>
        <w:pStyle w:val="Brdtext"/>
        <w:ind w:left="227"/>
        <w:jc w:val="left"/>
      </w:pPr>
      <w:r>
        <w:t>Morgonsköld, Helena, avdelningschef (fr.o.m den 11-jun-2012)</w:t>
      </w:r>
    </w:p>
    <w:p w:rsidR="00037DCF" w:rsidRDefault="00037DCF" w:rsidP="00037DCF">
      <w:pPr>
        <w:pStyle w:val="Brdtext"/>
        <w:ind w:left="227"/>
        <w:jc w:val="left"/>
      </w:pPr>
      <w:r>
        <w:t>Palm, Annika, verksjurist (fr.o.m den 19-nov-2012)</w:t>
      </w:r>
    </w:p>
    <w:p w:rsidR="00037DCF" w:rsidRDefault="00037DCF" w:rsidP="00037DCF">
      <w:pPr>
        <w:pStyle w:val="Brdtext"/>
        <w:ind w:left="227"/>
        <w:jc w:val="left"/>
      </w:pPr>
      <w:r>
        <w:t>Sjödin, Kjell-Åke, områdesexpert (fr.o.m den 11-jun-2012)</w:t>
      </w:r>
    </w:p>
    <w:p w:rsidR="00037DCF" w:rsidRDefault="00037DCF" w:rsidP="00037DCF">
      <w:pPr>
        <w:pStyle w:val="Brdtext"/>
        <w:ind w:left="227"/>
        <w:jc w:val="left"/>
      </w:pPr>
      <w:r>
        <w:t>Westberg, Mikael, ämnessakkunnig (fr.o.m den 11-jun-2012)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Isgren, Magnus, (fr.o.m den  1-sep-2012)</w:t>
      </w:r>
    </w:p>
    <w:p w:rsidR="00037DCF" w:rsidRDefault="00037DCF" w:rsidP="00037DCF">
      <w:pPr>
        <w:pStyle w:val="Brdtext"/>
        <w:ind w:left="227"/>
        <w:jc w:val="left"/>
      </w:pPr>
      <w:r>
        <w:t>Malmgren, Staffan, (fr.o.m den  1-jun-2012)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2012:35</w:t>
      </w:r>
    </w:p>
    <w:p w:rsidR="00037DCF" w:rsidRPr="003D34FF" w:rsidRDefault="00037DCF" w:rsidP="00037DCF">
      <w:pPr>
        <w:pStyle w:val="Brdtext"/>
        <w:jc w:val="left"/>
      </w:pPr>
      <w:r>
        <w:lastRenderedPageBreak/>
        <w:t>Utredningen beräknas avsluta sitt arbete senast den 29 november 2013.</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605" w:name="_Toc348704918"/>
      <w:bookmarkStart w:id="606" w:name="_Toc349138066"/>
      <w:bookmarkStart w:id="607" w:name="_Toc349138406"/>
      <w:r w:rsidRPr="00A27A6C">
        <w:rPr>
          <w:sz w:val="23"/>
          <w:szCs w:val="23"/>
        </w:rPr>
        <w:t xml:space="preserve">Utredningen för en effektivare konkurrenstillsyn </w:t>
      </w:r>
      <w:r>
        <w:rPr>
          <w:sz w:val="23"/>
          <w:szCs w:val="23"/>
        </w:rPr>
        <w:t xml:space="preserve">      </w:t>
      </w:r>
      <w:r w:rsidRPr="00A27A6C">
        <w:rPr>
          <w:sz w:val="23"/>
          <w:szCs w:val="23"/>
        </w:rPr>
        <w:t>(N 2012:02)</w:t>
      </w:r>
      <w:bookmarkEnd w:id="605"/>
      <w:bookmarkEnd w:id="606"/>
      <w:bookmarkEnd w:id="607"/>
    </w:p>
    <w:p w:rsidR="00037DCF" w:rsidRDefault="00037DCF" w:rsidP="00037DCF">
      <w:pPr>
        <w:pStyle w:val="Brdtext"/>
        <w:jc w:val="left"/>
      </w:pPr>
      <w:r>
        <w:t>Tillkallad enligt regeringens bemyndigande 26-apr-2012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Blomstrand, Severin, (fr.o.m den 13-aug-2012)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Mühlenbock, Eva-maj, advokat (fr.o.m den 14-jun-2012)</w:t>
      </w:r>
    </w:p>
    <w:p w:rsidR="00037DCF" w:rsidRDefault="00037DCF" w:rsidP="00037DCF">
      <w:pPr>
        <w:pStyle w:val="Brdtext"/>
        <w:ind w:left="227"/>
        <w:jc w:val="left"/>
      </w:pPr>
      <w:r>
        <w:t>Murray, Erik, kansliråd (fr.o.m den 14-jun-2012)</w:t>
      </w:r>
    </w:p>
    <w:p w:rsidR="00037DCF" w:rsidRDefault="00037DCF" w:rsidP="00037DCF">
      <w:pPr>
        <w:pStyle w:val="Brdtext"/>
        <w:ind w:left="227"/>
        <w:jc w:val="left"/>
      </w:pPr>
      <w:r>
        <w:t>Nordenfelt, Fredrik, kansliråd (fr.o.m den 14-jun-2012)</w:t>
      </w:r>
    </w:p>
    <w:p w:rsidR="00037DCF" w:rsidRDefault="00037DCF" w:rsidP="00037DCF">
      <w:pPr>
        <w:pStyle w:val="Brdtext"/>
        <w:ind w:left="227"/>
        <w:jc w:val="left"/>
      </w:pPr>
      <w:r>
        <w:t>Stenlund, Anders, direktör (fr.o.m den 14-jun-2012)</w:t>
      </w:r>
    </w:p>
    <w:p w:rsidR="00037DCF" w:rsidRDefault="00037DCF" w:rsidP="00037DCF">
      <w:pPr>
        <w:pStyle w:val="Brdtext"/>
        <w:ind w:left="227"/>
        <w:jc w:val="left"/>
      </w:pPr>
      <w:r>
        <w:t>Witt, Hanna, bitr. avdelningschef (fr.o.m den 14-jun-2012)</w:t>
      </w:r>
    </w:p>
    <w:p w:rsidR="00037DCF" w:rsidRDefault="00037DCF" w:rsidP="00037DCF">
      <w:pPr>
        <w:pStyle w:val="Brdtext"/>
      </w:pPr>
      <w:r>
        <w:t>Sekreterare:</w:t>
      </w:r>
    </w:p>
    <w:p w:rsidR="00037DCF" w:rsidRDefault="00037DCF" w:rsidP="00037DCF">
      <w:pPr>
        <w:pStyle w:val="Brdtext"/>
        <w:ind w:left="227"/>
        <w:jc w:val="left"/>
      </w:pPr>
      <w:r>
        <w:t>Lekås, Hanna, (fr.o.m den 13-aug-2012)</w:t>
      </w:r>
    </w:p>
    <w:p w:rsidR="00037DCF" w:rsidRDefault="00037DCF" w:rsidP="00037DCF">
      <w:pPr>
        <w:pStyle w:val="Brdtext"/>
        <w:jc w:val="left"/>
      </w:pPr>
    </w:p>
    <w:p w:rsidR="00037DCF" w:rsidRDefault="00037DCF" w:rsidP="00037DCF">
      <w:pPr>
        <w:pStyle w:val="Brdtext"/>
        <w:jc w:val="left"/>
      </w:pPr>
      <w:r>
        <w:t>Lokal: Garnisonen, 103 33 Stockholm, tel. 08-405 13 86 (sekreteraren)</w:t>
      </w:r>
    </w:p>
    <w:p w:rsidR="00037DCF" w:rsidRDefault="00037DCF" w:rsidP="00037DCF">
      <w:pPr>
        <w:pStyle w:val="Brdtext"/>
        <w:jc w:val="left"/>
      </w:pPr>
    </w:p>
    <w:p w:rsidR="00037DCF" w:rsidRDefault="00037DCF" w:rsidP="00037DCF">
      <w:pPr>
        <w:pStyle w:val="Brdtext"/>
        <w:jc w:val="left"/>
      </w:pPr>
      <w:r>
        <w:t>Direktiv för utredningen, se dir. 2012:37</w:t>
      </w:r>
    </w:p>
    <w:p w:rsidR="00037DCF" w:rsidRDefault="00037DCF" w:rsidP="00037DCF">
      <w:pPr>
        <w:pStyle w:val="Brdtext"/>
        <w:jc w:val="left"/>
      </w:pPr>
    </w:p>
    <w:p w:rsidR="00037DCF" w:rsidRDefault="00037DCF" w:rsidP="00037DCF">
      <w:pPr>
        <w:pStyle w:val="Brdtext"/>
        <w:jc w:val="left"/>
      </w:pPr>
      <w:r>
        <w:t>Utredningen beräknas avsluta sitt arbete senast den 6 mars 2013.</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608" w:name="_Toc348704919"/>
      <w:bookmarkStart w:id="609" w:name="_Toc349138067"/>
      <w:bookmarkStart w:id="610" w:name="_Toc349138407"/>
      <w:r w:rsidRPr="00A27A6C">
        <w:rPr>
          <w:sz w:val="23"/>
          <w:szCs w:val="23"/>
        </w:rPr>
        <w:t>Samordningsrådet med kunskapsplattform för smarta elnät (N 2012:03)</w:t>
      </w:r>
      <w:bookmarkEnd w:id="608"/>
      <w:bookmarkEnd w:id="609"/>
      <w:bookmarkEnd w:id="610"/>
    </w:p>
    <w:p w:rsidR="00037DCF" w:rsidRDefault="00037DCF" w:rsidP="00037DCF">
      <w:pPr>
        <w:pStyle w:val="Brdtext"/>
        <w:jc w:val="left"/>
      </w:pPr>
      <w:r>
        <w:t>Tillkallade enligt regeringens bemyndigande 24-maj-2012</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Khorsand, Maria, direktör (fr.o.m den 28-maj-2012)</w:t>
      </w:r>
    </w:p>
    <w:p w:rsidR="00037DCF" w:rsidRDefault="00037DCF" w:rsidP="00037DCF">
      <w:pPr>
        <w:pStyle w:val="Brdtextmedindrag"/>
      </w:pPr>
    </w:p>
    <w:p w:rsidR="00037DCF" w:rsidRDefault="00037DCF" w:rsidP="00037DCF">
      <w:pPr>
        <w:pStyle w:val="Brdtext"/>
      </w:pPr>
      <w:r>
        <w:t>Vice ordförande:</w:t>
      </w:r>
    </w:p>
    <w:p w:rsidR="00037DCF" w:rsidRDefault="00037DCF" w:rsidP="00037DCF">
      <w:pPr>
        <w:pStyle w:val="Brdtext"/>
        <w:ind w:left="227"/>
        <w:jc w:val="left"/>
      </w:pPr>
      <w:r>
        <w:t>Normark, Bo, verkst. direktör (fr.o.m den 28-maj-2012)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Abrahamsson, Jonas, verkst. direktör (fr.o.m den 28-maj-2012)</w:t>
      </w:r>
    </w:p>
    <w:p w:rsidR="00037DCF" w:rsidRDefault="00037DCF" w:rsidP="00037DCF">
      <w:pPr>
        <w:pStyle w:val="Brdtext"/>
        <w:ind w:left="227"/>
        <w:jc w:val="left"/>
      </w:pPr>
      <w:r>
        <w:t>Bertling, Lina, professor (fr.o.m den 28-maj-2012)</w:t>
      </w:r>
    </w:p>
    <w:p w:rsidR="00037DCF" w:rsidRDefault="00037DCF" w:rsidP="00037DCF">
      <w:pPr>
        <w:pStyle w:val="Brdtext"/>
        <w:ind w:left="227"/>
        <w:jc w:val="left"/>
      </w:pPr>
      <w:r>
        <w:t>Brandsma, Erik, generaldirektör (fr.o.m den 28-maj-2012)</w:t>
      </w:r>
    </w:p>
    <w:p w:rsidR="00037DCF" w:rsidRDefault="00037DCF" w:rsidP="00037DCF">
      <w:pPr>
        <w:pStyle w:val="Brdtext"/>
        <w:ind w:left="227"/>
        <w:jc w:val="left"/>
      </w:pPr>
      <w:r>
        <w:t>Dahbom, Bo, forskningschef (fr.o.m den 28-maj-2012)</w:t>
      </w:r>
    </w:p>
    <w:p w:rsidR="00037DCF" w:rsidRDefault="00037DCF" w:rsidP="00037DCF">
      <w:pPr>
        <w:pStyle w:val="Brdtext"/>
        <w:ind w:left="227"/>
        <w:jc w:val="left"/>
      </w:pPr>
      <w:r>
        <w:t>Fransson, Ann-Marie, förbundsordförande (fr.o.m den 28-maj-2012)</w:t>
      </w:r>
    </w:p>
    <w:p w:rsidR="00037DCF" w:rsidRDefault="00037DCF" w:rsidP="00037DCF">
      <w:pPr>
        <w:pStyle w:val="Brdtext"/>
        <w:ind w:left="227"/>
        <w:jc w:val="left"/>
      </w:pPr>
      <w:r>
        <w:t>Fredriksson, Yvonne, generaldirektör (fr.o.m den 28-maj-2012)</w:t>
      </w:r>
    </w:p>
    <w:p w:rsidR="00037DCF" w:rsidRDefault="00037DCF" w:rsidP="00037DCF">
      <w:pPr>
        <w:pStyle w:val="Brdtext"/>
        <w:ind w:left="227"/>
        <w:jc w:val="left"/>
      </w:pPr>
      <w:r>
        <w:t xml:space="preserve">Gubanski, Jakub, affärsutvecklare svenska elnät (fr.o.m den </w:t>
      </w:r>
    </w:p>
    <w:p w:rsidR="00037DCF" w:rsidRDefault="00037DCF" w:rsidP="00037DCF">
      <w:pPr>
        <w:pStyle w:val="Brdtext"/>
        <w:ind w:left="227"/>
        <w:jc w:val="left"/>
      </w:pPr>
      <w:r>
        <w:t>28-aug-2012)</w:t>
      </w:r>
    </w:p>
    <w:p w:rsidR="00037DCF" w:rsidRDefault="00037DCF" w:rsidP="00037DCF">
      <w:pPr>
        <w:pStyle w:val="Brdtext"/>
        <w:ind w:left="227"/>
        <w:jc w:val="left"/>
      </w:pPr>
      <w:r>
        <w:t>Hesselgren, Bo, verkst. direktör (fr.o.m den 28-maj-2012)</w:t>
      </w:r>
    </w:p>
    <w:p w:rsidR="00037DCF" w:rsidRDefault="00037DCF" w:rsidP="00037DCF">
      <w:pPr>
        <w:pStyle w:val="Brdtext"/>
        <w:ind w:left="227"/>
        <w:jc w:val="left"/>
      </w:pPr>
      <w:r>
        <w:lastRenderedPageBreak/>
        <w:t>Brühl-Hjort, Pia, verkst. direktör (fr.o.m den 28-maj-2012)</w:t>
      </w:r>
    </w:p>
    <w:p w:rsidR="00037DCF" w:rsidRDefault="00037DCF" w:rsidP="00037DCF">
      <w:pPr>
        <w:pStyle w:val="Brdtext"/>
        <w:ind w:left="227"/>
        <w:jc w:val="left"/>
      </w:pPr>
      <w:r>
        <w:t>Malm, Christina, överdirektör (fr.o.m den 28-maj-2012)</w:t>
      </w:r>
    </w:p>
    <w:p w:rsidR="00037DCF" w:rsidRDefault="00037DCF" w:rsidP="00037DCF">
      <w:pPr>
        <w:pStyle w:val="Brdtext"/>
        <w:ind w:left="227"/>
        <w:jc w:val="left"/>
      </w:pPr>
      <w:r>
        <w:t>Odenberg, Mikael, generaldirektör (fr.o.m den 28-maj-2012)</w:t>
      </w:r>
    </w:p>
    <w:p w:rsidR="00037DCF" w:rsidRDefault="00037DCF" w:rsidP="00037DCF">
      <w:pPr>
        <w:pStyle w:val="Brdtext"/>
        <w:ind w:left="227"/>
        <w:jc w:val="left"/>
      </w:pPr>
      <w:r>
        <w:t xml:space="preserve">Torstensson, Carin, studio director energy design (fr.o.m den </w:t>
      </w:r>
    </w:p>
    <w:p w:rsidR="00037DCF" w:rsidRDefault="00037DCF" w:rsidP="00037DCF">
      <w:pPr>
        <w:pStyle w:val="Brdtext"/>
        <w:ind w:left="227"/>
        <w:jc w:val="left"/>
      </w:pPr>
      <w:r>
        <w:t>28-maj-2012)</w:t>
      </w:r>
    </w:p>
    <w:p w:rsidR="00037DCF" w:rsidRDefault="00037DCF" w:rsidP="00037DCF">
      <w:pPr>
        <w:pStyle w:val="Brdtext"/>
        <w:ind w:left="227"/>
        <w:jc w:val="left"/>
      </w:pPr>
      <w:r>
        <w:t>Wahlberg, Ulf, vice president industry and research (relations) (fr.o.m den 28-maj-2012</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Axelsson, Marita, departementssekreterare (fr.o.m den 28-aug-2012)</w:t>
      </w:r>
    </w:p>
    <w:p w:rsidR="00037DCF" w:rsidRDefault="00037DCF" w:rsidP="00037DCF">
      <w:pPr>
        <w:pStyle w:val="Brdtext"/>
        <w:ind w:left="227"/>
        <w:jc w:val="left"/>
      </w:pPr>
      <w:r>
        <w:t>Borgström, Truls, kansliråd (fr.o.m den 28-aug-2012)</w:t>
      </w:r>
    </w:p>
    <w:p w:rsidR="00037DCF" w:rsidRDefault="00037DCF" w:rsidP="00037DCF">
      <w:pPr>
        <w:pStyle w:val="Brdtext"/>
        <w:ind w:left="227"/>
        <w:jc w:val="left"/>
      </w:pPr>
      <w:r>
        <w:t>Broberg, Thomas, departementssekreterare (fr.o.m den 28-aug-2012)</w:t>
      </w:r>
    </w:p>
    <w:p w:rsidR="00037DCF" w:rsidRDefault="00037DCF" w:rsidP="00037DCF">
      <w:pPr>
        <w:pStyle w:val="Brdtext"/>
        <w:ind w:left="227"/>
        <w:jc w:val="left"/>
      </w:pPr>
      <w:r>
        <w:t>Göransson, Ola, kansliråd (fr.o.m den 28-aug-2012)</w:t>
      </w:r>
    </w:p>
    <w:p w:rsidR="00037DCF" w:rsidRDefault="00037DCF" w:rsidP="00037DCF">
      <w:pPr>
        <w:pStyle w:val="Brdtext"/>
        <w:ind w:left="227"/>
        <w:jc w:val="left"/>
      </w:pPr>
      <w:r>
        <w:t>Holmgren, Sofia, kansliråd (fr.o.m den 28-aug-2012)</w:t>
      </w:r>
    </w:p>
    <w:p w:rsidR="00037DCF" w:rsidRDefault="00037DCF" w:rsidP="00037DCF">
      <w:pPr>
        <w:pStyle w:val="Brdtext"/>
        <w:ind w:left="227"/>
        <w:jc w:val="left"/>
      </w:pPr>
      <w:r>
        <w:t>Johnsson, Mats, ämnesråd (fr.o.m den 28-aug-2012)</w:t>
      </w:r>
    </w:p>
    <w:p w:rsidR="00037DCF" w:rsidRDefault="00037DCF" w:rsidP="00037DCF">
      <w:pPr>
        <w:pStyle w:val="Brdtext"/>
        <w:ind w:left="227"/>
        <w:jc w:val="left"/>
      </w:pPr>
      <w:r>
        <w:t>Landahl, Hedvig, kansliråd (fr.o.m den 28-aug-2012)</w:t>
      </w:r>
    </w:p>
    <w:p w:rsidR="00037DCF" w:rsidRDefault="00037DCF" w:rsidP="00037DCF">
      <w:pPr>
        <w:pStyle w:val="Brdtext"/>
        <w:ind w:left="227"/>
        <w:jc w:val="left"/>
      </w:pPr>
      <w:r>
        <w:t xml:space="preserve">Vesterberg, Richard, departementssekreterare (fr.o.m den </w:t>
      </w:r>
    </w:p>
    <w:p w:rsidR="00037DCF" w:rsidRDefault="00037DCF" w:rsidP="00037DCF">
      <w:pPr>
        <w:pStyle w:val="Brdtext"/>
        <w:ind w:left="227"/>
        <w:jc w:val="left"/>
      </w:pPr>
      <w:r w:rsidRPr="00A27A6C">
        <w:t>28-aug-2012)</w:t>
      </w:r>
    </w:p>
    <w:p w:rsidR="00037DCF" w:rsidRPr="00A27A6C" w:rsidRDefault="00037DCF" w:rsidP="00037DCF">
      <w:pPr>
        <w:pStyle w:val="Brdtext"/>
        <w:ind w:left="227"/>
        <w:jc w:val="left"/>
      </w:pPr>
      <w:r w:rsidRPr="00A27A6C">
        <w:t xml:space="preserve">Zachrisson, Danielle, departementssekreterare (fr.o.m den </w:t>
      </w:r>
    </w:p>
    <w:p w:rsidR="00037DCF" w:rsidRPr="00A27A6C" w:rsidRDefault="00037DCF" w:rsidP="00037DCF">
      <w:pPr>
        <w:pStyle w:val="Brdtext"/>
        <w:ind w:left="227"/>
        <w:jc w:val="left"/>
      </w:pPr>
      <w:r w:rsidRPr="00A27A6C">
        <w:t>28-aug-2012)</w:t>
      </w:r>
    </w:p>
    <w:p w:rsidR="00037DCF" w:rsidRDefault="00037DCF" w:rsidP="00037DCF">
      <w:pPr>
        <w:pStyle w:val="Brdtext"/>
      </w:pPr>
    </w:p>
    <w:p w:rsidR="00037DCF" w:rsidRPr="00137D2A" w:rsidRDefault="00037DCF" w:rsidP="00037DCF">
      <w:pPr>
        <w:pStyle w:val="Brdtext"/>
      </w:pPr>
      <w:r>
        <w:t>Huvudsekreterare:</w:t>
      </w:r>
    </w:p>
    <w:p w:rsidR="00037DCF" w:rsidRPr="00137D2A" w:rsidRDefault="00037DCF" w:rsidP="00037DCF">
      <w:pPr>
        <w:pStyle w:val="Brdtext"/>
        <w:ind w:left="227"/>
        <w:jc w:val="left"/>
      </w:pPr>
      <w:r w:rsidRPr="00137D2A">
        <w:t>Widegren, Karin, (fr.o.m den 20-aug-2012)</w:t>
      </w:r>
    </w:p>
    <w:p w:rsidR="00037DCF" w:rsidRPr="00137D2A"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Björk, Karima, (fr.o.m den  3-okt-2012)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rådet, se dir. 2012:48</w:t>
      </w:r>
    </w:p>
    <w:p w:rsidR="00037DCF" w:rsidRDefault="00037DCF" w:rsidP="00037DCF">
      <w:pPr>
        <w:pStyle w:val="Brdtext"/>
        <w:jc w:val="left"/>
      </w:pPr>
    </w:p>
    <w:p w:rsidR="00037DCF" w:rsidRDefault="00037DCF" w:rsidP="00037DCF">
      <w:pPr>
        <w:pStyle w:val="Brdtext"/>
        <w:jc w:val="left"/>
      </w:pPr>
      <w:r>
        <w:t>Rådet beräknas avsluta sitt arbete senast den 15 december 2014.</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611" w:name="_Toc348704920"/>
      <w:bookmarkStart w:id="612" w:name="_Toc349138068"/>
      <w:bookmarkStart w:id="613" w:name="_Toc349138408"/>
      <w:r w:rsidRPr="00A27A6C">
        <w:rPr>
          <w:sz w:val="23"/>
          <w:szCs w:val="23"/>
        </w:rPr>
        <w:t>Digitaliseringskommissionen (N 2012:04)</w:t>
      </w:r>
      <w:bookmarkEnd w:id="611"/>
      <w:bookmarkEnd w:id="612"/>
      <w:bookmarkEnd w:id="613"/>
    </w:p>
    <w:p w:rsidR="00037DCF" w:rsidRDefault="00037DCF" w:rsidP="00037DCF">
      <w:pPr>
        <w:pStyle w:val="Brdtext"/>
        <w:jc w:val="left"/>
      </w:pPr>
      <w:r>
        <w:t>Tillkallad enligt regeringens bemyndigande  7-jun-2012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Gulliksen, Jan, (fr.o.m den  7-jun-2012)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Hammar, Loth, (fr.o.m den  1-okt-2012)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Borälv, Erik, (fr.o.m den  2-jul-2012 t.o.m den 31-dec-2013)</w:t>
      </w:r>
    </w:p>
    <w:p w:rsidR="00037DCF" w:rsidRDefault="00037DCF" w:rsidP="00037DCF">
      <w:pPr>
        <w:pStyle w:val="Brdtext"/>
        <w:ind w:left="227"/>
        <w:jc w:val="left"/>
      </w:pPr>
      <w:r>
        <w:t>Elvelid, Janne, (fr.o.m den  1-dec-2012)</w:t>
      </w:r>
    </w:p>
    <w:p w:rsidR="00037DCF" w:rsidRDefault="00037DCF" w:rsidP="00037DCF">
      <w:pPr>
        <w:pStyle w:val="Brdtext"/>
        <w:ind w:left="227"/>
        <w:jc w:val="left"/>
      </w:pPr>
      <w:r>
        <w:t>Hadley-Kamptz, Isobel, (fr.o.m den 19-nov-2012)</w:t>
      </w:r>
    </w:p>
    <w:p w:rsidR="00037DCF" w:rsidRDefault="00037DCF" w:rsidP="00037DCF">
      <w:pPr>
        <w:pStyle w:val="Brdtext"/>
        <w:ind w:left="227"/>
        <w:jc w:val="left"/>
      </w:pPr>
      <w:r>
        <w:lastRenderedPageBreak/>
        <w:t>Krusell, Jeanette, (fr.o.m den  3-dec-2012)</w:t>
      </w:r>
    </w:p>
    <w:p w:rsidR="00037DCF" w:rsidRDefault="00037DCF" w:rsidP="00037DCF">
      <w:pPr>
        <w:pStyle w:val="Brdtext"/>
        <w:ind w:left="227"/>
        <w:jc w:val="left"/>
      </w:pPr>
      <w:r>
        <w:t>Liss Larsson, Nicklas, (fr.o.m den  3-okt-2012)</w:t>
      </w:r>
    </w:p>
    <w:p w:rsidR="00037DCF" w:rsidRDefault="00037DCF" w:rsidP="00037DCF">
      <w:pPr>
        <w:pStyle w:val="Brdtext"/>
        <w:jc w:val="left"/>
      </w:pPr>
    </w:p>
    <w:p w:rsidR="00037DCF" w:rsidRDefault="00037DCF" w:rsidP="00037DCF">
      <w:pPr>
        <w:pStyle w:val="Brdtext"/>
        <w:jc w:val="left"/>
      </w:pPr>
      <w:r>
        <w:t xml:space="preserve">Lokal: Garnisonen, Karlavägen 100, 103 33 Stockholm, tel. </w:t>
      </w:r>
    </w:p>
    <w:p w:rsidR="00037DCF" w:rsidRDefault="00037DCF" w:rsidP="00037DCF">
      <w:pPr>
        <w:pStyle w:val="Brdtext"/>
        <w:jc w:val="left"/>
      </w:pPr>
      <w:r>
        <w:t>08-405 95 50</w:t>
      </w:r>
    </w:p>
    <w:p w:rsidR="00037DCF" w:rsidRDefault="00037DCF" w:rsidP="00037DCF">
      <w:pPr>
        <w:pStyle w:val="Brdtext"/>
        <w:jc w:val="left"/>
      </w:pPr>
    </w:p>
    <w:p w:rsidR="00037DCF" w:rsidRDefault="00037DCF" w:rsidP="00037DCF">
      <w:pPr>
        <w:pStyle w:val="Brdtext"/>
        <w:jc w:val="left"/>
      </w:pPr>
      <w:r>
        <w:t>Direktiv för kommissionen, se dir. 2012:61 och dir. 2012:122</w:t>
      </w:r>
    </w:p>
    <w:p w:rsidR="00037DCF" w:rsidRDefault="00037DCF" w:rsidP="00037DCF">
      <w:pPr>
        <w:pStyle w:val="Brdtext"/>
        <w:jc w:val="left"/>
      </w:pPr>
    </w:p>
    <w:p w:rsidR="00037DCF" w:rsidRDefault="00037DCF" w:rsidP="00037DCF">
      <w:pPr>
        <w:pStyle w:val="Brdtext"/>
        <w:jc w:val="left"/>
      </w:pPr>
      <w:r>
        <w:t>Kommissionen beräknas avsluta sitt arbete senast den 31 december 2015.</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614" w:name="_Toc348704921"/>
      <w:bookmarkStart w:id="615" w:name="_Toc349138069"/>
      <w:bookmarkStart w:id="616" w:name="_Toc349138409"/>
      <w:r w:rsidRPr="00A27A6C">
        <w:rPr>
          <w:sz w:val="23"/>
          <w:szCs w:val="23"/>
        </w:rPr>
        <w:t xml:space="preserve">Utredningen om fossiloberoende fordonsflotta </w:t>
      </w:r>
      <w:r>
        <w:rPr>
          <w:sz w:val="23"/>
          <w:szCs w:val="23"/>
        </w:rPr>
        <w:t xml:space="preserve">          </w:t>
      </w:r>
      <w:r w:rsidRPr="00A27A6C">
        <w:rPr>
          <w:sz w:val="23"/>
          <w:szCs w:val="23"/>
        </w:rPr>
        <w:t>(N 2012:05)</w:t>
      </w:r>
      <w:bookmarkEnd w:id="614"/>
      <w:bookmarkEnd w:id="615"/>
      <w:bookmarkEnd w:id="616"/>
    </w:p>
    <w:p w:rsidR="00037DCF" w:rsidRDefault="00037DCF" w:rsidP="00037DCF">
      <w:pPr>
        <w:pStyle w:val="Brdtext"/>
        <w:jc w:val="left"/>
      </w:pPr>
      <w:r>
        <w:t>Tillkallad enligt regeringens bemyndigande  5-jul-2012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Thomas B., Johansson, (fr.o.m den  5-jul-2012)</w:t>
      </w:r>
    </w:p>
    <w:p w:rsidR="004A36F8" w:rsidRDefault="004A36F8" w:rsidP="00037DCF">
      <w:pPr>
        <w:pStyle w:val="Brdtext"/>
      </w:pPr>
    </w:p>
    <w:p w:rsidR="00037DCF" w:rsidRDefault="00037DCF" w:rsidP="00037DCF">
      <w:pPr>
        <w:pStyle w:val="Brdtext"/>
      </w:pPr>
      <w:r>
        <w:t>Sakkunniga:</w:t>
      </w:r>
    </w:p>
    <w:p w:rsidR="00037DCF" w:rsidRDefault="00037DCF" w:rsidP="00037DCF">
      <w:pPr>
        <w:pStyle w:val="Brdtext"/>
        <w:ind w:left="227"/>
        <w:jc w:val="left"/>
      </w:pPr>
      <w:r>
        <w:t>Ahlenius, Jessica, vice vd (fr.o.m den  1-nov-2012)</w:t>
      </w:r>
    </w:p>
    <w:p w:rsidR="00037DCF" w:rsidRDefault="00037DCF" w:rsidP="00037DCF">
      <w:pPr>
        <w:pStyle w:val="Brdtext"/>
        <w:ind w:left="227"/>
        <w:jc w:val="left"/>
      </w:pPr>
      <w:r>
        <w:t>Alfredsson, Eva, analytiker (fr.o.m den  1-nov-2012)</w:t>
      </w:r>
    </w:p>
    <w:p w:rsidR="00037DCF" w:rsidRDefault="00037DCF" w:rsidP="00037DCF">
      <w:pPr>
        <w:pStyle w:val="Brdtext"/>
        <w:ind w:left="227"/>
        <w:jc w:val="left"/>
      </w:pPr>
      <w:r>
        <w:t>Alriksson, Agneta, kansliråd (fr.o.m den  1-nov-2012)</w:t>
      </w:r>
    </w:p>
    <w:p w:rsidR="00037DCF" w:rsidRDefault="00037DCF" w:rsidP="00037DCF">
      <w:pPr>
        <w:pStyle w:val="Brdtext"/>
        <w:ind w:left="227"/>
        <w:jc w:val="left"/>
      </w:pPr>
      <w:r>
        <w:t>Andersson, Stefan, kansliråd (fr.o.m den  1-nov-2012)</w:t>
      </w:r>
    </w:p>
    <w:p w:rsidR="00037DCF" w:rsidRDefault="00037DCF" w:rsidP="00037DCF">
      <w:pPr>
        <w:pStyle w:val="Brdtext"/>
        <w:ind w:left="227"/>
        <w:jc w:val="left"/>
      </w:pPr>
      <w:r>
        <w:t>Axelsson, Svante, kanslichef (fr.o.m den  1-nov-2012)</w:t>
      </w:r>
    </w:p>
    <w:p w:rsidR="00037DCF" w:rsidRDefault="00037DCF" w:rsidP="00037DCF">
      <w:pPr>
        <w:pStyle w:val="Brdtext"/>
        <w:ind w:left="227"/>
        <w:jc w:val="left"/>
      </w:pPr>
      <w:r>
        <w:t>Azar, Christian, professor (fr.o.m den  1-nov-2012)</w:t>
      </w:r>
    </w:p>
    <w:p w:rsidR="00037DCF" w:rsidRDefault="00037DCF" w:rsidP="00037DCF">
      <w:pPr>
        <w:pStyle w:val="Brdtext"/>
        <w:ind w:left="227"/>
        <w:jc w:val="left"/>
      </w:pPr>
      <w:r>
        <w:t>Dubois, Anna, professor (fr.o.m den  1-nov-2012)</w:t>
      </w:r>
    </w:p>
    <w:p w:rsidR="00037DCF" w:rsidRDefault="00037DCF" w:rsidP="00037DCF">
      <w:pPr>
        <w:pStyle w:val="Brdtext"/>
        <w:ind w:left="227"/>
        <w:jc w:val="left"/>
      </w:pPr>
      <w:r>
        <w:t>Ekman, Michelle, civilingenjör (fr.o.m den  1-nov-2012)</w:t>
      </w:r>
    </w:p>
    <w:p w:rsidR="00037DCF" w:rsidRDefault="00037DCF" w:rsidP="00037DCF">
      <w:pPr>
        <w:pStyle w:val="Brdtext"/>
        <w:ind w:left="227"/>
        <w:jc w:val="left"/>
      </w:pPr>
      <w:r>
        <w:t>Hejenstedt, Hillevi, rättslig expert (fr.o.m den  1-nov-2012)</w:t>
      </w:r>
    </w:p>
    <w:p w:rsidR="00037DCF" w:rsidRDefault="00037DCF" w:rsidP="00037DCF">
      <w:pPr>
        <w:pStyle w:val="Brdtext"/>
        <w:ind w:left="227"/>
        <w:jc w:val="left"/>
      </w:pPr>
      <w:r>
        <w:t>Johannesson, Mikael, tf. enhetschef (fr.o.m den  1-nov-2012)</w:t>
      </w:r>
    </w:p>
    <w:p w:rsidR="00037DCF" w:rsidRDefault="00037DCF" w:rsidP="00037DCF">
      <w:pPr>
        <w:pStyle w:val="Brdtext"/>
        <w:ind w:left="227"/>
        <w:jc w:val="left"/>
      </w:pPr>
      <w:r>
        <w:t>Kriström, Bengt, professor (fr.o.m den  1-nov-2012)</w:t>
      </w:r>
    </w:p>
    <w:p w:rsidR="00037DCF" w:rsidRDefault="00037DCF" w:rsidP="00037DCF">
      <w:pPr>
        <w:pStyle w:val="Brdtext"/>
        <w:ind w:left="227"/>
        <w:jc w:val="left"/>
      </w:pPr>
      <w:r>
        <w:t>Larsson, Martin, departementssekreterare (fr.o.m den  1-nov-2012)</w:t>
      </w:r>
    </w:p>
    <w:p w:rsidR="00037DCF" w:rsidRDefault="00037DCF" w:rsidP="00037DCF">
      <w:pPr>
        <w:pStyle w:val="Brdtext"/>
        <w:ind w:left="227"/>
        <w:jc w:val="left"/>
      </w:pPr>
      <w:r>
        <w:t>Lewald, Anders, enhetschef (fr.o.m den  1-nov-2012)</w:t>
      </w:r>
    </w:p>
    <w:p w:rsidR="00037DCF" w:rsidRDefault="00037DCF" w:rsidP="00037DCF">
      <w:pPr>
        <w:pStyle w:val="Brdtext"/>
        <w:ind w:left="227"/>
        <w:jc w:val="left"/>
      </w:pPr>
      <w:r>
        <w:t>Nilsson, Lars E, miljödirektör (fr.o.m den  1-nov-2012)</w:t>
      </w:r>
    </w:p>
    <w:p w:rsidR="00037DCF" w:rsidRDefault="00037DCF" w:rsidP="00037DCF">
      <w:pPr>
        <w:pStyle w:val="Brdtext"/>
        <w:ind w:left="227"/>
        <w:jc w:val="left"/>
      </w:pPr>
      <w:r>
        <w:t>Odelram, Fredrik, kansliråd (fr.o.m den  1-nov-2012)</w:t>
      </w:r>
    </w:p>
    <w:p w:rsidR="00037DCF" w:rsidRDefault="00037DCF" w:rsidP="00037DCF">
      <w:pPr>
        <w:pStyle w:val="Brdtext"/>
        <w:ind w:left="227"/>
        <w:jc w:val="left"/>
      </w:pPr>
      <w:r>
        <w:t>Palm, Martin, kansliråd (fr.o.m den  1-nov-2012)</w:t>
      </w:r>
    </w:p>
    <w:p w:rsidR="00037DCF" w:rsidRDefault="00037DCF" w:rsidP="00037DCF">
      <w:pPr>
        <w:pStyle w:val="Brdtext"/>
        <w:ind w:left="227"/>
        <w:jc w:val="left"/>
      </w:pPr>
      <w:r>
        <w:t>Pettersson, Hans G, ämnesråd (fr.o.m den  1-nov-2012)</w:t>
      </w:r>
    </w:p>
    <w:p w:rsidR="00037DCF" w:rsidRDefault="00037DCF" w:rsidP="00037DCF">
      <w:pPr>
        <w:pStyle w:val="Brdtext"/>
        <w:ind w:left="227"/>
        <w:jc w:val="left"/>
      </w:pPr>
      <w:r>
        <w:t>Roth, Anders, miljöchef (fr.o.m den  1-nov-2012)</w:t>
      </w:r>
    </w:p>
    <w:p w:rsidR="00037DCF" w:rsidRDefault="00037DCF" w:rsidP="00037DCF">
      <w:pPr>
        <w:pStyle w:val="Brdtext"/>
        <w:ind w:left="227"/>
        <w:jc w:val="left"/>
      </w:pPr>
      <w:r>
        <w:t>Sunnerstedt, Eva, civilingenjör (fr.o.m den  1-nov-2012)</w:t>
      </w:r>
    </w:p>
    <w:p w:rsidR="00037DCF" w:rsidRDefault="00037DCF" w:rsidP="00037DCF">
      <w:pPr>
        <w:pStyle w:val="Brdtext"/>
        <w:ind w:left="227"/>
        <w:jc w:val="left"/>
      </w:pPr>
      <w:r>
        <w:t>Tamm, Ebba, civilingenjör (fr.o.m den  1-nov-2012)</w:t>
      </w:r>
    </w:p>
    <w:p w:rsidR="00037DCF" w:rsidRDefault="00037DCF" w:rsidP="00037DCF">
      <w:pPr>
        <w:pStyle w:val="Brdtext"/>
        <w:ind w:left="227"/>
        <w:jc w:val="left"/>
      </w:pPr>
      <w:r>
        <w:t>Wallentin, Anna, departementssekreterare (fr.o.m den  1-nov-2012)</w:t>
      </w:r>
    </w:p>
    <w:p w:rsidR="00037DCF" w:rsidRDefault="00037DCF" w:rsidP="00037DCF">
      <w:pPr>
        <w:pStyle w:val="Brdtext"/>
        <w:ind w:left="227"/>
        <w:jc w:val="left"/>
      </w:pPr>
      <w:r>
        <w:t>Wingfors, Henrik, jur.kand. (fr.o.m den  1-nov-2012)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Kågeson, Per, (fr.o.m den  5-jul-2012)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Holmgren, Kristina, (fr.o.m den 24-sep-2012)</w:t>
      </w:r>
    </w:p>
    <w:p w:rsidR="00037DCF" w:rsidRDefault="00037DCF" w:rsidP="00037DCF">
      <w:pPr>
        <w:pStyle w:val="Brdtext"/>
        <w:ind w:left="227"/>
        <w:jc w:val="left"/>
      </w:pPr>
      <w:r>
        <w:lastRenderedPageBreak/>
        <w:t>Hådell, Olle, (fr.o.m den 24-sep-2012)</w:t>
      </w:r>
    </w:p>
    <w:p w:rsidR="00037DCF" w:rsidRDefault="00037DCF" w:rsidP="00037DCF">
      <w:pPr>
        <w:pStyle w:val="Brdtext"/>
        <w:ind w:left="227"/>
        <w:jc w:val="left"/>
      </w:pPr>
      <w:r>
        <w:t>Johansson, Håkan, (fr.o.m den 24-sep-2012)</w:t>
      </w:r>
    </w:p>
    <w:p w:rsidR="00037DCF" w:rsidRDefault="00037DCF" w:rsidP="00037DCF">
      <w:pPr>
        <w:pStyle w:val="Brdtext"/>
        <w:ind w:left="227"/>
        <w:jc w:val="left"/>
      </w:pPr>
      <w:r>
        <w:t>Jonsson, Lina, (fr.o.m den  4-sep-2012)</w:t>
      </w:r>
    </w:p>
    <w:p w:rsidR="00037DCF" w:rsidRDefault="00037DCF" w:rsidP="00037DCF">
      <w:pPr>
        <w:pStyle w:val="Brdtext"/>
        <w:ind w:left="227"/>
        <w:jc w:val="left"/>
      </w:pPr>
      <w:r>
        <w:t>Westin, Jonas, (fr.o.m den 17-sep-2012)</w:t>
      </w:r>
    </w:p>
    <w:p w:rsidR="00037DCF" w:rsidRDefault="00037DCF" w:rsidP="00037DCF">
      <w:pPr>
        <w:pStyle w:val="Brdtext"/>
        <w:jc w:val="left"/>
      </w:pPr>
    </w:p>
    <w:p w:rsidR="00037DCF" w:rsidRDefault="00037DCF" w:rsidP="00037DCF">
      <w:pPr>
        <w:pStyle w:val="Brdtext"/>
        <w:jc w:val="left"/>
      </w:pPr>
      <w:r>
        <w:t xml:space="preserve">Lokal: Garnisonen, Karlavägen 100, 103 33 Stockholm, tel. </w:t>
      </w:r>
    </w:p>
    <w:p w:rsidR="00037DCF" w:rsidRDefault="00037DCF" w:rsidP="00037DCF">
      <w:pPr>
        <w:pStyle w:val="Brdtext"/>
        <w:jc w:val="left"/>
      </w:pPr>
      <w:r>
        <w:t>08-405 54 88</w:t>
      </w:r>
    </w:p>
    <w:p w:rsidR="00037DCF" w:rsidRDefault="00037DCF" w:rsidP="00037DCF">
      <w:pPr>
        <w:pStyle w:val="Brdtext"/>
        <w:jc w:val="left"/>
      </w:pPr>
    </w:p>
    <w:p w:rsidR="00037DCF" w:rsidRDefault="00037DCF" w:rsidP="00037DCF">
      <w:pPr>
        <w:pStyle w:val="Brdtext"/>
        <w:jc w:val="left"/>
      </w:pPr>
      <w:r>
        <w:t>Direktiv för utredningen, se dir. 2012:78</w:t>
      </w:r>
    </w:p>
    <w:p w:rsidR="00037DCF" w:rsidRDefault="00037DCF" w:rsidP="00037DCF">
      <w:pPr>
        <w:pStyle w:val="Brdtext"/>
        <w:jc w:val="left"/>
      </w:pPr>
    </w:p>
    <w:p w:rsidR="00037DCF" w:rsidRDefault="00037DCF" w:rsidP="00037DCF">
      <w:pPr>
        <w:pStyle w:val="Brdtext"/>
        <w:jc w:val="left"/>
      </w:pPr>
      <w:r>
        <w:t>Utredningen beräknas avsluta sitt arbete senast den 31 oktober 2013.</w:t>
      </w:r>
    </w:p>
    <w:p w:rsidR="00037DCF" w:rsidRPr="00A27A6C" w:rsidRDefault="00037DCF" w:rsidP="00037DCF">
      <w:pPr>
        <w:pStyle w:val="Rubrik2"/>
        <w:numPr>
          <w:ilvl w:val="1"/>
          <w:numId w:val="21"/>
        </w:numPr>
        <w:tabs>
          <w:tab w:val="clear" w:pos="1134"/>
          <w:tab w:val="clear" w:pos="2268"/>
          <w:tab w:val="left" w:pos="850"/>
        </w:tabs>
        <w:ind w:left="850" w:hanging="850"/>
        <w:rPr>
          <w:sz w:val="23"/>
          <w:szCs w:val="23"/>
        </w:rPr>
      </w:pPr>
      <w:bookmarkStart w:id="617" w:name="_Toc348704922"/>
      <w:bookmarkStart w:id="618" w:name="_Toc349138070"/>
      <w:bookmarkStart w:id="619" w:name="_Toc349138410"/>
      <w:r w:rsidRPr="00A27A6C">
        <w:rPr>
          <w:sz w:val="23"/>
          <w:szCs w:val="23"/>
        </w:rPr>
        <w:t xml:space="preserve">Utredningen om utvärdering av bredbandstrategin </w:t>
      </w:r>
      <w:r>
        <w:rPr>
          <w:sz w:val="23"/>
          <w:szCs w:val="23"/>
        </w:rPr>
        <w:t xml:space="preserve">   </w:t>
      </w:r>
      <w:r w:rsidRPr="00A27A6C">
        <w:rPr>
          <w:sz w:val="23"/>
          <w:szCs w:val="23"/>
        </w:rPr>
        <w:t>(N 2012:06)</w:t>
      </w:r>
      <w:bookmarkEnd w:id="617"/>
      <w:bookmarkEnd w:id="618"/>
      <w:bookmarkEnd w:id="619"/>
    </w:p>
    <w:p w:rsidR="00037DCF" w:rsidRDefault="00037DCF" w:rsidP="00037DCF">
      <w:pPr>
        <w:pStyle w:val="Brdtext"/>
        <w:jc w:val="left"/>
      </w:pPr>
      <w:r>
        <w:t>Tillkallad enligt regeringens bemyndigande 13-dec-2012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Alsér, Kristina, (fr.o.m den 13-dec-2012)</w:t>
      </w:r>
    </w:p>
    <w:p w:rsidR="00037DCF" w:rsidRDefault="00037DCF" w:rsidP="00037DCF">
      <w:pPr>
        <w:pStyle w:val="Brdtext"/>
        <w:jc w:val="left"/>
      </w:pPr>
    </w:p>
    <w:p w:rsidR="00037DCF" w:rsidRDefault="00037DCF" w:rsidP="00037DCF">
      <w:pPr>
        <w:pStyle w:val="Brdtext"/>
        <w:jc w:val="left"/>
      </w:pPr>
      <w:r>
        <w:t>Direktiv för utredningen, se dir. 2012:123</w:t>
      </w:r>
    </w:p>
    <w:p w:rsidR="00037DCF" w:rsidRDefault="00037DCF" w:rsidP="00037DCF">
      <w:pPr>
        <w:pStyle w:val="Brdtext"/>
        <w:jc w:val="left"/>
      </w:pPr>
    </w:p>
    <w:p w:rsidR="00037DCF" w:rsidRDefault="00037DCF" w:rsidP="00037DCF">
      <w:pPr>
        <w:pStyle w:val="Brdtext"/>
        <w:jc w:val="left"/>
      </w:pPr>
      <w:r>
        <w:t>Utredningen beräknas avsluta sitt arbete senast den 31 december 2013.</w:t>
      </w:r>
    </w:p>
    <w:p w:rsidR="00037DCF" w:rsidRDefault="00037DCF">
      <w:pPr>
        <w:overflowPunct/>
        <w:autoSpaceDE/>
        <w:autoSpaceDN/>
        <w:adjustRightInd/>
        <w:textAlignment w:val="auto"/>
        <w:rPr>
          <w:sz w:val="20"/>
        </w:rPr>
      </w:pPr>
      <w:r>
        <w:br w:type="page"/>
      </w:r>
    </w:p>
    <w:p w:rsidR="00037DCF" w:rsidRPr="005332C0" w:rsidRDefault="00037DCF" w:rsidP="0007545F">
      <w:pPr>
        <w:pStyle w:val="Rubrik1"/>
        <w:numPr>
          <w:ilvl w:val="0"/>
          <w:numId w:val="22"/>
        </w:numPr>
        <w:spacing w:before="0"/>
        <w:rPr>
          <w:sz w:val="27"/>
          <w:szCs w:val="27"/>
        </w:rPr>
      </w:pPr>
      <w:bookmarkStart w:id="620" w:name="_Toc348704923"/>
      <w:bookmarkStart w:id="621" w:name="_Toc349138071"/>
      <w:bookmarkStart w:id="622" w:name="_Toc349138411"/>
      <w:r w:rsidRPr="005332C0">
        <w:rPr>
          <w:sz w:val="27"/>
          <w:szCs w:val="27"/>
        </w:rPr>
        <w:lastRenderedPageBreak/>
        <w:t>Kulturdepartementet</w:t>
      </w:r>
      <w:bookmarkEnd w:id="620"/>
      <w:bookmarkEnd w:id="621"/>
      <w:bookmarkEnd w:id="622"/>
    </w:p>
    <w:p w:rsidR="00037DCF" w:rsidRPr="00097090" w:rsidRDefault="00037DCF" w:rsidP="00037DCF">
      <w:pPr>
        <w:rPr>
          <w:sz w:val="20"/>
        </w:rPr>
      </w:pPr>
      <w:r w:rsidRPr="00097090">
        <w:rPr>
          <w:sz w:val="20"/>
        </w:rPr>
        <w:t>Inom detta avs</w:t>
      </w:r>
      <w:r>
        <w:rPr>
          <w:sz w:val="20"/>
        </w:rPr>
        <w:t>n</w:t>
      </w:r>
      <w:r w:rsidRPr="00097090">
        <w:rPr>
          <w:sz w:val="20"/>
        </w:rPr>
        <w:t>itt har följande kommittéer avslutat sin verksamhet sedan redovisningen i 2012 års kommittéberättelse:</w:t>
      </w:r>
      <w:r>
        <w:rPr>
          <w:sz w:val="20"/>
        </w:rPr>
        <w:t xml:space="preserve"> 2, 3, 5 och 6</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23" w:name="_Toc348704924"/>
      <w:bookmarkStart w:id="624" w:name="_Toc349138072"/>
      <w:bookmarkStart w:id="625" w:name="_Toc349138412"/>
      <w:r w:rsidRPr="005332C0">
        <w:rPr>
          <w:sz w:val="23"/>
          <w:szCs w:val="23"/>
        </w:rPr>
        <w:t xml:space="preserve">Kommittén Kulturbryggan - en ny form för stöd till förnyelse och utveckling inom kulturområdet </w:t>
      </w:r>
      <w:r>
        <w:rPr>
          <w:sz w:val="23"/>
          <w:szCs w:val="23"/>
        </w:rPr>
        <w:t xml:space="preserve">          </w:t>
      </w:r>
      <w:r w:rsidRPr="005332C0">
        <w:rPr>
          <w:sz w:val="23"/>
          <w:szCs w:val="23"/>
        </w:rPr>
        <w:t>(Ku 2010:04)</w:t>
      </w:r>
      <w:bookmarkEnd w:id="623"/>
      <w:bookmarkEnd w:id="624"/>
      <w:bookmarkEnd w:id="625"/>
    </w:p>
    <w:p w:rsidR="00037DCF" w:rsidRDefault="00037DCF" w:rsidP="00037DCF">
      <w:pPr>
        <w:pStyle w:val="Brdtext"/>
        <w:jc w:val="left"/>
      </w:pPr>
      <w:r>
        <w:t>Tillkallade enligt regeringens bemyndigande  8-jul-2010</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Gyberg, Bo-Erik, rektor (fr.o.m den 15-jul-2010)</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Gyberg, Bo-Erik, rektor (fr.o.m den 15-jul-2010)</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Karim, Othman, filmregissör (fr.o.m den  9-sep-2010)</w:t>
      </w:r>
    </w:p>
    <w:p w:rsidR="00037DCF" w:rsidRDefault="00037DCF" w:rsidP="00037DCF">
      <w:pPr>
        <w:pStyle w:val="Brdtext"/>
        <w:ind w:left="227"/>
        <w:jc w:val="left"/>
      </w:pPr>
      <w:r>
        <w:t>Kling, Johan, författare (fr.o.m den  9-sep-2010)</w:t>
      </w:r>
    </w:p>
    <w:p w:rsidR="00037DCF" w:rsidRDefault="00037DCF" w:rsidP="00037DCF">
      <w:pPr>
        <w:pStyle w:val="Brdtext"/>
        <w:ind w:left="227"/>
        <w:jc w:val="left"/>
      </w:pPr>
      <w:r>
        <w:t>Levin, Annika, konsult (fr.o.m den  9-sep-2010)</w:t>
      </w:r>
    </w:p>
    <w:p w:rsidR="00037DCF" w:rsidRDefault="00037DCF" w:rsidP="00037DCF">
      <w:pPr>
        <w:pStyle w:val="Brdtext"/>
        <w:ind w:left="227"/>
        <w:jc w:val="left"/>
      </w:pPr>
      <w:r>
        <w:t>Nolmark, Rebecka, kulturföretagare (fr.o.m den  9-sep-2010)</w:t>
      </w:r>
    </w:p>
    <w:p w:rsidR="00037DCF" w:rsidRDefault="00037DCF" w:rsidP="00037DCF">
      <w:pPr>
        <w:pStyle w:val="Brdtextmedindrag"/>
      </w:pPr>
    </w:p>
    <w:p w:rsidR="00037DCF" w:rsidRDefault="00037DCF" w:rsidP="00037DCF">
      <w:pPr>
        <w:pStyle w:val="Brdtext"/>
      </w:pPr>
      <w:r>
        <w:t>Kommunikatör:</w:t>
      </w:r>
    </w:p>
    <w:p w:rsidR="00037DCF" w:rsidRDefault="00037DCF" w:rsidP="00037DCF">
      <w:pPr>
        <w:pStyle w:val="Brdtext"/>
        <w:ind w:left="227"/>
        <w:jc w:val="left"/>
      </w:pPr>
      <w:r>
        <w:t>Fanaidis, Chrisoula, (fr.o.m den 22-mar-2011 t.o.m den 31-dec-2013)</w:t>
      </w:r>
    </w:p>
    <w:p w:rsidR="00037DCF" w:rsidRDefault="00037DCF" w:rsidP="00037DCF">
      <w:pPr>
        <w:pStyle w:val="Brdtextmedindrag"/>
      </w:pPr>
    </w:p>
    <w:p w:rsidR="00037DCF" w:rsidRDefault="00037DCF" w:rsidP="00037DCF">
      <w:pPr>
        <w:pStyle w:val="Brdtext"/>
      </w:pPr>
      <w:r>
        <w:t>Kanslichef:</w:t>
      </w:r>
    </w:p>
    <w:p w:rsidR="00037DCF" w:rsidRDefault="00037DCF" w:rsidP="00037DCF">
      <w:pPr>
        <w:pStyle w:val="Brdtext"/>
        <w:ind w:left="227"/>
        <w:jc w:val="left"/>
      </w:pPr>
      <w:r>
        <w:t>Lomfors, Ingrid, (fr.o.m den 16-sep-2010 t.o.m den 31-dec-2013)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Blomberg, Göran, (fr.o.m den  1-sep-2011 t.o.m den 31-mar-2012)</w:t>
      </w:r>
    </w:p>
    <w:p w:rsidR="00037DCF" w:rsidRDefault="00037DCF" w:rsidP="00037DCF">
      <w:pPr>
        <w:pStyle w:val="Brdtext"/>
        <w:ind w:left="227"/>
        <w:jc w:val="left"/>
      </w:pPr>
      <w:r>
        <w:t>Bäckström, Bertil, (fr.o.m den 15-mar-2011 t.o.m den 17-jun-2012)</w:t>
      </w:r>
    </w:p>
    <w:p w:rsidR="00037DCF" w:rsidRDefault="00037DCF" w:rsidP="00037DCF">
      <w:pPr>
        <w:pStyle w:val="Brdtext"/>
        <w:ind w:left="227"/>
        <w:jc w:val="left"/>
      </w:pPr>
      <w:r>
        <w:t>Quensel, Anna-Sofia, (fr.o.m den 12-okt-2010 t.o.m den 31-dec-2010)</w:t>
      </w:r>
    </w:p>
    <w:p w:rsidR="00037DCF" w:rsidRDefault="00037DCF" w:rsidP="00037DCF">
      <w:pPr>
        <w:pStyle w:val="Brdtext"/>
        <w:ind w:left="227"/>
        <w:jc w:val="left"/>
      </w:pPr>
      <w:r>
        <w:t>Signeul, Lotta, (fr.o.m den  7-jun-2012 t.o.m den 31-dec-2013)</w:t>
      </w:r>
    </w:p>
    <w:p w:rsidR="00037DCF" w:rsidRDefault="00037DCF" w:rsidP="00037DCF">
      <w:pPr>
        <w:pStyle w:val="Brdtext"/>
        <w:ind w:left="227"/>
        <w:jc w:val="left"/>
      </w:pPr>
      <w:r>
        <w:t>Theorin, Mikael, (fr.o.m den  1-mar-2011 t.o.m den 31-dec-2013)</w:t>
      </w:r>
    </w:p>
    <w:p w:rsidR="00037DCF" w:rsidRDefault="00037DCF" w:rsidP="00037DCF">
      <w:pPr>
        <w:pStyle w:val="Brdtext"/>
        <w:jc w:val="left"/>
      </w:pPr>
    </w:p>
    <w:p w:rsidR="00037DCF" w:rsidRDefault="00037DCF" w:rsidP="00037DCF">
      <w:pPr>
        <w:pStyle w:val="Brdtext"/>
        <w:jc w:val="left"/>
      </w:pPr>
      <w:r>
        <w:t>Lokal: Karlavägen 104, 103 33 Stockholm, I. Lomfors 08-405 57 85</w:t>
      </w:r>
    </w:p>
    <w:p w:rsidR="00037DCF" w:rsidRDefault="00037DCF" w:rsidP="00037DCF">
      <w:pPr>
        <w:pStyle w:val="Brdtext"/>
        <w:jc w:val="left"/>
      </w:pPr>
    </w:p>
    <w:p w:rsidR="00037DCF" w:rsidRDefault="00037DCF" w:rsidP="00037DCF">
      <w:pPr>
        <w:pStyle w:val="Brdtext"/>
        <w:jc w:val="left"/>
      </w:pPr>
      <w:r>
        <w:t>Direktiv för kommittén, se dir. 2010:77 och 2012:71</w:t>
      </w:r>
    </w:p>
    <w:p w:rsidR="00037DCF" w:rsidRDefault="00037DCF" w:rsidP="00037DCF">
      <w:pPr>
        <w:pStyle w:val="Brdtext"/>
        <w:jc w:val="left"/>
      </w:pPr>
    </w:p>
    <w:p w:rsidR="00037DCF" w:rsidRDefault="00037DCF" w:rsidP="00037DCF">
      <w:pPr>
        <w:pStyle w:val="Brdtext"/>
        <w:jc w:val="left"/>
      </w:pPr>
      <w:r>
        <w:t>Kommittén har avgett</w:t>
      </w:r>
    </w:p>
    <w:p w:rsidR="00037DCF" w:rsidRDefault="00037DCF" w:rsidP="00037DCF">
      <w:pPr>
        <w:pStyle w:val="Brdtext"/>
        <w:jc w:val="left"/>
      </w:pPr>
      <w:r>
        <w:t xml:space="preserve">    Delrapport Ku2010/1921/KV, inkom den 29 november 2010.</w:t>
      </w:r>
    </w:p>
    <w:p w:rsidR="00037DCF" w:rsidRDefault="00037DCF" w:rsidP="00037DCF">
      <w:pPr>
        <w:pStyle w:val="Brdtext"/>
        <w:jc w:val="left"/>
      </w:pPr>
      <w:r>
        <w:t xml:space="preserve">    SOU 2012:16 Att angöra en kulturbrygga - till stöd för förnyelse och utveckling inom kulturområdet</w:t>
      </w:r>
    </w:p>
    <w:p w:rsidR="00037DCF" w:rsidRDefault="00037DCF" w:rsidP="00037DCF">
      <w:pPr>
        <w:pStyle w:val="Brdtext"/>
        <w:jc w:val="left"/>
      </w:pPr>
    </w:p>
    <w:p w:rsidR="00037DCF" w:rsidRDefault="00037DCF" w:rsidP="00037DCF">
      <w:pPr>
        <w:pStyle w:val="Brdtext"/>
        <w:jc w:val="left"/>
      </w:pPr>
      <w:r>
        <w:t>Kommitt</w:t>
      </w:r>
      <w:r w:rsidR="00C2368A">
        <w:t>én beräknas avsluta sitt arbete</w:t>
      </w:r>
      <w:r>
        <w:t xml:space="preserve"> senast den 31 december 2013.</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26" w:name="_Toc348704925"/>
      <w:bookmarkStart w:id="627" w:name="_Toc349138073"/>
      <w:bookmarkStart w:id="628" w:name="_Toc349138413"/>
      <w:r w:rsidRPr="005332C0">
        <w:rPr>
          <w:sz w:val="23"/>
          <w:szCs w:val="23"/>
        </w:rPr>
        <w:lastRenderedPageBreak/>
        <w:t>Utredningen om Ny branschsamverkan för svensk film (Ku 2011:01)</w:t>
      </w:r>
      <w:bookmarkEnd w:id="626"/>
      <w:bookmarkEnd w:id="627"/>
      <w:bookmarkEnd w:id="628"/>
    </w:p>
    <w:p w:rsidR="00037DCF" w:rsidRDefault="00037DCF" w:rsidP="00037DCF">
      <w:pPr>
        <w:pStyle w:val="Brdtext"/>
        <w:jc w:val="left"/>
      </w:pPr>
      <w:r>
        <w:t>Tillkallad enligt regeringens bemyndigande 17-feb-2011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Foss, Lennart, koncernchef (fr.o.m den 17-feb-2011 t.o.m den </w:t>
      </w:r>
    </w:p>
    <w:p w:rsidR="00037DCF" w:rsidRDefault="00037DCF" w:rsidP="00037DCF">
      <w:pPr>
        <w:pStyle w:val="Brdtext"/>
        <w:ind w:left="227"/>
        <w:jc w:val="left"/>
      </w:pPr>
      <w:r>
        <w:t>25-jan-2012)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Bill, Elisabeth, departementssekreterare (fr.o.m den  3-mar-2011 t.o.m den 25-jan-2012)</w:t>
      </w:r>
    </w:p>
    <w:p w:rsidR="00037DCF" w:rsidRDefault="00037DCF" w:rsidP="00037DCF">
      <w:pPr>
        <w:pStyle w:val="Brdtext"/>
        <w:ind w:left="227"/>
        <w:jc w:val="left"/>
      </w:pPr>
      <w:r>
        <w:t xml:space="preserve">Möller, Åsa, ämnessakkunnig (fr.o.m den  3-mar-2011 t.o.m den </w:t>
      </w:r>
    </w:p>
    <w:p w:rsidR="00037DCF" w:rsidRDefault="00037DCF" w:rsidP="00037DCF">
      <w:pPr>
        <w:pStyle w:val="Brdtext"/>
        <w:ind w:left="227"/>
        <w:jc w:val="left"/>
      </w:pPr>
      <w:r>
        <w:t>25-jan-2012)</w:t>
      </w:r>
    </w:p>
    <w:p w:rsidR="00037DCF" w:rsidRDefault="00037DCF" w:rsidP="00037DCF">
      <w:pPr>
        <w:pStyle w:val="Brdtext"/>
        <w:jc w:val="left"/>
      </w:pPr>
    </w:p>
    <w:p w:rsidR="00037DCF" w:rsidRDefault="00037DCF" w:rsidP="00037DCF">
      <w:pPr>
        <w:pStyle w:val="Brdtext"/>
        <w:jc w:val="left"/>
      </w:pPr>
      <w:r>
        <w:t>Direktiv för utredningen, se dir. 2011:10</w:t>
      </w:r>
    </w:p>
    <w:p w:rsidR="00037DCF" w:rsidRDefault="00037DCF" w:rsidP="00037DCF">
      <w:pPr>
        <w:pStyle w:val="Brdtext"/>
        <w:jc w:val="left"/>
      </w:pPr>
    </w:p>
    <w:p w:rsidR="00037DCF" w:rsidRDefault="00037DCF" w:rsidP="00037DCF">
      <w:pPr>
        <w:pStyle w:val="Brdtext"/>
        <w:jc w:val="left"/>
      </w:pPr>
      <w:r>
        <w:t>Nytt filmavtal 2013-2015.</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29" w:name="_Toc348704926"/>
      <w:bookmarkStart w:id="630" w:name="_Toc349138074"/>
      <w:bookmarkStart w:id="631" w:name="_Toc349138414"/>
      <w:r w:rsidRPr="005332C0">
        <w:rPr>
          <w:sz w:val="23"/>
          <w:szCs w:val="23"/>
        </w:rPr>
        <w:t>Kulturmiljöutredningen (Ku 2011:02)</w:t>
      </w:r>
      <w:bookmarkEnd w:id="629"/>
      <w:bookmarkEnd w:id="630"/>
      <w:bookmarkEnd w:id="631"/>
    </w:p>
    <w:p w:rsidR="00037DCF" w:rsidRDefault="00037DCF" w:rsidP="00037DCF">
      <w:pPr>
        <w:pStyle w:val="Brdtext"/>
        <w:jc w:val="left"/>
      </w:pPr>
      <w:r>
        <w:t>Tillkallad enligt regeringens bemyndigande  3-mar-2011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Eriksson, Eva, landshövding (fr.o.m den 10-mar-2011 t.o.m den  </w:t>
      </w:r>
    </w:p>
    <w:p w:rsidR="00037DCF" w:rsidRDefault="00037DCF" w:rsidP="00037DCF">
      <w:pPr>
        <w:pStyle w:val="Brdtext"/>
        <w:ind w:left="227"/>
        <w:jc w:val="left"/>
      </w:pPr>
      <w:r>
        <w:t>4-jun-2012)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Dahlberg, Markus, enhetschef (fr.o.m den  1-apr-2011 t.o.m den  4-jun-2012)</w:t>
      </w:r>
    </w:p>
    <w:p w:rsidR="00037DCF" w:rsidRDefault="00037DCF" w:rsidP="00037DCF">
      <w:pPr>
        <w:pStyle w:val="Brdtext"/>
        <w:ind w:left="227"/>
        <w:jc w:val="left"/>
      </w:pPr>
      <w:r>
        <w:t>Gyllenhammar, Ulf, förste antikvarie (fr.o.m den  1-apr-2011 t.o.m den  4-jun-2012)</w:t>
      </w:r>
    </w:p>
    <w:p w:rsidR="00037DCF" w:rsidRPr="008D42E3" w:rsidRDefault="00037DCF" w:rsidP="00037DCF">
      <w:pPr>
        <w:pStyle w:val="Brdtext"/>
        <w:ind w:left="227"/>
        <w:jc w:val="left"/>
        <w:rPr>
          <w:lang w:val="de-DE"/>
        </w:rPr>
      </w:pPr>
      <w:r w:rsidRPr="008D42E3">
        <w:rPr>
          <w:lang w:val="de-DE"/>
        </w:rPr>
        <w:t>Hauptman Wahlgren, Katherine, projektledare (fr.o.m den  1</w:t>
      </w:r>
      <w:r>
        <w:rPr>
          <w:lang w:val="de-DE"/>
        </w:rPr>
        <w:t>-apr</w:t>
      </w:r>
      <w:r w:rsidRPr="008D42E3">
        <w:rPr>
          <w:lang w:val="de-DE"/>
        </w:rPr>
        <w:t>-2011 t.o.m den  4</w:t>
      </w:r>
      <w:r>
        <w:rPr>
          <w:lang w:val="de-DE"/>
        </w:rPr>
        <w:t>-jun</w:t>
      </w:r>
      <w:r w:rsidRPr="008D42E3">
        <w:rPr>
          <w:lang w:val="de-DE"/>
        </w:rPr>
        <w:t>-2012)</w:t>
      </w:r>
    </w:p>
    <w:p w:rsidR="00037DCF" w:rsidRDefault="00037DCF" w:rsidP="00037DCF">
      <w:pPr>
        <w:pStyle w:val="Brdtext"/>
        <w:ind w:left="227"/>
        <w:jc w:val="left"/>
      </w:pPr>
      <w:r>
        <w:t>Linder, Fredrik, departementssekreterare (fr.o.m den  1-apr-2011 t.o.m den  4-jun-2012)</w:t>
      </w:r>
    </w:p>
    <w:p w:rsidR="00037DCF" w:rsidRDefault="00037DCF" w:rsidP="00037DCF">
      <w:pPr>
        <w:pStyle w:val="Brdtext"/>
        <w:ind w:left="227"/>
        <w:jc w:val="left"/>
      </w:pPr>
      <w:r>
        <w:t xml:space="preserve">Lokrantz, Kerstin, ämnesråd (fr.o.m den  1-apr-2011 t.o.m den  </w:t>
      </w:r>
    </w:p>
    <w:p w:rsidR="00037DCF" w:rsidRDefault="00037DCF" w:rsidP="00037DCF">
      <w:pPr>
        <w:pStyle w:val="Brdtext"/>
        <w:ind w:left="227"/>
        <w:jc w:val="left"/>
      </w:pPr>
      <w:r>
        <w:t>4-jun-2012)</w:t>
      </w:r>
    </w:p>
    <w:p w:rsidR="00037DCF" w:rsidRDefault="00037DCF" w:rsidP="00037DCF">
      <w:pPr>
        <w:pStyle w:val="Brdtext"/>
        <w:ind w:left="227"/>
        <w:jc w:val="left"/>
      </w:pPr>
      <w:r>
        <w:t xml:space="preserve">Lööf, Carl-Fredrik, kansliråd (fr.o.m den  1-apr-2011 t.o.m den  </w:t>
      </w:r>
    </w:p>
    <w:p w:rsidR="00037DCF" w:rsidRDefault="00037DCF" w:rsidP="00037DCF">
      <w:pPr>
        <w:pStyle w:val="Brdtext"/>
        <w:ind w:left="227"/>
        <w:jc w:val="left"/>
      </w:pPr>
      <w:r>
        <w:t>4-jun-2012)</w:t>
      </w:r>
    </w:p>
    <w:p w:rsidR="00037DCF" w:rsidRDefault="00037DCF" w:rsidP="00037DCF">
      <w:pPr>
        <w:pStyle w:val="Brdtext"/>
        <w:ind w:left="227"/>
        <w:jc w:val="left"/>
      </w:pPr>
      <w:r>
        <w:t>Nordwall, Jan, generalsekreterare (fr.o.m den  1-apr-2011 t.o.m den  4-jun-2012)</w:t>
      </w:r>
    </w:p>
    <w:p w:rsidR="00037DCF" w:rsidRDefault="00037DCF" w:rsidP="00037DCF">
      <w:pPr>
        <w:pStyle w:val="Brdtext"/>
      </w:pPr>
      <w:r>
        <w:br w:type="page"/>
      </w:r>
    </w:p>
    <w:p w:rsidR="00037DCF" w:rsidRDefault="00037DCF" w:rsidP="00037DCF">
      <w:pPr>
        <w:pStyle w:val="Brdtext"/>
        <w:ind w:left="227"/>
        <w:jc w:val="left"/>
      </w:pPr>
      <w:r>
        <w:lastRenderedPageBreak/>
        <w:t>Staff, Michael, departementssekreterare (fr.o.m den  1-apr-2011 t.o.m den  5-dec-2011)</w:t>
      </w:r>
    </w:p>
    <w:p w:rsidR="00037DCF" w:rsidRDefault="00037DCF" w:rsidP="00037DCF">
      <w:pPr>
        <w:pStyle w:val="Brdtext"/>
        <w:ind w:left="227"/>
        <w:jc w:val="left"/>
      </w:pPr>
      <w:r>
        <w:t xml:space="preserve">Thalén, Mattias, rättssakkunnig (fr.o.m den  6-dec-2011 t.o.m den  </w:t>
      </w:r>
    </w:p>
    <w:p w:rsidR="00037DCF" w:rsidRDefault="00037DCF" w:rsidP="00037DCF">
      <w:pPr>
        <w:pStyle w:val="Brdtext"/>
        <w:ind w:left="227"/>
        <w:jc w:val="left"/>
      </w:pPr>
      <w:r>
        <w:t>4-jun-2012)</w:t>
      </w:r>
    </w:p>
    <w:p w:rsidR="00037DCF" w:rsidRDefault="00037DCF" w:rsidP="00037DCF">
      <w:pPr>
        <w:pStyle w:val="Brdtext"/>
        <w:ind w:left="227"/>
        <w:jc w:val="left"/>
      </w:pPr>
      <w:r>
        <w:t xml:space="preserve">Vassi, Heidi, länsantikvarie (fr.o.m den  1-apr-2011 t.o.m den  </w:t>
      </w:r>
    </w:p>
    <w:p w:rsidR="00037DCF" w:rsidRDefault="00037DCF" w:rsidP="00037DCF">
      <w:pPr>
        <w:pStyle w:val="Brdtext"/>
        <w:ind w:left="227"/>
        <w:jc w:val="left"/>
      </w:pPr>
      <w:r>
        <w:t>4-jun-2012)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 xml:space="preserve">Nilsson, Per-Magnus, (fr.o.m den 10-mar-2010 t.o.m den </w:t>
      </w:r>
    </w:p>
    <w:p w:rsidR="00037DCF" w:rsidRDefault="00037DCF" w:rsidP="00037DCF">
      <w:pPr>
        <w:pStyle w:val="Brdtext"/>
        <w:ind w:left="227"/>
        <w:jc w:val="left"/>
      </w:pPr>
      <w:r>
        <w:t>31-maj 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Arrland, Pernilla, (fr.o.m den  4-apr-2011 t.o.m den 31-maj-2012)</w:t>
      </w:r>
    </w:p>
    <w:p w:rsidR="00037DCF" w:rsidRDefault="00037DCF" w:rsidP="00037DCF">
      <w:pPr>
        <w:pStyle w:val="Brdtext"/>
        <w:jc w:val="left"/>
      </w:pPr>
    </w:p>
    <w:p w:rsidR="00037DCF" w:rsidRDefault="00037DCF" w:rsidP="00037DCF">
      <w:pPr>
        <w:pStyle w:val="Brdtext"/>
        <w:jc w:val="left"/>
      </w:pPr>
      <w:r>
        <w:t>Direktiv för utredningen, se dir. 2011:17 och dir. 2011:116</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2012:37 Kulturmiljöarbete i en ny tid</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32" w:name="_Toc348704927"/>
      <w:bookmarkStart w:id="633" w:name="_Toc349138075"/>
      <w:bookmarkStart w:id="634" w:name="_Toc349138415"/>
      <w:r w:rsidRPr="005332C0">
        <w:rPr>
          <w:sz w:val="23"/>
          <w:szCs w:val="23"/>
        </w:rPr>
        <w:t xml:space="preserve">Utredningen Nationell samordning för att motverka brottslighet i samband med idrottsarrangemang </w:t>
      </w:r>
      <w:r>
        <w:rPr>
          <w:sz w:val="23"/>
          <w:szCs w:val="23"/>
        </w:rPr>
        <w:t xml:space="preserve">       </w:t>
      </w:r>
      <w:r w:rsidRPr="005332C0">
        <w:rPr>
          <w:sz w:val="23"/>
          <w:szCs w:val="23"/>
        </w:rPr>
        <w:t>(Ku 2011:03)</w:t>
      </w:r>
      <w:bookmarkEnd w:id="632"/>
      <w:bookmarkEnd w:id="633"/>
      <w:bookmarkEnd w:id="634"/>
    </w:p>
    <w:p w:rsidR="00037DCF" w:rsidRDefault="00037DCF" w:rsidP="00037DCF">
      <w:pPr>
        <w:pStyle w:val="Brdtext"/>
        <w:jc w:val="left"/>
      </w:pPr>
      <w:r>
        <w:t>Tillkallad enligt regeringens bemyndigande 24-mar-2011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Eriksson, Björn, f.d. landshövding (fr.o.m den 17-nov-2011 t.o.m den 31-mar-2013)</w:t>
      </w:r>
    </w:p>
    <w:p w:rsidR="00037DCF" w:rsidRDefault="00037DCF" w:rsidP="00037DCF">
      <w:pPr>
        <w:pStyle w:val="Brdtext"/>
        <w:ind w:left="227"/>
        <w:jc w:val="left"/>
      </w:pPr>
      <w:r>
        <w:t>Unckel, Per, landshövding (avliden) (fr.o.m den 24-mar-2011 t.o.m den 20-sep-2011)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Dellså, Stefan, (fr.o.m den 24-mar-2011 t.o.m den 14-apr-2013)</w:t>
      </w:r>
    </w:p>
    <w:p w:rsidR="00037DCF" w:rsidRDefault="00037DCF" w:rsidP="00037DCF">
      <w:pPr>
        <w:pStyle w:val="Brdtext"/>
        <w:jc w:val="left"/>
      </w:pPr>
    </w:p>
    <w:p w:rsidR="00037DCF" w:rsidRDefault="00037DCF" w:rsidP="00037DCF">
      <w:pPr>
        <w:pStyle w:val="Brdtext"/>
        <w:jc w:val="left"/>
      </w:pPr>
      <w:r>
        <w:t>Lokal: c/o Länsstyrelsen i Stockholms län, Box 22067, 104 22 Stockholm.Stefan Dellså, tel. 08-785 45 12</w:t>
      </w:r>
    </w:p>
    <w:p w:rsidR="00037DCF" w:rsidRDefault="00037DCF" w:rsidP="00037DCF">
      <w:pPr>
        <w:pStyle w:val="Brdtext"/>
        <w:jc w:val="left"/>
      </w:pPr>
    </w:p>
    <w:p w:rsidR="00037DCF" w:rsidRDefault="00037DCF" w:rsidP="00037DCF">
      <w:pPr>
        <w:pStyle w:val="Brdtext"/>
        <w:jc w:val="left"/>
      </w:pPr>
      <w:r>
        <w:t>Direktiv för utredningen, se dir. 2011:22</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2012:23 Mindre våld för pengarna</w:t>
      </w:r>
    </w:p>
    <w:p w:rsidR="00037DCF" w:rsidRDefault="00037DCF" w:rsidP="00037DCF">
      <w:pPr>
        <w:pStyle w:val="Brdtext"/>
        <w:jc w:val="left"/>
      </w:pPr>
    </w:p>
    <w:p w:rsidR="00037DCF" w:rsidRDefault="00037DCF" w:rsidP="00037DCF">
      <w:pPr>
        <w:pStyle w:val="Brdtext"/>
        <w:jc w:val="left"/>
      </w:pPr>
      <w:r>
        <w:t>Utredningen beräknas avsluta sitt arbete senast den 31 mars 2013.</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35" w:name="_Toc348704928"/>
      <w:bookmarkStart w:id="636" w:name="_Toc349138076"/>
      <w:bookmarkStart w:id="637" w:name="_Toc349138416"/>
      <w:r w:rsidRPr="005332C0">
        <w:rPr>
          <w:sz w:val="23"/>
          <w:szCs w:val="23"/>
        </w:rPr>
        <w:lastRenderedPageBreak/>
        <w:t>Litteraturutredningen (Ku 2011:04)</w:t>
      </w:r>
      <w:bookmarkEnd w:id="635"/>
      <w:bookmarkEnd w:id="636"/>
      <w:bookmarkEnd w:id="637"/>
    </w:p>
    <w:p w:rsidR="00037DCF" w:rsidRDefault="00037DCF" w:rsidP="00037DCF">
      <w:pPr>
        <w:pStyle w:val="Brdtext"/>
        <w:jc w:val="left"/>
      </w:pPr>
      <w:r>
        <w:t>Tillkallade enligt regeringens bemyndigande 24-mar-2011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Lidman, Tomas, f.d. riksarkivarien (fr.o.m den 24-mar-2011 t.o.m den  7-okt-2012)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 xml:space="preserve">Ingvar, Martin, professor (fr.o.m den 24-mar-2011 t.o.m den  </w:t>
      </w:r>
    </w:p>
    <w:p w:rsidR="00037DCF" w:rsidRDefault="00037DCF" w:rsidP="00037DCF">
      <w:pPr>
        <w:pStyle w:val="Brdtext"/>
        <w:ind w:left="227"/>
        <w:jc w:val="left"/>
      </w:pPr>
      <w:r>
        <w:t>7-okt-2012)</w:t>
      </w:r>
    </w:p>
    <w:p w:rsidR="00037DCF" w:rsidRDefault="00037DCF" w:rsidP="00037DCF">
      <w:pPr>
        <w:pStyle w:val="Brdtext"/>
        <w:ind w:left="227"/>
        <w:jc w:val="left"/>
      </w:pPr>
      <w:r>
        <w:t>Koljonen, Johanna, kritiker, programledare (fr.o.m den 15-apr-2011 t.o.m den  7-okt-2012)</w:t>
      </w:r>
    </w:p>
    <w:p w:rsidR="00037DCF" w:rsidRDefault="00037DCF" w:rsidP="00037DCF">
      <w:pPr>
        <w:pStyle w:val="Brdtext"/>
        <w:ind w:left="227"/>
        <w:jc w:val="left"/>
      </w:pPr>
      <w:r>
        <w:t xml:space="preserve">Rabe, Annina, litteraturkritiker (fr.o.m den 24-mar-2011 t.o.m den  </w:t>
      </w:r>
    </w:p>
    <w:p w:rsidR="00037DCF" w:rsidRDefault="00037DCF" w:rsidP="00037DCF">
      <w:pPr>
        <w:pStyle w:val="Brdtext"/>
        <w:ind w:left="227"/>
        <w:jc w:val="left"/>
      </w:pPr>
      <w:r>
        <w:t>7-okt-2012)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Gunnarsson, Birgit, ämnesråd (fr.o.m den 15-mar-2012 t.o.m den  </w:t>
      </w:r>
    </w:p>
    <w:p w:rsidR="00037DCF" w:rsidRDefault="00037DCF" w:rsidP="00037DCF">
      <w:pPr>
        <w:pStyle w:val="Brdtext"/>
        <w:ind w:left="227"/>
        <w:jc w:val="left"/>
      </w:pPr>
      <w:r>
        <w:t>7-okt-2012)</w:t>
      </w:r>
    </w:p>
    <w:p w:rsidR="00037DCF" w:rsidRDefault="00037DCF" w:rsidP="00037DCF">
      <w:pPr>
        <w:pStyle w:val="Brdtext"/>
        <w:ind w:left="227"/>
        <w:jc w:val="left"/>
      </w:pPr>
      <w:r>
        <w:t>Persson, Christina, bibliotekschef (fr.o.m den 15-mar-2012 t.o.m den  7-okt-2012)</w:t>
      </w:r>
    </w:p>
    <w:p w:rsidR="00037DCF" w:rsidRDefault="00037DCF" w:rsidP="00037DCF">
      <w:pPr>
        <w:pStyle w:val="Brdtext"/>
        <w:ind w:left="227"/>
        <w:jc w:val="left"/>
      </w:pPr>
      <w:r>
        <w:t>Ringskog Ferrada-Noli, Nicholas, departementssekreterare (fr.o.m den 19-maj-2011 t.o.m den 14-mar-2012)</w:t>
      </w:r>
    </w:p>
    <w:p w:rsidR="00037DCF" w:rsidRDefault="00037DCF" w:rsidP="00037DCF">
      <w:pPr>
        <w:pStyle w:val="Brdtext"/>
        <w:ind w:left="227"/>
        <w:jc w:val="left"/>
      </w:pPr>
      <w:r>
        <w:t xml:space="preserve">Söderström, Jesper, direktör (fr.o.m den 15-mar-2012 t.o.m den  </w:t>
      </w:r>
    </w:p>
    <w:p w:rsidR="00037DCF" w:rsidRDefault="00037DCF" w:rsidP="00037DCF">
      <w:pPr>
        <w:pStyle w:val="Brdtext"/>
        <w:ind w:left="227"/>
        <w:jc w:val="left"/>
      </w:pPr>
      <w:r>
        <w:t>7-okt-2012)</w:t>
      </w:r>
    </w:p>
    <w:p w:rsidR="00037DCF" w:rsidRDefault="00037DCF" w:rsidP="00037DCF">
      <w:pPr>
        <w:pStyle w:val="Brdtext"/>
        <w:ind w:left="227"/>
        <w:jc w:val="left"/>
      </w:pPr>
      <w:r>
        <w:t>Steiner, Ann, docent (fr.o.m den 15-mar-2012 t.o.m den  7-okt-2012)</w:t>
      </w:r>
    </w:p>
    <w:p w:rsidR="00037DCF" w:rsidRDefault="00037DCF" w:rsidP="00037DCF">
      <w:pPr>
        <w:pStyle w:val="Brdtext"/>
        <w:ind w:left="227"/>
        <w:jc w:val="left"/>
      </w:pPr>
      <w:r>
        <w:t xml:space="preserve">Strömberg, Merja, kansliråd (fr.o.m den 15-mar-2012 t.o.m den  </w:t>
      </w:r>
    </w:p>
    <w:p w:rsidR="00037DCF" w:rsidRDefault="00037DCF" w:rsidP="00037DCF">
      <w:pPr>
        <w:pStyle w:val="Brdtext"/>
        <w:ind w:left="227"/>
        <w:jc w:val="left"/>
      </w:pPr>
      <w:r>
        <w:t>7-okt-2012)</w:t>
      </w:r>
    </w:p>
    <w:p w:rsidR="00037DCF" w:rsidRDefault="00037DCF" w:rsidP="00037DCF">
      <w:pPr>
        <w:pStyle w:val="Brdtext"/>
        <w:ind w:left="227"/>
        <w:jc w:val="left"/>
      </w:pPr>
      <w:r>
        <w:t>Svarén, Jesper, departementssekreterare (fr.o.m den 15-mar-2012 t.o.m den  7-okt-2012)</w:t>
      </w:r>
    </w:p>
    <w:p w:rsidR="00037DCF" w:rsidRDefault="00037DCF" w:rsidP="00037DCF">
      <w:pPr>
        <w:pStyle w:val="Brdtext"/>
        <w:ind w:left="227"/>
        <w:jc w:val="left"/>
      </w:pPr>
      <w:r>
        <w:t xml:space="preserve">Thalén, Mattias, rättssakkunnig (fr.o.m den 26-sep-2012 t.o.m den  </w:t>
      </w:r>
    </w:p>
    <w:p w:rsidR="00037DCF" w:rsidRDefault="00037DCF" w:rsidP="00037DCF">
      <w:pPr>
        <w:pStyle w:val="Brdtext"/>
        <w:ind w:left="227"/>
        <w:jc w:val="left"/>
      </w:pPr>
      <w:r>
        <w:t>7-okt-2012)</w:t>
      </w:r>
    </w:p>
    <w:p w:rsidR="00037DCF" w:rsidRDefault="00037DCF" w:rsidP="00037DCF">
      <w:pPr>
        <w:pStyle w:val="Brdtext"/>
        <w:ind w:left="227"/>
        <w:jc w:val="left"/>
      </w:pPr>
      <w:r>
        <w:t xml:space="preserve">Wetterqvist, Fredrik, ämnesråd (fr.o.m den 19-maj-2011 t.o.m den  </w:t>
      </w:r>
    </w:p>
    <w:p w:rsidR="00037DCF" w:rsidRDefault="00037DCF" w:rsidP="00037DCF">
      <w:pPr>
        <w:pStyle w:val="Brdtext"/>
        <w:ind w:left="227"/>
        <w:jc w:val="left"/>
      </w:pPr>
      <w:r>
        <w:t>7-okt-2012)</w:t>
      </w:r>
    </w:p>
    <w:p w:rsidR="00037DCF" w:rsidRDefault="00037DCF" w:rsidP="00037DCF">
      <w:pPr>
        <w:pStyle w:val="Brdtext"/>
        <w:ind w:left="227"/>
        <w:jc w:val="left"/>
      </w:pPr>
      <w:r>
        <w:t xml:space="preserve">Wiman, Margareta, kansliråd (fr.o.m den 19-maj-2011 t.o.m den </w:t>
      </w:r>
    </w:p>
    <w:p w:rsidR="00037DCF" w:rsidRDefault="00037DCF" w:rsidP="00037DCF">
      <w:pPr>
        <w:pStyle w:val="Brdtext"/>
        <w:ind w:left="227"/>
        <w:jc w:val="left"/>
      </w:pPr>
      <w:r>
        <w:t>14-mar-2012)</w:t>
      </w:r>
    </w:p>
    <w:p w:rsidR="00037DCF" w:rsidRDefault="00037DCF" w:rsidP="00037DCF">
      <w:pPr>
        <w:pStyle w:val="Brdtext"/>
        <w:ind w:left="227"/>
        <w:jc w:val="left"/>
      </w:pPr>
      <w:r>
        <w:t xml:space="preserve">Wirmark, Gudrun, ämnesråd (fr.o.m den 19-maj-2011 t.o.m den  </w:t>
      </w:r>
    </w:p>
    <w:p w:rsidR="00037DCF" w:rsidRDefault="00037DCF" w:rsidP="00037DCF">
      <w:pPr>
        <w:pStyle w:val="Brdtext"/>
        <w:ind w:left="227"/>
        <w:jc w:val="left"/>
      </w:pPr>
      <w:r>
        <w:t>7-okt-2012)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Kihlberg, Jakob, (fr.o.m den 11-apr-2011 t.o.m den 14-okt-2012)</w:t>
      </w:r>
    </w:p>
    <w:p w:rsidR="00037DCF" w:rsidRPr="008D42E3" w:rsidRDefault="00037DCF" w:rsidP="00037DCF">
      <w:pPr>
        <w:pStyle w:val="Brdtext"/>
        <w:ind w:left="227"/>
        <w:jc w:val="left"/>
        <w:rPr>
          <w:lang w:val="de-DE"/>
        </w:rPr>
      </w:pPr>
      <w:r w:rsidRPr="008D42E3">
        <w:rPr>
          <w:lang w:val="de-DE"/>
        </w:rPr>
        <w:t>Reichel, Isak, (fr.o.m den  1</w:t>
      </w:r>
      <w:r>
        <w:rPr>
          <w:lang w:val="de-DE"/>
        </w:rPr>
        <w:t>-jun</w:t>
      </w:r>
      <w:r w:rsidRPr="008D42E3">
        <w:rPr>
          <w:lang w:val="de-DE"/>
        </w:rPr>
        <w:t>-2011 t.o.m den 30</w:t>
      </w:r>
      <w:r>
        <w:rPr>
          <w:lang w:val="de-DE"/>
        </w:rPr>
        <w:t>-sep</w:t>
      </w:r>
      <w:r w:rsidRPr="008D42E3">
        <w:rPr>
          <w:lang w:val="de-DE"/>
        </w:rPr>
        <w:t>-2012)</w:t>
      </w:r>
    </w:p>
    <w:p w:rsidR="00037DCF" w:rsidRPr="008D42E3" w:rsidRDefault="00037DCF" w:rsidP="00037DCF">
      <w:pPr>
        <w:pStyle w:val="Brdtextmedindrag"/>
        <w:rPr>
          <w:lang w:val="de-DE"/>
        </w:rPr>
      </w:pPr>
    </w:p>
    <w:p w:rsidR="00037DCF" w:rsidRDefault="00037DCF" w:rsidP="00037DCF">
      <w:pPr>
        <w:pStyle w:val="Brdtext"/>
      </w:pPr>
      <w:r>
        <w:t>Biträdande sekreterare:</w:t>
      </w:r>
    </w:p>
    <w:p w:rsidR="00037DCF" w:rsidRDefault="00037DCF" w:rsidP="00037DCF">
      <w:pPr>
        <w:pStyle w:val="Brdtext"/>
        <w:ind w:left="227"/>
        <w:jc w:val="left"/>
      </w:pPr>
      <w:r>
        <w:t>Rosenström, Elin, (fr.o.m den 20-apr-2011 t.o.m den 14-okt-2012)</w:t>
      </w:r>
    </w:p>
    <w:p w:rsidR="00037DCF" w:rsidRDefault="00037DCF" w:rsidP="00037DCF">
      <w:pPr>
        <w:pStyle w:val="Brdtext"/>
        <w:jc w:val="left"/>
      </w:pPr>
    </w:p>
    <w:p w:rsidR="00037DCF" w:rsidRDefault="00037DCF" w:rsidP="00037DCF">
      <w:pPr>
        <w:pStyle w:val="Brdtext"/>
        <w:jc w:val="left"/>
      </w:pPr>
      <w:r>
        <w:t>Direktiv för utredningen, se dir. 2011:24</w:t>
      </w:r>
    </w:p>
    <w:p w:rsidR="00037DCF" w:rsidRDefault="00037DCF" w:rsidP="00037DCF">
      <w:pPr>
        <w:overflowPunct/>
        <w:autoSpaceDE/>
        <w:autoSpaceDN/>
        <w:adjustRightInd/>
        <w:textAlignment w:val="auto"/>
        <w:rPr>
          <w:sz w:val="20"/>
        </w:rPr>
      </w:pPr>
      <w:r>
        <w:br w:type="page"/>
      </w:r>
    </w:p>
    <w:p w:rsidR="00037DCF" w:rsidRDefault="00037DCF" w:rsidP="00037DCF">
      <w:pPr>
        <w:pStyle w:val="Brdtext"/>
        <w:jc w:val="left"/>
      </w:pPr>
      <w:r>
        <w:lastRenderedPageBreak/>
        <w:t>Utredningen har avgett</w:t>
      </w:r>
    </w:p>
    <w:p w:rsidR="00037DCF" w:rsidRDefault="00037DCF" w:rsidP="00037DCF">
      <w:pPr>
        <w:pStyle w:val="Brdtext"/>
        <w:jc w:val="left"/>
      </w:pPr>
      <w:r>
        <w:t xml:space="preserve">    Delrapport KU2011/1665/KV, inkom den 28 oktober 2011</w:t>
      </w:r>
    </w:p>
    <w:p w:rsidR="00037DCF" w:rsidRDefault="00037DCF" w:rsidP="00037DCF">
      <w:pPr>
        <w:pStyle w:val="Brdtext"/>
        <w:jc w:val="left"/>
      </w:pPr>
      <w:r>
        <w:t xml:space="preserve">    SOU 2012:10 Läsarnas marknad, marknadens läsare - en forskningsantologi i samarbete med Nordicom</w:t>
      </w:r>
    </w:p>
    <w:p w:rsidR="00037DCF" w:rsidRDefault="00037DCF" w:rsidP="00037DCF">
      <w:pPr>
        <w:pStyle w:val="Brdtext"/>
        <w:jc w:val="left"/>
      </w:pPr>
      <w:r>
        <w:t xml:space="preserve">    SOU 2012:65 Läsandets kultur</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38" w:name="_Toc348704929"/>
      <w:bookmarkStart w:id="639" w:name="_Toc349138077"/>
      <w:bookmarkStart w:id="640" w:name="_Toc349138417"/>
      <w:r w:rsidRPr="005332C0">
        <w:rPr>
          <w:sz w:val="23"/>
          <w:szCs w:val="23"/>
        </w:rPr>
        <w:t>Public servicekommittén (Ku 2011:05)</w:t>
      </w:r>
      <w:bookmarkEnd w:id="638"/>
      <w:bookmarkEnd w:id="639"/>
      <w:bookmarkEnd w:id="640"/>
    </w:p>
    <w:p w:rsidR="00037DCF" w:rsidRDefault="00037DCF" w:rsidP="00037DCF">
      <w:pPr>
        <w:pStyle w:val="Brdtext"/>
        <w:jc w:val="left"/>
      </w:pPr>
      <w:r>
        <w:t>Tillkallade enligt regeringens bemyndigande 16-jun-2011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 xml:space="preserve">Holmgren, Martin, lagman (fr.o.m den 16-jun-2011 t.o.m den </w:t>
      </w:r>
    </w:p>
    <w:p w:rsidR="00037DCF" w:rsidRDefault="00037DCF" w:rsidP="00037DCF">
      <w:pPr>
        <w:pStyle w:val="Brdtext"/>
        <w:ind w:left="227"/>
        <w:jc w:val="left"/>
      </w:pPr>
      <w:r>
        <w:t>11-sep-2012)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Hillerström Miksche, Helene, advokat (fr.o.m den 16-jun-2011 t.o.m den 11-sep-2012)</w:t>
      </w:r>
    </w:p>
    <w:p w:rsidR="00037DCF" w:rsidRDefault="00037DCF" w:rsidP="00037DCF">
      <w:pPr>
        <w:pStyle w:val="Brdtext"/>
        <w:ind w:left="227"/>
        <w:jc w:val="left"/>
      </w:pPr>
      <w:r>
        <w:t xml:space="preserve">Jakobsson, Leif, direktör (fr.o.m den 16-jun-2011 t.o.m den </w:t>
      </w:r>
    </w:p>
    <w:p w:rsidR="00037DCF" w:rsidRDefault="00037DCF" w:rsidP="00037DCF">
      <w:pPr>
        <w:pStyle w:val="Brdtext"/>
        <w:ind w:left="227"/>
        <w:jc w:val="left"/>
      </w:pPr>
      <w:r>
        <w:t>11-sep-2012)</w:t>
      </w:r>
    </w:p>
    <w:p w:rsidR="00037DCF" w:rsidRDefault="00037DCF" w:rsidP="00037DCF">
      <w:pPr>
        <w:pStyle w:val="Brdtext"/>
        <w:ind w:left="227"/>
        <w:jc w:val="left"/>
      </w:pPr>
      <w:r>
        <w:t>Kämpe, Katarina, länsöverdirektör (fr.o.m den 16-jun-2011 t.o.m den 11-sep-2012)</w:t>
      </w:r>
    </w:p>
    <w:p w:rsidR="00037DCF" w:rsidRDefault="00037DCF" w:rsidP="00037DCF">
      <w:pPr>
        <w:pStyle w:val="Brdtext"/>
        <w:ind w:left="227"/>
        <w:jc w:val="left"/>
      </w:pPr>
      <w:r>
        <w:t>Nord, Lars, professor (fr.o.m den 16-jun-2011 t.o.m den 11-sep-2012)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Berglund Siegbahn, Katarina, rättssakkunnig (fr.o.m den 22-sep-2011 t.o.m den 11-sep-2012)</w:t>
      </w:r>
    </w:p>
    <w:p w:rsidR="00037DCF" w:rsidRDefault="00037DCF" w:rsidP="00037DCF">
      <w:pPr>
        <w:pStyle w:val="Brdtext"/>
        <w:ind w:left="227"/>
        <w:jc w:val="left"/>
      </w:pPr>
      <w:r>
        <w:t>Blomberg, Cecilia, departementssekreterare (fr.o.m den 29-jun-2011 t.o.m den 11-sep-2012)</w:t>
      </w:r>
    </w:p>
    <w:p w:rsidR="00037DCF" w:rsidRDefault="00037DCF" w:rsidP="00037DCF">
      <w:pPr>
        <w:pStyle w:val="Brdtext"/>
        <w:ind w:left="227"/>
        <w:jc w:val="left"/>
      </w:pPr>
      <w:r>
        <w:t>Jansson Håvik, Rosemarie, rättssakkunnig (fr.o.m den 25-okt-2011 t.o.m den 11-sep-2012)</w:t>
      </w:r>
    </w:p>
    <w:p w:rsidR="00037DCF" w:rsidRDefault="00037DCF" w:rsidP="00037DCF">
      <w:pPr>
        <w:pStyle w:val="Brdtext"/>
        <w:ind w:left="227"/>
        <w:jc w:val="left"/>
      </w:pPr>
      <w:r>
        <w:t>Lindbäck, Magnus, departementssekreterare (fr.o.m den 29-jun-2011 t.o.m den 31-dec-2011)</w:t>
      </w:r>
    </w:p>
    <w:p w:rsidR="00037DCF" w:rsidRDefault="00037DCF" w:rsidP="00037DCF">
      <w:pPr>
        <w:pStyle w:val="Brdtext"/>
        <w:ind w:left="227"/>
        <w:jc w:val="left"/>
      </w:pPr>
      <w:r>
        <w:t xml:space="preserve">Persson, Martin, kansliråd (fr.o.m den 29-jun-2011 t.o.m den </w:t>
      </w:r>
    </w:p>
    <w:p w:rsidR="00037DCF" w:rsidRDefault="00037DCF" w:rsidP="00037DCF">
      <w:pPr>
        <w:pStyle w:val="Brdtext"/>
        <w:ind w:left="227"/>
        <w:jc w:val="left"/>
      </w:pPr>
      <w:r>
        <w:t>11-sep-2012)</w:t>
      </w:r>
    </w:p>
    <w:p w:rsidR="00037DCF" w:rsidRDefault="00037DCF" w:rsidP="00037DCF">
      <w:pPr>
        <w:pStyle w:val="Brdtext"/>
        <w:ind w:left="227"/>
        <w:jc w:val="left"/>
      </w:pPr>
      <w:r>
        <w:t xml:space="preserve">Wennerstein, Bengt, ämnesråd (fr.o.m den 17-jan-2012 t.o.m den </w:t>
      </w:r>
    </w:p>
    <w:p w:rsidR="00037DCF" w:rsidRDefault="00037DCF" w:rsidP="00037DCF">
      <w:pPr>
        <w:pStyle w:val="Brdtext"/>
        <w:ind w:left="227"/>
        <w:jc w:val="left"/>
      </w:pPr>
      <w:r>
        <w:t>11-sep-2012)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Sönne, Maria, (fr.o.m den 15-aug-2011 t.o.m den 16-sep-2012)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Aust, Maria, (fr.o.m den 29-aug-2011 t.o.m den 11-sep-2012)</w:t>
      </w:r>
    </w:p>
    <w:p w:rsidR="00037DCF" w:rsidRDefault="00037DCF" w:rsidP="00037DCF">
      <w:pPr>
        <w:pStyle w:val="Brdtext"/>
        <w:ind w:left="227"/>
        <w:jc w:val="left"/>
      </w:pPr>
      <w:r>
        <w:t>Gouali, Henrik, (fr.o.m den 27-jun-2011 t.o.m den 31-maj-2012)</w:t>
      </w:r>
    </w:p>
    <w:p w:rsidR="00037DCF" w:rsidRDefault="00037DCF" w:rsidP="00037DCF">
      <w:pPr>
        <w:pStyle w:val="Brdtext"/>
        <w:ind w:left="227"/>
        <w:jc w:val="left"/>
      </w:pPr>
      <w:r>
        <w:t xml:space="preserve">Lidström, Ann-Kristin, (fr.o.m den  1-sep-2011 t.o.m den </w:t>
      </w:r>
    </w:p>
    <w:p w:rsidR="00037DCF" w:rsidRDefault="00037DCF" w:rsidP="00037DCF">
      <w:pPr>
        <w:pStyle w:val="Brdtext"/>
        <w:ind w:left="227"/>
        <w:jc w:val="left"/>
      </w:pPr>
      <w:r>
        <w:t>16-sep-2012)</w:t>
      </w:r>
    </w:p>
    <w:p w:rsidR="00037DCF" w:rsidRDefault="00037DCF" w:rsidP="00037DCF">
      <w:pPr>
        <w:pStyle w:val="Brdtext"/>
        <w:ind w:left="227"/>
        <w:jc w:val="left"/>
      </w:pPr>
      <w:r>
        <w:lastRenderedPageBreak/>
        <w:t>Zethrin, Nils-Olof, (fr.o.m den 15-aug-2011 t.o.m den 29-jul-2012)</w:t>
      </w:r>
    </w:p>
    <w:p w:rsidR="00037DCF" w:rsidRDefault="00037DCF" w:rsidP="00037DCF">
      <w:pPr>
        <w:pStyle w:val="Brdtext"/>
        <w:jc w:val="left"/>
      </w:pPr>
    </w:p>
    <w:p w:rsidR="00037DCF" w:rsidRDefault="00037DCF" w:rsidP="00037DCF">
      <w:pPr>
        <w:pStyle w:val="Brdtext"/>
        <w:jc w:val="left"/>
      </w:pPr>
      <w:r>
        <w:t>Direktiv för kommittén, se dir. 2011:51</w:t>
      </w:r>
    </w:p>
    <w:p w:rsidR="00037DCF" w:rsidRDefault="00037DCF" w:rsidP="00037DCF">
      <w:pPr>
        <w:pStyle w:val="Brdtext"/>
        <w:jc w:val="left"/>
      </w:pPr>
    </w:p>
    <w:p w:rsidR="00037DCF" w:rsidRDefault="00037DCF" w:rsidP="00037DCF">
      <w:pPr>
        <w:pStyle w:val="Brdtext"/>
        <w:jc w:val="left"/>
      </w:pPr>
      <w:r>
        <w:t>Kommittén har avgett</w:t>
      </w:r>
    </w:p>
    <w:p w:rsidR="00037DCF" w:rsidRDefault="00037DCF" w:rsidP="00037DCF">
      <w:pPr>
        <w:pStyle w:val="Brdtext"/>
        <w:jc w:val="left"/>
      </w:pPr>
      <w:r>
        <w:t xml:space="preserve">    SOU 2012:59 Nya villkor för public service</w:t>
      </w:r>
    </w:p>
    <w:p w:rsidR="00037DCF" w:rsidRDefault="00037DCF" w:rsidP="00037DCF">
      <w:pPr>
        <w:pStyle w:val="Brdtext"/>
        <w:jc w:val="left"/>
      </w:pPr>
      <w:r>
        <w:t xml:space="preserve">    SOU 2012:59 Nya villkor för public service - Sammanfattning i punktskrift</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41" w:name="_Toc348704930"/>
      <w:bookmarkStart w:id="642" w:name="_Toc349138078"/>
      <w:bookmarkStart w:id="643" w:name="_Toc349138418"/>
      <w:r w:rsidRPr="005332C0">
        <w:rPr>
          <w:sz w:val="23"/>
          <w:szCs w:val="23"/>
        </w:rPr>
        <w:t>Kommittén om översyn av det statliga stödet till dagspressen (Ku 2011:06)</w:t>
      </w:r>
      <w:bookmarkEnd w:id="641"/>
      <w:bookmarkEnd w:id="642"/>
      <w:bookmarkEnd w:id="643"/>
    </w:p>
    <w:p w:rsidR="00037DCF" w:rsidRDefault="00037DCF" w:rsidP="00037DCF">
      <w:pPr>
        <w:pStyle w:val="Brdtext"/>
        <w:jc w:val="left"/>
      </w:pPr>
      <w:r>
        <w:t>Tillkallade enligt regeringens bemyndigande 15-dec-2011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Axberger, Hans-Gunnar, professor (fr.o.m den 15-dec-2011)</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Axberger, Hans-Gunnar, professor (fr.o.m den 15-dec-2011)</w:t>
      </w:r>
    </w:p>
    <w:p w:rsidR="00037DCF" w:rsidRDefault="00037DCF" w:rsidP="00037DCF">
      <w:pPr>
        <w:pStyle w:val="Brdtext"/>
        <w:ind w:left="227"/>
        <w:jc w:val="left"/>
      </w:pPr>
      <w:r>
        <w:t>Bill, Per, led. av riksdagen (fr.o.m den 21-dec-2011)</w:t>
      </w:r>
    </w:p>
    <w:p w:rsidR="00037DCF" w:rsidRDefault="00037DCF" w:rsidP="00037DCF">
      <w:pPr>
        <w:pStyle w:val="Brdtext"/>
        <w:ind w:left="227"/>
        <w:jc w:val="left"/>
      </w:pPr>
      <w:r>
        <w:t>Brinck, Cecilia, led. av riksdagen (fr.o.m den 21-dec-2011)</w:t>
      </w:r>
    </w:p>
    <w:p w:rsidR="00037DCF" w:rsidRDefault="00037DCF" w:rsidP="00037DCF">
      <w:pPr>
        <w:pStyle w:val="Brdtext"/>
        <w:ind w:left="227"/>
        <w:jc w:val="left"/>
      </w:pPr>
      <w:r>
        <w:t>Fagerström, Pär, f.d. vd (fr.o.m den 21-dec-2011)</w:t>
      </w:r>
    </w:p>
    <w:p w:rsidR="00037DCF" w:rsidRDefault="00037DCF" w:rsidP="00037DCF">
      <w:pPr>
        <w:pStyle w:val="Brdtext"/>
        <w:ind w:left="227"/>
        <w:jc w:val="left"/>
      </w:pPr>
      <w:r>
        <w:t>Hoffstedt, Gustaf, led. av riksdagen (fr.o.m den 21-dec-2011)</w:t>
      </w:r>
    </w:p>
    <w:p w:rsidR="00037DCF" w:rsidRDefault="00037DCF" w:rsidP="00037DCF">
      <w:pPr>
        <w:pStyle w:val="Brdtext"/>
        <w:ind w:left="227"/>
        <w:jc w:val="left"/>
      </w:pPr>
      <w:r>
        <w:t>Johansson, Wiwi-Anne, led. av riksdagen (fr.o.m den 21-dec-2011)</w:t>
      </w:r>
    </w:p>
    <w:p w:rsidR="00037DCF" w:rsidRDefault="00037DCF" w:rsidP="00037DCF">
      <w:pPr>
        <w:pStyle w:val="Brdtext"/>
        <w:ind w:left="227"/>
        <w:jc w:val="left"/>
      </w:pPr>
      <w:r>
        <w:t>Petersson, Helene, led. av riksdagen (fr.o.m den 21-dec-2011)</w:t>
      </w:r>
    </w:p>
    <w:p w:rsidR="00037DCF" w:rsidRDefault="00037DCF" w:rsidP="00037DCF">
      <w:pPr>
        <w:pStyle w:val="Brdtext"/>
        <w:ind w:left="227"/>
        <w:jc w:val="left"/>
      </w:pPr>
      <w:r>
        <w:t>Qvick, Charlotte, politisk sekreterare (fr.o.m den 21-dec-2011)</w:t>
      </w:r>
    </w:p>
    <w:p w:rsidR="00037DCF" w:rsidRDefault="00037DCF" w:rsidP="00037DCF">
      <w:pPr>
        <w:pStyle w:val="Brdtext"/>
        <w:ind w:left="227"/>
        <w:jc w:val="left"/>
      </w:pPr>
      <w:r>
        <w:t xml:space="preserve">Sibinska, Anna, ordförande i stadsdelsnämnden (fr.o.m den </w:t>
      </w:r>
    </w:p>
    <w:p w:rsidR="00037DCF" w:rsidRDefault="00037DCF" w:rsidP="00037DCF">
      <w:pPr>
        <w:pStyle w:val="Brdtext"/>
        <w:ind w:left="227"/>
        <w:jc w:val="left"/>
      </w:pPr>
      <w:r>
        <w:t>21-dec-2011)</w:t>
      </w:r>
    </w:p>
    <w:p w:rsidR="00037DCF" w:rsidRDefault="00037DCF" w:rsidP="00037DCF">
      <w:pPr>
        <w:pStyle w:val="Brdtext"/>
        <w:ind w:left="227"/>
        <w:jc w:val="left"/>
      </w:pPr>
      <w:r>
        <w:t>Skånberg, Tuve, led. av riksdagen (fr.o.m den 21-dec-2011)</w:t>
      </w:r>
    </w:p>
    <w:p w:rsidR="00037DCF" w:rsidRDefault="00037DCF" w:rsidP="00037DCF">
      <w:pPr>
        <w:pStyle w:val="Brdtext"/>
        <w:ind w:left="227"/>
        <w:jc w:val="left"/>
      </w:pPr>
      <w:r>
        <w:t>Steele, Anna, led. av riksdagen (fr.o.m den 21-dec-2011)</w:t>
      </w:r>
    </w:p>
    <w:p w:rsidR="00037DCF" w:rsidRDefault="00037DCF" w:rsidP="00037DCF">
      <w:pPr>
        <w:pStyle w:val="Brdtext"/>
        <w:ind w:left="227"/>
        <w:jc w:val="left"/>
      </w:pPr>
      <w:r>
        <w:t>Wredén, Åke, pol.mag. (fr.o.m den 21-dec-2011)</w:t>
      </w:r>
    </w:p>
    <w:p w:rsidR="00037DCF" w:rsidRDefault="00037DCF" w:rsidP="00037DCF">
      <w:pPr>
        <w:pStyle w:val="Brdtext"/>
        <w:ind w:left="227"/>
        <w:jc w:val="left"/>
      </w:pPr>
      <w:r>
        <w:t>Åkesson, Anders, led. av riksdagen (fr.o.m den 21-dec-2011)</w:t>
      </w:r>
    </w:p>
    <w:p w:rsidR="00037DCF" w:rsidRDefault="00037DCF" w:rsidP="00037DCF">
      <w:pPr>
        <w:pStyle w:val="Brdtextmedindrag"/>
      </w:pPr>
    </w:p>
    <w:p w:rsidR="00037DCF" w:rsidRDefault="00037DCF" w:rsidP="00037DCF">
      <w:pPr>
        <w:pStyle w:val="Brdtext"/>
      </w:pPr>
      <w:r>
        <w:t>Sakkunniga:</w:t>
      </w:r>
    </w:p>
    <w:p w:rsidR="00037DCF" w:rsidRDefault="00037DCF" w:rsidP="00037DCF">
      <w:pPr>
        <w:pStyle w:val="Brdtext"/>
        <w:ind w:left="227"/>
        <w:jc w:val="left"/>
      </w:pPr>
      <w:r>
        <w:t>Larsson, Susanna, departementssekreterare (fr.o.m den 19-dec-2012)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Berg Cormier, Sofie, ämnessakkunnig (fr.o.m den 13-feb-2012)</w:t>
      </w:r>
    </w:p>
    <w:p w:rsidR="00037DCF" w:rsidRDefault="00037DCF" w:rsidP="00037DCF">
      <w:pPr>
        <w:pStyle w:val="Brdtext"/>
        <w:ind w:left="227"/>
        <w:jc w:val="left"/>
      </w:pPr>
      <w:r>
        <w:t>Hultengård, Per, chefsjurist (fr.o.m den 13-feb-2012)</w:t>
      </w:r>
    </w:p>
    <w:p w:rsidR="00037DCF" w:rsidRDefault="00037DCF" w:rsidP="00037DCF">
      <w:pPr>
        <w:pStyle w:val="Brdtext"/>
        <w:ind w:left="227"/>
        <w:jc w:val="left"/>
      </w:pPr>
      <w:r>
        <w:t>Lagerström, Ann, konsult (fr.o.m den 13-feb-2012)</w:t>
      </w:r>
    </w:p>
    <w:p w:rsidR="00037DCF" w:rsidRDefault="00037DCF" w:rsidP="00037DCF">
      <w:pPr>
        <w:pStyle w:val="Brdtext"/>
        <w:ind w:left="227"/>
        <w:jc w:val="left"/>
      </w:pPr>
      <w:r>
        <w:t>Lewini, Carin, rättssakkunnig (fr.o.m den 13-feb-2012)</w:t>
      </w:r>
    </w:p>
    <w:p w:rsidR="00037DCF" w:rsidRDefault="00037DCF" w:rsidP="00037DCF">
      <w:pPr>
        <w:pStyle w:val="Brdtext"/>
        <w:ind w:left="227"/>
        <w:jc w:val="left"/>
      </w:pPr>
      <w:r>
        <w:t>Ots, Mart, universitetslektor (fr.o.m den 13-feb-2012)</w:t>
      </w:r>
    </w:p>
    <w:p w:rsidR="00037DCF" w:rsidRDefault="00037DCF" w:rsidP="00037DCF">
      <w:pPr>
        <w:pStyle w:val="Brdtext"/>
        <w:ind w:left="227"/>
        <w:jc w:val="left"/>
      </w:pPr>
      <w:r>
        <w:t>Wadbring, Ingela, professor (fr.o.m den 13-feb-2012)</w:t>
      </w:r>
    </w:p>
    <w:p w:rsidR="00037DCF" w:rsidRPr="008D42E3" w:rsidRDefault="00037DCF" w:rsidP="00037DCF">
      <w:pPr>
        <w:pStyle w:val="Brdtext"/>
        <w:ind w:left="227"/>
        <w:jc w:val="left"/>
        <w:rPr>
          <w:lang w:val="de-DE"/>
        </w:rPr>
      </w:pPr>
      <w:r w:rsidRPr="008D42E3">
        <w:rPr>
          <w:lang w:val="de-DE"/>
        </w:rPr>
        <w:t>Wennerstein, Bengt, ämnesråd (fr.o.m den 13</w:t>
      </w:r>
      <w:r>
        <w:rPr>
          <w:lang w:val="de-DE"/>
        </w:rPr>
        <w:t>-feb</w:t>
      </w:r>
      <w:r w:rsidRPr="008D42E3">
        <w:rPr>
          <w:lang w:val="de-DE"/>
        </w:rPr>
        <w:t>-2012)</w:t>
      </w:r>
    </w:p>
    <w:p w:rsidR="00037DCF" w:rsidRPr="008D42E3" w:rsidRDefault="00037DCF" w:rsidP="00037DCF">
      <w:pPr>
        <w:pStyle w:val="Brdtextmedindrag"/>
        <w:rPr>
          <w:lang w:val="de-DE"/>
        </w:rPr>
      </w:pPr>
    </w:p>
    <w:p w:rsidR="00037DCF" w:rsidRDefault="00037DCF" w:rsidP="00037DCF">
      <w:pPr>
        <w:pStyle w:val="Brdtext"/>
      </w:pPr>
      <w:r>
        <w:lastRenderedPageBreak/>
        <w:t>Huvudsekreterare:</w:t>
      </w:r>
    </w:p>
    <w:p w:rsidR="00037DCF" w:rsidRDefault="00037DCF" w:rsidP="00037DCF">
      <w:pPr>
        <w:pStyle w:val="Brdtext"/>
        <w:ind w:left="227"/>
        <w:jc w:val="left"/>
      </w:pPr>
      <w:r>
        <w:t>Blomberg, Göran, (fr.o.m den  1-mar-2012 t.o.m den 15-sep-2013)</w:t>
      </w:r>
    </w:p>
    <w:p w:rsidR="00037DCF" w:rsidRDefault="00037DCF" w:rsidP="00037DCF">
      <w:pPr>
        <w:pStyle w:val="Brdtextmedindrag"/>
      </w:pP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Bucksch, Eva, (fr.o.m den 17-feb-2012 t.o.m den 16-sep-2012)</w:t>
      </w:r>
    </w:p>
    <w:p w:rsidR="00037DCF" w:rsidRDefault="00037DCF" w:rsidP="00037DCF">
      <w:pPr>
        <w:pStyle w:val="Brdtext"/>
        <w:jc w:val="left"/>
      </w:pPr>
    </w:p>
    <w:p w:rsidR="00037DCF" w:rsidRDefault="00037DCF" w:rsidP="00037DCF">
      <w:pPr>
        <w:pStyle w:val="Brdtext"/>
        <w:jc w:val="left"/>
      </w:pPr>
      <w:r>
        <w:t xml:space="preserve">Lokal: Karlavägen 104, 103 33 Stockholm, Göran Blomberg, tel. </w:t>
      </w:r>
    </w:p>
    <w:p w:rsidR="00037DCF" w:rsidRDefault="00037DCF" w:rsidP="00037DCF">
      <w:pPr>
        <w:pStyle w:val="Brdtext"/>
        <w:jc w:val="left"/>
      </w:pPr>
      <w:r>
        <w:t>08-405 15 11</w:t>
      </w:r>
    </w:p>
    <w:p w:rsidR="00037DCF" w:rsidRDefault="00037DCF" w:rsidP="00037DCF">
      <w:pPr>
        <w:pStyle w:val="Brdtext"/>
        <w:jc w:val="left"/>
      </w:pPr>
    </w:p>
    <w:p w:rsidR="00037DCF" w:rsidRDefault="00037DCF" w:rsidP="00037DCF">
      <w:pPr>
        <w:pStyle w:val="Brdtext"/>
        <w:jc w:val="left"/>
      </w:pPr>
      <w:r>
        <w:t>Direktiv för kommittén, se dir. 2011:112 och 2012:46</w:t>
      </w:r>
    </w:p>
    <w:p w:rsidR="00037DCF" w:rsidRDefault="00037DCF" w:rsidP="00037DCF">
      <w:pPr>
        <w:pStyle w:val="Brdtext"/>
        <w:jc w:val="left"/>
      </w:pPr>
    </w:p>
    <w:p w:rsidR="00037DCF" w:rsidRDefault="00037DCF" w:rsidP="00037DCF">
      <w:pPr>
        <w:pStyle w:val="Brdtext"/>
        <w:jc w:val="left"/>
      </w:pPr>
      <w:r>
        <w:t>Kommittén har avgett</w:t>
      </w:r>
    </w:p>
    <w:p w:rsidR="00037DCF" w:rsidRDefault="00037DCF" w:rsidP="00037DCF">
      <w:pPr>
        <w:pStyle w:val="Brdtext"/>
        <w:jc w:val="left"/>
      </w:pPr>
      <w:r>
        <w:t xml:space="preserve">    SOU 2012:58 Stöd till dagstidningar på samiska och meänkieli</w:t>
      </w:r>
    </w:p>
    <w:p w:rsidR="00037DCF" w:rsidRDefault="00037DCF" w:rsidP="00037DCF">
      <w:pPr>
        <w:pStyle w:val="Brdtext"/>
        <w:jc w:val="left"/>
      </w:pPr>
    </w:p>
    <w:p w:rsidR="00037DCF" w:rsidRDefault="00037DCF" w:rsidP="00037DCF">
      <w:pPr>
        <w:pStyle w:val="Brdtext"/>
        <w:jc w:val="left"/>
      </w:pPr>
      <w:r>
        <w:t>Kommittén beräknas avsluta sitt arbete senast den 31 augusti 2013.</w:t>
      </w:r>
    </w:p>
    <w:p w:rsidR="00037DCF" w:rsidRPr="005332C0" w:rsidRDefault="00037DCF" w:rsidP="00037DCF">
      <w:pPr>
        <w:pStyle w:val="Rubrik2"/>
        <w:numPr>
          <w:ilvl w:val="1"/>
          <w:numId w:val="22"/>
        </w:numPr>
        <w:tabs>
          <w:tab w:val="clear" w:pos="1134"/>
          <w:tab w:val="clear" w:pos="2268"/>
          <w:tab w:val="left" w:pos="850"/>
        </w:tabs>
        <w:ind w:left="850" w:hanging="850"/>
        <w:rPr>
          <w:sz w:val="23"/>
          <w:szCs w:val="23"/>
        </w:rPr>
      </w:pPr>
      <w:bookmarkStart w:id="644" w:name="_Toc348704931"/>
      <w:bookmarkStart w:id="645" w:name="_Toc349138079"/>
      <w:bookmarkStart w:id="646" w:name="_Toc349138419"/>
      <w:r w:rsidRPr="005332C0">
        <w:rPr>
          <w:sz w:val="23"/>
          <w:szCs w:val="23"/>
        </w:rPr>
        <w:t>Utredningen om översyn av statens insatser för lättläst (Ku 2012:01)</w:t>
      </w:r>
      <w:bookmarkEnd w:id="644"/>
      <w:bookmarkEnd w:id="645"/>
      <w:bookmarkEnd w:id="646"/>
    </w:p>
    <w:p w:rsidR="00037DCF" w:rsidRDefault="00037DCF" w:rsidP="00037DCF">
      <w:pPr>
        <w:pStyle w:val="Brdtext"/>
        <w:jc w:val="left"/>
      </w:pPr>
      <w:r>
        <w:t>Tillkallad enligt regeringens bemyndigande 25-okt-2012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Johansson, Göran K, direktör (fr.o.m den 22-okt-2012)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Wiman, Margareta, (fr.o.m den  4-dec-2012 t.o.m den 17-jun-2013)</w:t>
      </w:r>
    </w:p>
    <w:p w:rsidR="00037DCF" w:rsidRDefault="00037DCF" w:rsidP="00037DCF">
      <w:pPr>
        <w:pStyle w:val="Brdtext"/>
        <w:jc w:val="left"/>
      </w:pPr>
    </w:p>
    <w:p w:rsidR="00037DCF" w:rsidRDefault="00037DCF" w:rsidP="00037DCF">
      <w:pPr>
        <w:pStyle w:val="Brdtext"/>
        <w:jc w:val="left"/>
      </w:pPr>
      <w:r>
        <w:t xml:space="preserve">Lokal: Karlavägen 104, 103 33 Stockholm, Margareta Wiman, tel. </w:t>
      </w:r>
    </w:p>
    <w:p w:rsidR="00037DCF" w:rsidRDefault="00037DCF" w:rsidP="00037DCF">
      <w:pPr>
        <w:pStyle w:val="Brdtext"/>
        <w:jc w:val="left"/>
      </w:pPr>
      <w:r>
        <w:t>08-405 17 98</w:t>
      </w:r>
    </w:p>
    <w:p w:rsidR="00037DCF" w:rsidRDefault="00037DCF" w:rsidP="00037DCF">
      <w:pPr>
        <w:pStyle w:val="Brdtext"/>
        <w:jc w:val="left"/>
      </w:pPr>
    </w:p>
    <w:p w:rsidR="00037DCF" w:rsidRDefault="00037DCF" w:rsidP="00037DCF">
      <w:pPr>
        <w:pStyle w:val="Brdtext"/>
        <w:jc w:val="left"/>
      </w:pPr>
      <w:r>
        <w:t>Direktiv för utredningen, se dir. 2012:109</w:t>
      </w:r>
    </w:p>
    <w:p w:rsidR="00037DCF" w:rsidRDefault="00037DCF" w:rsidP="00037DCF">
      <w:pPr>
        <w:pStyle w:val="Brdtext"/>
        <w:jc w:val="left"/>
      </w:pPr>
    </w:p>
    <w:p w:rsidR="00037DCF" w:rsidRDefault="00037DCF" w:rsidP="00037DCF">
      <w:pPr>
        <w:pStyle w:val="Brdtext"/>
        <w:jc w:val="left"/>
      </w:pPr>
      <w:r>
        <w:t>Utredningen beräknas avsluta sitt arbete senast den den 31 maj 2013.</w:t>
      </w:r>
    </w:p>
    <w:p w:rsidR="00037DCF" w:rsidRDefault="00037DCF">
      <w:pPr>
        <w:overflowPunct/>
        <w:autoSpaceDE/>
        <w:autoSpaceDN/>
        <w:adjustRightInd/>
        <w:textAlignment w:val="auto"/>
        <w:rPr>
          <w:sz w:val="20"/>
        </w:rPr>
      </w:pPr>
      <w:r>
        <w:br w:type="page"/>
      </w:r>
    </w:p>
    <w:p w:rsidR="00037DCF" w:rsidRPr="00C37B78" w:rsidRDefault="00037DCF" w:rsidP="0007545F">
      <w:pPr>
        <w:pStyle w:val="Rubrik1"/>
        <w:numPr>
          <w:ilvl w:val="0"/>
          <w:numId w:val="23"/>
        </w:numPr>
        <w:spacing w:before="0"/>
        <w:rPr>
          <w:sz w:val="27"/>
          <w:szCs w:val="27"/>
        </w:rPr>
      </w:pPr>
      <w:bookmarkStart w:id="647" w:name="_Toc348704932"/>
      <w:bookmarkStart w:id="648" w:name="_Toc349138080"/>
      <w:bookmarkStart w:id="649" w:name="_Toc349138420"/>
      <w:r w:rsidRPr="00C37B78">
        <w:rPr>
          <w:sz w:val="27"/>
          <w:szCs w:val="27"/>
        </w:rPr>
        <w:lastRenderedPageBreak/>
        <w:t>Arbetsmarknadsdepartementet</w:t>
      </w:r>
      <w:bookmarkEnd w:id="647"/>
      <w:bookmarkEnd w:id="648"/>
      <w:bookmarkEnd w:id="649"/>
    </w:p>
    <w:p w:rsidR="00037DCF" w:rsidRDefault="00037DCF" w:rsidP="00037DCF">
      <w:pPr>
        <w:rPr>
          <w:sz w:val="20"/>
        </w:rPr>
      </w:pPr>
      <w:r>
        <w:rPr>
          <w:sz w:val="20"/>
        </w:rPr>
        <w:t>Inom detta avsnitt har följande kommittéer avslutat sin verksamhet sedan redovisningen i 2012 års kommittéberättelse: 1, 2, 4, 6 och 7</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50" w:name="_Toc348704933"/>
      <w:bookmarkStart w:id="651" w:name="_Toc349138081"/>
      <w:bookmarkStart w:id="652" w:name="_Toc349138421"/>
      <w:r w:rsidRPr="00C37B78">
        <w:rPr>
          <w:sz w:val="23"/>
          <w:szCs w:val="23"/>
        </w:rPr>
        <w:t>Utredningen om personuppgiftsbehandling inom den arbetsmarknadspolitiska verksamheten och i tillsynsverksamheten över denna (A 2011:01)</w:t>
      </w:r>
      <w:bookmarkEnd w:id="650"/>
      <w:bookmarkEnd w:id="651"/>
      <w:bookmarkEnd w:id="652"/>
    </w:p>
    <w:p w:rsidR="00037DCF" w:rsidRDefault="00037DCF" w:rsidP="00037DCF">
      <w:pPr>
        <w:pStyle w:val="Brdtext"/>
        <w:jc w:val="left"/>
      </w:pPr>
      <w:r>
        <w:t>Tillkallad enligt regeringens bemyndigande 31-mar-2011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Åberg, Margareta, (fr.o.m den 18-apr-2011 t.o.m den 31-jan-2012)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Byström, Anna, ämnessakkunnig (fr.o.m den 18-apr-2011 t.o.m den 31-jan-2012)</w:t>
      </w:r>
    </w:p>
    <w:p w:rsidR="00037DCF" w:rsidRDefault="00037DCF" w:rsidP="00037DCF">
      <w:pPr>
        <w:pStyle w:val="Brdtext"/>
        <w:ind w:left="227"/>
        <w:jc w:val="left"/>
      </w:pPr>
      <w:r>
        <w:t>Ericsson, Karin, avdelningschef (fr.o.m den 18-apr-2011 t.o.m den 31-jan-2012)</w:t>
      </w:r>
    </w:p>
    <w:p w:rsidR="00037DCF" w:rsidRDefault="00037DCF" w:rsidP="00037DCF">
      <w:pPr>
        <w:pStyle w:val="Brdtext"/>
        <w:ind w:left="227"/>
        <w:jc w:val="left"/>
      </w:pPr>
      <w:r>
        <w:t xml:space="preserve">Hörnlund, Anna, jurist (fr.o.m den 18-apr-2011 t.o.m den </w:t>
      </w:r>
    </w:p>
    <w:p w:rsidR="00037DCF" w:rsidRDefault="00037DCF" w:rsidP="00037DCF">
      <w:pPr>
        <w:pStyle w:val="Brdtext"/>
        <w:ind w:left="227"/>
        <w:jc w:val="left"/>
      </w:pPr>
      <w:r>
        <w:t>31-jan-2012)</w:t>
      </w:r>
    </w:p>
    <w:p w:rsidR="00037DCF" w:rsidRDefault="00037DCF" w:rsidP="00037DCF">
      <w:pPr>
        <w:pStyle w:val="Brdtext"/>
        <w:ind w:left="227"/>
        <w:jc w:val="left"/>
      </w:pPr>
      <w:r>
        <w:t xml:space="preserve">Seger, Lars, chefsjurist (fr.o.m den 18-apr-2011 t.o.m den </w:t>
      </w:r>
    </w:p>
    <w:p w:rsidR="00037DCF" w:rsidRDefault="00037DCF" w:rsidP="00037DCF">
      <w:pPr>
        <w:pStyle w:val="Brdtext"/>
        <w:ind w:left="227"/>
        <w:jc w:val="left"/>
      </w:pPr>
      <w:r>
        <w:t>31-jan-2012)</w:t>
      </w:r>
    </w:p>
    <w:p w:rsidR="00037DCF" w:rsidRDefault="00037DCF" w:rsidP="00037DCF">
      <w:pPr>
        <w:pStyle w:val="Brdtext"/>
        <w:ind w:left="227"/>
        <w:jc w:val="left"/>
      </w:pPr>
      <w:r>
        <w:t xml:space="preserve">Wallentin, Niklas, verksjurist (fr.o.m den 18-apr-2011 t.o.m den </w:t>
      </w:r>
    </w:p>
    <w:p w:rsidR="00037DCF" w:rsidRDefault="00037DCF" w:rsidP="00037DCF">
      <w:pPr>
        <w:pStyle w:val="Brdtext"/>
        <w:ind w:left="227"/>
        <w:jc w:val="left"/>
      </w:pPr>
      <w:r>
        <w:t>31-jan-2012)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Georgson Petrén, Marie, (fr.o.m den 18-apr-2011 t.o.m den 19-jun-2011)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Berlin, Joanna, (fr.o.m den  1-jun-2011 t.o.m den 31-jan-2012)</w:t>
      </w:r>
    </w:p>
    <w:p w:rsidR="00037DCF" w:rsidRDefault="00037DCF" w:rsidP="00037DCF">
      <w:pPr>
        <w:pStyle w:val="Brdtext"/>
        <w:ind w:left="227"/>
        <w:jc w:val="left"/>
      </w:pPr>
      <w:r>
        <w:t>Runmarker, Agneta, (fr.o.m den 13-jun-2011 t.o.m den 14-feb-2012)</w:t>
      </w:r>
    </w:p>
    <w:p w:rsidR="00037DCF" w:rsidRDefault="00037DCF" w:rsidP="00037DCF">
      <w:pPr>
        <w:pStyle w:val="Brdtext"/>
        <w:jc w:val="left"/>
      </w:pPr>
    </w:p>
    <w:p w:rsidR="00037DCF" w:rsidRDefault="00037DCF" w:rsidP="00037DCF">
      <w:pPr>
        <w:pStyle w:val="Brdtext"/>
        <w:jc w:val="left"/>
      </w:pPr>
      <w:r>
        <w:t>Direktiv för utredningen, se dir. 2011:23 och dir. 2011:117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2012:4 Kompletterande regler om personuppgiftsbehandling på det arbetsmarknadspolitiska området</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53" w:name="_Toc348704934"/>
      <w:bookmarkStart w:id="654" w:name="_Toc349138082"/>
      <w:bookmarkStart w:id="655" w:name="_Toc349138422"/>
      <w:r w:rsidRPr="00C37B78">
        <w:rPr>
          <w:sz w:val="23"/>
          <w:szCs w:val="23"/>
        </w:rPr>
        <w:lastRenderedPageBreak/>
        <w:t xml:space="preserve">Utredningen om ett effektivare arbete mot främlingsfientlighet och liknandeintolerans    </w:t>
      </w:r>
      <w:r>
        <w:rPr>
          <w:sz w:val="23"/>
          <w:szCs w:val="23"/>
        </w:rPr>
        <w:t xml:space="preserve">         </w:t>
      </w:r>
      <w:r w:rsidRPr="00C37B78">
        <w:rPr>
          <w:sz w:val="23"/>
          <w:szCs w:val="23"/>
        </w:rPr>
        <w:t xml:space="preserve">  (A 2011:02)</w:t>
      </w:r>
      <w:bookmarkEnd w:id="653"/>
      <w:bookmarkEnd w:id="654"/>
      <w:bookmarkEnd w:id="655"/>
    </w:p>
    <w:p w:rsidR="00037DCF" w:rsidRDefault="00037DCF" w:rsidP="00037DCF">
      <w:pPr>
        <w:pStyle w:val="Brdtext"/>
        <w:jc w:val="left"/>
      </w:pPr>
      <w:r>
        <w:t>Tillkallad enligt regeringens bemyndigande  5-maj-2011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Westerberg, Bengt, (fr.o.m den  5-maj-2011 t.o.m den  9-nov-2012)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Abrahamsson, Camilla, kansliråd (fr.o.m den 17-maj-2011 t.o.m den  9-nov-2012)</w:t>
      </w:r>
    </w:p>
    <w:p w:rsidR="00037DCF" w:rsidRDefault="00037DCF" w:rsidP="00037DCF">
      <w:pPr>
        <w:pStyle w:val="Brdtext"/>
        <w:ind w:left="227"/>
        <w:jc w:val="left"/>
      </w:pPr>
      <w:r>
        <w:t xml:space="preserve">Amnå, Erik, professor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 xml:space="preserve">Bjurwald, Lisa, journalist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 xml:space="preserve">DeMarinis, Valerie, professor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 xml:space="preserve">Demker, Marie, professor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 xml:space="preserve">Dencik, Lars, professor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Eriksson, Kent, departementssekreterare (fr.o.m den 17-maj-2011 t.o.m den 30-nov-2011)</w:t>
      </w:r>
    </w:p>
    <w:p w:rsidR="00037DCF" w:rsidRDefault="00037DCF" w:rsidP="00037DCF">
      <w:pPr>
        <w:pStyle w:val="Brdtext"/>
        <w:ind w:left="227"/>
        <w:jc w:val="left"/>
      </w:pPr>
      <w:r>
        <w:t>Granat, Klara, departementssekreterare (fr.o.m den 10-feb-2012 t.o.m den 17-jun-2012)</w:t>
      </w:r>
    </w:p>
    <w:p w:rsidR="00037DCF" w:rsidRDefault="00037DCF" w:rsidP="00037DCF">
      <w:pPr>
        <w:pStyle w:val="Brdtext"/>
        <w:ind w:left="227"/>
        <w:jc w:val="left"/>
      </w:pPr>
      <w:r>
        <w:t>Hjelm, Annika, undervisningsråd (fr.o.m den 17-maj-2011 t.o.m den  9-nov-2012)</w:t>
      </w:r>
    </w:p>
    <w:p w:rsidR="00037DCF" w:rsidRDefault="00037DCF" w:rsidP="00037DCF">
      <w:pPr>
        <w:pStyle w:val="Brdtext"/>
        <w:ind w:left="227"/>
        <w:jc w:val="left"/>
      </w:pPr>
      <w:r>
        <w:t>Holm, Jacob, departementssekreterare (fr.o.m den 18-jun-2012 t.o.m den  9-nov-2012)</w:t>
      </w:r>
    </w:p>
    <w:p w:rsidR="00037DCF" w:rsidRDefault="00037DCF" w:rsidP="00037DCF">
      <w:pPr>
        <w:pStyle w:val="Brdtext"/>
        <w:ind w:left="227"/>
        <w:jc w:val="left"/>
      </w:pPr>
      <w:r>
        <w:t xml:space="preserve">Lappalainen, Paul, enhetschef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Löwander, Birgitta, filosofie doktor (fr.o.m den 17-maj-2011 t.o.m den 30-sep-2012)</w:t>
      </w:r>
    </w:p>
    <w:p w:rsidR="00037DCF" w:rsidRDefault="00037DCF" w:rsidP="00037DCF">
      <w:pPr>
        <w:pStyle w:val="Brdtext"/>
        <w:ind w:left="227"/>
        <w:jc w:val="left"/>
      </w:pPr>
      <w:r>
        <w:t xml:space="preserve">Lööw, Helene, docent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 xml:space="preserve">Mella, Orlando, professor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 xml:space="preserve">Rydgren, Jens, professor (fr.o.m den 17-maj-2011 t.o.m den  </w:t>
      </w:r>
    </w:p>
    <w:p w:rsidR="00037DCF" w:rsidRDefault="00037DCF" w:rsidP="00037DCF">
      <w:pPr>
        <w:pStyle w:val="Brdtext"/>
        <w:ind w:left="227"/>
        <w:jc w:val="left"/>
      </w:pPr>
      <w:r>
        <w:t>9-nov-2012)</w:t>
      </w:r>
    </w:p>
    <w:p w:rsidR="00037DCF" w:rsidRDefault="00037DCF" w:rsidP="00037DCF">
      <w:pPr>
        <w:pStyle w:val="Brdtext"/>
        <w:ind w:left="227"/>
        <w:jc w:val="left"/>
      </w:pPr>
      <w:r>
        <w:t>Ståhle, Teresia, departementssekreterare (fr.o.m den 31-jan-2012 t.o.m den  9-nov-2012)</w:t>
      </w:r>
    </w:p>
    <w:p w:rsidR="00037DCF" w:rsidRDefault="00037DCF" w:rsidP="00037DCF">
      <w:pPr>
        <w:pStyle w:val="Brdtext"/>
        <w:ind w:left="227"/>
        <w:jc w:val="left"/>
      </w:pPr>
      <w:r>
        <w:t>Wistedt, Johanna, departementssekreterare (fr.o.m den 17-maj-2011 t.o.m den 30-jan-2012)</w:t>
      </w:r>
    </w:p>
    <w:p w:rsidR="00037DCF" w:rsidRDefault="00037DCF" w:rsidP="00037DCF">
      <w:pPr>
        <w:pStyle w:val="Brdtext"/>
        <w:ind w:left="227"/>
        <w:jc w:val="left"/>
      </w:pPr>
      <w:r>
        <w:t>Åhlund, Christian, generalsekreterare (fr.o.m den 17-maj-2011 t.o.m den  9-nov-2012)</w:t>
      </w:r>
    </w:p>
    <w:p w:rsidR="00037DCF" w:rsidRDefault="00037DCF" w:rsidP="00037DCF">
      <w:pPr>
        <w:pStyle w:val="Brdtextmedindrag"/>
      </w:pPr>
    </w:p>
    <w:p w:rsidR="00EA63DC" w:rsidRDefault="00EA63DC">
      <w:pPr>
        <w:overflowPunct/>
        <w:autoSpaceDE/>
        <w:autoSpaceDN/>
        <w:adjustRightInd/>
        <w:textAlignment w:val="auto"/>
        <w:rPr>
          <w:sz w:val="20"/>
        </w:rPr>
      </w:pPr>
      <w:r>
        <w:br w:type="page"/>
      </w:r>
    </w:p>
    <w:p w:rsidR="00037DCF" w:rsidRDefault="00037DCF" w:rsidP="00037DCF">
      <w:pPr>
        <w:pStyle w:val="Brdtext"/>
      </w:pPr>
      <w:r>
        <w:lastRenderedPageBreak/>
        <w:t>Sekreterare:</w:t>
      </w:r>
    </w:p>
    <w:p w:rsidR="00037DCF" w:rsidRDefault="00037DCF" w:rsidP="00037DCF">
      <w:pPr>
        <w:pStyle w:val="Brdtext"/>
        <w:ind w:left="227"/>
        <w:jc w:val="left"/>
      </w:pPr>
      <w:r>
        <w:t>Hägg, Birgitta, (fr.o.m den  1-apr-2012 t.o.m den 30-apr-2012)</w:t>
      </w:r>
    </w:p>
    <w:p w:rsidR="00037DCF" w:rsidRDefault="00037DCF" w:rsidP="00037DCF">
      <w:pPr>
        <w:pStyle w:val="Brdtext"/>
        <w:ind w:left="227"/>
        <w:jc w:val="left"/>
      </w:pPr>
      <w:r>
        <w:t xml:space="preserve">Olsson Bohlin, Christina, (fr.o.m den 23-maj-2011 t.o.m den </w:t>
      </w:r>
    </w:p>
    <w:p w:rsidR="00037DCF" w:rsidRDefault="00037DCF" w:rsidP="00037DCF">
      <w:pPr>
        <w:pStyle w:val="Brdtext"/>
        <w:ind w:left="227"/>
        <w:jc w:val="left"/>
      </w:pPr>
      <w:r>
        <w:t>23-nov-2012)</w:t>
      </w:r>
    </w:p>
    <w:p w:rsidR="00037DCF" w:rsidRDefault="00037DCF" w:rsidP="00037DCF">
      <w:pPr>
        <w:pStyle w:val="Brdtext"/>
        <w:ind w:left="227"/>
        <w:jc w:val="left"/>
      </w:pPr>
      <w:r>
        <w:t>Tackerudh, Ulrica, (fr.o.m den  1-apr-2012 t.o.m den 30-apr-2012)</w:t>
      </w:r>
    </w:p>
    <w:p w:rsidR="00037DCF" w:rsidRDefault="00037DCF" w:rsidP="00037DCF">
      <w:pPr>
        <w:pStyle w:val="Brdtext"/>
        <w:jc w:val="left"/>
      </w:pPr>
    </w:p>
    <w:p w:rsidR="00037DCF" w:rsidRDefault="00037DCF" w:rsidP="00037DCF">
      <w:pPr>
        <w:pStyle w:val="Brdtext"/>
        <w:jc w:val="left"/>
      </w:pPr>
      <w:r>
        <w:t>Direktiv för utredningen, se dir. 2011:39 och dir. 2012:21</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2012:74 Främlingsfienden inom oss</w:t>
      </w:r>
    </w:p>
    <w:p w:rsidR="00037DCF" w:rsidRDefault="00037DCF" w:rsidP="00037DCF">
      <w:pPr>
        <w:pStyle w:val="Brdtext"/>
        <w:jc w:val="left"/>
      </w:pPr>
      <w:r>
        <w:t xml:space="preserve">    SOU 2012:74 Främlingsfienden inom oss - Bilagedel</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56" w:name="_Toc348704935"/>
      <w:bookmarkStart w:id="657" w:name="_Toc349138083"/>
      <w:bookmarkStart w:id="658" w:name="_Toc349138423"/>
      <w:r w:rsidRPr="00C37B78">
        <w:rPr>
          <w:sz w:val="23"/>
          <w:szCs w:val="23"/>
        </w:rPr>
        <w:t>FunkA-utredningen (A 2011:03)</w:t>
      </w:r>
      <w:bookmarkEnd w:id="656"/>
      <w:bookmarkEnd w:id="657"/>
      <w:bookmarkEnd w:id="658"/>
    </w:p>
    <w:p w:rsidR="00037DCF" w:rsidRDefault="00037DCF" w:rsidP="00037DCF">
      <w:pPr>
        <w:pStyle w:val="Brdtext"/>
        <w:jc w:val="left"/>
      </w:pPr>
      <w:r>
        <w:t>Tillkallad enligt regeringens bemyndigande 22-jun-2011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 xml:space="preserve">Husmark Pehrsson, Cristina, (fr.o.m den 22-jun-2011 t.o.m. den </w:t>
      </w:r>
    </w:p>
    <w:p w:rsidR="00037DCF" w:rsidRDefault="00037DCF" w:rsidP="00037DCF">
      <w:pPr>
        <w:pStyle w:val="Brdtext"/>
        <w:ind w:left="227"/>
        <w:jc w:val="left"/>
      </w:pPr>
      <w:r>
        <w:t>31-jan-2013)</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Brisenhorn, Elsemarie, utvecklingschef (fr.o.m den 30-aug-2011)</w:t>
      </w:r>
    </w:p>
    <w:p w:rsidR="00037DCF" w:rsidRDefault="00037DCF" w:rsidP="00037DCF">
      <w:pPr>
        <w:pStyle w:val="Brdtext"/>
        <w:ind w:left="227"/>
        <w:jc w:val="left"/>
      </w:pPr>
      <w:r>
        <w:t>Eriksson, Chatrine, socialförsäkringsexpert (fr.o.m den 30-aug-2011 t.o.m. den 15-jan-2013)</w:t>
      </w:r>
    </w:p>
    <w:p w:rsidR="00037DCF" w:rsidRPr="00A30176" w:rsidRDefault="00037DCF" w:rsidP="00037DCF">
      <w:pPr>
        <w:pStyle w:val="Brdtext"/>
        <w:ind w:left="227"/>
        <w:jc w:val="left"/>
      </w:pPr>
      <w:r>
        <w:t>Fernquist, Urban, intressepolitiskt (ansvarig/verksamhetsledare)</w:t>
      </w:r>
      <w:r w:rsidRPr="00A30176">
        <w:t xml:space="preserve"> </w:t>
      </w:r>
      <w:r>
        <w:t>(</w:t>
      </w:r>
      <w:r w:rsidRPr="00A30176">
        <w:t>fr.o.m den 30-aug-2011</w:t>
      </w:r>
      <w:r w:rsidRPr="00203B55">
        <w:t xml:space="preserve"> </w:t>
      </w:r>
      <w:r>
        <w:t>t.o.m. den 15-jan-2013)</w:t>
      </w:r>
    </w:p>
    <w:p w:rsidR="00037DCF" w:rsidRDefault="00037DCF" w:rsidP="00037DCF">
      <w:pPr>
        <w:pStyle w:val="Brdtext"/>
        <w:ind w:left="227"/>
        <w:jc w:val="left"/>
      </w:pPr>
      <w:r>
        <w:t>Fogelberg, Anders, arbetsmarknadsexpert (fr.o.m den 30-aug-2011</w:t>
      </w:r>
      <w:r w:rsidRPr="00203B55">
        <w:t xml:space="preserve"> </w:t>
      </w:r>
      <w:r>
        <w:t>t.o.m. den 15-jan-2013)</w:t>
      </w:r>
    </w:p>
    <w:p w:rsidR="00037DCF" w:rsidRDefault="00037DCF" w:rsidP="00037DCF">
      <w:pPr>
        <w:pStyle w:val="Brdtext"/>
        <w:ind w:left="227"/>
        <w:jc w:val="left"/>
      </w:pPr>
      <w:r>
        <w:t>Forsell, Åsa, utredare (fr.o.m den 30-aug-2011</w:t>
      </w:r>
      <w:r w:rsidRPr="00203B55">
        <w:t xml:space="preserve"> </w:t>
      </w:r>
      <w:r>
        <w:t xml:space="preserve">t.o.m. den </w:t>
      </w:r>
    </w:p>
    <w:p w:rsidR="00037DCF" w:rsidRDefault="00037DCF" w:rsidP="00037DCF">
      <w:pPr>
        <w:pStyle w:val="Brdtext"/>
        <w:ind w:left="227"/>
        <w:jc w:val="left"/>
      </w:pPr>
      <w:r>
        <w:t>15-jan-2013)</w:t>
      </w:r>
    </w:p>
    <w:p w:rsidR="00037DCF" w:rsidRDefault="00037DCF" w:rsidP="00037DCF">
      <w:pPr>
        <w:pStyle w:val="Brdtext"/>
        <w:ind w:left="227"/>
        <w:jc w:val="left"/>
      </w:pPr>
      <w:r>
        <w:t>Fristedt, Karin, arbetsmiljöledare (fr.o.m den 30-aug-2011</w:t>
      </w:r>
      <w:r w:rsidRPr="00203B55">
        <w:t xml:space="preserve"> </w:t>
      </w:r>
      <w:r>
        <w:t>t.o.m. den 15-jan-2013)</w:t>
      </w:r>
    </w:p>
    <w:p w:rsidR="00037DCF" w:rsidRDefault="00037DCF" w:rsidP="00037DCF">
      <w:pPr>
        <w:pStyle w:val="Brdtext"/>
        <w:ind w:left="227"/>
        <w:jc w:val="left"/>
      </w:pPr>
      <w:r>
        <w:t>Isacsson, Kenneth, kvalificerad handläggare (fr.o.m den 30-aug-2011</w:t>
      </w:r>
      <w:r w:rsidRPr="00203B55">
        <w:t xml:space="preserve"> </w:t>
      </w:r>
      <w:r>
        <w:t>t.o.m. den 15-jan-2013)</w:t>
      </w:r>
    </w:p>
    <w:p w:rsidR="00037DCF" w:rsidRDefault="00037DCF" w:rsidP="00037DCF">
      <w:pPr>
        <w:pStyle w:val="Brdtext"/>
        <w:ind w:left="227"/>
        <w:jc w:val="left"/>
      </w:pPr>
      <w:r>
        <w:t>Johansson, Gunnar, avdelningschef (fr.o.m den 30-aug-2011</w:t>
      </w:r>
      <w:r w:rsidRPr="00203B55">
        <w:t xml:space="preserve"> </w:t>
      </w:r>
      <w:r>
        <w:t>t.o.m. den 15-jan-2013)</w:t>
      </w:r>
    </w:p>
    <w:p w:rsidR="00037DCF" w:rsidRDefault="00037DCF" w:rsidP="00037DCF">
      <w:pPr>
        <w:pStyle w:val="Brdtext"/>
        <w:ind w:left="227"/>
        <w:jc w:val="left"/>
      </w:pPr>
      <w:r>
        <w:t>Krook, Anna-Lena, ordförande (fr.o.m den 30-aug-2011</w:t>
      </w:r>
      <w:r w:rsidRPr="00203B55">
        <w:t xml:space="preserve"> </w:t>
      </w:r>
      <w:r>
        <w:t xml:space="preserve">t.o.m. den </w:t>
      </w:r>
    </w:p>
    <w:p w:rsidR="00037DCF" w:rsidRDefault="00037DCF" w:rsidP="00037DCF">
      <w:pPr>
        <w:pStyle w:val="Brdtext"/>
        <w:ind w:left="227"/>
        <w:jc w:val="left"/>
      </w:pPr>
      <w:r>
        <w:t>15-jan-2013)</w:t>
      </w:r>
    </w:p>
    <w:p w:rsidR="00037DCF" w:rsidRDefault="00037DCF" w:rsidP="00037DCF">
      <w:pPr>
        <w:pStyle w:val="Brdtext"/>
        <w:ind w:left="227"/>
        <w:jc w:val="left"/>
      </w:pPr>
      <w:r>
        <w:t>Larsson, Malin, kansliråd (fr.o.m den 10-okt-2011</w:t>
      </w:r>
      <w:r w:rsidRPr="00203B55">
        <w:t xml:space="preserve"> </w:t>
      </w:r>
      <w:r>
        <w:t xml:space="preserve">t.o.m. den </w:t>
      </w:r>
    </w:p>
    <w:p w:rsidR="00037DCF" w:rsidRDefault="00037DCF" w:rsidP="00037DCF">
      <w:pPr>
        <w:pStyle w:val="Brdtext"/>
        <w:ind w:left="227"/>
        <w:jc w:val="left"/>
      </w:pPr>
      <w:r>
        <w:t>15-jan-2013)</w:t>
      </w:r>
    </w:p>
    <w:p w:rsidR="00037DCF" w:rsidRDefault="00037DCF" w:rsidP="00037DCF">
      <w:pPr>
        <w:pStyle w:val="Brdtext"/>
        <w:ind w:left="227"/>
        <w:jc w:val="left"/>
      </w:pPr>
      <w:r>
        <w:t>Levin-Pölde, Mari-Ann, utvecklingschef (fr.o.m den 30-aug-2011</w:t>
      </w:r>
      <w:r w:rsidRPr="00203B55">
        <w:t xml:space="preserve"> </w:t>
      </w:r>
      <w:r>
        <w:t>t.o.m. den 15-jan-2013)</w:t>
      </w:r>
    </w:p>
    <w:p w:rsidR="00037DCF" w:rsidRDefault="00037DCF" w:rsidP="00037DCF">
      <w:pPr>
        <w:pStyle w:val="Brdtext"/>
        <w:ind w:left="227"/>
        <w:jc w:val="left"/>
      </w:pPr>
      <w:r>
        <w:t>Lundblad, Lina, departementssekreterare (fr.o.m den 30-aug-2011 t.o.m den 13-feb-2012)</w:t>
      </w:r>
    </w:p>
    <w:p w:rsidR="00037DCF" w:rsidRDefault="00037DCF" w:rsidP="00037DCF">
      <w:pPr>
        <w:pStyle w:val="Brdtext"/>
        <w:ind w:left="227"/>
        <w:jc w:val="left"/>
      </w:pPr>
      <w:r>
        <w:lastRenderedPageBreak/>
        <w:t>Löfgren, Gustaf, departementssekreterare (fr.o.m den 14-feb-2012</w:t>
      </w:r>
      <w:r w:rsidRPr="00203B55">
        <w:t xml:space="preserve"> </w:t>
      </w:r>
      <w:r>
        <w:t>t.o.m. den 15-jan-2013)</w:t>
      </w:r>
    </w:p>
    <w:p w:rsidR="00037DCF" w:rsidRDefault="00037DCF" w:rsidP="00037DCF">
      <w:pPr>
        <w:pStyle w:val="Brdtext"/>
        <w:ind w:left="227"/>
        <w:jc w:val="left"/>
      </w:pPr>
      <w:r>
        <w:t>Rezania, Farbod, arbetsmarknadsexpert (fr.o.m den 30-aug-2011</w:t>
      </w:r>
      <w:r w:rsidRPr="00203B55">
        <w:t xml:space="preserve"> </w:t>
      </w:r>
      <w:r>
        <w:t>t.o.m. den 15-jan-2013)</w:t>
      </w:r>
    </w:p>
    <w:p w:rsidR="00037DCF" w:rsidRDefault="00037DCF" w:rsidP="00037DCF">
      <w:pPr>
        <w:pStyle w:val="Brdtext"/>
        <w:ind w:left="227"/>
        <w:jc w:val="left"/>
      </w:pPr>
      <w:r>
        <w:t>Ringborg, Pontus, kansliråd (fr.o.m den 30-aug-2011</w:t>
      </w:r>
      <w:r w:rsidRPr="00203B55">
        <w:t xml:space="preserve"> </w:t>
      </w:r>
      <w:r>
        <w:t xml:space="preserve">t.o.m. den </w:t>
      </w:r>
    </w:p>
    <w:p w:rsidR="00037DCF" w:rsidRDefault="00037DCF" w:rsidP="00037DCF">
      <w:pPr>
        <w:pStyle w:val="Brdtext"/>
        <w:ind w:left="227"/>
        <w:jc w:val="left"/>
      </w:pPr>
      <w:r>
        <w:t>15-jan-2013)</w:t>
      </w:r>
    </w:p>
    <w:p w:rsidR="00037DCF" w:rsidRDefault="00037DCF" w:rsidP="00037DCF">
      <w:pPr>
        <w:pStyle w:val="Brdtext"/>
        <w:ind w:left="227"/>
        <w:jc w:val="left"/>
      </w:pPr>
      <w:r>
        <w:t>Roselin, Patrick, ombudsman (fr.o.m den 30-aug-2011</w:t>
      </w:r>
      <w:r w:rsidRPr="00203B55">
        <w:t xml:space="preserve"> </w:t>
      </w:r>
      <w:r>
        <w:t xml:space="preserve">t.o.m. den </w:t>
      </w:r>
    </w:p>
    <w:p w:rsidR="00037DCF" w:rsidRDefault="00037DCF" w:rsidP="00037DCF">
      <w:pPr>
        <w:pStyle w:val="Brdtext"/>
        <w:ind w:left="227"/>
        <w:jc w:val="left"/>
      </w:pPr>
      <w:r>
        <w:t>15-jan-2013)</w:t>
      </w:r>
    </w:p>
    <w:p w:rsidR="00037DCF" w:rsidRDefault="00037DCF" w:rsidP="00037DCF">
      <w:pPr>
        <w:pStyle w:val="Brdtext"/>
        <w:ind w:left="227"/>
        <w:jc w:val="left"/>
      </w:pPr>
      <w:r>
        <w:t xml:space="preserve">Santesson, Anna, ämnesråd (fr.o.m den 30-aug-2011 t.o.m den </w:t>
      </w:r>
    </w:p>
    <w:p w:rsidR="00037DCF" w:rsidRDefault="00037DCF" w:rsidP="00037DCF">
      <w:pPr>
        <w:pStyle w:val="Brdtext"/>
        <w:ind w:left="227"/>
        <w:jc w:val="left"/>
      </w:pPr>
      <w:r>
        <w:t>30-nov-2011)</w:t>
      </w:r>
    </w:p>
    <w:p w:rsidR="00037DCF" w:rsidRDefault="00037DCF" w:rsidP="00037DCF">
      <w:pPr>
        <w:pStyle w:val="Brdtext"/>
        <w:ind w:left="227"/>
        <w:jc w:val="left"/>
      </w:pPr>
      <w:r>
        <w:t>Thorén, Michael, kansliråd (fr.o.m den 30-aug-2011</w:t>
      </w:r>
      <w:r w:rsidRPr="00203B55">
        <w:t xml:space="preserve"> </w:t>
      </w:r>
      <w:r>
        <w:t xml:space="preserve">t.o.m. den </w:t>
      </w:r>
    </w:p>
    <w:p w:rsidR="00037DCF" w:rsidRDefault="00037DCF" w:rsidP="00037DCF">
      <w:pPr>
        <w:pStyle w:val="Brdtext"/>
        <w:ind w:left="227"/>
        <w:jc w:val="left"/>
      </w:pPr>
      <w:r>
        <w:t>15-jan-2013)</w:t>
      </w:r>
    </w:p>
    <w:p w:rsidR="00037DCF" w:rsidRDefault="00037DCF" w:rsidP="00037DCF">
      <w:pPr>
        <w:pStyle w:val="Brdtext"/>
        <w:ind w:left="227"/>
        <w:jc w:val="left"/>
      </w:pPr>
      <w:r>
        <w:t>Thulin Skantze, Eva, handläggare (fr.o.m den 30-aug-2011</w:t>
      </w:r>
      <w:r w:rsidRPr="00203B55">
        <w:t xml:space="preserve"> </w:t>
      </w:r>
      <w:r>
        <w:t>t.o.m. den 15-jan-2013)</w:t>
      </w:r>
    </w:p>
    <w:p w:rsidR="00037DCF" w:rsidRDefault="00037DCF" w:rsidP="00037DCF">
      <w:pPr>
        <w:pStyle w:val="Brdtext"/>
        <w:ind w:left="227"/>
        <w:jc w:val="left"/>
      </w:pPr>
      <w:r>
        <w:t>Wrede, Håkan, ämnesråd (fr.o.m den 30-aug-2011</w:t>
      </w:r>
      <w:r w:rsidRPr="00203B55">
        <w:t xml:space="preserve"> </w:t>
      </w:r>
      <w:r>
        <w:t xml:space="preserve">t.o.m. den </w:t>
      </w:r>
    </w:p>
    <w:p w:rsidR="00037DCF" w:rsidRDefault="00037DCF" w:rsidP="00037DCF">
      <w:pPr>
        <w:pStyle w:val="Brdtext"/>
        <w:ind w:left="227"/>
        <w:jc w:val="left"/>
      </w:pPr>
      <w:r>
        <w:t>15-jan-2013)</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Landell, Elin, (fr.o.m den 22-jun-2011 t.o.m. den 31-jan-2013)</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Cronsioe, Carina, (fr.o.m den 15-aug-2011 t.o.m. den 31-jan-2013)</w:t>
      </w:r>
    </w:p>
    <w:p w:rsidR="00037DCF" w:rsidRDefault="00037DCF" w:rsidP="00037DCF">
      <w:pPr>
        <w:pStyle w:val="Brdtext"/>
        <w:ind w:left="227"/>
        <w:jc w:val="left"/>
      </w:pPr>
      <w:r>
        <w:t>Kullgren, Sara, (fr.o.m den 15-feb-2012 t.o.m den 31-mar-2012)</w:t>
      </w:r>
    </w:p>
    <w:p w:rsidR="00037DCF" w:rsidRDefault="00037DCF" w:rsidP="00037DCF">
      <w:pPr>
        <w:pStyle w:val="Brdtext"/>
        <w:ind w:left="227"/>
        <w:jc w:val="left"/>
      </w:pPr>
      <w:r>
        <w:t>Kullgren, Sara, (fr.o.m den  3-dec-2012 t.o.m den 21-dec-2012)</w:t>
      </w:r>
    </w:p>
    <w:p w:rsidR="00037DCF" w:rsidRDefault="00037DCF" w:rsidP="00037DCF">
      <w:pPr>
        <w:pStyle w:val="Brdtext"/>
        <w:ind w:left="227"/>
        <w:jc w:val="left"/>
      </w:pPr>
      <w:r>
        <w:t>Ossowicki, Mattias, (fr.o.m den 22-aug-2011 t.o.m den 11-jun-2012)</w:t>
      </w:r>
    </w:p>
    <w:p w:rsidR="00037DCF" w:rsidRDefault="00037DCF" w:rsidP="00037DCF">
      <w:pPr>
        <w:pStyle w:val="Brdtext"/>
        <w:ind w:left="227"/>
        <w:jc w:val="left"/>
      </w:pPr>
      <w:r>
        <w:t>Santesson, Anna, (fr.o.m den  1-dec-2011 t.o.m den 30-maj-2012)</w:t>
      </w:r>
    </w:p>
    <w:p w:rsidR="00037DCF" w:rsidRDefault="00037DCF" w:rsidP="00037DCF">
      <w:pPr>
        <w:pStyle w:val="Brdtext"/>
        <w:ind w:left="227"/>
        <w:jc w:val="left"/>
      </w:pPr>
      <w:r>
        <w:t>Santesson, Anna, (fr.o.m den 17-sep-2012 t.o.m. den 31-dec-2012)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2011:59 och dir. 2012:27</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2012:31 Sänkta trösklar - högt i tak. Arbete, utveckling, trygghet</w:t>
      </w:r>
    </w:p>
    <w:p w:rsidR="00037DCF" w:rsidRDefault="00037DCF" w:rsidP="00037DCF">
      <w:pPr>
        <w:pStyle w:val="Brdtext"/>
        <w:jc w:val="left"/>
      </w:pPr>
      <w:r>
        <w:t xml:space="preserve">    SOU 2012:31 Sänkta trösklar - högt i tak. Arbete, utveckling, trygghet Lättläst</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59" w:name="_Toc348704936"/>
      <w:bookmarkStart w:id="660" w:name="_Toc349138084"/>
      <w:bookmarkStart w:id="661" w:name="_Toc349138424"/>
      <w:r w:rsidRPr="00C37B78">
        <w:rPr>
          <w:sz w:val="23"/>
          <w:szCs w:val="23"/>
        </w:rPr>
        <w:t>Utredningen om översyn av regelverket kring tvister i samband med uppsägning (A 2011:04)</w:t>
      </w:r>
      <w:bookmarkEnd w:id="659"/>
      <w:bookmarkEnd w:id="660"/>
      <w:bookmarkEnd w:id="661"/>
    </w:p>
    <w:p w:rsidR="00037DCF" w:rsidRDefault="00037DCF" w:rsidP="00037DCF">
      <w:pPr>
        <w:pStyle w:val="Brdtext"/>
        <w:jc w:val="left"/>
      </w:pPr>
      <w:r>
        <w:t>Tillkallad enligt regeringens bemyndigande 15-sep-2011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Malmberg, Jonas, (fr.o.m den 15-sep-2011 t.o.m den 28-sep-2012)</w:t>
      </w:r>
    </w:p>
    <w:p w:rsidR="00037DCF" w:rsidRDefault="00037DCF" w:rsidP="00037DCF">
      <w:pPr>
        <w:pStyle w:val="Brdtextmedindrag"/>
      </w:pPr>
    </w:p>
    <w:p w:rsidR="00EA63DC" w:rsidRDefault="00EA63DC">
      <w:pPr>
        <w:overflowPunct/>
        <w:autoSpaceDE/>
        <w:autoSpaceDN/>
        <w:adjustRightInd/>
        <w:textAlignment w:val="auto"/>
        <w:rPr>
          <w:sz w:val="20"/>
        </w:rPr>
      </w:pPr>
      <w:r>
        <w:br w:type="page"/>
      </w:r>
    </w:p>
    <w:p w:rsidR="00037DCF" w:rsidRDefault="00037DCF" w:rsidP="00037DCF">
      <w:pPr>
        <w:pStyle w:val="Brdtext"/>
      </w:pPr>
      <w:r>
        <w:lastRenderedPageBreak/>
        <w:t>Experter:</w:t>
      </w:r>
    </w:p>
    <w:p w:rsidR="00037DCF" w:rsidRDefault="00037DCF" w:rsidP="00037DCF">
      <w:pPr>
        <w:pStyle w:val="Brdtext"/>
        <w:ind w:left="227"/>
        <w:jc w:val="left"/>
      </w:pPr>
      <w:r>
        <w:t>Björknäs, Hanna, departementssekreterare (fr.o.m den  3-okt-2011 t.o.m den 28-sep-2012)</w:t>
      </w:r>
    </w:p>
    <w:p w:rsidR="00037DCF" w:rsidRDefault="00037DCF" w:rsidP="00037DCF">
      <w:pPr>
        <w:pStyle w:val="Brdtext"/>
        <w:ind w:left="227"/>
        <w:jc w:val="left"/>
      </w:pPr>
      <w:r>
        <w:t>Lagerstedt, Sofie, departementssekreterare (fr.o.m den  3-okt-2011 t.o.m den 28-sep-2012)</w:t>
      </w:r>
    </w:p>
    <w:p w:rsidR="00037DCF" w:rsidRDefault="00037DCF" w:rsidP="00037DCF">
      <w:pPr>
        <w:pStyle w:val="Brdtext"/>
        <w:ind w:left="227"/>
        <w:jc w:val="left"/>
      </w:pPr>
      <w:r>
        <w:t xml:space="preserve">Nordström Skans, Oskar, docent (fr.o.m den  3-okt-2011 t.o.m den </w:t>
      </w:r>
    </w:p>
    <w:p w:rsidR="00037DCF" w:rsidRDefault="00037DCF" w:rsidP="00037DCF">
      <w:pPr>
        <w:pStyle w:val="Brdtext"/>
        <w:ind w:left="227"/>
        <w:jc w:val="left"/>
      </w:pPr>
      <w:r>
        <w:t>28-sep-2012)</w:t>
      </w:r>
    </w:p>
    <w:p w:rsidR="00037DCF" w:rsidRDefault="00037DCF" w:rsidP="00037DCF">
      <w:pPr>
        <w:pStyle w:val="Brdtext"/>
        <w:ind w:left="227"/>
        <w:jc w:val="left"/>
      </w:pPr>
      <w:r>
        <w:t>Söderström, Martin, ämnesrådet (fr.o.m den 30-apr-2012 t.o.m den 28-sep-2012)</w:t>
      </w:r>
    </w:p>
    <w:p w:rsidR="00037DCF" w:rsidRDefault="00037DCF" w:rsidP="00037DCF">
      <w:pPr>
        <w:pStyle w:val="Brdtext"/>
        <w:jc w:val="left"/>
      </w:pPr>
    </w:p>
    <w:p w:rsidR="00037DCF" w:rsidRDefault="00037DCF" w:rsidP="00037DCF">
      <w:pPr>
        <w:pStyle w:val="Brdtext"/>
        <w:jc w:val="left"/>
      </w:pPr>
      <w:r>
        <w:t>Referensgrupp</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Beckman, Niklas, arbetsrättsjurist (fr.o.m den 17-okt-2011 t.o.m den 28-sep-2012)</w:t>
      </w:r>
    </w:p>
    <w:p w:rsidR="00037DCF" w:rsidRDefault="00037DCF" w:rsidP="00037DCF">
      <w:pPr>
        <w:pStyle w:val="Brdtext"/>
        <w:ind w:left="227"/>
        <w:jc w:val="left"/>
      </w:pPr>
      <w:r>
        <w:t>Fogelberg, Anders, arbetsmarknadsexpert (fr.o.m den 17-okt-2011 t.o.m den 28-sep-2012)</w:t>
      </w:r>
    </w:p>
    <w:p w:rsidR="00037DCF" w:rsidRDefault="00037DCF" w:rsidP="00037DCF">
      <w:pPr>
        <w:pStyle w:val="Brdtext"/>
        <w:ind w:left="227"/>
        <w:jc w:val="left"/>
      </w:pPr>
      <w:r>
        <w:t xml:space="preserve">Hamskär, Ingemar, chefsjurist (fr.o.m den 17-okt-2011 t.o.m den </w:t>
      </w:r>
    </w:p>
    <w:p w:rsidR="00037DCF" w:rsidRDefault="00037DCF" w:rsidP="00037DCF">
      <w:pPr>
        <w:pStyle w:val="Brdtext"/>
        <w:ind w:left="227"/>
        <w:jc w:val="left"/>
      </w:pPr>
      <w:r>
        <w:t>28-sep-2012)</w:t>
      </w:r>
    </w:p>
    <w:p w:rsidR="00037DCF" w:rsidRDefault="00037DCF" w:rsidP="00037DCF">
      <w:pPr>
        <w:pStyle w:val="Brdtext"/>
        <w:ind w:left="227"/>
        <w:jc w:val="left"/>
      </w:pPr>
      <w:r>
        <w:t xml:space="preserve">Larsson, Helena, jurist (fr.o.m den 17-okt-2011 t.o.m den </w:t>
      </w:r>
    </w:p>
    <w:p w:rsidR="00037DCF" w:rsidRDefault="00037DCF" w:rsidP="00037DCF">
      <w:pPr>
        <w:pStyle w:val="Brdtext"/>
        <w:ind w:left="227"/>
        <w:jc w:val="left"/>
      </w:pPr>
      <w:r>
        <w:t>28-sep-2012)</w:t>
      </w:r>
    </w:p>
    <w:p w:rsidR="00037DCF" w:rsidRDefault="00037DCF" w:rsidP="00037DCF">
      <w:pPr>
        <w:pStyle w:val="Brdtext"/>
        <w:ind w:left="227"/>
        <w:jc w:val="left"/>
      </w:pPr>
      <w:r>
        <w:t xml:space="preserve">Rehnström, Sofie, jurist (fr.o.m den 17-okt-2011 t.o.m den </w:t>
      </w:r>
    </w:p>
    <w:p w:rsidR="00037DCF" w:rsidRDefault="00037DCF" w:rsidP="00037DCF">
      <w:pPr>
        <w:pStyle w:val="Brdtext"/>
        <w:ind w:left="227"/>
        <w:jc w:val="left"/>
      </w:pPr>
      <w:r>
        <w:t>28-sep-2012)</w:t>
      </w:r>
    </w:p>
    <w:p w:rsidR="00037DCF" w:rsidRDefault="00037DCF" w:rsidP="00037DCF">
      <w:pPr>
        <w:pStyle w:val="Brdtext"/>
        <w:ind w:left="227"/>
        <w:jc w:val="left"/>
      </w:pPr>
      <w:r>
        <w:t>Schmidt, Hanna, arbetsrättsjurist (fr.o.m den 17-okt-2011 t.o.m den 28-sep-2012)</w:t>
      </w:r>
    </w:p>
    <w:p w:rsidR="00037DCF" w:rsidRDefault="00037DCF" w:rsidP="00037DCF">
      <w:pPr>
        <w:pStyle w:val="Brdtext"/>
        <w:ind w:left="227"/>
        <w:jc w:val="left"/>
      </w:pPr>
      <w:r>
        <w:t>Torstensson, Johanna, arbetsrättsjurist (fr.o.m den 17-okt-2011 t.o.m den 28-sep-2012)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Zettergren, Lina, (fr.o.m den  3-okt-2011 t.o.m den 12-okt-2012)</w:t>
      </w:r>
    </w:p>
    <w:p w:rsidR="00037DCF" w:rsidRDefault="00037DCF" w:rsidP="00037DCF">
      <w:pPr>
        <w:pStyle w:val="Brdtext"/>
        <w:jc w:val="left"/>
      </w:pPr>
    </w:p>
    <w:p w:rsidR="00037DCF" w:rsidRDefault="00037DCF" w:rsidP="00037DCF">
      <w:pPr>
        <w:pStyle w:val="Brdtext"/>
        <w:jc w:val="left"/>
      </w:pPr>
      <w:r>
        <w:t>Direktiv för utredningen, se dir. 2011:76</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2012:62 Uppsägningstvister - En översyn av regelverket kring tvister i samband med uppsägning av arbetstagare</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62" w:name="_Toc348704937"/>
      <w:bookmarkStart w:id="663" w:name="_Toc349138085"/>
      <w:bookmarkStart w:id="664" w:name="_Toc349138425"/>
      <w:r w:rsidRPr="00C37B78">
        <w:rPr>
          <w:sz w:val="23"/>
          <w:szCs w:val="23"/>
        </w:rPr>
        <w:t>Delegation</w:t>
      </w:r>
      <w:r>
        <w:rPr>
          <w:sz w:val="23"/>
          <w:szCs w:val="23"/>
        </w:rPr>
        <w:t xml:space="preserve"> för jämställdhet i arbetslivet</w:t>
      </w:r>
      <w:r w:rsidRPr="00C37B78">
        <w:rPr>
          <w:sz w:val="23"/>
          <w:szCs w:val="23"/>
        </w:rPr>
        <w:t xml:space="preserve"> (A 2011:05)</w:t>
      </w:r>
      <w:bookmarkEnd w:id="662"/>
      <w:bookmarkEnd w:id="663"/>
      <w:bookmarkEnd w:id="664"/>
    </w:p>
    <w:p w:rsidR="00037DCF" w:rsidRDefault="00037DCF" w:rsidP="00037DCF">
      <w:pPr>
        <w:pStyle w:val="Brdtext"/>
        <w:jc w:val="left"/>
      </w:pPr>
      <w:r>
        <w:t>Tillkallade enligt regeringens bemyndigande  6-okt-2011</w:t>
      </w:r>
    </w:p>
    <w:p w:rsidR="00037DCF" w:rsidRDefault="00037DCF" w:rsidP="00037DCF">
      <w:pPr>
        <w:pStyle w:val="Brdtext"/>
        <w:jc w:val="left"/>
      </w:pPr>
    </w:p>
    <w:p w:rsidR="00037DCF" w:rsidRDefault="00037DCF" w:rsidP="00037DCF">
      <w:pPr>
        <w:pStyle w:val="Brdtext"/>
      </w:pPr>
      <w:r>
        <w:t>Ordförande:</w:t>
      </w:r>
    </w:p>
    <w:p w:rsidR="00037DCF" w:rsidRDefault="00037DCF" w:rsidP="00037DCF">
      <w:pPr>
        <w:pStyle w:val="Brdtext"/>
        <w:ind w:left="227"/>
        <w:jc w:val="left"/>
      </w:pPr>
      <w:r>
        <w:t>Sjöberg, Mikael, (fr.o.m den  6-okt-2011)</w:t>
      </w:r>
    </w:p>
    <w:p w:rsidR="00037DCF" w:rsidRDefault="00037DCF" w:rsidP="00037DCF">
      <w:pPr>
        <w:pStyle w:val="Brdtextmedindrag"/>
      </w:pPr>
    </w:p>
    <w:p w:rsidR="00EA63DC" w:rsidRDefault="00EA63DC">
      <w:pPr>
        <w:overflowPunct/>
        <w:autoSpaceDE/>
        <w:autoSpaceDN/>
        <w:adjustRightInd/>
        <w:textAlignment w:val="auto"/>
        <w:rPr>
          <w:sz w:val="20"/>
        </w:rPr>
      </w:pPr>
      <w:r>
        <w:br w:type="page"/>
      </w:r>
    </w:p>
    <w:p w:rsidR="00037DCF" w:rsidRDefault="00037DCF" w:rsidP="00037DCF">
      <w:pPr>
        <w:pStyle w:val="Brdtext"/>
      </w:pPr>
      <w:r>
        <w:lastRenderedPageBreak/>
        <w:t>Ledamöter:</w:t>
      </w:r>
    </w:p>
    <w:p w:rsidR="00037DCF" w:rsidRDefault="00037DCF" w:rsidP="00037DCF">
      <w:pPr>
        <w:pStyle w:val="Brdtext"/>
        <w:ind w:left="227"/>
        <w:jc w:val="left"/>
      </w:pPr>
      <w:r>
        <w:t>Abrahamsson, Lena, professor (t.o.m den 10-jul-2012)</w:t>
      </w:r>
    </w:p>
    <w:p w:rsidR="00037DCF" w:rsidRDefault="00037DCF" w:rsidP="00037DCF">
      <w:pPr>
        <w:pStyle w:val="Brdtext"/>
        <w:ind w:left="227"/>
        <w:jc w:val="left"/>
      </w:pPr>
      <w:r>
        <w:t>Elken, Ann-Christine, key account manager (fr.o.m den 10-jul-2012)</w:t>
      </w:r>
    </w:p>
    <w:p w:rsidR="00037DCF" w:rsidRDefault="00037DCF" w:rsidP="00037DCF">
      <w:pPr>
        <w:pStyle w:val="Brdtext"/>
        <w:ind w:left="227"/>
        <w:jc w:val="left"/>
      </w:pPr>
      <w:r>
        <w:t>Granqvist, Lena, ekonom (fr.o.m den 10-jul-2012)</w:t>
      </w:r>
    </w:p>
    <w:p w:rsidR="00037DCF" w:rsidRDefault="00037DCF" w:rsidP="00037DCF">
      <w:pPr>
        <w:pStyle w:val="Brdtext"/>
        <w:ind w:left="227"/>
        <w:jc w:val="left"/>
      </w:pPr>
      <w:r>
        <w:t>Hillelson, Fredrik, verkst. direktör (fr.o.m den 10-jul-2012)</w:t>
      </w:r>
    </w:p>
    <w:p w:rsidR="00037DCF" w:rsidRDefault="00037DCF" w:rsidP="00037DCF">
      <w:pPr>
        <w:pStyle w:val="Brdtext"/>
        <w:ind w:left="227"/>
        <w:jc w:val="left"/>
      </w:pPr>
      <w:r>
        <w:t>Knape, Anders, förbundsordförande (fr.o.m den  4-sep-2012)</w:t>
      </w:r>
    </w:p>
    <w:p w:rsidR="00037DCF" w:rsidRDefault="00037DCF" w:rsidP="00037DCF">
      <w:pPr>
        <w:pStyle w:val="Brdtext"/>
        <w:ind w:left="227"/>
        <w:jc w:val="left"/>
      </w:pPr>
      <w:r>
        <w:t>Munck af Rosenschöld, Peter, hr-chef (fr.o.m den 10-jul-2012)</w:t>
      </w:r>
    </w:p>
    <w:p w:rsidR="00037DCF" w:rsidRDefault="00037DCF" w:rsidP="00037DCF">
      <w:pPr>
        <w:pStyle w:val="Brdtext"/>
        <w:ind w:left="227"/>
        <w:jc w:val="left"/>
      </w:pPr>
      <w:r>
        <w:t>Strandhäll, Annika, förbundsordförande (fr.o.m den 10-jul-2012)</w:t>
      </w:r>
    </w:p>
    <w:p w:rsidR="00037DCF" w:rsidRDefault="00037DCF" w:rsidP="00037DCF">
      <w:pPr>
        <w:pStyle w:val="Brdtext"/>
        <w:ind w:left="227"/>
        <w:jc w:val="left"/>
      </w:pPr>
      <w:r>
        <w:t>Thand Ringqvist, Elisabeth, verkst. direktör (fr.o.m den 10-jul-2012)</w:t>
      </w:r>
    </w:p>
    <w:p w:rsidR="00037DCF" w:rsidRDefault="00037DCF" w:rsidP="00037DCF">
      <w:pPr>
        <w:pStyle w:val="Brdtext"/>
        <w:ind w:left="227"/>
        <w:jc w:val="left"/>
      </w:pPr>
      <w:r>
        <w:t>Thorwaldsson, Karl-Petter, ordförande i LO (fr.o.m den 10-jul-2012)</w:t>
      </w:r>
    </w:p>
    <w:p w:rsidR="00037DCF" w:rsidRDefault="00037DCF" w:rsidP="00037DCF">
      <w:pPr>
        <w:pStyle w:val="Brdtext"/>
        <w:ind w:left="227"/>
        <w:jc w:val="left"/>
      </w:pPr>
      <w:r>
        <w:t>Undén, Charlotta, konsult (fr.o.m den 10-jul-2012)</w:t>
      </w:r>
    </w:p>
    <w:p w:rsidR="00037DCF" w:rsidRDefault="00037DCF" w:rsidP="00037DCF">
      <w:pPr>
        <w:pStyle w:val="Brdtext"/>
        <w:ind w:left="227"/>
        <w:jc w:val="left"/>
      </w:pPr>
      <w:r>
        <w:t>Ågren, Christer, vice verkst. direktör (fr.o.m den 10-jul-2012)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Hemström, Maria, (fr.o.m den  6-dec-2011)</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Liljefrost, Emilia, (fr.o.m den 16-apr-2012)</w:t>
      </w:r>
    </w:p>
    <w:p w:rsidR="00037DCF" w:rsidRDefault="00037DCF" w:rsidP="00037DCF">
      <w:pPr>
        <w:pStyle w:val="Brdtext"/>
        <w:ind w:left="227"/>
        <w:jc w:val="left"/>
      </w:pPr>
      <w:r>
        <w:t>Wreder, Malin, (fr.o.m den 21-maj-2012)</w:t>
      </w:r>
    </w:p>
    <w:p w:rsidR="00037DCF" w:rsidRDefault="00037DCF" w:rsidP="00037DCF">
      <w:pPr>
        <w:pStyle w:val="Brdtext"/>
        <w:ind w:left="227"/>
        <w:jc w:val="left"/>
      </w:pPr>
      <w:r>
        <w:t>Österberg, Linda, (fr.o.m den  1-sep-2012 t.o.m den 31-dec-2012)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delegationen, se dir. 2011:80</w:t>
      </w:r>
    </w:p>
    <w:p w:rsidR="00037DCF" w:rsidRDefault="00037DCF" w:rsidP="00037DCF">
      <w:pPr>
        <w:pStyle w:val="Brdtext"/>
        <w:jc w:val="left"/>
      </w:pPr>
    </w:p>
    <w:p w:rsidR="00037DCF" w:rsidRDefault="00037DCF" w:rsidP="00037DCF">
      <w:pPr>
        <w:pStyle w:val="Brdtext"/>
        <w:jc w:val="left"/>
      </w:pPr>
      <w:r>
        <w:t>Delegationen beräknas avsluta sitt arbete senast den 24 oktober 2014.</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65" w:name="_Toc348704938"/>
      <w:bookmarkStart w:id="666" w:name="_Toc349138086"/>
      <w:bookmarkStart w:id="667" w:name="_Toc349138426"/>
      <w:r w:rsidRPr="00C37B78">
        <w:rPr>
          <w:sz w:val="23"/>
          <w:szCs w:val="23"/>
        </w:rPr>
        <w:t>Utredningen om ökat arbetskraftsdeltagande bland nyanlända utrikes födda kvinnor och anhöriginvandrare (A 2011:06)</w:t>
      </w:r>
      <w:bookmarkEnd w:id="665"/>
      <w:bookmarkEnd w:id="666"/>
      <w:bookmarkEnd w:id="667"/>
    </w:p>
    <w:p w:rsidR="00037DCF" w:rsidRDefault="00037DCF" w:rsidP="00037DCF">
      <w:pPr>
        <w:pStyle w:val="Brdtext"/>
        <w:jc w:val="left"/>
      </w:pPr>
      <w:r>
        <w:t>Tillkallad enligt regeringens bemyndigande 13-okt-2011</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Landell, Elin, (fr.o.m den 13-okt-2011)</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Almqvist, Jan, verksamhetschef (fr.o.m den  8-nov-2011)</w:t>
      </w:r>
    </w:p>
    <w:p w:rsidR="00037DCF" w:rsidRDefault="00037DCF" w:rsidP="00037DCF">
      <w:pPr>
        <w:pStyle w:val="Brdtext"/>
        <w:ind w:left="227"/>
        <w:jc w:val="left"/>
      </w:pPr>
      <w:r>
        <w:t>Andersson Joona, Pernilla, forskare (fr.o.m den  8-nov-2011 t.o.m den 27-aug-2012)</w:t>
      </w:r>
    </w:p>
    <w:p w:rsidR="00037DCF" w:rsidRDefault="00037DCF" w:rsidP="00037DCF">
      <w:pPr>
        <w:pStyle w:val="Brdtext"/>
        <w:ind w:left="227"/>
        <w:jc w:val="left"/>
      </w:pPr>
      <w:r>
        <w:t>Ekström, Erika, departementssekreterare (fr.o.m den  8-nov-2011)</w:t>
      </w:r>
    </w:p>
    <w:p w:rsidR="00037DCF" w:rsidRDefault="00037DCF" w:rsidP="00037DCF">
      <w:pPr>
        <w:pStyle w:val="Brdtext"/>
        <w:ind w:left="227"/>
        <w:jc w:val="left"/>
      </w:pPr>
      <w:r>
        <w:t>Ferm, Göran, strateg (fr.o.m den  8-nov-2011)</w:t>
      </w:r>
    </w:p>
    <w:p w:rsidR="00037DCF" w:rsidRDefault="00037DCF" w:rsidP="00037DCF">
      <w:pPr>
        <w:pStyle w:val="Brdtext"/>
        <w:ind w:left="227"/>
        <w:jc w:val="left"/>
      </w:pPr>
      <w:r>
        <w:t>Frank, Karin, kansliråd (fr.o.m den  8-nov-2011)</w:t>
      </w:r>
    </w:p>
    <w:p w:rsidR="00037DCF" w:rsidRDefault="00037DCF" w:rsidP="00037DCF">
      <w:pPr>
        <w:pStyle w:val="Brdtext"/>
        <w:ind w:left="227"/>
        <w:jc w:val="left"/>
      </w:pPr>
      <w:r>
        <w:t>Lidström, Maria, departementssekreterare (fr.o.m den  8-nov-2011)</w:t>
      </w:r>
    </w:p>
    <w:p w:rsidR="00037DCF" w:rsidRDefault="00037DCF" w:rsidP="00037DCF">
      <w:pPr>
        <w:pStyle w:val="Brdtext"/>
        <w:ind w:left="227"/>
        <w:jc w:val="left"/>
      </w:pPr>
      <w:r>
        <w:t>Perols, Karin, utredare (fr.o.m den  8-nov-2011)</w:t>
      </w:r>
    </w:p>
    <w:p w:rsidR="00037DCF" w:rsidRDefault="00037DCF" w:rsidP="00037DCF">
      <w:pPr>
        <w:pStyle w:val="Brdtext"/>
        <w:ind w:left="227"/>
        <w:jc w:val="left"/>
      </w:pPr>
      <w:r>
        <w:t>Rödin, Magnus, (fr.o.m den 28-aug-2012)</w:t>
      </w:r>
    </w:p>
    <w:p w:rsidR="00037DCF" w:rsidRDefault="00037DCF" w:rsidP="00037DCF">
      <w:pPr>
        <w:pStyle w:val="Brdtext"/>
        <w:ind w:left="227"/>
        <w:jc w:val="left"/>
      </w:pPr>
      <w:r>
        <w:t>Schierbeck, Jan, departementssekreterare (fr.o.m den  8-nov-2011)</w:t>
      </w:r>
    </w:p>
    <w:p w:rsidR="00037DCF" w:rsidRDefault="00037DCF" w:rsidP="00037DCF">
      <w:pPr>
        <w:pStyle w:val="Brdtext"/>
        <w:ind w:left="227"/>
        <w:jc w:val="left"/>
      </w:pPr>
      <w:r>
        <w:lastRenderedPageBreak/>
        <w:t>Sibbmark, Kristina, forskare (fr.o.m den  8-nov-2011)</w:t>
      </w:r>
    </w:p>
    <w:p w:rsidR="00037DCF" w:rsidRDefault="00037DCF" w:rsidP="00037DCF">
      <w:pPr>
        <w:pStyle w:val="Brdtext"/>
        <w:ind w:left="227"/>
        <w:jc w:val="left"/>
      </w:pPr>
      <w:r>
        <w:t>Sjöström, Magnus, departementssekreterare (fr.o.m den  8-nov-2011)</w:t>
      </w:r>
    </w:p>
    <w:p w:rsidR="00037DCF" w:rsidRDefault="00037DCF" w:rsidP="00037DCF">
      <w:pPr>
        <w:pStyle w:val="Brdtext"/>
        <w:ind w:left="227"/>
        <w:jc w:val="left"/>
      </w:pPr>
      <w:r>
        <w:t>Wittenmark, Lars, ämnesråd (fr.o.m den  8-nov-2011)</w:t>
      </w:r>
    </w:p>
    <w:p w:rsidR="00037DCF" w:rsidRDefault="00037DCF" w:rsidP="00037DCF">
      <w:pPr>
        <w:pStyle w:val="Brdtext"/>
        <w:ind w:left="227"/>
        <w:jc w:val="left"/>
        <w:rPr>
          <w:lang w:val="de-DE"/>
        </w:rPr>
      </w:pPr>
      <w:r w:rsidRPr="00637190">
        <w:rPr>
          <w:lang w:val="de-DE"/>
        </w:rPr>
        <w:t>Özcan, Gülay, (fr.o.m den 28</w:t>
      </w:r>
      <w:r>
        <w:rPr>
          <w:lang w:val="de-DE"/>
        </w:rPr>
        <w:t>-aug</w:t>
      </w:r>
      <w:r w:rsidRPr="00637190">
        <w:rPr>
          <w:lang w:val="de-DE"/>
        </w:rPr>
        <w:t>-2012)</w:t>
      </w:r>
    </w:p>
    <w:p w:rsidR="007B5400" w:rsidRPr="007B5400" w:rsidRDefault="007B5400" w:rsidP="007B5400">
      <w:pPr>
        <w:pStyle w:val="Brdtextmedindrag"/>
        <w:rPr>
          <w:lang w:val="de-DE"/>
        </w:rPr>
      </w:pPr>
    </w:p>
    <w:p w:rsidR="00037DCF" w:rsidRDefault="00037DCF" w:rsidP="00037DCF">
      <w:pPr>
        <w:pStyle w:val="Brdtext"/>
      </w:pPr>
      <w:r>
        <w:t>Sekreterare:</w:t>
      </w:r>
    </w:p>
    <w:p w:rsidR="00037DCF" w:rsidRDefault="00037DCF" w:rsidP="00037DCF">
      <w:pPr>
        <w:pStyle w:val="Brdtext"/>
        <w:ind w:left="227"/>
        <w:jc w:val="left"/>
      </w:pPr>
      <w:r>
        <w:t>Envall, Anna, (fr.o.m den  2-jan-2012)</w:t>
      </w:r>
    </w:p>
    <w:p w:rsidR="00037DCF" w:rsidRDefault="00037DCF" w:rsidP="00037DCF">
      <w:pPr>
        <w:pStyle w:val="Brdtext"/>
        <w:ind w:left="227"/>
        <w:jc w:val="left"/>
      </w:pPr>
      <w:r>
        <w:t>Grönqvist, Hans, (fr.o.m den 18-jun-2012 t.o.m den 21-sep-2012)</w:t>
      </w:r>
    </w:p>
    <w:p w:rsidR="00037DCF" w:rsidRDefault="00037DCF" w:rsidP="00037DCF">
      <w:pPr>
        <w:pStyle w:val="Brdtext"/>
        <w:ind w:left="227"/>
        <w:jc w:val="left"/>
      </w:pPr>
      <w:r>
        <w:t>Kullgren, Sara, (fr.o.m den 10-sep-2012)</w:t>
      </w:r>
    </w:p>
    <w:p w:rsidR="00037DCF" w:rsidRDefault="00037DCF" w:rsidP="00037DCF">
      <w:pPr>
        <w:pStyle w:val="Brdtext"/>
        <w:ind w:left="227"/>
        <w:jc w:val="left"/>
      </w:pPr>
      <w:r>
        <w:t>Niknami, Susan, (fr.o.m den 18-jun-2012 t.o.m den 21-sep-2012)</w:t>
      </w:r>
    </w:p>
    <w:p w:rsidR="00037DCF" w:rsidRDefault="00037DCF" w:rsidP="00037DCF">
      <w:pPr>
        <w:pStyle w:val="Brdtext"/>
        <w:ind w:left="227"/>
        <w:jc w:val="left"/>
      </w:pPr>
      <w:r>
        <w:t>Rosén, Kajsa, (fr.o.m den 13-okt-2011)</w:t>
      </w:r>
    </w:p>
    <w:p w:rsidR="00037DCF" w:rsidRDefault="00037DCF" w:rsidP="00037DCF">
      <w:pPr>
        <w:pStyle w:val="Brdtext"/>
        <w:jc w:val="left"/>
      </w:pPr>
    </w:p>
    <w:p w:rsidR="00037DCF" w:rsidRDefault="00037DCF" w:rsidP="00037DCF">
      <w:pPr>
        <w:pStyle w:val="Brdtext"/>
        <w:jc w:val="left"/>
      </w:pPr>
      <w:r>
        <w:t>Direktiv för utredningen, se dir. 2011:88</w:t>
      </w:r>
    </w:p>
    <w:p w:rsidR="00037DCF" w:rsidRDefault="00037DCF" w:rsidP="00037DCF">
      <w:pPr>
        <w:pStyle w:val="Brdtext"/>
        <w:jc w:val="left"/>
      </w:pPr>
    </w:p>
    <w:p w:rsidR="00037DCF" w:rsidRDefault="00037DCF" w:rsidP="00037DCF">
      <w:pPr>
        <w:pStyle w:val="Brdtext"/>
        <w:jc w:val="left"/>
      </w:pPr>
      <w:r>
        <w:t>Utredningen har avgett</w:t>
      </w:r>
    </w:p>
    <w:p w:rsidR="00037DCF" w:rsidRDefault="00037DCF" w:rsidP="00037DCF">
      <w:pPr>
        <w:pStyle w:val="Brdtext"/>
        <w:jc w:val="left"/>
      </w:pPr>
      <w:r>
        <w:t xml:space="preserve">    SOU 2012:9 Förmån och fälla - nyanländas uttag av föräldrapenning</w:t>
      </w:r>
    </w:p>
    <w:p w:rsidR="00037DCF" w:rsidRDefault="00037DCF" w:rsidP="00037DCF">
      <w:pPr>
        <w:pStyle w:val="Brdtext"/>
        <w:jc w:val="left"/>
      </w:pPr>
      <w:r>
        <w:t xml:space="preserve">    SOU 2012:69 Med rätt att delta - Nyanlända kvinnor och anhöriginvandrare på arbetsmarknaden</w:t>
      </w:r>
    </w:p>
    <w:p w:rsidR="00037DCF" w:rsidRDefault="00037DCF" w:rsidP="00037DCF">
      <w:pPr>
        <w:pStyle w:val="Brdtext"/>
        <w:jc w:val="left"/>
      </w:pPr>
    </w:p>
    <w:p w:rsidR="00037DCF" w:rsidRDefault="00037DCF" w:rsidP="00037DCF">
      <w:pPr>
        <w:pStyle w:val="Brdtext"/>
        <w:jc w:val="left"/>
      </w:pPr>
      <w:r>
        <w:t>Uppdraget är därmed slutfört.</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68" w:name="_Toc348704939"/>
      <w:bookmarkStart w:id="669" w:name="_Toc349138087"/>
      <w:bookmarkStart w:id="670" w:name="_Toc349138427"/>
      <w:r w:rsidRPr="00C37B78">
        <w:rPr>
          <w:sz w:val="23"/>
          <w:szCs w:val="23"/>
        </w:rPr>
        <w:t xml:space="preserve">Utredningen om lärlingsprovanställning - en ny anställningsform med </w:t>
      </w:r>
      <w:r>
        <w:rPr>
          <w:sz w:val="23"/>
          <w:szCs w:val="23"/>
        </w:rPr>
        <w:t>utbildningsinnehåll</w:t>
      </w:r>
      <w:r w:rsidRPr="00C37B78">
        <w:rPr>
          <w:sz w:val="23"/>
          <w:szCs w:val="23"/>
        </w:rPr>
        <w:t xml:space="preserve"> (A 2011:07)</w:t>
      </w:r>
      <w:bookmarkEnd w:id="668"/>
      <w:bookmarkEnd w:id="669"/>
      <w:bookmarkEnd w:id="670"/>
    </w:p>
    <w:p w:rsidR="00037DCF" w:rsidRDefault="00037DCF" w:rsidP="00037DCF">
      <w:pPr>
        <w:pStyle w:val="Brdtext"/>
        <w:jc w:val="left"/>
      </w:pPr>
      <w:r>
        <w:t>Tillkallad enligt regeringens bemyndigande  3-nov-2011</w:t>
      </w:r>
    </w:p>
    <w:p w:rsidR="00037DCF" w:rsidRDefault="00037DCF" w:rsidP="00037DCF">
      <w:pPr>
        <w:pStyle w:val="Brdtextmedindrag"/>
      </w:pPr>
    </w:p>
    <w:p w:rsidR="00037DCF" w:rsidRDefault="00037DCF" w:rsidP="00037DCF">
      <w:pPr>
        <w:pStyle w:val="Brdtext"/>
      </w:pPr>
      <w:r>
        <w:t>Särskild utredare:</w:t>
      </w:r>
    </w:p>
    <w:p w:rsidR="00037DCF" w:rsidRDefault="00037DCF" w:rsidP="00037DCF">
      <w:pPr>
        <w:pStyle w:val="Brdtext"/>
        <w:ind w:left="227"/>
        <w:jc w:val="left"/>
      </w:pPr>
      <w:r>
        <w:t>Stråth, Claes, (fr.o.m den 27-okt-2011 t.o.m. den 30-nov-2012)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 xml:space="preserve">Byström, Per, kansliråd (fr.o.m den 17-nov-2011 t.o.m den </w:t>
      </w:r>
    </w:p>
    <w:p w:rsidR="00037DCF" w:rsidRDefault="00037DCF" w:rsidP="00037DCF">
      <w:pPr>
        <w:pStyle w:val="Brdtext"/>
        <w:ind w:left="227"/>
        <w:jc w:val="left"/>
      </w:pPr>
      <w:r>
        <w:t>23-jan-2012)</w:t>
      </w:r>
    </w:p>
    <w:p w:rsidR="00037DCF" w:rsidRDefault="00037DCF" w:rsidP="00037DCF">
      <w:pPr>
        <w:pStyle w:val="Brdtext"/>
        <w:ind w:left="227"/>
        <w:jc w:val="left"/>
      </w:pPr>
      <w:r>
        <w:t>Ellehöj, Helle, kansliråd (fr.o.m den 17-nov-2011)</w:t>
      </w:r>
    </w:p>
    <w:p w:rsidR="00037DCF" w:rsidRDefault="00037DCF" w:rsidP="00037DCF">
      <w:pPr>
        <w:pStyle w:val="Brdtext"/>
        <w:ind w:left="227"/>
        <w:jc w:val="left"/>
      </w:pPr>
      <w:r>
        <w:t>Johansson, Jacob, departementssekreterare (fr.o.m den 24-jan-2012 t.o.m. den 30-nov-2012)</w:t>
      </w:r>
    </w:p>
    <w:p w:rsidR="00037DCF" w:rsidRDefault="00037DCF" w:rsidP="00037DCF">
      <w:pPr>
        <w:pStyle w:val="Brdtext"/>
        <w:ind w:left="227"/>
        <w:jc w:val="left"/>
      </w:pPr>
      <w:r>
        <w:t>Richardson, Katarina, departementsråd (fr.o.m den 17-nov-2011 t.o.m den 14-feb-2012)</w:t>
      </w:r>
    </w:p>
    <w:p w:rsidR="00037DCF" w:rsidRDefault="00037DCF" w:rsidP="00037DCF">
      <w:pPr>
        <w:pStyle w:val="Brdtext"/>
        <w:ind w:left="227"/>
        <w:jc w:val="left"/>
      </w:pPr>
      <w:r>
        <w:t xml:space="preserve">Söderström, Martin, ämnesråd (fr.o.m den 15-feb-2012 t.o.m. den </w:t>
      </w:r>
    </w:p>
    <w:p w:rsidR="00037DCF" w:rsidRDefault="00037DCF" w:rsidP="00037DCF">
      <w:pPr>
        <w:pStyle w:val="Brdtext"/>
        <w:ind w:left="227"/>
        <w:jc w:val="left"/>
      </w:pPr>
      <w:r>
        <w:t>30-nov-2012)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Kullgren, Sara, (fr.o.m den 14-nov-2011 t.o.m. den 16-dec-2012)</w:t>
      </w:r>
    </w:p>
    <w:p w:rsidR="00037DCF" w:rsidRDefault="00037DCF" w:rsidP="00037DCF">
      <w:pPr>
        <w:pStyle w:val="Brdtextmedindrag"/>
      </w:pPr>
    </w:p>
    <w:p w:rsidR="00037DCF" w:rsidRDefault="00037DCF" w:rsidP="00037DCF">
      <w:pPr>
        <w:pStyle w:val="Brdtext"/>
      </w:pPr>
      <w:r>
        <w:t>Sekreterare:</w:t>
      </w:r>
    </w:p>
    <w:p w:rsidR="00037DCF" w:rsidRDefault="00037DCF" w:rsidP="00037DCF">
      <w:pPr>
        <w:pStyle w:val="Brdtext"/>
        <w:ind w:left="227"/>
        <w:jc w:val="left"/>
      </w:pPr>
      <w:r>
        <w:t>Olofsson, Jonas, (fr.o.m den  9-jan-2012 t.o.m. den 30-nov-2012)</w:t>
      </w:r>
    </w:p>
    <w:p w:rsidR="00037DCF" w:rsidRDefault="00037DCF" w:rsidP="00037DCF">
      <w:pPr>
        <w:pStyle w:val="Brdtext"/>
        <w:jc w:val="left"/>
      </w:pPr>
    </w:p>
    <w:p w:rsidR="00037DCF" w:rsidRDefault="00037DCF" w:rsidP="00037DCF">
      <w:pPr>
        <w:pStyle w:val="Brdtext"/>
        <w:jc w:val="left"/>
      </w:pPr>
      <w:r>
        <w:t>Direktiv för utredningen, se dir. 2011:87</w:t>
      </w:r>
    </w:p>
    <w:p w:rsidR="00037DCF" w:rsidRDefault="00037DCF" w:rsidP="00037DCF">
      <w:pPr>
        <w:pStyle w:val="Brdtext"/>
        <w:jc w:val="left"/>
      </w:pPr>
      <w:r>
        <w:lastRenderedPageBreak/>
        <w:t>Uppdraget är därmed slutfört.</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71" w:name="_Toc348704940"/>
      <w:bookmarkStart w:id="672" w:name="_Toc349138088"/>
      <w:bookmarkStart w:id="673" w:name="_Toc349138428"/>
      <w:r w:rsidRPr="00C37B78">
        <w:rPr>
          <w:sz w:val="23"/>
          <w:szCs w:val="23"/>
        </w:rPr>
        <w:t xml:space="preserve">Utredningen om vissa medborgarskapsfrågor  </w:t>
      </w:r>
      <w:r>
        <w:rPr>
          <w:sz w:val="23"/>
          <w:szCs w:val="23"/>
        </w:rPr>
        <w:t xml:space="preserve">          </w:t>
      </w:r>
      <w:r w:rsidRPr="00C37B78">
        <w:rPr>
          <w:sz w:val="23"/>
          <w:szCs w:val="23"/>
        </w:rPr>
        <w:t xml:space="preserve"> (A 2012:01)</w:t>
      </w:r>
      <w:bookmarkEnd w:id="671"/>
      <w:bookmarkEnd w:id="672"/>
      <w:bookmarkEnd w:id="673"/>
    </w:p>
    <w:p w:rsidR="00037DCF" w:rsidRDefault="00037DCF" w:rsidP="00037DCF">
      <w:pPr>
        <w:pStyle w:val="Brdtext"/>
        <w:jc w:val="left"/>
      </w:pPr>
      <w:r>
        <w:t>Tillkallad enligt regeringens bemyndigande 12-jan-2012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Strömmer, Gunnar, (fr.o.m den 13-jan-2012)</w:t>
      </w:r>
    </w:p>
    <w:p w:rsidR="00EE090E" w:rsidRDefault="00EE090E" w:rsidP="00037DCF">
      <w:pPr>
        <w:pStyle w:val="Brdtext"/>
      </w:pPr>
    </w:p>
    <w:p w:rsidR="00037DCF" w:rsidRDefault="00037DCF" w:rsidP="00037DCF">
      <w:pPr>
        <w:pStyle w:val="Brdtext"/>
      </w:pPr>
      <w:r>
        <w:t>Sakkunniga:</w:t>
      </w:r>
    </w:p>
    <w:p w:rsidR="00037DCF" w:rsidRDefault="00037DCF" w:rsidP="00037DCF">
      <w:pPr>
        <w:pStyle w:val="Brdtext"/>
        <w:ind w:left="227"/>
        <w:jc w:val="left"/>
      </w:pPr>
      <w:r>
        <w:t>Johansson, Annica, departementssekreterare (fr.o.m den 27-mar-2012)</w:t>
      </w:r>
    </w:p>
    <w:p w:rsidR="00037DCF" w:rsidRDefault="00037DCF" w:rsidP="00037DCF">
      <w:pPr>
        <w:pStyle w:val="Brdtextmedindrag"/>
      </w:pPr>
    </w:p>
    <w:p w:rsidR="00037DCF" w:rsidRDefault="00037DCF" w:rsidP="00037DCF">
      <w:pPr>
        <w:pStyle w:val="Brdtext"/>
      </w:pPr>
      <w:r>
        <w:t>Experter:</w:t>
      </w:r>
    </w:p>
    <w:p w:rsidR="00037DCF" w:rsidRDefault="00037DCF" w:rsidP="00037DCF">
      <w:pPr>
        <w:pStyle w:val="Brdtext"/>
        <w:ind w:left="227"/>
        <w:jc w:val="left"/>
      </w:pPr>
      <w:r>
        <w:t>Bergdahl, Claes, kansliråd (fr.o.m den 27-mar-2012)</w:t>
      </w:r>
    </w:p>
    <w:p w:rsidR="00037DCF" w:rsidRDefault="00037DCF" w:rsidP="00037DCF">
      <w:pPr>
        <w:pStyle w:val="Brdtext"/>
        <w:ind w:left="227"/>
        <w:jc w:val="left"/>
      </w:pPr>
      <w:r>
        <w:t xml:space="preserve">Enlund, Gun, kansliråd (fr.o.m den 27-mar-2012 t.o.m den  </w:t>
      </w:r>
    </w:p>
    <w:p w:rsidR="00037DCF" w:rsidRDefault="00037DCF" w:rsidP="00037DCF">
      <w:pPr>
        <w:pStyle w:val="Brdtext"/>
        <w:ind w:left="227"/>
        <w:jc w:val="left"/>
      </w:pPr>
      <w:r>
        <w:t>5-nov-2012)</w:t>
      </w:r>
    </w:p>
    <w:p w:rsidR="00037DCF" w:rsidRDefault="00037DCF" w:rsidP="00037DCF">
      <w:pPr>
        <w:pStyle w:val="Brdtext"/>
        <w:ind w:left="227"/>
        <w:jc w:val="left"/>
      </w:pPr>
      <w:r>
        <w:t>Eriksson, Edna, utbildare och idéutvecklare (fr.o.m den 27-mar-2012)</w:t>
      </w:r>
    </w:p>
    <w:p w:rsidR="00037DCF" w:rsidRDefault="00037DCF" w:rsidP="00037DCF">
      <w:pPr>
        <w:pStyle w:val="Brdtext"/>
        <w:ind w:left="227"/>
        <w:jc w:val="left"/>
      </w:pPr>
      <w:r>
        <w:t>Erlandsson, Jan, departementsråd (fr.o.m den  6-nov-2012)</w:t>
      </w:r>
    </w:p>
    <w:p w:rsidR="00037DCF" w:rsidRDefault="00037DCF" w:rsidP="00037DCF">
      <w:pPr>
        <w:pStyle w:val="Brdtext"/>
        <w:ind w:left="227"/>
        <w:jc w:val="left"/>
      </w:pPr>
      <w:r>
        <w:t>Hermanson, Gunnar, f.d. departementsråd (fr.o.m den 27-mar-2012)</w:t>
      </w:r>
    </w:p>
    <w:p w:rsidR="00037DCF" w:rsidRDefault="00037DCF" w:rsidP="00037DCF">
      <w:pPr>
        <w:pStyle w:val="Brdtext"/>
        <w:ind w:left="227"/>
        <w:jc w:val="left"/>
      </w:pPr>
      <w:r>
        <w:t>Lindblom, Anna-Karin, ämnesråd (fr.o.m den 27-mar-2012)</w:t>
      </w:r>
    </w:p>
    <w:p w:rsidR="00037DCF" w:rsidRDefault="00037DCF" w:rsidP="00037DCF">
      <w:pPr>
        <w:pStyle w:val="Brdtext"/>
        <w:ind w:left="227"/>
        <w:jc w:val="left"/>
      </w:pPr>
      <w:r>
        <w:t>Lokrantz Bernitz, Hedvig, universitetslektor (fr.o.m den 27-mar-2012)</w:t>
      </w:r>
    </w:p>
    <w:p w:rsidR="00037DCF" w:rsidRDefault="00037DCF" w:rsidP="00037DCF">
      <w:pPr>
        <w:pStyle w:val="Brdtext"/>
        <w:ind w:left="227"/>
        <w:jc w:val="left"/>
      </w:pPr>
      <w:r>
        <w:t>Lundberg, Bo, expert (fr.o.m den 27-mar-2012)</w:t>
      </w:r>
    </w:p>
    <w:p w:rsidR="00037DCF" w:rsidRDefault="00037DCF" w:rsidP="00037DCF">
      <w:pPr>
        <w:pStyle w:val="Brdtext"/>
        <w:ind w:left="227"/>
        <w:jc w:val="left"/>
      </w:pPr>
      <w:r>
        <w:t>Mahmood, Qaisar, enhetschef (fr.o.m den 27-mar-2012)</w:t>
      </w:r>
    </w:p>
    <w:p w:rsidR="00037DCF" w:rsidRDefault="00037DCF" w:rsidP="00037DCF">
      <w:pPr>
        <w:pStyle w:val="Brdtext"/>
        <w:ind w:left="227"/>
        <w:jc w:val="left"/>
      </w:pPr>
      <w:r>
        <w:t>Strömblad, Per, docent (fr.o.m den 27-mar-2012)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Ölander, Jens, (fr.o.m den  1-mar-2012)</w:t>
      </w:r>
    </w:p>
    <w:p w:rsidR="00037DCF" w:rsidRDefault="00037DCF" w:rsidP="00037DCF">
      <w:pPr>
        <w:pStyle w:val="Brdtextmedindrag"/>
      </w:pPr>
    </w:p>
    <w:p w:rsidR="00037DCF" w:rsidRDefault="00037DCF" w:rsidP="00037DCF">
      <w:pPr>
        <w:pStyle w:val="Brdtext"/>
      </w:pPr>
      <w:r>
        <w:t>Sekreterare:</w:t>
      </w:r>
    </w:p>
    <w:p w:rsidR="00037DCF" w:rsidRPr="002E7BFD" w:rsidRDefault="00037DCF" w:rsidP="00037DCF">
      <w:pPr>
        <w:pStyle w:val="Brdtext"/>
        <w:ind w:left="227"/>
        <w:jc w:val="left"/>
      </w:pPr>
      <w:r w:rsidRPr="002E7BFD">
        <w:t>Brunson, Daniel, (fr.o.m den 12-mar-2012)</w:t>
      </w:r>
    </w:p>
    <w:p w:rsidR="00037DCF" w:rsidRDefault="00037DCF" w:rsidP="00037DCF">
      <w:pPr>
        <w:pStyle w:val="Brdtext"/>
        <w:ind w:left="227"/>
        <w:jc w:val="left"/>
      </w:pPr>
      <w:r>
        <w:t>Monfils Gustafsson, Katarina, (fr.o.m den  4-jun-2012)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2012:2</w:t>
      </w:r>
    </w:p>
    <w:p w:rsidR="00037DCF" w:rsidRDefault="00037DCF" w:rsidP="00037DCF">
      <w:pPr>
        <w:pStyle w:val="Brdtext"/>
        <w:jc w:val="left"/>
      </w:pPr>
    </w:p>
    <w:p w:rsidR="00037DCF" w:rsidRDefault="00037DCF" w:rsidP="00037DCF">
      <w:pPr>
        <w:pStyle w:val="Brdtext"/>
        <w:jc w:val="left"/>
      </w:pPr>
      <w:r>
        <w:t>Utredningen beräknas avsluta sitt arbete senast den 1 april 2013.</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74" w:name="_Toc348704941"/>
      <w:bookmarkStart w:id="675" w:name="_Toc349138089"/>
      <w:bookmarkStart w:id="676" w:name="_Toc349138429"/>
      <w:r w:rsidRPr="00C37B78">
        <w:rPr>
          <w:sz w:val="23"/>
          <w:szCs w:val="23"/>
        </w:rPr>
        <w:t xml:space="preserve">Utredningen om aktiva </w:t>
      </w:r>
      <w:r>
        <w:rPr>
          <w:sz w:val="23"/>
          <w:szCs w:val="23"/>
        </w:rPr>
        <w:t>åtgärder mot diskriminering</w:t>
      </w:r>
      <w:r w:rsidRPr="00C37B78">
        <w:rPr>
          <w:sz w:val="23"/>
          <w:szCs w:val="23"/>
        </w:rPr>
        <w:t xml:space="preserve"> (A 2012:02)</w:t>
      </w:r>
      <w:bookmarkEnd w:id="674"/>
      <w:bookmarkEnd w:id="675"/>
      <w:bookmarkEnd w:id="676"/>
    </w:p>
    <w:p w:rsidR="00037DCF" w:rsidRDefault="00037DCF" w:rsidP="00037DCF">
      <w:pPr>
        <w:pStyle w:val="Brdtext"/>
        <w:jc w:val="left"/>
      </w:pPr>
      <w:r>
        <w:t>Tillkallad enligt regeringens bemyndigande 12-jul-2012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Lilja Hansson, Cathrine, ordförande (fr.o.m den 23-okt-2012)</w:t>
      </w:r>
    </w:p>
    <w:p w:rsidR="00037DCF" w:rsidRDefault="00037DCF" w:rsidP="00037DCF">
      <w:pPr>
        <w:pStyle w:val="Brdtext"/>
        <w:jc w:val="left"/>
      </w:pPr>
      <w:r>
        <w:lastRenderedPageBreak/>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2012:80</w:t>
      </w:r>
    </w:p>
    <w:p w:rsidR="00037DCF" w:rsidRDefault="00037DCF" w:rsidP="00037DCF">
      <w:pPr>
        <w:pStyle w:val="Brdtext"/>
        <w:jc w:val="left"/>
      </w:pPr>
    </w:p>
    <w:p w:rsidR="00037DCF" w:rsidRDefault="00037DCF" w:rsidP="00037DCF">
      <w:pPr>
        <w:pStyle w:val="Brdtext"/>
        <w:jc w:val="left"/>
      </w:pPr>
      <w:r>
        <w:t>Utredningen beräknas avsluta sitt arbete senast den 1 november 2013.</w:t>
      </w:r>
    </w:p>
    <w:p w:rsidR="00037DCF" w:rsidRPr="00C37B78" w:rsidRDefault="00037DCF" w:rsidP="00037DCF">
      <w:pPr>
        <w:pStyle w:val="Rubrik2"/>
        <w:numPr>
          <w:ilvl w:val="1"/>
          <w:numId w:val="23"/>
        </w:numPr>
        <w:tabs>
          <w:tab w:val="clear" w:pos="1134"/>
          <w:tab w:val="clear" w:pos="2268"/>
          <w:tab w:val="left" w:pos="850"/>
        </w:tabs>
        <w:ind w:left="850" w:hanging="850"/>
        <w:rPr>
          <w:sz w:val="23"/>
          <w:szCs w:val="23"/>
        </w:rPr>
      </w:pPr>
      <w:bookmarkStart w:id="677" w:name="_Toc348704942"/>
      <w:bookmarkStart w:id="678" w:name="_Toc349138090"/>
      <w:bookmarkStart w:id="679" w:name="_Toc349138430"/>
      <w:r w:rsidRPr="00C37B78">
        <w:rPr>
          <w:sz w:val="23"/>
          <w:szCs w:val="23"/>
        </w:rPr>
        <w:t xml:space="preserve">Parlamentariska utredningen om utstationering </w:t>
      </w:r>
      <w:r>
        <w:rPr>
          <w:sz w:val="23"/>
          <w:szCs w:val="23"/>
        </w:rPr>
        <w:t xml:space="preserve">         </w:t>
      </w:r>
      <w:r w:rsidRPr="00C37B78">
        <w:rPr>
          <w:sz w:val="23"/>
          <w:szCs w:val="23"/>
        </w:rPr>
        <w:t>(A 2012:03)</w:t>
      </w:r>
      <w:bookmarkEnd w:id="677"/>
      <w:bookmarkEnd w:id="678"/>
      <w:bookmarkEnd w:id="679"/>
    </w:p>
    <w:p w:rsidR="00037DCF" w:rsidRDefault="00037DCF" w:rsidP="00037DCF">
      <w:pPr>
        <w:pStyle w:val="Brdtext"/>
        <w:jc w:val="left"/>
      </w:pPr>
      <w:r>
        <w:t>Tillkallad enligt regeringens bemyndigande 27-sep-2012</w:t>
      </w:r>
    </w:p>
    <w:p w:rsidR="00037DCF" w:rsidRDefault="00037DCF" w:rsidP="00037DCF">
      <w:pPr>
        <w:pStyle w:val="Brdtext"/>
        <w:jc w:val="left"/>
      </w:pPr>
    </w:p>
    <w:p w:rsidR="00037DCF" w:rsidRDefault="00037DCF" w:rsidP="00037DCF">
      <w:pPr>
        <w:pStyle w:val="Brdtext"/>
      </w:pPr>
      <w:r>
        <w:t>Särskild utredare:</w:t>
      </w:r>
    </w:p>
    <w:p w:rsidR="00037DCF" w:rsidRDefault="00037DCF" w:rsidP="00037DCF">
      <w:pPr>
        <w:pStyle w:val="Brdtext"/>
        <w:ind w:left="227"/>
        <w:jc w:val="left"/>
      </w:pPr>
      <w:r>
        <w:t>Svantesson, Elisabeth, ordförande (fr.o.m den  1-okt-2012)</w:t>
      </w:r>
    </w:p>
    <w:p w:rsidR="00037DCF" w:rsidRDefault="00037DCF" w:rsidP="00037DCF">
      <w:pPr>
        <w:pStyle w:val="Brdtextmedindrag"/>
      </w:pPr>
    </w:p>
    <w:p w:rsidR="00037DCF" w:rsidRDefault="00037DCF" w:rsidP="00037DCF">
      <w:pPr>
        <w:pStyle w:val="Brdtext"/>
      </w:pPr>
      <w:r>
        <w:t>Ledamöter:</w:t>
      </w:r>
    </w:p>
    <w:p w:rsidR="00037DCF" w:rsidRDefault="00037DCF" w:rsidP="00037DCF">
      <w:pPr>
        <w:pStyle w:val="Brdtext"/>
        <w:ind w:left="227"/>
        <w:jc w:val="left"/>
      </w:pPr>
      <w:r>
        <w:t>Andersson, Johan, led. av riksdagen (fr.o.m den  7-dec-2012)</w:t>
      </w:r>
    </w:p>
    <w:p w:rsidR="00037DCF" w:rsidRDefault="00037DCF" w:rsidP="00037DCF">
      <w:pPr>
        <w:pStyle w:val="Brdtext"/>
        <w:ind w:left="227"/>
        <w:jc w:val="left"/>
      </w:pPr>
      <w:r>
        <w:t>Avsan, Anti, led. av riksdagen (fr.o.m den  7-dec-2012)</w:t>
      </w:r>
    </w:p>
    <w:p w:rsidR="00037DCF" w:rsidRDefault="00037DCF" w:rsidP="00037DCF">
      <w:pPr>
        <w:pStyle w:val="Brdtext"/>
        <w:ind w:left="227"/>
        <w:jc w:val="left"/>
      </w:pPr>
      <w:r>
        <w:t>Bengtsson, Berit, filosofie doktor (fr.o.m den  7-dec-2012)</w:t>
      </w:r>
    </w:p>
    <w:p w:rsidR="00037DCF" w:rsidRDefault="00037DCF" w:rsidP="00037DCF">
      <w:pPr>
        <w:pStyle w:val="Brdtext"/>
        <w:ind w:left="227"/>
        <w:jc w:val="left"/>
      </w:pPr>
      <w:r>
        <w:t>Brännström, Katarina, led. av riksdagen (fr.o.m den  7-dec-2012)</w:t>
      </w:r>
    </w:p>
    <w:p w:rsidR="00037DCF" w:rsidRDefault="00037DCF" w:rsidP="00037DCF">
      <w:pPr>
        <w:pStyle w:val="Brdtext"/>
        <w:ind w:left="227"/>
        <w:jc w:val="left"/>
      </w:pPr>
      <w:r>
        <w:t>Carlsson, Andreas, led. av riksdagen (fr.o.m den  7-dec-2012)</w:t>
      </w:r>
    </w:p>
    <w:p w:rsidR="00037DCF" w:rsidRDefault="00037DCF" w:rsidP="00037DCF">
      <w:pPr>
        <w:pStyle w:val="Brdtext"/>
        <w:ind w:left="227"/>
        <w:jc w:val="left"/>
      </w:pPr>
      <w:r>
        <w:t>Holm, Ulf, led. av riksdagen (fr.o.m den  7-dec-2012)</w:t>
      </w:r>
    </w:p>
    <w:p w:rsidR="00037DCF" w:rsidRDefault="00037DCF" w:rsidP="00037DCF">
      <w:pPr>
        <w:pStyle w:val="Brdtext"/>
        <w:ind w:left="227"/>
        <w:jc w:val="left"/>
      </w:pPr>
      <w:r>
        <w:t>Johansson Metso, Frida, ledamot (fr.o.m den  7-dec-2012)</w:t>
      </w:r>
    </w:p>
    <w:p w:rsidR="00037DCF" w:rsidRDefault="00037DCF" w:rsidP="00037DCF">
      <w:pPr>
        <w:pStyle w:val="Brdtext"/>
        <w:ind w:left="227"/>
        <w:jc w:val="left"/>
      </w:pPr>
      <w:r>
        <w:t>Johansson, Ylva, led. av riksdagen (fr.o.m den  7-dec-2012)</w:t>
      </w:r>
    </w:p>
    <w:p w:rsidR="00037DCF" w:rsidRDefault="00037DCF" w:rsidP="00037DCF">
      <w:pPr>
        <w:pStyle w:val="Brdtext"/>
        <w:ind w:left="227"/>
        <w:jc w:val="left"/>
      </w:pPr>
      <w:r>
        <w:t>Plass, Maria, led. av riksdagen (fr.o.m den  7-dec-2012)</w:t>
      </w:r>
    </w:p>
    <w:p w:rsidR="00037DCF" w:rsidRDefault="00037DCF" w:rsidP="00037DCF">
      <w:pPr>
        <w:pStyle w:val="Brdtext"/>
        <w:ind w:left="227"/>
        <w:jc w:val="left"/>
      </w:pPr>
      <w:r>
        <w:t>Qarlsson, Annika, led. av riksdagen (fr.o.m den  7-dec-2012)</w:t>
      </w:r>
    </w:p>
    <w:p w:rsidR="00037DCF" w:rsidRDefault="00037DCF" w:rsidP="00037DCF">
      <w:pPr>
        <w:pStyle w:val="Brdtext"/>
        <w:ind w:left="227"/>
        <w:jc w:val="left"/>
      </w:pPr>
      <w:r>
        <w:t>Sällström, Sven-Olof, led. av riksdagen (fr.o.m den  7-dec-2012)</w:t>
      </w:r>
    </w:p>
    <w:p w:rsidR="00037DCF" w:rsidRDefault="00037DCF" w:rsidP="00037DCF">
      <w:pPr>
        <w:pStyle w:val="Brdtext"/>
        <w:ind w:left="227"/>
        <w:jc w:val="left"/>
      </w:pPr>
      <w:r>
        <w:t>Rudén, Janne, förbundsordförande (fr.o.m den  7-dec-2012)</w:t>
      </w:r>
    </w:p>
    <w:p w:rsidR="00037DCF" w:rsidRDefault="00037DCF" w:rsidP="00037DCF">
      <w:pPr>
        <w:pStyle w:val="Brdtextmedindrag"/>
      </w:pPr>
    </w:p>
    <w:p w:rsidR="00037DCF" w:rsidRDefault="00037DCF" w:rsidP="00037DCF">
      <w:pPr>
        <w:pStyle w:val="Brdtext"/>
      </w:pPr>
      <w:r>
        <w:t>Huvudsekreterare:</w:t>
      </w:r>
    </w:p>
    <w:p w:rsidR="00037DCF" w:rsidRDefault="00037DCF" w:rsidP="00037DCF">
      <w:pPr>
        <w:pStyle w:val="Brdtext"/>
        <w:ind w:left="227"/>
        <w:jc w:val="left"/>
      </w:pPr>
      <w:r>
        <w:t>Öman, Sören, (fr.o.m den  1-dec-2012)</w:t>
      </w:r>
    </w:p>
    <w:p w:rsidR="00037DCF" w:rsidRDefault="00037DCF" w:rsidP="00037DCF">
      <w:pPr>
        <w:pStyle w:val="Brdtext"/>
        <w:jc w:val="left"/>
      </w:pPr>
    </w:p>
    <w:p w:rsidR="00037DCF" w:rsidRDefault="00037DCF" w:rsidP="00037DCF">
      <w:pPr>
        <w:pStyle w:val="Brdtext"/>
        <w:jc w:val="left"/>
      </w:pPr>
      <w:r>
        <w:t>Lokal: Garnisonen, Karlavägen 100, 103 33 Stockholm</w:t>
      </w:r>
    </w:p>
    <w:p w:rsidR="00037DCF" w:rsidRDefault="00037DCF" w:rsidP="00037DCF">
      <w:pPr>
        <w:pStyle w:val="Brdtext"/>
        <w:jc w:val="left"/>
      </w:pPr>
    </w:p>
    <w:p w:rsidR="00037DCF" w:rsidRDefault="00037DCF" w:rsidP="00037DCF">
      <w:pPr>
        <w:pStyle w:val="Brdtext"/>
        <w:jc w:val="left"/>
      </w:pPr>
      <w:r>
        <w:t>Direktiv för utredningen, se dir. 2012:92</w:t>
      </w:r>
    </w:p>
    <w:p w:rsidR="00037DCF" w:rsidRDefault="00037DCF" w:rsidP="00037DCF">
      <w:pPr>
        <w:pStyle w:val="Brdtext"/>
        <w:jc w:val="left"/>
      </w:pPr>
    </w:p>
    <w:p w:rsidR="00C4469C" w:rsidRDefault="00037DCF" w:rsidP="00C4469C">
      <w:pPr>
        <w:pStyle w:val="Brdtext"/>
        <w:jc w:val="left"/>
        <w:sectPr w:rsidR="00C4469C" w:rsidSect="00137D2A">
          <w:type w:val="continuous"/>
          <w:pgSz w:w="9356" w:h="13721" w:code="9"/>
          <w:pgMar w:top="1417" w:right="2438" w:bottom="1191" w:left="737" w:header="0" w:footer="709" w:gutter="283"/>
          <w:cols w:space="720"/>
          <w:docGrid w:linePitch="245"/>
        </w:sectPr>
      </w:pPr>
      <w:r>
        <w:t>Utredningen beräknas avsluta sitt arbete senast den 31 december 2014.</w:t>
      </w:r>
    </w:p>
    <w:p w:rsidR="00037DCF" w:rsidRDefault="00037DCF" w:rsidP="00C4469C">
      <w:pPr>
        <w:pStyle w:val="Brdtext"/>
        <w:jc w:val="left"/>
        <w:sectPr w:rsidR="00037DCF" w:rsidSect="00137D2A">
          <w:type w:val="continuous"/>
          <w:pgSz w:w="9356" w:h="13721" w:code="9"/>
          <w:pgMar w:top="1417" w:right="2438" w:bottom="1191" w:left="737" w:header="0" w:footer="709" w:gutter="283"/>
          <w:cols w:space="720"/>
          <w:docGrid w:linePitch="245"/>
        </w:sectPr>
      </w:pPr>
    </w:p>
    <w:p w:rsidR="00C4469C" w:rsidRDefault="00037DCF" w:rsidP="00C4469C">
      <w:pPr>
        <w:overflowPunct/>
        <w:autoSpaceDE/>
        <w:autoSpaceDN/>
        <w:adjustRightInd/>
        <w:textAlignment w:val="auto"/>
      </w:pPr>
      <w:r>
        <w:lastRenderedPageBreak/>
        <w:br w:type="page"/>
      </w: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C4469C" w:rsidRDefault="00C4469C" w:rsidP="00C4469C">
      <w:pPr>
        <w:overflowPunct/>
        <w:autoSpaceDE/>
        <w:autoSpaceDN/>
        <w:adjustRightInd/>
        <w:textAlignment w:val="auto"/>
      </w:pPr>
    </w:p>
    <w:p w:rsidR="00200DED" w:rsidRDefault="00C4469C" w:rsidP="00C4469C">
      <w:pPr>
        <w:overflowPunct/>
        <w:autoSpaceDE/>
        <w:autoSpaceDN/>
        <w:adjustRightInd/>
        <w:jc w:val="center"/>
        <w:textAlignment w:val="auto"/>
        <w:rPr>
          <w:sz w:val="27"/>
          <w:szCs w:val="27"/>
        </w:rPr>
        <w:sectPr w:rsidR="00200DED" w:rsidSect="00037DCF">
          <w:headerReference w:type="even" r:id="rId24"/>
          <w:headerReference w:type="default" r:id="rId25"/>
          <w:type w:val="continuous"/>
          <w:pgSz w:w="9356" w:h="13721" w:code="9"/>
          <w:pgMar w:top="1417" w:right="2438" w:bottom="1191" w:left="737" w:header="0" w:footer="709" w:gutter="283"/>
          <w:cols w:space="720"/>
          <w:docGrid w:linePitch="245"/>
        </w:sectPr>
      </w:pPr>
      <w:r w:rsidRPr="00C4469C">
        <w:rPr>
          <w:sz w:val="27"/>
          <w:szCs w:val="27"/>
        </w:rPr>
        <w:t>Bilagor</w:t>
      </w:r>
      <w:r w:rsidRPr="00C4469C">
        <w:rPr>
          <w:sz w:val="27"/>
          <w:szCs w:val="27"/>
        </w:rP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Propbilaga"/>
            </w:pPr>
            <w:bookmarkStart w:id="680" w:name="_Toc348704943"/>
            <w:r>
              <w:rPr>
                <w:sz w:val="18"/>
              </w:rPr>
              <w:lastRenderedPageBreak/>
              <w:br w:type="page"/>
            </w:r>
            <w:bookmarkStart w:id="681" w:name="_Toc349138091"/>
            <w:bookmarkStart w:id="682" w:name="_Toc349138431"/>
            <w:r w:rsidRPr="001768C6">
              <w:t>Bilaga 1 Kommittékostnader</w:t>
            </w:r>
            <w:bookmarkEnd w:id="681"/>
            <w:bookmarkEnd w:id="682"/>
          </w:p>
        </w:tc>
      </w:tr>
    </w:tbl>
    <w:tbl>
      <w:tblPr>
        <w:tblW w:w="7115" w:type="dxa"/>
        <w:tblInd w:w="55" w:type="dxa"/>
        <w:tblCellMar>
          <w:left w:w="70" w:type="dxa"/>
          <w:right w:w="70" w:type="dxa"/>
        </w:tblCellMar>
        <w:tblLook w:val="04A0" w:firstRow="1" w:lastRow="0" w:firstColumn="1" w:lastColumn="0" w:noHBand="0" w:noVBand="1"/>
      </w:tblPr>
      <w:tblGrid>
        <w:gridCol w:w="4292"/>
        <w:gridCol w:w="850"/>
        <w:gridCol w:w="482"/>
        <w:gridCol w:w="227"/>
        <w:gridCol w:w="903"/>
        <w:gridCol w:w="73"/>
        <w:gridCol w:w="296"/>
      </w:tblGrid>
      <w:tr w:rsidR="006459F2" w:rsidRPr="00E607C2" w:rsidTr="00733C58">
        <w:trPr>
          <w:trHeight w:val="180"/>
        </w:trPr>
        <w:tc>
          <w:tcPr>
            <w:tcW w:w="4284" w:type="dxa"/>
            <w:tcBorders>
              <w:top w:val="nil"/>
              <w:left w:val="nil"/>
              <w:bottom w:val="single" w:sz="4" w:space="0" w:color="auto"/>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b/>
                <w:bCs/>
                <w:sz w:val="14"/>
                <w:szCs w:val="14"/>
                <w:lang w:eastAsia="sv-SE"/>
              </w:rPr>
            </w:pPr>
            <w:r w:rsidRPr="00E607C2">
              <w:rPr>
                <w:rFonts w:ascii="Arial" w:hAnsi="Arial" w:cs="Arial"/>
                <w:b/>
                <w:bCs/>
                <w:sz w:val="14"/>
                <w:szCs w:val="14"/>
                <w:lang w:eastAsia="sv-SE"/>
              </w:rPr>
              <w:t>JUSTITIEDEPARTEMENTET</w:t>
            </w:r>
          </w:p>
        </w:tc>
        <w:tc>
          <w:tcPr>
            <w:tcW w:w="1332" w:type="dxa"/>
            <w:gridSpan w:val="2"/>
            <w:tcBorders>
              <w:top w:val="nil"/>
              <w:left w:val="nil"/>
              <w:bottom w:val="single" w:sz="4" w:space="0" w:color="auto"/>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w:t>
            </w:r>
          </w:p>
        </w:tc>
        <w:tc>
          <w:tcPr>
            <w:tcW w:w="1203" w:type="dxa"/>
            <w:gridSpan w:val="3"/>
            <w:tcBorders>
              <w:top w:val="nil"/>
              <w:left w:val="nil"/>
              <w:bottom w:val="single" w:sz="4" w:space="0" w:color="auto"/>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w:t>
            </w:r>
          </w:p>
        </w:tc>
        <w:tc>
          <w:tcPr>
            <w:tcW w:w="296" w:type="dxa"/>
            <w:tcBorders>
              <w:top w:val="nil"/>
              <w:left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w:t>
            </w:r>
          </w:p>
        </w:tc>
      </w:tr>
      <w:tr w:rsidR="006459F2" w:rsidRPr="00E607C2" w:rsidTr="00733C58">
        <w:trPr>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Kommitténs benämning</w:t>
            </w:r>
          </w:p>
        </w:tc>
        <w:tc>
          <w:tcPr>
            <w:tcW w:w="2535" w:type="dxa"/>
            <w:gridSpan w:val="5"/>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u w:val="single"/>
                <w:lang w:eastAsia="sv-SE"/>
              </w:rPr>
            </w:pPr>
            <w:r w:rsidRPr="00E607C2">
              <w:rPr>
                <w:rFonts w:ascii="Arial" w:hAnsi="Arial" w:cs="Arial"/>
                <w:sz w:val="14"/>
                <w:szCs w:val="14"/>
                <w:u w:val="single"/>
                <w:lang w:eastAsia="sv-SE"/>
              </w:rPr>
              <w:t xml:space="preserve">Utgifter (i tusental kronor) </w:t>
            </w:r>
          </w:p>
        </w:tc>
        <w:tc>
          <w:tcPr>
            <w:tcW w:w="296"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t.o.m.</w:t>
            </w:r>
          </w:p>
        </w:tc>
        <w:tc>
          <w:tcPr>
            <w:tcW w:w="1612" w:type="dxa"/>
            <w:gridSpan w:val="3"/>
            <w:tcBorders>
              <w:top w:val="nil"/>
              <w:left w:val="nil"/>
              <w:bottom w:val="nil"/>
              <w:right w:val="nil"/>
            </w:tcBorders>
            <w:shd w:val="clear" w:color="auto" w:fill="auto"/>
            <w:noWrap/>
            <w:tcMar>
              <w:left w:w="28" w:type="dxa"/>
              <w:right w:w="28" w:type="dxa"/>
            </w:tcMar>
            <w:vAlign w:val="bottom"/>
            <w:hideMark/>
          </w:tcPr>
          <w:p w:rsidR="006459F2" w:rsidRPr="00E607C2" w:rsidRDefault="006459F2" w:rsidP="00733C58">
            <w:pPr>
              <w:overflowPunct/>
              <w:autoSpaceDE/>
              <w:autoSpaceDN/>
              <w:adjustRightInd/>
              <w:textAlignment w:val="auto"/>
              <w:rPr>
                <w:rFonts w:ascii="Arial" w:hAnsi="Arial" w:cs="Arial"/>
                <w:sz w:val="14"/>
                <w:szCs w:val="14"/>
                <w:u w:val="single"/>
                <w:lang w:eastAsia="sv-SE"/>
              </w:rPr>
            </w:pPr>
            <w:r w:rsidRPr="00E607C2">
              <w:rPr>
                <w:rFonts w:ascii="Arial" w:hAnsi="Arial" w:cs="Arial"/>
                <w:sz w:val="14"/>
                <w:szCs w:val="14"/>
                <w:u w:val="single"/>
                <w:lang w:eastAsia="sv-SE"/>
              </w:rPr>
              <w:t>2012-01-01--2012-12-31</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tcMar>
              <w:left w:w="57" w:type="dxa"/>
              <w:right w:w="57" w:type="dxa"/>
            </w:tcMar>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2011-12-31</w:t>
            </w:r>
          </w:p>
        </w:tc>
        <w:tc>
          <w:tcPr>
            <w:tcW w:w="709" w:type="dxa"/>
            <w:gridSpan w:val="2"/>
            <w:tcBorders>
              <w:top w:val="nil"/>
              <w:left w:val="nil"/>
              <w:bottom w:val="nil"/>
              <w:right w:val="nil"/>
            </w:tcBorders>
            <w:shd w:val="clear" w:color="auto" w:fill="auto"/>
            <w:noWrap/>
            <w:tcMar>
              <w:left w:w="28" w:type="dxa"/>
              <w:right w:w="28" w:type="dxa"/>
            </w:tcMar>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Lön, m.m.</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Dagarvoden</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single" w:sz="4" w:space="0" w:color="auto"/>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w:t>
            </w:r>
          </w:p>
        </w:tc>
        <w:tc>
          <w:tcPr>
            <w:tcW w:w="709" w:type="dxa"/>
            <w:gridSpan w:val="2"/>
            <w:tcBorders>
              <w:top w:val="nil"/>
              <w:left w:val="nil"/>
              <w:bottom w:val="single" w:sz="4" w:space="0" w:color="auto"/>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b/>
                <w:bCs/>
                <w:sz w:val="14"/>
                <w:szCs w:val="14"/>
                <w:lang w:eastAsia="sv-SE"/>
              </w:rPr>
            </w:pPr>
            <w:r w:rsidRPr="00E607C2">
              <w:rPr>
                <w:rFonts w:ascii="Arial" w:hAnsi="Arial" w:cs="Arial"/>
                <w:b/>
                <w:bCs/>
                <w:sz w:val="14"/>
                <w:szCs w:val="14"/>
                <w:lang w:eastAsia="sv-SE"/>
              </w:rPr>
              <w:t>Kommittéer som avslutat sin verksamhet</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b/>
                <w:bCs/>
                <w:sz w:val="14"/>
                <w:szCs w:val="14"/>
                <w:lang w:eastAsia="sv-SE"/>
              </w:rPr>
            </w:pPr>
            <w:r w:rsidRPr="00E607C2">
              <w:rPr>
                <w:rFonts w:ascii="Arial" w:hAnsi="Arial" w:cs="Arial"/>
                <w:b/>
                <w:bCs/>
                <w:sz w:val="14"/>
                <w:szCs w:val="14"/>
                <w:lang w:eastAsia="sv-SE"/>
              </w:rPr>
              <w:t>senast den 31 december 2012</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xml:space="preserve">Utredningen om genomförande av EU-direktiv om rätt till tolkning </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och översättning vid straffrättsliga förfaranden (Ju 2011:16)</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446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54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Utredningen om framtidens stöd till konsumenter (Ju 2011:06)</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664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506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59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Torgny Håstad (Ju 2011:F)</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152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543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48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Vinstfördelningsutredningen (Ju 2011:02)</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800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678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59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Utredningen om stärkt skydd mot tvångsäktenskap och</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barnäktenskap (Ju 2010:06)</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1 080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453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45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Brottsskadelagsutredningen  (Ju 2010:12)</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1 227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276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38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xml:space="preserve">Utredningen om genomförande av EU-direktiv om sena </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betalningar (Ju 2011:04)</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731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275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24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Niklas Ljunggren (Ju 2012:B)</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17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36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xml:space="preserve">Utredningen om utvärdering av vissa lagändringar angående </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xml:space="preserve">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skyddet av immateriella rättigheter på Internet (Ju2009:14)</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840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200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48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xml:space="preserve">Utredningen om skadeståndsansvar &amp; försäkringsplikt via </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sjötransporter (Ju 2010:13)</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1 088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210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24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Thomas Rolén (Ju 2012:E)</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351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90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Påföljdsutredningen (Ju 2009:11)</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6 262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823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62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Fridskränkningsutredningen (Ju 2010:05)</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1 043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73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10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2010 års penningtvättutredning (Ju 2010:11)</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1 287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246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24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Niklas Wågnert (Ju 2011:C)</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89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23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48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Håkan Friman (Ju 2011:E)</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243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667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Charlotta Riberdahl (Ju 2012:A)</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708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54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Joakim Zetterstedt (Ju 2010:H)</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139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Cecilia Bergman (Ju 2011:A)</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5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Krister Kumlin (Ju 2004:P)</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466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3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30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Johan Danelius (Ju 2011:H)</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16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17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36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Yttrandefrihetskommittén (Ju 2003:04)</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13 950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3 075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128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tcMar>
              <w:right w:w="0" w:type="dxa"/>
            </w:tcMar>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 xml:space="preserve">Utredningen om utlänningslagen och EES-medborgare </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tcMar>
              <w:right w:w="0" w:type="dxa"/>
            </w:tcMar>
            <w:vAlign w:val="bottom"/>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(Ju 2011:07)</w:t>
            </w:r>
          </w:p>
        </w:tc>
        <w:tc>
          <w:tcPr>
            <w:tcW w:w="850" w:type="dxa"/>
            <w:tcBorders>
              <w:top w:val="nil"/>
              <w:left w:val="nil"/>
              <w:bottom w:val="nil"/>
              <w:right w:val="nil"/>
            </w:tcBorders>
            <w:shd w:val="clear" w:color="auto" w:fill="auto"/>
            <w:noWrap/>
            <w:vAlign w:val="bottom"/>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403</w:t>
            </w:r>
          </w:p>
        </w:tc>
        <w:tc>
          <w:tcPr>
            <w:tcW w:w="709" w:type="dxa"/>
            <w:gridSpan w:val="2"/>
            <w:tcBorders>
              <w:top w:val="nil"/>
              <w:left w:val="nil"/>
              <w:bottom w:val="nil"/>
              <w:right w:val="nil"/>
            </w:tcBorders>
            <w:shd w:val="clear" w:color="auto" w:fill="auto"/>
            <w:noWrap/>
            <w:vAlign w:val="bottom"/>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681</w:t>
            </w:r>
          </w:p>
        </w:tc>
        <w:tc>
          <w:tcPr>
            <w:tcW w:w="903" w:type="dxa"/>
            <w:tcBorders>
              <w:top w:val="nil"/>
              <w:left w:val="nil"/>
              <w:bottom w:val="nil"/>
              <w:right w:val="nil"/>
            </w:tcBorders>
            <w:shd w:val="clear" w:color="auto" w:fill="auto"/>
            <w:noWrap/>
            <w:vAlign w:val="bottom"/>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60</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Arbetsgrupp kriminologisk forskning (Ju 2007:D)</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Rolf Skog (Ju 2010:G)</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r w:rsidRPr="00E607C2">
              <w:rPr>
                <w:rFonts w:ascii="Arial" w:hAnsi="Arial" w:cs="Arial"/>
                <w:sz w:val="14"/>
                <w:szCs w:val="14"/>
                <w:lang w:eastAsia="sv-SE"/>
              </w:rPr>
              <w:t>Uppdrag till Bertil Bengtsson (Ju 2011:G)</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sz w:val="14"/>
                <w:szCs w:val="14"/>
                <w:lang w:eastAsia="sv-SE"/>
              </w:rPr>
            </w:pPr>
            <w:r w:rsidRPr="00E607C2">
              <w:rPr>
                <w:rFonts w:ascii="Arial" w:hAnsi="Arial" w:cs="Arial"/>
                <w:sz w:val="14"/>
                <w:szCs w:val="14"/>
                <w:lang w:eastAsia="sv-SE"/>
              </w:rPr>
              <w:t xml:space="preserve">  -  </w:t>
            </w: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textAlignment w:val="auto"/>
              <w:rPr>
                <w:rFonts w:ascii="Arial" w:hAnsi="Arial" w:cs="Arial"/>
                <w:sz w:val="14"/>
                <w:szCs w:val="14"/>
                <w:lang w:eastAsia="sv-SE"/>
              </w:rPr>
            </w:pPr>
          </w:p>
        </w:tc>
      </w:tr>
      <w:tr w:rsidR="006459F2" w:rsidRPr="00E607C2" w:rsidTr="00733C58">
        <w:trPr>
          <w:gridAfter w:val="2"/>
          <w:wAfter w:w="369" w:type="dxa"/>
          <w:trHeight w:val="180"/>
        </w:trPr>
        <w:tc>
          <w:tcPr>
            <w:tcW w:w="4284" w:type="dxa"/>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E607C2">
              <w:rPr>
                <w:rFonts w:ascii="Arial" w:hAnsi="Arial" w:cs="Arial"/>
                <w:sz w:val="14"/>
                <w:szCs w:val="14"/>
                <w:lang w:eastAsia="sv-SE"/>
              </w:rPr>
              <w:t xml:space="preserve">                                                          </w:t>
            </w:r>
            <w:r w:rsidRPr="008D0864">
              <w:rPr>
                <w:rFonts w:ascii="Arial" w:hAnsi="Arial" w:cs="Arial"/>
                <w:b/>
                <w:sz w:val="14"/>
                <w:szCs w:val="14"/>
                <w:lang w:eastAsia="sv-SE"/>
              </w:rPr>
              <w:t>Summa</w:t>
            </w:r>
          </w:p>
        </w:tc>
        <w:tc>
          <w:tcPr>
            <w:tcW w:w="850"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b/>
                <w:bCs/>
                <w:sz w:val="14"/>
                <w:szCs w:val="14"/>
                <w:lang w:eastAsia="sv-SE"/>
              </w:rPr>
            </w:pPr>
            <w:r w:rsidRPr="00E607C2">
              <w:rPr>
                <w:rFonts w:ascii="Arial" w:hAnsi="Arial" w:cs="Arial"/>
                <w:b/>
                <w:bCs/>
                <w:sz w:val="14"/>
                <w:szCs w:val="14"/>
                <w:lang w:eastAsia="sv-SE"/>
              </w:rPr>
              <w:t xml:space="preserve">30 485 </w:t>
            </w:r>
          </w:p>
        </w:tc>
        <w:tc>
          <w:tcPr>
            <w:tcW w:w="709" w:type="dxa"/>
            <w:gridSpan w:val="2"/>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b/>
                <w:bCs/>
                <w:sz w:val="14"/>
                <w:szCs w:val="14"/>
                <w:lang w:eastAsia="sv-SE"/>
              </w:rPr>
            </w:pPr>
            <w:r w:rsidRPr="00E607C2">
              <w:rPr>
                <w:rFonts w:ascii="Arial" w:hAnsi="Arial" w:cs="Arial"/>
                <w:b/>
                <w:bCs/>
                <w:sz w:val="14"/>
                <w:szCs w:val="14"/>
                <w:lang w:eastAsia="sv-SE"/>
              </w:rPr>
              <w:t xml:space="preserve">10 271 </w:t>
            </w:r>
          </w:p>
        </w:tc>
        <w:tc>
          <w:tcPr>
            <w:tcW w:w="903" w:type="dxa"/>
            <w:tcBorders>
              <w:top w:val="nil"/>
              <w:left w:val="nil"/>
              <w:bottom w:val="nil"/>
              <w:right w:val="nil"/>
            </w:tcBorders>
            <w:shd w:val="clear" w:color="auto" w:fill="auto"/>
            <w:noWrap/>
            <w:vAlign w:val="bottom"/>
            <w:hideMark/>
          </w:tcPr>
          <w:p w:rsidR="006459F2" w:rsidRPr="00E607C2" w:rsidRDefault="006459F2" w:rsidP="00733C58">
            <w:pPr>
              <w:overflowPunct/>
              <w:autoSpaceDE/>
              <w:autoSpaceDN/>
              <w:adjustRightInd/>
              <w:jc w:val="right"/>
              <w:textAlignment w:val="auto"/>
              <w:rPr>
                <w:rFonts w:ascii="Arial" w:hAnsi="Arial" w:cs="Arial"/>
                <w:b/>
                <w:bCs/>
                <w:sz w:val="14"/>
                <w:szCs w:val="14"/>
                <w:lang w:eastAsia="sv-SE"/>
              </w:rPr>
            </w:pPr>
            <w:r w:rsidRPr="00E607C2">
              <w:rPr>
                <w:rFonts w:ascii="Arial" w:hAnsi="Arial" w:cs="Arial"/>
                <w:b/>
                <w:bCs/>
                <w:sz w:val="14"/>
                <w:szCs w:val="14"/>
                <w:lang w:eastAsia="sv-SE"/>
              </w:rPr>
              <w:t xml:space="preserve">977 </w:t>
            </w:r>
          </w:p>
        </w:tc>
      </w:tr>
    </w:tbl>
    <w:p w:rsidR="006459F2" w:rsidRDefault="006459F2" w:rsidP="00733C58">
      <w:pPr>
        <w:pStyle w:val="Brdtext"/>
      </w:pPr>
    </w:p>
    <w:p w:rsidR="006459F2" w:rsidRPr="00E607C2" w:rsidRDefault="006459F2" w:rsidP="00733C58">
      <w:pPr>
        <w:pStyle w:val="Brdtextmedindrag"/>
      </w:pPr>
    </w:p>
    <w:p w:rsidR="006459F2" w:rsidRDefault="006459F2" w:rsidP="00733C58">
      <w:pPr>
        <w:pStyle w:val="Brdtextmedindrag"/>
      </w:pPr>
    </w:p>
    <w:p w:rsidR="006459F2" w:rsidRPr="00AA1680" w:rsidRDefault="006459F2" w:rsidP="00733C58">
      <w:pPr>
        <w:pStyle w:val="Brdtextmedindrag"/>
      </w:pPr>
    </w:p>
    <w:p w:rsidR="006459F2" w:rsidRDefault="006459F2" w:rsidP="00733C58">
      <w:pPr>
        <w:pStyle w:val="Brdtextmedindrag"/>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83" w:type="dxa"/>
        <w:tblInd w:w="55" w:type="dxa"/>
        <w:tblCellMar>
          <w:left w:w="70" w:type="dxa"/>
          <w:right w:w="70" w:type="dxa"/>
        </w:tblCellMar>
        <w:tblLook w:val="04A0" w:firstRow="1" w:lastRow="0" w:firstColumn="1" w:lastColumn="0" w:noHBand="0" w:noVBand="1"/>
      </w:tblPr>
      <w:tblGrid>
        <w:gridCol w:w="724"/>
        <w:gridCol w:w="697"/>
        <w:gridCol w:w="726"/>
        <w:gridCol w:w="885"/>
        <w:gridCol w:w="983"/>
        <w:gridCol w:w="1124"/>
        <w:gridCol w:w="844"/>
      </w:tblGrid>
      <w:tr w:rsidR="006459F2" w:rsidRPr="00C53DB3" w:rsidTr="00733C58">
        <w:trPr>
          <w:trHeight w:val="180"/>
        </w:trPr>
        <w:tc>
          <w:tcPr>
            <w:tcW w:w="724" w:type="dxa"/>
            <w:tcBorders>
              <w:top w:val="nil"/>
              <w:left w:val="nil"/>
              <w:bottom w:val="single" w:sz="4" w:space="0" w:color="auto"/>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697" w:type="dxa"/>
            <w:tcBorders>
              <w:top w:val="nil"/>
              <w:left w:val="nil"/>
              <w:bottom w:val="single" w:sz="4" w:space="0" w:color="auto"/>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726" w:type="dxa"/>
            <w:tcBorders>
              <w:top w:val="nil"/>
              <w:left w:val="nil"/>
              <w:bottom w:val="single" w:sz="4" w:space="0" w:color="auto"/>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885" w:type="dxa"/>
            <w:tcBorders>
              <w:top w:val="nil"/>
              <w:left w:val="nil"/>
              <w:bottom w:val="single" w:sz="4" w:space="0" w:color="auto"/>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983" w:type="dxa"/>
            <w:tcBorders>
              <w:top w:val="nil"/>
              <w:left w:val="nil"/>
              <w:bottom w:val="single" w:sz="4" w:space="0" w:color="auto"/>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1124" w:type="dxa"/>
            <w:tcBorders>
              <w:top w:val="nil"/>
              <w:left w:val="nil"/>
              <w:bottom w:val="single" w:sz="4" w:space="0" w:color="auto"/>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844" w:type="dxa"/>
            <w:tcBorders>
              <w:top w:val="nil"/>
              <w:left w:val="nil"/>
              <w:bottom w:val="single" w:sz="4" w:space="0" w:color="auto"/>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r>
      <w:tr w:rsidR="006459F2" w:rsidRPr="00C53DB3" w:rsidTr="00733C58">
        <w:trPr>
          <w:trHeight w:val="180"/>
        </w:trPr>
        <w:tc>
          <w:tcPr>
            <w:tcW w:w="7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Resor</w:t>
            </w:r>
          </w:p>
        </w:tc>
        <w:tc>
          <w:tcPr>
            <w:tcW w:w="697"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Tryckning</w:t>
            </w:r>
          </w:p>
        </w:tc>
        <w:tc>
          <w:tcPr>
            <w:tcW w:w="726"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Konsulta-</w:t>
            </w:r>
          </w:p>
        </w:tc>
        <w:tc>
          <w:tcPr>
            <w:tcW w:w="885"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Övriga </w:t>
            </w:r>
          </w:p>
        </w:tc>
        <w:tc>
          <w:tcPr>
            <w:tcW w:w="983"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Bidrag till</w:t>
            </w:r>
          </w:p>
        </w:tc>
        <w:tc>
          <w:tcPr>
            <w:tcW w:w="11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Inkomster</w:t>
            </w:r>
          </w:p>
        </w:tc>
        <w:tc>
          <w:tcPr>
            <w:tcW w:w="84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Summa</w:t>
            </w:r>
          </w:p>
        </w:tc>
      </w:tr>
      <w:tr w:rsidR="006459F2" w:rsidRPr="00C53DB3" w:rsidTr="00733C58">
        <w:trPr>
          <w:trHeight w:val="180"/>
        </w:trPr>
        <w:tc>
          <w:tcPr>
            <w:tcW w:w="7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tioner</w:t>
            </w:r>
          </w:p>
        </w:tc>
        <w:tc>
          <w:tcPr>
            <w:tcW w:w="885"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administra-</w:t>
            </w:r>
          </w:p>
        </w:tc>
        <w:tc>
          <w:tcPr>
            <w:tcW w:w="983"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myndigheter,</w:t>
            </w:r>
          </w:p>
        </w:tc>
        <w:tc>
          <w:tcPr>
            <w:tcW w:w="11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av försäljning</w:t>
            </w:r>
          </w:p>
        </w:tc>
        <w:tc>
          <w:tcPr>
            <w:tcW w:w="84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C53DB3">
              <w:rPr>
                <w:rFonts w:ascii="Arial" w:hAnsi="Arial" w:cs="Arial"/>
                <w:sz w:val="14"/>
                <w:szCs w:val="14"/>
                <w:lang w:eastAsia="sv-SE"/>
              </w:rPr>
              <w:t>iva</w:t>
            </w:r>
          </w:p>
        </w:tc>
        <w:tc>
          <w:tcPr>
            <w:tcW w:w="983"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institutioner,</w:t>
            </w:r>
          </w:p>
        </w:tc>
        <w:tc>
          <w:tcPr>
            <w:tcW w:w="112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m.m.</w:t>
            </w:r>
          </w:p>
        </w:tc>
        <w:tc>
          <w:tcPr>
            <w:tcW w:w="844" w:type="dxa"/>
            <w:tcBorders>
              <w:top w:val="nil"/>
              <w:left w:val="nil"/>
              <w:bottom w:val="nil"/>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single" w:sz="4" w:space="0" w:color="auto"/>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697" w:type="dxa"/>
            <w:tcBorders>
              <w:top w:val="nil"/>
              <w:left w:val="nil"/>
              <w:bottom w:val="single" w:sz="4" w:space="0" w:color="auto"/>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726" w:type="dxa"/>
            <w:tcBorders>
              <w:top w:val="nil"/>
              <w:left w:val="nil"/>
              <w:bottom w:val="single" w:sz="4" w:space="0" w:color="auto"/>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885" w:type="dxa"/>
            <w:tcBorders>
              <w:top w:val="nil"/>
              <w:left w:val="nil"/>
              <w:bottom w:val="single" w:sz="4" w:space="0" w:color="auto"/>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C53DB3">
              <w:rPr>
                <w:rFonts w:ascii="Arial" w:hAnsi="Arial" w:cs="Arial"/>
                <w:sz w:val="14"/>
                <w:szCs w:val="14"/>
                <w:lang w:eastAsia="sv-SE"/>
              </w:rPr>
              <w:t>tgifter</w:t>
            </w:r>
          </w:p>
        </w:tc>
        <w:tc>
          <w:tcPr>
            <w:tcW w:w="983" w:type="dxa"/>
            <w:tcBorders>
              <w:top w:val="nil"/>
              <w:left w:val="nil"/>
              <w:bottom w:val="single" w:sz="4" w:space="0" w:color="auto"/>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m.m.</w:t>
            </w:r>
          </w:p>
        </w:tc>
        <w:tc>
          <w:tcPr>
            <w:tcW w:w="1124" w:type="dxa"/>
            <w:tcBorders>
              <w:top w:val="nil"/>
              <w:left w:val="nil"/>
              <w:bottom w:val="single" w:sz="4" w:space="0" w:color="auto"/>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c>
          <w:tcPr>
            <w:tcW w:w="844" w:type="dxa"/>
            <w:tcBorders>
              <w:top w:val="nil"/>
              <w:left w:val="nil"/>
              <w:bottom w:val="single" w:sz="4" w:space="0" w:color="auto"/>
              <w:right w:val="nil"/>
            </w:tcBorders>
            <w:shd w:val="clear" w:color="auto" w:fill="auto"/>
            <w:noWrap/>
            <w:tcMar>
              <w:left w:w="45" w:type="dxa"/>
              <w:right w:w="45" w:type="dxa"/>
            </w:tcMar>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28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7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13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552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42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35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31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681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40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24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6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669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50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24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28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843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93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45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56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700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34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51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7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10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416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19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53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19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394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55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r w:rsidRPr="00C53DB3">
              <w:rPr>
                <w:rFonts w:ascii="Arial" w:hAnsi="Arial" w:cs="Arial"/>
                <w:sz w:val="14"/>
                <w:szCs w:val="14"/>
                <w:lang w:eastAsia="sv-SE"/>
              </w:rPr>
              <w:t xml:space="preserve">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33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20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306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21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49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13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325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441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73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380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20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49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1 407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11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33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128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72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351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71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675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31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23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11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827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33 </w:t>
            </w:r>
          </w:p>
        </w:tc>
      </w:tr>
      <w:tr w:rsidR="006459F2" w:rsidRPr="00C53DB3" w:rsidTr="00733C58">
        <w:trPr>
          <w:trHeight w:val="180"/>
        </w:trPr>
        <w:tc>
          <w:tcPr>
            <w:tcW w:w="724"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53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86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134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21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3 452 </w:t>
            </w:r>
          </w:p>
        </w:tc>
      </w:tr>
      <w:tr w:rsidR="006459F2" w:rsidRPr="00C53DB3" w:rsidTr="00733C58">
        <w:trPr>
          <w:trHeight w:val="180"/>
        </w:trPr>
        <w:tc>
          <w:tcPr>
            <w:tcW w:w="724"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53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30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4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3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831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sz w:val="14"/>
                <w:szCs w:val="14"/>
                <w:lang w:eastAsia="sv-SE"/>
              </w:rPr>
            </w:pPr>
            <w:r w:rsidRPr="00C53DB3">
              <w:rPr>
                <w:rFonts w:ascii="Arial" w:hAnsi="Arial" w:cs="Arial"/>
                <w:sz w:val="14"/>
                <w:szCs w:val="14"/>
                <w:lang w:eastAsia="sv-SE"/>
              </w:rPr>
              <w:t xml:space="preserve">  -  </w:t>
            </w: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textAlignment w:val="auto"/>
              <w:rPr>
                <w:rFonts w:ascii="Arial" w:hAnsi="Arial" w:cs="Arial"/>
                <w:sz w:val="14"/>
                <w:szCs w:val="14"/>
                <w:lang w:eastAsia="sv-SE"/>
              </w:rPr>
            </w:pPr>
          </w:p>
        </w:tc>
      </w:tr>
      <w:tr w:rsidR="006459F2" w:rsidRPr="00C53DB3" w:rsidTr="00733C58">
        <w:trPr>
          <w:trHeight w:val="180"/>
        </w:trPr>
        <w:tc>
          <w:tcPr>
            <w:tcW w:w="7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b/>
                <w:bCs/>
                <w:sz w:val="14"/>
                <w:szCs w:val="14"/>
                <w:lang w:eastAsia="sv-SE"/>
              </w:rPr>
            </w:pPr>
            <w:r w:rsidRPr="00C53DB3">
              <w:rPr>
                <w:rFonts w:ascii="Arial" w:hAnsi="Arial" w:cs="Arial"/>
                <w:b/>
                <w:bCs/>
                <w:sz w:val="14"/>
                <w:szCs w:val="14"/>
                <w:lang w:eastAsia="sv-SE"/>
              </w:rPr>
              <w:t xml:space="preserve">512 </w:t>
            </w:r>
          </w:p>
        </w:tc>
        <w:tc>
          <w:tcPr>
            <w:tcW w:w="697"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b/>
                <w:bCs/>
                <w:sz w:val="14"/>
                <w:szCs w:val="14"/>
                <w:lang w:eastAsia="sv-SE"/>
              </w:rPr>
            </w:pPr>
            <w:r w:rsidRPr="00C53DB3">
              <w:rPr>
                <w:rFonts w:ascii="Arial" w:hAnsi="Arial" w:cs="Arial"/>
                <w:b/>
                <w:bCs/>
                <w:sz w:val="14"/>
                <w:szCs w:val="14"/>
                <w:lang w:eastAsia="sv-SE"/>
              </w:rPr>
              <w:t xml:space="preserve">1 049 </w:t>
            </w:r>
          </w:p>
        </w:tc>
        <w:tc>
          <w:tcPr>
            <w:tcW w:w="726"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b/>
                <w:bCs/>
                <w:sz w:val="14"/>
                <w:szCs w:val="14"/>
                <w:lang w:eastAsia="sv-SE"/>
              </w:rPr>
            </w:pPr>
            <w:r w:rsidRPr="00C53DB3">
              <w:rPr>
                <w:rFonts w:ascii="Arial" w:hAnsi="Arial" w:cs="Arial"/>
                <w:b/>
                <w:bCs/>
                <w:sz w:val="14"/>
                <w:szCs w:val="14"/>
                <w:lang w:eastAsia="sv-SE"/>
              </w:rPr>
              <w:t xml:space="preserve">145 </w:t>
            </w:r>
          </w:p>
        </w:tc>
        <w:tc>
          <w:tcPr>
            <w:tcW w:w="885"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b/>
                <w:bCs/>
                <w:sz w:val="14"/>
                <w:szCs w:val="14"/>
                <w:lang w:eastAsia="sv-SE"/>
              </w:rPr>
            </w:pPr>
            <w:r w:rsidRPr="00C53DB3">
              <w:rPr>
                <w:rFonts w:ascii="Arial" w:hAnsi="Arial" w:cs="Arial"/>
                <w:b/>
                <w:bCs/>
                <w:sz w:val="14"/>
                <w:szCs w:val="14"/>
                <w:lang w:eastAsia="sv-SE"/>
              </w:rPr>
              <w:t xml:space="preserve">256 </w:t>
            </w:r>
          </w:p>
        </w:tc>
        <w:tc>
          <w:tcPr>
            <w:tcW w:w="983"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b/>
                <w:bCs/>
                <w:sz w:val="14"/>
                <w:szCs w:val="14"/>
                <w:lang w:eastAsia="sv-SE"/>
              </w:rPr>
            </w:pPr>
            <w:r w:rsidRPr="00C53DB3">
              <w:rPr>
                <w:rFonts w:ascii="Arial" w:hAnsi="Arial" w:cs="Arial"/>
                <w:b/>
                <w:bCs/>
                <w:sz w:val="14"/>
                <w:szCs w:val="14"/>
                <w:lang w:eastAsia="sv-SE"/>
              </w:rPr>
              <w:t xml:space="preserve">  -  </w:t>
            </w:r>
          </w:p>
        </w:tc>
        <w:tc>
          <w:tcPr>
            <w:tcW w:w="112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b/>
                <w:bCs/>
                <w:sz w:val="14"/>
                <w:szCs w:val="14"/>
                <w:lang w:eastAsia="sv-SE"/>
              </w:rPr>
            </w:pPr>
            <w:r w:rsidRPr="00C53DB3">
              <w:rPr>
                <w:rFonts w:ascii="Arial" w:hAnsi="Arial" w:cs="Arial"/>
                <w:b/>
                <w:bCs/>
                <w:sz w:val="14"/>
                <w:szCs w:val="14"/>
                <w:lang w:eastAsia="sv-SE"/>
              </w:rPr>
              <w:t xml:space="preserve">  -  </w:t>
            </w:r>
          </w:p>
        </w:tc>
        <w:tc>
          <w:tcPr>
            <w:tcW w:w="844" w:type="dxa"/>
            <w:tcBorders>
              <w:top w:val="nil"/>
              <w:left w:val="nil"/>
              <w:bottom w:val="nil"/>
              <w:right w:val="nil"/>
            </w:tcBorders>
            <w:shd w:val="clear" w:color="auto" w:fill="auto"/>
            <w:noWrap/>
            <w:vAlign w:val="bottom"/>
            <w:hideMark/>
          </w:tcPr>
          <w:p w:rsidR="006459F2" w:rsidRPr="00C53DB3" w:rsidRDefault="006459F2" w:rsidP="00733C58">
            <w:pPr>
              <w:overflowPunct/>
              <w:autoSpaceDE/>
              <w:autoSpaceDN/>
              <w:adjustRightInd/>
              <w:jc w:val="right"/>
              <w:textAlignment w:val="auto"/>
              <w:rPr>
                <w:rFonts w:ascii="Arial" w:hAnsi="Arial" w:cs="Arial"/>
                <w:b/>
                <w:bCs/>
                <w:sz w:val="14"/>
                <w:szCs w:val="14"/>
                <w:lang w:eastAsia="sv-SE"/>
              </w:rPr>
            </w:pPr>
            <w:r w:rsidRPr="00C53DB3">
              <w:rPr>
                <w:rFonts w:ascii="Arial" w:hAnsi="Arial" w:cs="Arial"/>
                <w:b/>
                <w:bCs/>
                <w:sz w:val="14"/>
                <w:szCs w:val="14"/>
                <w:lang w:eastAsia="sv-SE"/>
              </w:rPr>
              <w:t xml:space="preserve">13 210 </w:t>
            </w:r>
          </w:p>
        </w:tc>
      </w:tr>
    </w:tbl>
    <w:p w:rsidR="006459F2" w:rsidRDefault="006459F2" w:rsidP="00733C58">
      <w:pPr>
        <w:pStyle w:val="Brdtext"/>
      </w:pPr>
    </w:p>
    <w:p w:rsidR="006459F2" w:rsidRPr="00C53DB3"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7127" w:type="dxa"/>
        <w:tblInd w:w="55" w:type="dxa"/>
        <w:tblCellMar>
          <w:left w:w="70" w:type="dxa"/>
          <w:right w:w="70" w:type="dxa"/>
        </w:tblCellMar>
        <w:tblLook w:val="04A0" w:firstRow="1" w:lastRow="0" w:firstColumn="1" w:lastColumn="0" w:noHBand="0" w:noVBand="1"/>
      </w:tblPr>
      <w:tblGrid>
        <w:gridCol w:w="4292"/>
        <w:gridCol w:w="850"/>
        <w:gridCol w:w="482"/>
        <w:gridCol w:w="369"/>
        <w:gridCol w:w="850"/>
        <w:gridCol w:w="292"/>
      </w:tblGrid>
      <w:tr w:rsidR="006459F2" w:rsidRPr="00C0485B" w:rsidTr="00733C58">
        <w:trPr>
          <w:trHeight w:val="180"/>
        </w:trPr>
        <w:tc>
          <w:tcPr>
            <w:tcW w:w="4284"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b/>
                <w:bCs/>
                <w:sz w:val="14"/>
                <w:szCs w:val="14"/>
                <w:lang w:eastAsia="sv-SE"/>
              </w:rPr>
            </w:pPr>
            <w:r w:rsidRPr="00C0485B">
              <w:rPr>
                <w:rFonts w:ascii="Arial" w:hAnsi="Arial" w:cs="Arial"/>
                <w:b/>
                <w:bCs/>
                <w:sz w:val="14"/>
                <w:szCs w:val="14"/>
                <w:lang w:eastAsia="sv-SE"/>
              </w:rPr>
              <w:t>JUSTITIEDEPARTEMENTET</w:t>
            </w:r>
          </w:p>
        </w:tc>
        <w:tc>
          <w:tcPr>
            <w:tcW w:w="1332"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1219"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292" w:type="dxa"/>
            <w:tcBorders>
              <w:top w:val="nil"/>
              <w:left w:val="nil"/>
              <w:right w:val="nil"/>
            </w:tcBorders>
            <w:shd w:val="clear" w:color="auto" w:fill="auto"/>
            <w:noWrap/>
            <w:vAlign w:val="bottom"/>
            <w:hideMark/>
          </w:tcPr>
          <w:p w:rsidR="006459F2" w:rsidRPr="00C0485B" w:rsidRDefault="006459F2" w:rsidP="00733C58">
            <w:pPr>
              <w:overflowPunct/>
              <w:autoSpaceDE/>
              <w:autoSpaceDN/>
              <w:adjustRightInd/>
              <w:jc w:val="center"/>
              <w:textAlignment w:val="auto"/>
              <w:rPr>
                <w:rFonts w:ascii="Arial" w:hAnsi="Arial" w:cs="Arial"/>
                <w:sz w:val="14"/>
                <w:szCs w:val="14"/>
                <w:lang w:eastAsia="sv-SE"/>
              </w:rPr>
            </w:pPr>
          </w:p>
        </w:tc>
      </w:tr>
      <w:tr w:rsidR="006459F2" w:rsidRPr="00C0485B" w:rsidTr="00733C58">
        <w:trPr>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Kommitténs benämning</w:t>
            </w:r>
          </w:p>
        </w:tc>
        <w:tc>
          <w:tcPr>
            <w:tcW w:w="2551" w:type="dxa"/>
            <w:gridSpan w:val="4"/>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u w:val="single"/>
                <w:lang w:eastAsia="sv-SE"/>
              </w:rPr>
            </w:pPr>
            <w:r w:rsidRPr="00C0485B">
              <w:rPr>
                <w:rFonts w:ascii="Arial" w:hAnsi="Arial" w:cs="Arial"/>
                <w:sz w:val="14"/>
                <w:szCs w:val="14"/>
                <w:u w:val="single"/>
                <w:lang w:eastAsia="sv-SE"/>
              </w:rPr>
              <w:t xml:space="preserve">Utgifter (i tusental kronor) </w:t>
            </w:r>
          </w:p>
        </w:tc>
        <w:tc>
          <w:tcPr>
            <w:tcW w:w="292"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center"/>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t.o.m.</w:t>
            </w:r>
          </w:p>
        </w:tc>
        <w:tc>
          <w:tcPr>
            <w:tcW w:w="1701" w:type="dxa"/>
            <w:gridSpan w:val="3"/>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u w:val="single"/>
                <w:lang w:eastAsia="sv-SE"/>
              </w:rPr>
            </w:pPr>
            <w:r w:rsidRPr="00C0485B">
              <w:rPr>
                <w:rFonts w:ascii="Arial" w:hAnsi="Arial" w:cs="Arial"/>
                <w:sz w:val="14"/>
                <w:szCs w:val="14"/>
                <w:u w:val="single"/>
                <w:lang w:eastAsia="sv-SE"/>
              </w:rPr>
              <w:t>2012-01-01--2012-12-31</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2011-12-31</w:t>
            </w:r>
          </w:p>
        </w:tc>
        <w:tc>
          <w:tcPr>
            <w:tcW w:w="851" w:type="dxa"/>
            <w:gridSpan w:val="2"/>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Lön, m.m.</w:t>
            </w: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Dagarvoden</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1"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b/>
                <w:sz w:val="14"/>
                <w:szCs w:val="14"/>
                <w:lang w:eastAsia="sv-SE"/>
              </w:rPr>
            </w:pPr>
            <w:r w:rsidRPr="00C0485B">
              <w:rPr>
                <w:rFonts w:ascii="Arial" w:hAnsi="Arial" w:cs="Arial"/>
                <w:b/>
                <w:sz w:val="14"/>
                <w:szCs w:val="14"/>
                <w:lang w:eastAsia="sv-SE"/>
              </w:rPr>
              <w:t>Kommittéer som fortsätter sin verksamhet</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xml:space="preserve">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b/>
                <w:sz w:val="14"/>
                <w:szCs w:val="14"/>
                <w:lang w:eastAsia="sv-SE"/>
              </w:rPr>
            </w:pPr>
            <w:r w:rsidRPr="00C0485B">
              <w:rPr>
                <w:rFonts w:ascii="Arial" w:hAnsi="Arial" w:cs="Arial"/>
                <w:b/>
                <w:sz w:val="14"/>
                <w:szCs w:val="14"/>
                <w:lang w:eastAsia="sv-SE"/>
              </w:rPr>
              <w:t>efter den 1 januari 2013</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xml:space="preserve">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Polisorganisationskommittén (Ju 2010:09)</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3 641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3 490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176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Lars Nylén (Ju 2011:D)</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1 101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2 096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Svensk redaktör för Nordisk Domssamling (Ju 2010:D)</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111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12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25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Sveriges advokatsamfunds disciplinnämnd (Ju 2010:E)</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467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58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165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Straffprocessutredningen (Ju 2010:10)</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2 223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1 695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139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hyres- och arrendetvister (Ju 2011:09)</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196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871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101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EMR-utredningen (Ju 2011:10)</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262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877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137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Nämndemannautredningen (Ju 2012:08)</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582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70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Petra Lundh (Ju 2012:G)</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351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63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en ny Bryssel I-förordning (Ju 2012:15)</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vissa hemliga tvångsmedel (Ju 2010:08)</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1 261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832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171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it-brottskonvention (Ju 2011:12)</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92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857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81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Lars Wallinder (Ju 2012:L)</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81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14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överskuldsättning (Ju 2012:06)</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321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112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xml:space="preserve">Utredningen om konsumentskydd vid finansiell rådgivning </w:t>
            </w: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(Ju 2012:14)</w:t>
            </w: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 </w:t>
            </w: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10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Tomträtts- och arrendeutredningen (Ju 2011:08)</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437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897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99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2012 års ägarlägenhetsutredningen (Ju 2012:07)</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- 95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75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Maarit Jänterä-Jareborg (Ju 1999:D)</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1 265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34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72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Bertil Bengtsson (Ju 2000:N)</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1 193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72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Michael Hellner (Ju 2005:S)</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718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46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96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Namnlagskommittén (Ju 2009:17)</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4 492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1 768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141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Jori Munukka (Ju 2011:I)</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34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72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bättre förutsättningar för gode män och</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förvaltare (Ju 2012:01)</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686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110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tcMar>
              <w:right w:w="0"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skuldsanering för evighetsgäldenärer (Ju 2012:04)</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603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97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tcMar>
              <w:right w:w="0"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arvsfrågor i internationella situationer (Ju 2012:13)</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162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25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Henry Olsson (Ju 2003:A)</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2 521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120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tcMar>
              <w:right w:w="0"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xml:space="preserve">Utredningen om vissa civilrättsliga förvaltningsärenden </w:t>
            </w: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tcMar>
              <w:right w:w="0" w:type="dxa"/>
            </w:tcMar>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(Ju 2011:15)</w:t>
            </w: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867 </w:t>
            </w:r>
          </w:p>
        </w:tc>
        <w:tc>
          <w:tcPr>
            <w:tcW w:w="850" w:type="dxa"/>
            <w:tcBorders>
              <w:top w:val="nil"/>
              <w:left w:val="nil"/>
              <w:bottom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135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Johan Axhamn (Ju 2012:D)</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32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59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xml:space="preserve">Utredningen om ett enhetligt patentskydd i EU och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en ny patentlag (Ju 2012:12)</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186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29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Ju 2012:N Uppdrag till Johan Schelin</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en modern säkerhetsskyddslag (Ju 2011:14)</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1 750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183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Utredningen om skärpningar i vapenlagstiftningen (Ju 2012:03)</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656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99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Thomas Ericsson (Ju 2012:H)</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349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40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Ju 2012:J Uppdrag till Olof Egerstedt</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136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44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Ekobrottsberedningen (Ju 1995:A)</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2 683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Gunnel Lindberg (Ju 2007:E)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1 491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xml:space="preserve">Utredningen om förstärkt skydd mot främmande makts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underrättelsetjänst (Ju 2010:03)</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2 152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788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120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Straffrättsanvändningsutredningen (Ju 2011:05)</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675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848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93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Fredrik Wersäll (Ju 2012:F)</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569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79 </w:t>
            </w:r>
          </w:p>
        </w:tc>
      </w:tr>
      <w:tr w:rsidR="006459F2" w:rsidRPr="00C0485B" w:rsidTr="00733C58">
        <w:trPr>
          <w:gridAfter w:val="1"/>
          <w:wAfter w:w="292" w:type="dxa"/>
          <w:trHeight w:val="180"/>
        </w:trPr>
        <w:tc>
          <w:tcPr>
            <w:tcW w:w="4284"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Uppdrag till Susanne Kaevergaard (Ju 2012:I)</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17 </w:t>
            </w: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36 </w:t>
            </w:r>
          </w:p>
        </w:tc>
      </w:tr>
    </w:tbl>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27" w:type="dxa"/>
        <w:tblInd w:w="70" w:type="dxa"/>
        <w:tblCellMar>
          <w:left w:w="70" w:type="dxa"/>
          <w:right w:w="70" w:type="dxa"/>
        </w:tblCellMar>
        <w:tblLook w:val="0000" w:firstRow="0" w:lastRow="0" w:firstColumn="0" w:lastColumn="0" w:noHBand="0" w:noVBand="0"/>
      </w:tblPr>
      <w:tblGrid>
        <w:gridCol w:w="636"/>
        <w:gridCol w:w="747"/>
        <w:gridCol w:w="732"/>
        <w:gridCol w:w="833"/>
        <w:gridCol w:w="950"/>
        <w:gridCol w:w="1253"/>
        <w:gridCol w:w="776"/>
      </w:tblGrid>
      <w:tr w:rsidR="006459F2" w:rsidRPr="007C12B1" w:rsidTr="00733C58">
        <w:trPr>
          <w:trHeight w:val="180"/>
        </w:trPr>
        <w:tc>
          <w:tcPr>
            <w:tcW w:w="636" w:type="dxa"/>
            <w:tcBorders>
              <w:top w:val="nil"/>
              <w:left w:val="nil"/>
              <w:bottom w:val="single" w:sz="4" w:space="0" w:color="auto"/>
              <w:right w:val="nil"/>
            </w:tcBorders>
            <w:shd w:val="clear" w:color="auto" w:fill="auto"/>
            <w:noWrap/>
            <w:tcMar>
              <w:left w:w="40" w:type="dxa"/>
              <w:right w:w="40" w:type="dxa"/>
            </w:tcMar>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Resor</w:t>
            </w: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Bidrag till</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Inkomster</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Summa</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myndigheter,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av försäljning</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institutioner,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91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243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19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110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- 45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4 084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26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- 59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2 075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37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223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149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75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59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2 117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96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38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31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1 137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116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47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1 184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52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705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11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428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34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111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1 152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82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17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1 037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99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18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454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15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39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33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370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19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1 457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29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12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106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72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147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71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262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15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- 1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2 256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106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98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901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134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843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191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128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63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1 066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105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197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12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231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54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32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2 020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31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790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7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401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182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- 1 491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10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2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925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51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47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1 039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18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666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r w:rsidRPr="00C0485B">
              <w:rPr>
                <w:rFonts w:ascii="Arial" w:hAnsi="Arial" w:cs="Arial"/>
                <w:sz w:val="14"/>
                <w:szCs w:val="14"/>
                <w:lang w:eastAsia="sv-SE"/>
              </w:rPr>
              <w:t xml:space="preserve">53 </w:t>
            </w:r>
          </w:p>
        </w:tc>
      </w:tr>
    </w:tbl>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7119" w:type="dxa"/>
        <w:tblInd w:w="55" w:type="dxa"/>
        <w:tblCellMar>
          <w:left w:w="70" w:type="dxa"/>
          <w:right w:w="70" w:type="dxa"/>
        </w:tblCellMar>
        <w:tblLook w:val="04A0" w:firstRow="1" w:lastRow="0" w:firstColumn="1" w:lastColumn="0" w:noHBand="0" w:noVBand="1"/>
      </w:tblPr>
      <w:tblGrid>
        <w:gridCol w:w="4276"/>
        <w:gridCol w:w="850"/>
        <w:gridCol w:w="482"/>
        <w:gridCol w:w="369"/>
        <w:gridCol w:w="850"/>
        <w:gridCol w:w="113"/>
        <w:gridCol w:w="179"/>
      </w:tblGrid>
      <w:tr w:rsidR="006459F2" w:rsidRPr="00C0485B" w:rsidTr="00733C58">
        <w:trPr>
          <w:trHeight w:val="180"/>
        </w:trPr>
        <w:tc>
          <w:tcPr>
            <w:tcW w:w="4276"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b/>
                <w:bCs/>
                <w:sz w:val="14"/>
                <w:szCs w:val="14"/>
                <w:lang w:eastAsia="sv-SE"/>
              </w:rPr>
            </w:pPr>
            <w:r w:rsidRPr="00C0485B">
              <w:rPr>
                <w:rFonts w:ascii="Arial" w:hAnsi="Arial" w:cs="Arial"/>
                <w:b/>
                <w:bCs/>
                <w:sz w:val="14"/>
                <w:szCs w:val="14"/>
                <w:lang w:eastAsia="sv-SE"/>
              </w:rPr>
              <w:t>JUSTITIEDEPARTEMENTET</w:t>
            </w:r>
          </w:p>
        </w:tc>
        <w:tc>
          <w:tcPr>
            <w:tcW w:w="1332"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1332" w:type="dxa"/>
            <w:gridSpan w:val="3"/>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179"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r>
      <w:tr w:rsidR="006459F2" w:rsidRPr="00C0485B" w:rsidTr="00733C58">
        <w:trPr>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Kommitténs benämning</w:t>
            </w:r>
          </w:p>
        </w:tc>
        <w:tc>
          <w:tcPr>
            <w:tcW w:w="2664" w:type="dxa"/>
            <w:gridSpan w:val="5"/>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u w:val="single"/>
                <w:lang w:eastAsia="sv-SE"/>
              </w:rPr>
            </w:pPr>
            <w:r w:rsidRPr="00C0485B">
              <w:rPr>
                <w:rFonts w:ascii="Arial" w:hAnsi="Arial" w:cs="Arial"/>
                <w:sz w:val="14"/>
                <w:szCs w:val="14"/>
                <w:u w:val="single"/>
                <w:lang w:eastAsia="sv-SE"/>
              </w:rPr>
              <w:t xml:space="preserve">Utgifter (i tusental kronor) </w:t>
            </w:r>
          </w:p>
        </w:tc>
        <w:tc>
          <w:tcPr>
            <w:tcW w:w="179"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t.o.m.</w:t>
            </w:r>
          </w:p>
        </w:tc>
        <w:tc>
          <w:tcPr>
            <w:tcW w:w="1701" w:type="dxa"/>
            <w:gridSpan w:val="3"/>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u w:val="single"/>
                <w:lang w:eastAsia="sv-SE"/>
              </w:rPr>
            </w:pPr>
            <w:r w:rsidRPr="00C0485B">
              <w:rPr>
                <w:rFonts w:ascii="Arial" w:hAnsi="Arial" w:cs="Arial"/>
                <w:sz w:val="14"/>
                <w:szCs w:val="14"/>
                <w:u w:val="single"/>
                <w:lang w:eastAsia="sv-SE"/>
              </w:rPr>
              <w:t>2012-01-01--2012-12-31</w:t>
            </w:r>
          </w:p>
        </w:tc>
      </w:tr>
      <w:tr w:rsidR="006459F2" w:rsidRPr="00C0485B"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2011-12-31</w:t>
            </w:r>
          </w:p>
        </w:tc>
        <w:tc>
          <w:tcPr>
            <w:tcW w:w="851" w:type="dxa"/>
            <w:gridSpan w:val="2"/>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Lön, m.m.</w:t>
            </w: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Dagarvoden</w:t>
            </w:r>
          </w:p>
        </w:tc>
      </w:tr>
      <w:tr w:rsidR="006459F2" w:rsidRPr="00C0485B"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2"/>
          <w:wAfter w:w="292" w:type="dxa"/>
          <w:trHeight w:val="180"/>
        </w:trPr>
        <w:tc>
          <w:tcPr>
            <w:tcW w:w="4276"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1"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r>
      <w:tr w:rsidR="006459F2" w:rsidRPr="00C0485B"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Egendomsskyddsutredningen (Ju 2012:10)</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328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42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Utredningen om internationell straffverkställighet (Ju 2011:03)</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762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901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114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Uppdrag till Joakim Zetterstedt (Ju 2012:K)</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11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24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Uppdrag till Håkan Friman (Ju 2012:M)</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65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 xml:space="preserve">Utredningen en Nationell samordnare mot våld i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nära relationer (Ju 2012:05)</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3 708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Informationshanteringsutredningen (Ju 2011:11)</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40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1 944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171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2011 års vallagskommitté (Ju 2011:13)</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126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1 131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144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 xml:space="preserve">Utredningen om meddelarskydd för privatanställda i offentligt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finansierad verksamhet (Ju 2012:11)</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181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43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Rådet för migrations- o asyl pol barnfr (UD 2003:B)</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Globalt Forum för migration och utveckling (Ju 2012:C)</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3 251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Migrationsspråkutredningen (Ju 2012:02)</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623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98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 xml:space="preserve">Utredningen om ett effektivare arbete för att förebygga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förebygga våldsbejakande extremism (Ju 2012:09)</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725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70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r w:rsidRPr="00D42872">
              <w:rPr>
                <w:rFonts w:ascii="Arial" w:hAnsi="Arial" w:cs="Arial"/>
                <w:sz w:val="14"/>
                <w:szCs w:val="14"/>
                <w:lang w:eastAsia="sv-SE"/>
              </w:rPr>
              <w:t xml:space="preserve"> Rådet för flykting- och invandringsfrågor (UD 1997:A)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gridAfter w:val="2"/>
          <w:wAfter w:w="292" w:type="dxa"/>
          <w:trHeight w:val="180"/>
        </w:trPr>
        <w:tc>
          <w:tcPr>
            <w:tcW w:w="4276" w:type="dxa"/>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Summa</w:t>
            </w:r>
          </w:p>
        </w:tc>
        <w:tc>
          <w:tcPr>
            <w:tcW w:w="850" w:type="dxa"/>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26 418 </w:t>
            </w:r>
          </w:p>
        </w:tc>
        <w:tc>
          <w:tcPr>
            <w:tcW w:w="851" w:type="dxa"/>
            <w:gridSpan w:val="2"/>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36 821 </w:t>
            </w:r>
          </w:p>
        </w:tc>
        <w:tc>
          <w:tcPr>
            <w:tcW w:w="850" w:type="dxa"/>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3 866 </w:t>
            </w:r>
          </w:p>
        </w:tc>
      </w:tr>
    </w:tbl>
    <w:p w:rsidR="006459F2" w:rsidRDefault="006459F2" w:rsidP="00733C58">
      <w:pPr>
        <w:pStyle w:val="Brdtextmedindrag"/>
      </w:pPr>
    </w:p>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27" w:type="dxa"/>
        <w:tblInd w:w="70" w:type="dxa"/>
        <w:tblCellMar>
          <w:left w:w="70" w:type="dxa"/>
          <w:right w:w="70" w:type="dxa"/>
        </w:tblCellMar>
        <w:tblLook w:val="0000" w:firstRow="0" w:lastRow="0" w:firstColumn="0" w:lastColumn="0" w:noHBand="0" w:noVBand="0"/>
      </w:tblPr>
      <w:tblGrid>
        <w:gridCol w:w="636"/>
        <w:gridCol w:w="747"/>
        <w:gridCol w:w="732"/>
        <w:gridCol w:w="833"/>
        <w:gridCol w:w="950"/>
        <w:gridCol w:w="1253"/>
        <w:gridCol w:w="776"/>
      </w:tblGrid>
      <w:tr w:rsidR="006459F2" w:rsidRPr="007C12B1" w:rsidTr="00733C58">
        <w:trPr>
          <w:trHeight w:val="180"/>
        </w:trPr>
        <w:tc>
          <w:tcPr>
            <w:tcW w:w="636" w:type="dxa"/>
            <w:tcBorders>
              <w:top w:val="nil"/>
              <w:left w:val="nil"/>
              <w:bottom w:val="single" w:sz="4" w:space="0" w:color="auto"/>
              <w:right w:val="nil"/>
            </w:tcBorders>
            <w:shd w:val="clear" w:color="auto" w:fill="auto"/>
            <w:noWrap/>
            <w:tcMar>
              <w:left w:w="40" w:type="dxa"/>
              <w:right w:w="40" w:type="dxa"/>
            </w:tcMar>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Resor</w:t>
            </w: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Bidrag till</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Inkomster</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Summa</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myndigheter,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av försäljning</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institutioner,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26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400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39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1 058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35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65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296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11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16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150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- 1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4 180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143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36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2 294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116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5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15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77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1 488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7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232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346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10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17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1 070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4 694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53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119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6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899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141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41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137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98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1 212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r w:rsidRPr="00D42872">
              <w:rPr>
                <w:rFonts w:ascii="Arial" w:hAnsi="Arial" w:cs="Arial"/>
                <w:sz w:val="14"/>
                <w:szCs w:val="14"/>
                <w:lang w:eastAsia="sv-SE"/>
              </w:rPr>
              <w:t xml:space="preserve">  -  </w:t>
            </w: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42872" w:rsidRDefault="006459F2" w:rsidP="00733C58">
            <w:pPr>
              <w:overflowPunct/>
              <w:autoSpaceDE/>
              <w:autoSpaceDN/>
              <w:adjustRightInd/>
              <w:jc w:val="right"/>
              <w:textAlignment w:val="auto"/>
              <w:rPr>
                <w:rFonts w:ascii="Arial" w:hAnsi="Arial" w:cs="Arial"/>
                <w:sz w:val="14"/>
                <w:szCs w:val="14"/>
                <w:lang w:eastAsia="sv-SE"/>
              </w:rPr>
            </w:pPr>
          </w:p>
        </w:tc>
      </w:tr>
      <w:tr w:rsidR="006459F2" w:rsidRPr="00D42872" w:rsidTr="00733C58">
        <w:trPr>
          <w:trHeight w:val="180"/>
        </w:trPr>
        <w:tc>
          <w:tcPr>
            <w:tcW w:w="636" w:type="dxa"/>
            <w:tcBorders>
              <w:top w:val="nil"/>
              <w:left w:val="nil"/>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2 537 </w:t>
            </w:r>
          </w:p>
        </w:tc>
        <w:tc>
          <w:tcPr>
            <w:tcW w:w="747" w:type="dxa"/>
            <w:tcBorders>
              <w:top w:val="nil"/>
              <w:left w:val="nil"/>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503 </w:t>
            </w:r>
          </w:p>
        </w:tc>
        <w:tc>
          <w:tcPr>
            <w:tcW w:w="732" w:type="dxa"/>
            <w:tcBorders>
              <w:top w:val="nil"/>
              <w:left w:val="nil"/>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1 038 </w:t>
            </w:r>
          </w:p>
        </w:tc>
        <w:tc>
          <w:tcPr>
            <w:tcW w:w="833" w:type="dxa"/>
            <w:tcBorders>
              <w:top w:val="nil"/>
              <w:left w:val="nil"/>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1 925 </w:t>
            </w:r>
          </w:p>
        </w:tc>
        <w:tc>
          <w:tcPr>
            <w:tcW w:w="950" w:type="dxa"/>
            <w:tcBorders>
              <w:top w:val="nil"/>
              <w:left w:val="nil"/>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  </w:t>
            </w:r>
          </w:p>
        </w:tc>
        <w:tc>
          <w:tcPr>
            <w:tcW w:w="1253" w:type="dxa"/>
            <w:tcBorders>
              <w:top w:val="nil"/>
              <w:left w:val="nil"/>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- 1 597 </w:t>
            </w:r>
          </w:p>
        </w:tc>
        <w:tc>
          <w:tcPr>
            <w:tcW w:w="776" w:type="dxa"/>
            <w:tcBorders>
              <w:top w:val="nil"/>
              <w:left w:val="nil"/>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45 093 </w:t>
            </w: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7119" w:type="dxa"/>
        <w:tblInd w:w="55" w:type="dxa"/>
        <w:tblCellMar>
          <w:left w:w="70" w:type="dxa"/>
          <w:right w:w="70" w:type="dxa"/>
        </w:tblCellMar>
        <w:tblLook w:val="04A0" w:firstRow="1" w:lastRow="0" w:firstColumn="1" w:lastColumn="0" w:noHBand="0" w:noVBand="1"/>
      </w:tblPr>
      <w:tblGrid>
        <w:gridCol w:w="4276"/>
        <w:gridCol w:w="850"/>
        <w:gridCol w:w="482"/>
        <w:gridCol w:w="369"/>
        <w:gridCol w:w="850"/>
        <w:gridCol w:w="292"/>
      </w:tblGrid>
      <w:tr w:rsidR="006459F2" w:rsidRPr="00C0485B" w:rsidTr="00733C58">
        <w:trPr>
          <w:trHeight w:val="180"/>
        </w:trPr>
        <w:tc>
          <w:tcPr>
            <w:tcW w:w="4276"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b/>
                <w:bCs/>
                <w:sz w:val="14"/>
                <w:szCs w:val="14"/>
                <w:lang w:eastAsia="sv-SE"/>
              </w:rPr>
            </w:pPr>
            <w:r w:rsidRPr="00C0485B">
              <w:rPr>
                <w:rFonts w:ascii="Arial" w:hAnsi="Arial" w:cs="Arial"/>
                <w:b/>
                <w:bCs/>
                <w:sz w:val="14"/>
                <w:szCs w:val="14"/>
                <w:lang w:eastAsia="sv-SE"/>
              </w:rPr>
              <w:t>JUSTITIEDEPARTEMENTET</w:t>
            </w:r>
          </w:p>
        </w:tc>
        <w:tc>
          <w:tcPr>
            <w:tcW w:w="1332"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1219"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292" w:type="dxa"/>
            <w:tcBorders>
              <w:top w:val="nil"/>
              <w:left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r>
      <w:tr w:rsidR="006459F2" w:rsidRPr="00C0485B" w:rsidTr="00733C58">
        <w:trPr>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Kommitténs benämning</w:t>
            </w:r>
          </w:p>
        </w:tc>
        <w:tc>
          <w:tcPr>
            <w:tcW w:w="2551" w:type="dxa"/>
            <w:gridSpan w:val="4"/>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u w:val="single"/>
                <w:lang w:eastAsia="sv-SE"/>
              </w:rPr>
            </w:pPr>
            <w:r w:rsidRPr="00C0485B">
              <w:rPr>
                <w:rFonts w:ascii="Arial" w:hAnsi="Arial" w:cs="Arial"/>
                <w:sz w:val="14"/>
                <w:szCs w:val="14"/>
                <w:u w:val="single"/>
                <w:lang w:eastAsia="sv-SE"/>
              </w:rPr>
              <w:t xml:space="preserve">Utgifter (i tusental kronor) </w:t>
            </w:r>
          </w:p>
        </w:tc>
        <w:tc>
          <w:tcPr>
            <w:tcW w:w="292"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t.o.m.</w:t>
            </w:r>
          </w:p>
        </w:tc>
        <w:tc>
          <w:tcPr>
            <w:tcW w:w="1701" w:type="dxa"/>
            <w:gridSpan w:val="3"/>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u w:val="single"/>
                <w:lang w:eastAsia="sv-SE"/>
              </w:rPr>
            </w:pPr>
            <w:r w:rsidRPr="00C0485B">
              <w:rPr>
                <w:rFonts w:ascii="Arial" w:hAnsi="Arial" w:cs="Arial"/>
                <w:sz w:val="14"/>
                <w:szCs w:val="14"/>
                <w:u w:val="single"/>
                <w:lang w:eastAsia="sv-SE"/>
              </w:rPr>
              <w:t>2012-01-01--2012-12-31</w:t>
            </w:r>
          </w:p>
        </w:tc>
      </w:tr>
      <w:tr w:rsidR="006459F2" w:rsidRPr="00C0485B"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2011-12-31</w:t>
            </w:r>
          </w:p>
        </w:tc>
        <w:tc>
          <w:tcPr>
            <w:tcW w:w="851" w:type="dxa"/>
            <w:gridSpan w:val="2"/>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Lön, m.m.</w:t>
            </w: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Dagarvoden</w:t>
            </w:r>
          </w:p>
        </w:tc>
      </w:tr>
      <w:tr w:rsidR="006459F2" w:rsidRPr="00C0485B"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r>
      <w:tr w:rsidR="006459F2" w:rsidRPr="00C0485B" w:rsidTr="00733C58">
        <w:trPr>
          <w:gridAfter w:val="1"/>
          <w:wAfter w:w="292" w:type="dxa"/>
          <w:trHeight w:val="180"/>
        </w:trPr>
        <w:tc>
          <w:tcPr>
            <w:tcW w:w="4276"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1" w:type="dxa"/>
            <w:gridSpan w:val="2"/>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r w:rsidRPr="00C0485B">
              <w:rPr>
                <w:rFonts w:ascii="Arial" w:hAnsi="Arial" w:cs="Arial"/>
                <w:sz w:val="14"/>
                <w:szCs w:val="14"/>
                <w:lang w:eastAsia="sv-SE"/>
              </w:rPr>
              <w:t> </w:t>
            </w:r>
          </w:p>
        </w:tc>
      </w:tr>
      <w:tr w:rsidR="006459F2" w:rsidRPr="00C0485B"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textAlignment w:val="auto"/>
              <w:rPr>
                <w:rFonts w:ascii="Arial" w:hAnsi="Arial" w:cs="Arial"/>
                <w:b/>
                <w:sz w:val="14"/>
                <w:szCs w:val="14"/>
                <w:lang w:eastAsia="sv-SE"/>
              </w:rPr>
            </w:pPr>
            <w:r w:rsidRPr="00265814">
              <w:rPr>
                <w:rFonts w:ascii="Arial" w:hAnsi="Arial" w:cs="Arial"/>
                <w:b/>
                <w:sz w:val="14"/>
                <w:szCs w:val="14"/>
                <w:lang w:eastAsia="sv-SE"/>
              </w:rPr>
              <w:t>Kommittéer som slutredovisat sitt uppdrag</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textAlignment w:val="auto"/>
              <w:rPr>
                <w:rFonts w:ascii="Arial" w:hAnsi="Arial" w:cs="Arial"/>
                <w:b/>
                <w:sz w:val="14"/>
                <w:szCs w:val="14"/>
                <w:lang w:eastAsia="sv-SE"/>
              </w:rPr>
            </w:pPr>
            <w:r w:rsidRPr="00265814">
              <w:rPr>
                <w:rFonts w:ascii="Arial" w:hAnsi="Arial" w:cs="Arial"/>
                <w:b/>
                <w:sz w:val="14"/>
                <w:szCs w:val="14"/>
                <w:lang w:eastAsia="sv-SE"/>
              </w:rPr>
              <w:t>i tidigare års kommittéberättelse</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r w:rsidRPr="00D53374">
              <w:rPr>
                <w:rFonts w:ascii="Arial" w:hAnsi="Arial" w:cs="Arial"/>
                <w:sz w:val="14"/>
                <w:szCs w:val="14"/>
                <w:lang w:eastAsia="sv-SE"/>
              </w:rPr>
              <w:t>Förundersökningsutredningen (Ju 2009:07)</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3 734 </w:t>
            </w: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r w:rsidRPr="00D53374">
              <w:rPr>
                <w:rFonts w:ascii="Arial" w:hAnsi="Arial" w:cs="Arial"/>
                <w:sz w:val="14"/>
                <w:szCs w:val="14"/>
                <w:lang w:eastAsia="sv-SE"/>
              </w:rPr>
              <w:t>Utredningen om en samlad ekobrottshantering (Ju 2010:04)</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1 207 </w:t>
            </w: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r w:rsidRPr="00D53374">
              <w:rPr>
                <w:rFonts w:ascii="Arial" w:hAnsi="Arial" w:cs="Arial"/>
                <w:sz w:val="14"/>
                <w:szCs w:val="14"/>
                <w:lang w:eastAsia="sv-SE"/>
              </w:rPr>
              <w:t>Utredningen om informationsutbyte vid brottsbekämpning m.m.</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r w:rsidRPr="00D53374">
              <w:rPr>
                <w:rFonts w:ascii="Arial" w:hAnsi="Arial" w:cs="Arial"/>
                <w:sz w:val="14"/>
                <w:szCs w:val="14"/>
                <w:lang w:eastAsia="sv-SE"/>
              </w:rPr>
              <w:t>(Ju 2010:02)</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2 377 </w:t>
            </w: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- 2 </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26581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Summa</w:t>
            </w:r>
          </w:p>
        </w:tc>
        <w:tc>
          <w:tcPr>
            <w:tcW w:w="850"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7 318 </w:t>
            </w:r>
          </w:p>
        </w:tc>
        <w:tc>
          <w:tcPr>
            <w:tcW w:w="851" w:type="dxa"/>
            <w:gridSpan w:val="2"/>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- 2 </w:t>
            </w:r>
          </w:p>
        </w:tc>
        <w:tc>
          <w:tcPr>
            <w:tcW w:w="850"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  </w:t>
            </w: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textAlignment w:val="auto"/>
              <w:rPr>
                <w:rFonts w:ascii="Arial" w:hAnsi="Arial" w:cs="Arial"/>
                <w:b/>
                <w:sz w:val="14"/>
                <w:szCs w:val="14"/>
                <w:lang w:eastAsia="sv-SE"/>
              </w:rPr>
            </w:pPr>
            <w:r w:rsidRPr="00265814">
              <w:rPr>
                <w:rFonts w:ascii="Arial" w:hAnsi="Arial" w:cs="Arial"/>
                <w:b/>
                <w:sz w:val="14"/>
                <w:szCs w:val="14"/>
                <w:lang w:eastAsia="sv-SE"/>
              </w:rPr>
              <w:t>Övriga utgifter för kommittéer år 2012</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w:t>
            </w: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w:t>
            </w: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r w:rsidRPr="00D53374">
              <w:rPr>
                <w:rFonts w:ascii="Arial" w:hAnsi="Arial" w:cs="Arial"/>
                <w:sz w:val="14"/>
                <w:szCs w:val="14"/>
                <w:lang w:eastAsia="sv-SE"/>
              </w:rPr>
              <w:t>Gemensamma utgifter</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30 131 </w:t>
            </w: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r>
      <w:tr w:rsidR="006459F2" w:rsidRPr="00D5337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265814" w:rsidTr="00733C58">
        <w:trPr>
          <w:gridAfter w:val="1"/>
          <w:wAfter w:w="292" w:type="dxa"/>
          <w:trHeight w:val="180"/>
        </w:trPr>
        <w:tc>
          <w:tcPr>
            <w:tcW w:w="4276"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Summa</w:t>
            </w:r>
          </w:p>
        </w:tc>
        <w:tc>
          <w:tcPr>
            <w:tcW w:w="850"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30 131 </w:t>
            </w:r>
          </w:p>
        </w:tc>
        <w:tc>
          <w:tcPr>
            <w:tcW w:w="851" w:type="dxa"/>
            <w:gridSpan w:val="2"/>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  </w:t>
            </w:r>
          </w:p>
        </w:tc>
        <w:tc>
          <w:tcPr>
            <w:tcW w:w="850" w:type="dxa"/>
            <w:tcBorders>
              <w:top w:val="nil"/>
              <w:left w:val="nil"/>
              <w:bottom w:val="nil"/>
              <w:right w:val="nil"/>
            </w:tcBorders>
            <w:shd w:val="clear" w:color="auto" w:fill="auto"/>
            <w:noWrap/>
            <w:vAlign w:val="bottom"/>
            <w:hideMark/>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  </w:t>
            </w:r>
          </w:p>
        </w:tc>
      </w:tr>
      <w:tr w:rsidR="006459F2" w:rsidRPr="00D53374" w:rsidTr="00733C58">
        <w:trPr>
          <w:gridAfter w:val="1"/>
          <w:wAfter w:w="292" w:type="dxa"/>
          <w:trHeight w:val="180"/>
        </w:trPr>
        <w:tc>
          <w:tcPr>
            <w:tcW w:w="4276" w:type="dxa"/>
            <w:tcBorders>
              <w:top w:val="nil"/>
              <w:left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1" w:type="dxa"/>
            <w:gridSpan w:val="2"/>
            <w:tcBorders>
              <w:top w:val="nil"/>
              <w:left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50" w:type="dxa"/>
            <w:tcBorders>
              <w:top w:val="nil"/>
              <w:left w:val="nil"/>
              <w:right w:val="nil"/>
            </w:tcBorders>
            <w:shd w:val="clear" w:color="auto" w:fill="auto"/>
            <w:noWrap/>
            <w:vAlign w:val="bottom"/>
            <w:hideMark/>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gridAfter w:val="1"/>
          <w:wAfter w:w="292" w:type="dxa"/>
          <w:trHeight w:val="180"/>
        </w:trPr>
        <w:tc>
          <w:tcPr>
            <w:tcW w:w="4276" w:type="dxa"/>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Summa totalt</w:t>
            </w:r>
          </w:p>
        </w:tc>
        <w:tc>
          <w:tcPr>
            <w:tcW w:w="850" w:type="dxa"/>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94 352 </w:t>
            </w:r>
          </w:p>
        </w:tc>
        <w:tc>
          <w:tcPr>
            <w:tcW w:w="851" w:type="dxa"/>
            <w:gridSpan w:val="2"/>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47 090 </w:t>
            </w:r>
          </w:p>
        </w:tc>
        <w:tc>
          <w:tcPr>
            <w:tcW w:w="850" w:type="dxa"/>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4 843 </w:t>
            </w:r>
          </w:p>
        </w:tc>
      </w:tr>
      <w:tr w:rsidR="006459F2" w:rsidRPr="00D53374" w:rsidTr="00733C58">
        <w:trPr>
          <w:gridAfter w:val="1"/>
          <w:wAfter w:w="292" w:type="dxa"/>
          <w:trHeight w:val="180"/>
        </w:trPr>
        <w:tc>
          <w:tcPr>
            <w:tcW w:w="4276" w:type="dxa"/>
            <w:tcBorders>
              <w:top w:val="single" w:sz="4" w:space="0" w:color="auto"/>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r w:rsidRPr="00D53374">
              <w:rPr>
                <w:rFonts w:ascii="Arial" w:hAnsi="Arial" w:cs="Arial"/>
                <w:sz w:val="14"/>
                <w:szCs w:val="14"/>
                <w:lang w:eastAsia="sv-SE"/>
              </w:rPr>
              <w:t xml:space="preserve"> * Finansieras av Riksåklagaren </w:t>
            </w:r>
          </w:p>
        </w:tc>
        <w:tc>
          <w:tcPr>
            <w:tcW w:w="850" w:type="dxa"/>
            <w:tcBorders>
              <w:top w:val="single" w:sz="4" w:space="0" w:color="auto"/>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1" w:type="dxa"/>
            <w:gridSpan w:val="2"/>
            <w:tcBorders>
              <w:top w:val="single" w:sz="4" w:space="0" w:color="auto"/>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single" w:sz="4" w:space="0" w:color="auto"/>
              <w:left w:val="nil"/>
              <w:bottom w:val="nil"/>
              <w:right w:val="nil"/>
            </w:tcBorders>
            <w:shd w:val="clear" w:color="auto" w:fill="auto"/>
            <w:noWrap/>
            <w:vAlign w:val="bottom"/>
            <w:hideMark/>
          </w:tcPr>
          <w:p w:rsidR="006459F2" w:rsidRPr="00D53374" w:rsidRDefault="006459F2" w:rsidP="00733C58">
            <w:pPr>
              <w:overflowPunct/>
              <w:autoSpaceDE/>
              <w:autoSpaceDN/>
              <w:adjustRightInd/>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27" w:type="dxa"/>
        <w:tblInd w:w="70" w:type="dxa"/>
        <w:tblCellMar>
          <w:left w:w="70" w:type="dxa"/>
          <w:right w:w="70" w:type="dxa"/>
        </w:tblCellMar>
        <w:tblLook w:val="0000" w:firstRow="0" w:lastRow="0" w:firstColumn="0" w:lastColumn="0" w:noHBand="0" w:noVBand="0"/>
      </w:tblPr>
      <w:tblGrid>
        <w:gridCol w:w="636"/>
        <w:gridCol w:w="747"/>
        <w:gridCol w:w="732"/>
        <w:gridCol w:w="833"/>
        <w:gridCol w:w="950"/>
        <w:gridCol w:w="1253"/>
        <w:gridCol w:w="776"/>
      </w:tblGrid>
      <w:tr w:rsidR="006459F2" w:rsidRPr="007C12B1" w:rsidTr="00733C58">
        <w:trPr>
          <w:trHeight w:val="180"/>
        </w:trPr>
        <w:tc>
          <w:tcPr>
            <w:tcW w:w="636" w:type="dxa"/>
            <w:tcBorders>
              <w:top w:val="nil"/>
              <w:left w:val="nil"/>
              <w:bottom w:val="single" w:sz="4" w:space="0" w:color="auto"/>
              <w:right w:val="nil"/>
            </w:tcBorders>
            <w:shd w:val="clear" w:color="auto" w:fill="auto"/>
            <w:noWrap/>
            <w:tcMar>
              <w:left w:w="40" w:type="dxa"/>
              <w:right w:w="40" w:type="dxa"/>
            </w:tcMar>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Resor</w:t>
            </w: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Bidrag till</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Inkomster</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Summa</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myndigheter,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av försäljning</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institutioner,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C0485B" w:rsidTr="00733C58">
        <w:trPr>
          <w:trHeight w:val="180"/>
        </w:trPr>
        <w:tc>
          <w:tcPr>
            <w:tcW w:w="63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C048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1 </w:t>
            </w: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1 </w:t>
            </w: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A57D59" w:rsidRDefault="006459F2" w:rsidP="00733C58">
            <w:pPr>
              <w:overflowPunct/>
              <w:autoSpaceDE/>
              <w:autoSpaceDN/>
              <w:adjustRightInd/>
              <w:jc w:val="right"/>
              <w:textAlignment w:val="auto"/>
              <w:rPr>
                <w:rFonts w:ascii="Arial" w:hAnsi="Arial" w:cs="Arial"/>
                <w:b/>
                <w:sz w:val="14"/>
                <w:szCs w:val="14"/>
                <w:lang w:eastAsia="sv-SE"/>
              </w:rPr>
            </w:pPr>
            <w:r w:rsidRPr="00A57D59">
              <w:rPr>
                <w:rFonts w:ascii="Arial" w:hAnsi="Arial" w:cs="Arial"/>
                <w:b/>
                <w:sz w:val="14"/>
                <w:szCs w:val="14"/>
                <w:lang w:eastAsia="sv-SE"/>
              </w:rPr>
              <w:t xml:space="preserve">1 </w:t>
            </w:r>
          </w:p>
        </w:tc>
        <w:tc>
          <w:tcPr>
            <w:tcW w:w="747" w:type="dxa"/>
            <w:tcBorders>
              <w:top w:val="nil"/>
              <w:left w:val="nil"/>
              <w:right w:val="nil"/>
            </w:tcBorders>
            <w:shd w:val="clear" w:color="auto" w:fill="auto"/>
            <w:noWrap/>
            <w:vAlign w:val="bottom"/>
          </w:tcPr>
          <w:p w:rsidR="006459F2" w:rsidRPr="00A57D59" w:rsidRDefault="006459F2" w:rsidP="00733C58">
            <w:pPr>
              <w:overflowPunct/>
              <w:autoSpaceDE/>
              <w:autoSpaceDN/>
              <w:adjustRightInd/>
              <w:jc w:val="right"/>
              <w:textAlignment w:val="auto"/>
              <w:rPr>
                <w:rFonts w:ascii="Arial" w:hAnsi="Arial" w:cs="Arial"/>
                <w:b/>
                <w:sz w:val="14"/>
                <w:szCs w:val="14"/>
                <w:lang w:eastAsia="sv-SE"/>
              </w:rPr>
            </w:pPr>
            <w:r w:rsidRPr="00A57D59">
              <w:rPr>
                <w:rFonts w:ascii="Arial" w:hAnsi="Arial" w:cs="Arial"/>
                <w:b/>
                <w:sz w:val="14"/>
                <w:szCs w:val="14"/>
                <w:lang w:eastAsia="sv-SE"/>
              </w:rPr>
              <w:t xml:space="preserve">  -  </w:t>
            </w:r>
          </w:p>
        </w:tc>
        <w:tc>
          <w:tcPr>
            <w:tcW w:w="732" w:type="dxa"/>
            <w:tcBorders>
              <w:top w:val="nil"/>
              <w:left w:val="nil"/>
              <w:right w:val="nil"/>
            </w:tcBorders>
            <w:shd w:val="clear" w:color="auto" w:fill="auto"/>
            <w:noWrap/>
            <w:vAlign w:val="bottom"/>
          </w:tcPr>
          <w:p w:rsidR="006459F2" w:rsidRPr="00A57D59" w:rsidRDefault="006459F2" w:rsidP="00733C58">
            <w:pPr>
              <w:overflowPunct/>
              <w:autoSpaceDE/>
              <w:autoSpaceDN/>
              <w:adjustRightInd/>
              <w:jc w:val="right"/>
              <w:textAlignment w:val="auto"/>
              <w:rPr>
                <w:rFonts w:ascii="Arial" w:hAnsi="Arial" w:cs="Arial"/>
                <w:b/>
                <w:sz w:val="14"/>
                <w:szCs w:val="14"/>
                <w:lang w:eastAsia="sv-SE"/>
              </w:rPr>
            </w:pPr>
            <w:r w:rsidRPr="00A57D59">
              <w:rPr>
                <w:rFonts w:ascii="Arial" w:hAnsi="Arial" w:cs="Arial"/>
                <w:b/>
                <w:sz w:val="14"/>
                <w:szCs w:val="14"/>
                <w:lang w:eastAsia="sv-SE"/>
              </w:rPr>
              <w:t xml:space="preserve">  -  </w:t>
            </w:r>
          </w:p>
        </w:tc>
        <w:tc>
          <w:tcPr>
            <w:tcW w:w="833" w:type="dxa"/>
            <w:tcBorders>
              <w:top w:val="nil"/>
              <w:left w:val="nil"/>
              <w:right w:val="nil"/>
            </w:tcBorders>
            <w:shd w:val="clear" w:color="auto" w:fill="auto"/>
            <w:noWrap/>
            <w:vAlign w:val="bottom"/>
          </w:tcPr>
          <w:p w:rsidR="006459F2" w:rsidRPr="00A57D59" w:rsidRDefault="006459F2" w:rsidP="00733C58">
            <w:pPr>
              <w:overflowPunct/>
              <w:autoSpaceDE/>
              <w:autoSpaceDN/>
              <w:adjustRightInd/>
              <w:jc w:val="right"/>
              <w:textAlignment w:val="auto"/>
              <w:rPr>
                <w:rFonts w:ascii="Arial" w:hAnsi="Arial" w:cs="Arial"/>
                <w:b/>
                <w:sz w:val="14"/>
                <w:szCs w:val="14"/>
                <w:lang w:eastAsia="sv-SE"/>
              </w:rPr>
            </w:pPr>
            <w:r w:rsidRPr="00A57D59">
              <w:rPr>
                <w:rFonts w:ascii="Arial" w:hAnsi="Arial" w:cs="Arial"/>
                <w:b/>
                <w:sz w:val="14"/>
                <w:szCs w:val="14"/>
                <w:lang w:eastAsia="sv-SE"/>
              </w:rPr>
              <w:t xml:space="preserve">1 </w:t>
            </w:r>
          </w:p>
        </w:tc>
        <w:tc>
          <w:tcPr>
            <w:tcW w:w="950" w:type="dxa"/>
            <w:tcBorders>
              <w:top w:val="nil"/>
              <w:left w:val="nil"/>
              <w:right w:val="nil"/>
            </w:tcBorders>
            <w:shd w:val="clear" w:color="auto" w:fill="auto"/>
            <w:noWrap/>
            <w:vAlign w:val="bottom"/>
          </w:tcPr>
          <w:p w:rsidR="006459F2" w:rsidRPr="00A57D59" w:rsidRDefault="006459F2" w:rsidP="00733C58">
            <w:pPr>
              <w:overflowPunct/>
              <w:autoSpaceDE/>
              <w:autoSpaceDN/>
              <w:adjustRightInd/>
              <w:jc w:val="right"/>
              <w:textAlignment w:val="auto"/>
              <w:rPr>
                <w:rFonts w:ascii="Arial" w:hAnsi="Arial" w:cs="Arial"/>
                <w:b/>
                <w:sz w:val="14"/>
                <w:szCs w:val="14"/>
                <w:lang w:eastAsia="sv-SE"/>
              </w:rPr>
            </w:pPr>
            <w:r w:rsidRPr="00A57D59">
              <w:rPr>
                <w:rFonts w:ascii="Arial" w:hAnsi="Arial" w:cs="Arial"/>
                <w:b/>
                <w:sz w:val="14"/>
                <w:szCs w:val="14"/>
                <w:lang w:eastAsia="sv-SE"/>
              </w:rPr>
              <w:t xml:space="preserve">  -  </w:t>
            </w:r>
          </w:p>
        </w:tc>
        <w:tc>
          <w:tcPr>
            <w:tcW w:w="1253" w:type="dxa"/>
            <w:tcBorders>
              <w:top w:val="nil"/>
              <w:left w:val="nil"/>
              <w:right w:val="nil"/>
            </w:tcBorders>
            <w:shd w:val="clear" w:color="auto" w:fill="auto"/>
            <w:noWrap/>
            <w:vAlign w:val="bottom"/>
          </w:tcPr>
          <w:p w:rsidR="006459F2" w:rsidRPr="00A57D59" w:rsidRDefault="006459F2" w:rsidP="00733C58">
            <w:pPr>
              <w:overflowPunct/>
              <w:autoSpaceDE/>
              <w:autoSpaceDN/>
              <w:adjustRightInd/>
              <w:jc w:val="right"/>
              <w:textAlignment w:val="auto"/>
              <w:rPr>
                <w:rFonts w:ascii="Arial" w:hAnsi="Arial" w:cs="Arial"/>
                <w:b/>
                <w:sz w:val="14"/>
                <w:szCs w:val="14"/>
                <w:lang w:eastAsia="sv-SE"/>
              </w:rPr>
            </w:pPr>
            <w:r w:rsidRPr="00A57D59">
              <w:rPr>
                <w:rFonts w:ascii="Arial" w:hAnsi="Arial" w:cs="Arial"/>
                <w:b/>
                <w:sz w:val="14"/>
                <w:szCs w:val="14"/>
                <w:lang w:eastAsia="sv-SE"/>
              </w:rPr>
              <w:t xml:space="preserve">  -  </w:t>
            </w:r>
          </w:p>
        </w:tc>
        <w:tc>
          <w:tcPr>
            <w:tcW w:w="776" w:type="dxa"/>
            <w:tcBorders>
              <w:top w:val="nil"/>
              <w:left w:val="nil"/>
              <w:right w:val="nil"/>
            </w:tcBorders>
            <w:shd w:val="clear" w:color="auto" w:fill="auto"/>
            <w:noWrap/>
            <w:vAlign w:val="bottom"/>
          </w:tcPr>
          <w:p w:rsidR="006459F2" w:rsidRPr="00A57D59" w:rsidRDefault="006459F2" w:rsidP="00733C58">
            <w:pPr>
              <w:overflowPunct/>
              <w:autoSpaceDE/>
              <w:autoSpaceDN/>
              <w:adjustRightInd/>
              <w:jc w:val="right"/>
              <w:textAlignment w:val="auto"/>
              <w:rPr>
                <w:rFonts w:ascii="Arial" w:hAnsi="Arial" w:cs="Arial"/>
                <w:b/>
                <w:sz w:val="14"/>
                <w:szCs w:val="14"/>
                <w:lang w:eastAsia="sv-SE"/>
              </w:rPr>
            </w:pPr>
            <w:r w:rsidRPr="00A57D59">
              <w:rPr>
                <w:rFonts w:ascii="Arial" w:hAnsi="Arial" w:cs="Arial"/>
                <w:b/>
                <w:sz w:val="14"/>
                <w:szCs w:val="14"/>
                <w:lang w:eastAsia="sv-SE"/>
              </w:rPr>
              <w:t xml:space="preserve">  -  </w:t>
            </w: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- 12 </w:t>
            </w: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1 </w:t>
            </w: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r w:rsidRPr="00D53374">
              <w:rPr>
                <w:rFonts w:ascii="Arial" w:hAnsi="Arial" w:cs="Arial"/>
                <w:sz w:val="14"/>
                <w:szCs w:val="14"/>
                <w:lang w:eastAsia="sv-SE"/>
              </w:rPr>
              <w:t xml:space="preserve">- 11 </w:t>
            </w: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265814" w:rsidTr="00733C58">
        <w:trPr>
          <w:trHeight w:val="180"/>
        </w:trPr>
        <w:tc>
          <w:tcPr>
            <w:tcW w:w="636" w:type="dxa"/>
            <w:tcBorders>
              <w:top w:val="nil"/>
              <w:left w:val="nil"/>
              <w:right w:val="nil"/>
            </w:tcBorders>
            <w:shd w:val="clear" w:color="auto" w:fill="auto"/>
            <w:noWrap/>
            <w:vAlign w:val="bottom"/>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  </w:t>
            </w:r>
          </w:p>
        </w:tc>
        <w:tc>
          <w:tcPr>
            <w:tcW w:w="747" w:type="dxa"/>
            <w:tcBorders>
              <w:top w:val="nil"/>
              <w:left w:val="nil"/>
              <w:right w:val="nil"/>
            </w:tcBorders>
            <w:shd w:val="clear" w:color="auto" w:fill="auto"/>
            <w:noWrap/>
            <w:vAlign w:val="bottom"/>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  </w:t>
            </w:r>
          </w:p>
        </w:tc>
        <w:tc>
          <w:tcPr>
            <w:tcW w:w="732" w:type="dxa"/>
            <w:tcBorders>
              <w:top w:val="nil"/>
              <w:left w:val="nil"/>
              <w:right w:val="nil"/>
            </w:tcBorders>
            <w:shd w:val="clear" w:color="auto" w:fill="auto"/>
            <w:noWrap/>
            <w:vAlign w:val="bottom"/>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  </w:t>
            </w:r>
          </w:p>
        </w:tc>
        <w:tc>
          <w:tcPr>
            <w:tcW w:w="833" w:type="dxa"/>
            <w:tcBorders>
              <w:top w:val="nil"/>
              <w:left w:val="nil"/>
              <w:right w:val="nil"/>
            </w:tcBorders>
            <w:shd w:val="clear" w:color="auto" w:fill="auto"/>
            <w:noWrap/>
            <w:vAlign w:val="bottom"/>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- 12 </w:t>
            </w:r>
          </w:p>
        </w:tc>
        <w:tc>
          <w:tcPr>
            <w:tcW w:w="950" w:type="dxa"/>
            <w:tcBorders>
              <w:top w:val="nil"/>
              <w:left w:val="nil"/>
              <w:right w:val="nil"/>
            </w:tcBorders>
            <w:shd w:val="clear" w:color="auto" w:fill="auto"/>
            <w:noWrap/>
            <w:vAlign w:val="bottom"/>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  </w:t>
            </w:r>
          </w:p>
        </w:tc>
        <w:tc>
          <w:tcPr>
            <w:tcW w:w="1253" w:type="dxa"/>
            <w:tcBorders>
              <w:top w:val="nil"/>
              <w:left w:val="nil"/>
              <w:right w:val="nil"/>
            </w:tcBorders>
            <w:shd w:val="clear" w:color="auto" w:fill="auto"/>
            <w:noWrap/>
            <w:vAlign w:val="bottom"/>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1 </w:t>
            </w:r>
          </w:p>
        </w:tc>
        <w:tc>
          <w:tcPr>
            <w:tcW w:w="776" w:type="dxa"/>
            <w:tcBorders>
              <w:top w:val="nil"/>
              <w:left w:val="nil"/>
              <w:right w:val="nil"/>
            </w:tcBorders>
            <w:shd w:val="clear" w:color="auto" w:fill="auto"/>
            <w:noWrap/>
            <w:vAlign w:val="bottom"/>
          </w:tcPr>
          <w:p w:rsidR="006459F2" w:rsidRPr="00265814" w:rsidRDefault="006459F2" w:rsidP="00733C58">
            <w:pPr>
              <w:overflowPunct/>
              <w:autoSpaceDE/>
              <w:autoSpaceDN/>
              <w:adjustRightInd/>
              <w:jc w:val="right"/>
              <w:textAlignment w:val="auto"/>
              <w:rPr>
                <w:rFonts w:ascii="Arial" w:hAnsi="Arial" w:cs="Arial"/>
                <w:b/>
                <w:sz w:val="14"/>
                <w:szCs w:val="14"/>
                <w:lang w:eastAsia="sv-SE"/>
              </w:rPr>
            </w:pPr>
            <w:r w:rsidRPr="00265814">
              <w:rPr>
                <w:rFonts w:ascii="Arial" w:hAnsi="Arial" w:cs="Arial"/>
                <w:b/>
                <w:sz w:val="14"/>
                <w:szCs w:val="14"/>
                <w:lang w:eastAsia="sv-SE"/>
              </w:rPr>
              <w:t xml:space="preserve">- 11 </w:t>
            </w:r>
          </w:p>
        </w:tc>
      </w:tr>
      <w:tr w:rsidR="006459F2" w:rsidRPr="00D53374" w:rsidTr="00733C58">
        <w:trPr>
          <w:trHeight w:val="180"/>
        </w:trPr>
        <w:tc>
          <w:tcPr>
            <w:tcW w:w="63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D53374" w:rsidRDefault="006459F2" w:rsidP="00733C58">
            <w:pPr>
              <w:overflowPunct/>
              <w:autoSpaceDE/>
              <w:autoSpaceDN/>
              <w:adjustRightInd/>
              <w:jc w:val="right"/>
              <w:textAlignment w:val="auto"/>
              <w:rPr>
                <w:rFonts w:ascii="Arial" w:hAnsi="Arial" w:cs="Arial"/>
                <w:sz w:val="14"/>
                <w:szCs w:val="14"/>
                <w:lang w:eastAsia="sv-SE"/>
              </w:rPr>
            </w:pPr>
          </w:p>
        </w:tc>
      </w:tr>
      <w:tr w:rsidR="006459F2" w:rsidRPr="00D53374"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3 050 </w:t>
            </w:r>
          </w:p>
        </w:tc>
        <w:tc>
          <w:tcPr>
            <w:tcW w:w="747" w:type="dxa"/>
            <w:tcBorders>
              <w:top w:val="nil"/>
              <w:left w:val="nil"/>
              <w:bottom w:val="single" w:sz="4" w:space="0" w:color="auto"/>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1 552 </w:t>
            </w:r>
          </w:p>
        </w:tc>
        <w:tc>
          <w:tcPr>
            <w:tcW w:w="732" w:type="dxa"/>
            <w:tcBorders>
              <w:top w:val="nil"/>
              <w:left w:val="nil"/>
              <w:bottom w:val="single" w:sz="4" w:space="0" w:color="auto"/>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1 183 </w:t>
            </w:r>
          </w:p>
        </w:tc>
        <w:tc>
          <w:tcPr>
            <w:tcW w:w="833" w:type="dxa"/>
            <w:tcBorders>
              <w:top w:val="nil"/>
              <w:left w:val="nil"/>
              <w:bottom w:val="single" w:sz="4" w:space="0" w:color="auto"/>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2 170 </w:t>
            </w:r>
          </w:p>
        </w:tc>
        <w:tc>
          <w:tcPr>
            <w:tcW w:w="950" w:type="dxa"/>
            <w:tcBorders>
              <w:top w:val="nil"/>
              <w:left w:val="nil"/>
              <w:bottom w:val="single" w:sz="4" w:space="0" w:color="auto"/>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  </w:t>
            </w:r>
          </w:p>
        </w:tc>
        <w:tc>
          <w:tcPr>
            <w:tcW w:w="1253" w:type="dxa"/>
            <w:tcBorders>
              <w:top w:val="nil"/>
              <w:left w:val="nil"/>
              <w:bottom w:val="single" w:sz="4" w:space="0" w:color="auto"/>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- 1 596 </w:t>
            </w:r>
          </w:p>
        </w:tc>
        <w:tc>
          <w:tcPr>
            <w:tcW w:w="776" w:type="dxa"/>
            <w:tcBorders>
              <w:top w:val="nil"/>
              <w:left w:val="nil"/>
              <w:bottom w:val="single" w:sz="4" w:space="0" w:color="auto"/>
              <w:right w:val="nil"/>
            </w:tcBorders>
            <w:shd w:val="clear" w:color="auto" w:fill="auto"/>
            <w:noWrap/>
            <w:vAlign w:val="bottom"/>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58 292 </w:t>
            </w:r>
          </w:p>
        </w:tc>
      </w:tr>
      <w:tr w:rsidR="006459F2" w:rsidRPr="00D53374" w:rsidTr="00733C58">
        <w:trPr>
          <w:trHeight w:val="180"/>
        </w:trPr>
        <w:tc>
          <w:tcPr>
            <w:tcW w:w="636" w:type="dxa"/>
            <w:tcBorders>
              <w:top w:val="single" w:sz="4" w:space="0" w:color="auto"/>
              <w:left w:val="nil"/>
              <w:right w:val="nil"/>
            </w:tcBorders>
            <w:shd w:val="clear" w:color="auto" w:fill="auto"/>
            <w:noWrap/>
            <w:vAlign w:val="bottom"/>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single" w:sz="4" w:space="0" w:color="auto"/>
              <w:left w:val="nil"/>
              <w:right w:val="nil"/>
            </w:tcBorders>
            <w:shd w:val="clear" w:color="auto" w:fill="auto"/>
            <w:noWrap/>
            <w:vAlign w:val="bottom"/>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single" w:sz="4" w:space="0" w:color="auto"/>
              <w:left w:val="nil"/>
              <w:right w:val="nil"/>
            </w:tcBorders>
            <w:shd w:val="clear" w:color="auto" w:fill="auto"/>
            <w:noWrap/>
            <w:vAlign w:val="bottom"/>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single" w:sz="4" w:space="0" w:color="auto"/>
              <w:left w:val="nil"/>
              <w:right w:val="nil"/>
            </w:tcBorders>
            <w:shd w:val="clear" w:color="auto" w:fill="auto"/>
            <w:noWrap/>
            <w:vAlign w:val="bottom"/>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single" w:sz="4" w:space="0" w:color="auto"/>
              <w:left w:val="nil"/>
              <w:right w:val="nil"/>
            </w:tcBorders>
            <w:shd w:val="clear" w:color="auto" w:fill="auto"/>
            <w:noWrap/>
            <w:vAlign w:val="bottom"/>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single" w:sz="4" w:space="0" w:color="auto"/>
              <w:left w:val="nil"/>
              <w:right w:val="nil"/>
            </w:tcBorders>
            <w:shd w:val="clear" w:color="auto" w:fill="auto"/>
            <w:noWrap/>
            <w:vAlign w:val="bottom"/>
          </w:tcPr>
          <w:p w:rsidR="006459F2" w:rsidRPr="00D53374"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single" w:sz="4" w:space="0" w:color="auto"/>
              <w:left w:val="nil"/>
              <w:right w:val="nil"/>
            </w:tcBorders>
            <w:shd w:val="clear" w:color="auto" w:fill="auto"/>
            <w:noWrap/>
            <w:vAlign w:val="bottom"/>
          </w:tcPr>
          <w:p w:rsidR="006459F2" w:rsidRPr="00D53374" w:rsidRDefault="006459F2" w:rsidP="00733C58">
            <w:pPr>
              <w:overflowPunct/>
              <w:autoSpaceDE/>
              <w:autoSpaceDN/>
              <w:adjustRightInd/>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819" w:type="dxa"/>
        <w:tblInd w:w="55" w:type="dxa"/>
        <w:tblCellMar>
          <w:left w:w="70" w:type="dxa"/>
          <w:right w:w="70" w:type="dxa"/>
        </w:tblCellMar>
        <w:tblLook w:val="04A0" w:firstRow="1" w:lastRow="0" w:firstColumn="1" w:lastColumn="0" w:noHBand="0" w:noVBand="1"/>
      </w:tblPr>
      <w:tblGrid>
        <w:gridCol w:w="4276"/>
        <w:gridCol w:w="850"/>
        <w:gridCol w:w="130"/>
        <w:gridCol w:w="579"/>
        <w:gridCol w:w="284"/>
        <w:gridCol w:w="708"/>
      </w:tblGrid>
      <w:tr w:rsidR="006459F2" w:rsidRPr="00712605" w:rsidTr="00733C58">
        <w:trPr>
          <w:trHeight w:val="180"/>
        </w:trPr>
        <w:tc>
          <w:tcPr>
            <w:tcW w:w="4268" w:type="dxa"/>
            <w:tcBorders>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b/>
                <w:bCs/>
                <w:sz w:val="14"/>
                <w:szCs w:val="14"/>
                <w:lang w:eastAsia="sv-SE"/>
              </w:rPr>
            </w:pPr>
            <w:r w:rsidRPr="00712605">
              <w:rPr>
                <w:rFonts w:ascii="Arial" w:hAnsi="Arial" w:cs="Arial"/>
                <w:b/>
                <w:bCs/>
                <w:sz w:val="14"/>
                <w:szCs w:val="14"/>
                <w:lang w:eastAsia="sv-SE"/>
              </w:rPr>
              <w:t>UTRIKESDEPARTEMENTET</w:t>
            </w:r>
          </w:p>
        </w:tc>
        <w:tc>
          <w:tcPr>
            <w:tcW w:w="980" w:type="dxa"/>
            <w:gridSpan w:val="2"/>
            <w:tcBorders>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w:t>
            </w:r>
          </w:p>
        </w:tc>
        <w:tc>
          <w:tcPr>
            <w:tcW w:w="863" w:type="dxa"/>
            <w:gridSpan w:val="2"/>
            <w:tcBorders>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w:t>
            </w:r>
          </w:p>
        </w:tc>
        <w:tc>
          <w:tcPr>
            <w:tcW w:w="708" w:type="dxa"/>
            <w:tcBorders>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Kommitténs benämning</w:t>
            </w:r>
          </w:p>
        </w:tc>
        <w:tc>
          <w:tcPr>
            <w:tcW w:w="1843" w:type="dxa"/>
            <w:gridSpan w:val="4"/>
            <w:tcBorders>
              <w:top w:val="nil"/>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 xml:space="preserve">Utgifter (i tusentals kronor) </w:t>
            </w:r>
          </w:p>
        </w:tc>
        <w:tc>
          <w:tcPr>
            <w:tcW w:w="708" w:type="dxa"/>
            <w:tcBorders>
              <w:top w:val="nil"/>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t.o.m.</w:t>
            </w:r>
          </w:p>
        </w:tc>
        <w:tc>
          <w:tcPr>
            <w:tcW w:w="1701" w:type="dxa"/>
            <w:gridSpan w:val="4"/>
            <w:tcBorders>
              <w:top w:val="nil"/>
              <w:left w:val="nil"/>
              <w:bottom w:val="single" w:sz="4" w:space="0" w:color="auto"/>
              <w:right w:val="nil"/>
            </w:tcBorders>
            <w:shd w:val="clear" w:color="auto" w:fill="auto"/>
            <w:noWrap/>
            <w:tcMar>
              <w:left w:w="28" w:type="dxa"/>
              <w:right w:w="28" w:type="dxa"/>
            </w:tcMar>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2012-01-01--2012-12-31</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color w:val="FF0000"/>
                <w:sz w:val="14"/>
                <w:szCs w:val="14"/>
                <w:lang w:eastAsia="sv-SE"/>
              </w:rPr>
            </w:pPr>
          </w:p>
        </w:tc>
        <w:tc>
          <w:tcPr>
            <w:tcW w:w="850" w:type="dxa"/>
            <w:tcBorders>
              <w:top w:val="nil"/>
              <w:left w:val="nil"/>
              <w:bottom w:val="nil"/>
              <w:right w:val="nil"/>
            </w:tcBorders>
            <w:shd w:val="clear" w:color="auto" w:fill="auto"/>
            <w:noWrap/>
            <w:tcMar>
              <w:left w:w="28" w:type="dxa"/>
              <w:right w:w="28" w:type="dxa"/>
            </w:tcMar>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2011-12-31</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Lön</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Dag-</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m.m.</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arvoden</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 </w:t>
            </w:r>
          </w:p>
        </w:tc>
        <w:tc>
          <w:tcPr>
            <w:tcW w:w="850" w:type="dxa"/>
            <w:tcBorders>
              <w:top w:val="nil"/>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w:t>
            </w:r>
          </w:p>
        </w:tc>
        <w:tc>
          <w:tcPr>
            <w:tcW w:w="709" w:type="dxa"/>
            <w:gridSpan w:val="2"/>
            <w:tcBorders>
              <w:top w:val="nil"/>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w:t>
            </w:r>
          </w:p>
        </w:tc>
        <w:tc>
          <w:tcPr>
            <w:tcW w:w="992" w:type="dxa"/>
            <w:gridSpan w:val="2"/>
            <w:tcBorders>
              <w:top w:val="nil"/>
              <w:left w:val="nil"/>
              <w:bottom w:val="single" w:sz="4" w:space="0" w:color="auto"/>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Kommittéer som avslutat sin verksamhet</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senast den 31 december 2012</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Rådet för freds- och säkerhetsfrämjande insatser (UD 1995:C)</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Referensgrupp för oberoende forskningsprojekt om Raoul</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Wallenberg (UD 2002:A)</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Arbgrupp med uppg att bevaka, identifiera och rapportera</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faktorer som kan hämma utländska invest i Sverige (UD 2003:A)</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tcMar>
              <w:right w:w="0" w:type="dxa"/>
            </w:tcMar>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Nominering av domare i EU-domstolen, tribunalen m.fl. (UD2011:C)</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71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 xml:space="preserve">Nationalkommittén 100-årsminnet av </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Raoul Wallenbergs födelse (UD2011:D)*</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EU-rådsförordn om FN:s s</w:t>
            </w:r>
            <w:r>
              <w:rPr>
                <w:rFonts w:ascii="Arial" w:hAnsi="Arial" w:cs="Arial"/>
                <w:sz w:val="14"/>
                <w:szCs w:val="14"/>
                <w:lang w:eastAsia="sv-SE"/>
              </w:rPr>
              <w:t>k</w:t>
            </w:r>
            <w:r w:rsidRPr="00712605">
              <w:rPr>
                <w:rFonts w:ascii="Arial" w:hAnsi="Arial" w:cs="Arial"/>
                <w:sz w:val="14"/>
                <w:szCs w:val="14"/>
                <w:lang w:eastAsia="sv-SE"/>
              </w:rPr>
              <w:t>jutvapenkontroll (UD2012:A)</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650</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Summa</w:t>
            </w:r>
          </w:p>
        </w:tc>
        <w:tc>
          <w:tcPr>
            <w:tcW w:w="85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71 </w:t>
            </w:r>
          </w:p>
        </w:tc>
        <w:tc>
          <w:tcPr>
            <w:tcW w:w="709"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650 </w:t>
            </w:r>
          </w:p>
        </w:tc>
        <w:tc>
          <w:tcPr>
            <w:tcW w:w="992"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Kommittéer som fortsätter sin verksamhet</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efter den 1 januari 2013</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Arbetsgrupp för efterforskning av i Östersjön förlista och för-</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svunna fartyg och deras besättningar (UD 1993:E)</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Folkrättsdelegationen (UD 2002:B)</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Översyn av Sveriges havsgränser (UD 2011:01)</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1 030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1 944</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84</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Exportkontroll av krigsmateriel (UD 2012:01)</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295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27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Avveckling av ISA och SADEV (UD 2012:02)*</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Summa</w:t>
            </w:r>
          </w:p>
        </w:tc>
        <w:tc>
          <w:tcPr>
            <w:tcW w:w="85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1 030 </w:t>
            </w:r>
          </w:p>
        </w:tc>
        <w:tc>
          <w:tcPr>
            <w:tcW w:w="709"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2 239 </w:t>
            </w:r>
          </w:p>
        </w:tc>
        <w:tc>
          <w:tcPr>
            <w:tcW w:w="992"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111 </w:t>
            </w: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Övriga utgifter för utredningar/projekt år 2012</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Klustervapenammunition</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367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14</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Uppgradering av sektionskanslier</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577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1</w:t>
            </w: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Östliga partnerskapet</w:t>
            </w: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r w:rsidRPr="00712605">
              <w:rPr>
                <w:rFonts w:ascii="Arial" w:hAnsi="Arial" w:cs="Arial"/>
                <w:sz w:val="14"/>
                <w:szCs w:val="14"/>
                <w:lang w:eastAsia="sv-SE"/>
              </w:rPr>
              <w:t xml:space="preserve">  -  </w:t>
            </w: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Summa</w:t>
            </w:r>
          </w:p>
        </w:tc>
        <w:tc>
          <w:tcPr>
            <w:tcW w:w="850" w:type="dxa"/>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944 </w:t>
            </w:r>
          </w:p>
        </w:tc>
        <w:tc>
          <w:tcPr>
            <w:tcW w:w="709" w:type="dxa"/>
            <w:gridSpan w:val="2"/>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15 </w:t>
            </w:r>
          </w:p>
        </w:tc>
        <w:tc>
          <w:tcPr>
            <w:tcW w:w="992" w:type="dxa"/>
            <w:gridSpan w:val="2"/>
            <w:tcBorders>
              <w:top w:val="nil"/>
              <w:left w:val="nil"/>
              <w:bottom w:val="nil"/>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  -  </w:t>
            </w:r>
          </w:p>
        </w:tc>
      </w:tr>
      <w:tr w:rsidR="006459F2" w:rsidRPr="00712605" w:rsidTr="00733C58">
        <w:trPr>
          <w:trHeight w:val="180"/>
        </w:trPr>
        <w:tc>
          <w:tcPr>
            <w:tcW w:w="4268" w:type="dxa"/>
            <w:tcBorders>
              <w:top w:val="nil"/>
              <w:left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p>
        </w:tc>
        <w:tc>
          <w:tcPr>
            <w:tcW w:w="850" w:type="dxa"/>
            <w:tcBorders>
              <w:top w:val="nil"/>
              <w:left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nil"/>
              <w:left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12605"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Summa total</w:t>
            </w:r>
          </w:p>
        </w:tc>
        <w:tc>
          <w:tcPr>
            <w:tcW w:w="850" w:type="dxa"/>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2 045 </w:t>
            </w:r>
          </w:p>
        </w:tc>
        <w:tc>
          <w:tcPr>
            <w:tcW w:w="709" w:type="dxa"/>
            <w:gridSpan w:val="2"/>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2 904 </w:t>
            </w:r>
          </w:p>
        </w:tc>
        <w:tc>
          <w:tcPr>
            <w:tcW w:w="992" w:type="dxa"/>
            <w:gridSpan w:val="2"/>
            <w:tcBorders>
              <w:top w:val="nil"/>
              <w:left w:val="nil"/>
              <w:bottom w:val="single" w:sz="4" w:space="0" w:color="auto"/>
              <w:right w:val="nil"/>
            </w:tcBorders>
            <w:shd w:val="clear" w:color="auto" w:fill="auto"/>
            <w:noWrap/>
            <w:vAlign w:val="bottom"/>
            <w:hideMark/>
          </w:tcPr>
          <w:p w:rsidR="006459F2" w:rsidRPr="008D0864" w:rsidRDefault="006459F2" w:rsidP="00733C58">
            <w:pPr>
              <w:overflowPunct/>
              <w:autoSpaceDE/>
              <w:autoSpaceDN/>
              <w:adjustRightInd/>
              <w:jc w:val="right"/>
              <w:textAlignment w:val="auto"/>
              <w:rPr>
                <w:rFonts w:ascii="Arial" w:hAnsi="Arial" w:cs="Arial"/>
                <w:b/>
                <w:sz w:val="14"/>
                <w:szCs w:val="14"/>
                <w:lang w:eastAsia="sv-SE"/>
              </w:rPr>
            </w:pPr>
            <w:r w:rsidRPr="008D0864">
              <w:rPr>
                <w:rFonts w:ascii="Arial" w:hAnsi="Arial" w:cs="Arial"/>
                <w:b/>
                <w:sz w:val="14"/>
                <w:szCs w:val="14"/>
                <w:lang w:eastAsia="sv-SE"/>
              </w:rPr>
              <w:t xml:space="preserve">111 </w:t>
            </w:r>
          </w:p>
        </w:tc>
      </w:tr>
      <w:tr w:rsidR="006459F2" w:rsidRPr="00712605" w:rsidTr="00733C58">
        <w:trPr>
          <w:trHeight w:val="180"/>
        </w:trPr>
        <w:tc>
          <w:tcPr>
            <w:tcW w:w="4268" w:type="dxa"/>
            <w:tcBorders>
              <w:top w:val="single" w:sz="4" w:space="0" w:color="auto"/>
              <w:left w:val="nil"/>
              <w:bottom w:val="nil"/>
              <w:right w:val="nil"/>
            </w:tcBorders>
            <w:shd w:val="clear" w:color="auto" w:fill="auto"/>
            <w:noWrap/>
            <w:vAlign w:val="bottom"/>
            <w:hideMark/>
          </w:tcPr>
          <w:p w:rsidR="006459F2" w:rsidRPr="00712605" w:rsidRDefault="006459F2" w:rsidP="00733C58">
            <w:pPr>
              <w:overflowPunct/>
              <w:autoSpaceDE/>
              <w:autoSpaceDN/>
              <w:adjustRightInd/>
              <w:textAlignment w:val="auto"/>
              <w:rPr>
                <w:rFonts w:ascii="Arial" w:hAnsi="Arial" w:cs="Arial"/>
                <w:sz w:val="14"/>
                <w:szCs w:val="14"/>
                <w:lang w:eastAsia="sv-SE"/>
              </w:rPr>
            </w:pPr>
            <w:r w:rsidRPr="00712605">
              <w:rPr>
                <w:rFonts w:ascii="Arial" w:hAnsi="Arial" w:cs="Arial"/>
                <w:sz w:val="14"/>
                <w:szCs w:val="14"/>
                <w:lang w:eastAsia="sv-SE"/>
              </w:rPr>
              <w:t>* Sakanslagsfinansierad</w:t>
            </w:r>
          </w:p>
        </w:tc>
        <w:tc>
          <w:tcPr>
            <w:tcW w:w="850" w:type="dxa"/>
            <w:tcBorders>
              <w:top w:val="single" w:sz="4" w:space="0" w:color="auto"/>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709" w:type="dxa"/>
            <w:gridSpan w:val="2"/>
            <w:tcBorders>
              <w:top w:val="single" w:sz="4" w:space="0" w:color="auto"/>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single" w:sz="4" w:space="0" w:color="auto"/>
              <w:left w:val="nil"/>
              <w:bottom w:val="nil"/>
              <w:right w:val="nil"/>
            </w:tcBorders>
            <w:shd w:val="clear" w:color="auto" w:fill="auto"/>
            <w:noWrap/>
            <w:vAlign w:val="bottom"/>
            <w:hideMark/>
          </w:tcPr>
          <w:p w:rsidR="006459F2" w:rsidRPr="00712605"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6063" w:type="dxa"/>
        <w:tblInd w:w="55" w:type="dxa"/>
        <w:tblCellMar>
          <w:left w:w="70" w:type="dxa"/>
          <w:right w:w="70" w:type="dxa"/>
        </w:tblCellMar>
        <w:tblLook w:val="04A0" w:firstRow="1" w:lastRow="0" w:firstColumn="1" w:lastColumn="0" w:noHBand="0" w:noVBand="1"/>
      </w:tblPr>
      <w:tblGrid>
        <w:gridCol w:w="820"/>
        <w:gridCol w:w="820"/>
        <w:gridCol w:w="820"/>
        <w:gridCol w:w="833"/>
        <w:gridCol w:w="950"/>
        <w:gridCol w:w="820"/>
        <w:gridCol w:w="1000"/>
      </w:tblGrid>
      <w:tr w:rsidR="006459F2" w:rsidRPr="00F37A2B" w:rsidTr="00733C58">
        <w:trPr>
          <w:trHeight w:val="180"/>
        </w:trPr>
        <w:tc>
          <w:tcPr>
            <w:tcW w:w="820" w:type="dxa"/>
            <w:tcBorders>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820" w:type="dxa"/>
            <w:tcBorders>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820" w:type="dxa"/>
            <w:tcBorders>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833" w:type="dxa"/>
            <w:tcBorders>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950" w:type="dxa"/>
            <w:tcBorders>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820" w:type="dxa"/>
            <w:tcBorders>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1000" w:type="dxa"/>
            <w:tcBorders>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Reseer-</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Bidrag till</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Inkomster</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Summa</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s</w:t>
            </w:r>
            <w:r w:rsidRPr="00F37A2B">
              <w:rPr>
                <w:rFonts w:ascii="Arial" w:hAnsi="Arial" w:cs="Arial"/>
                <w:sz w:val="14"/>
                <w:szCs w:val="14"/>
                <w:lang w:eastAsia="sv-SE"/>
              </w:rPr>
              <w:t>ättning</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F37A2B">
              <w:rPr>
                <w:rFonts w:ascii="Arial" w:hAnsi="Arial" w:cs="Arial"/>
                <w:sz w:val="14"/>
                <w:szCs w:val="14"/>
                <w:lang w:eastAsia="sv-SE"/>
              </w:rPr>
              <w:t>ioner</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myndigheter,</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av försälj-</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institutioner,</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ning m.m.</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mm</w:t>
            </w:r>
          </w:p>
        </w:tc>
        <w:tc>
          <w:tcPr>
            <w:tcW w:w="820" w:type="dxa"/>
            <w:tcBorders>
              <w:top w:val="nil"/>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textAlignment w:val="auto"/>
              <w:rPr>
                <w:rFonts w:ascii="Arial" w:hAnsi="Arial" w:cs="Arial"/>
                <w:sz w:val="14"/>
                <w:szCs w:val="14"/>
                <w:lang w:eastAsia="sv-SE"/>
              </w:rPr>
            </w:pPr>
            <w:r w:rsidRPr="00F37A2B">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650</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650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32</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32</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2 092</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15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30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18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385</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  -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47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30 </w:t>
            </w:r>
          </w:p>
        </w:tc>
        <w:tc>
          <w:tcPr>
            <w:tcW w:w="833"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50 </w:t>
            </w:r>
          </w:p>
        </w:tc>
        <w:tc>
          <w:tcPr>
            <w:tcW w:w="95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2 477 </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14</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24</w:t>
            </w: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1</w:t>
            </w: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26</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 xml:space="preserve">350 </w:t>
            </w: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r w:rsidRPr="00F37A2B">
              <w:rPr>
                <w:rFonts w:ascii="Arial" w:hAnsi="Arial" w:cs="Arial"/>
                <w:sz w:val="14"/>
                <w:szCs w:val="14"/>
                <w:lang w:eastAsia="sv-SE"/>
              </w:rPr>
              <w:t>350</w:t>
            </w: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24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350 </w:t>
            </w:r>
          </w:p>
        </w:tc>
        <w:tc>
          <w:tcPr>
            <w:tcW w:w="833"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 </w:t>
            </w:r>
          </w:p>
        </w:tc>
        <w:tc>
          <w:tcPr>
            <w:tcW w:w="95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390 </w:t>
            </w:r>
          </w:p>
        </w:tc>
      </w:tr>
      <w:tr w:rsidR="006459F2" w:rsidRPr="00F37A2B" w:rsidTr="00733C58">
        <w:trPr>
          <w:trHeight w:val="180"/>
        </w:trPr>
        <w:tc>
          <w:tcPr>
            <w:tcW w:w="820" w:type="dxa"/>
            <w:tcBorders>
              <w:top w:val="nil"/>
              <w:left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r w:rsidR="006459F2" w:rsidRPr="00F37A2B" w:rsidTr="00733C58">
        <w:trPr>
          <w:trHeight w:val="180"/>
        </w:trPr>
        <w:tc>
          <w:tcPr>
            <w:tcW w:w="820"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71 </w:t>
            </w:r>
          </w:p>
        </w:tc>
        <w:tc>
          <w:tcPr>
            <w:tcW w:w="820"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380 </w:t>
            </w:r>
          </w:p>
        </w:tc>
        <w:tc>
          <w:tcPr>
            <w:tcW w:w="833"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51 </w:t>
            </w:r>
          </w:p>
        </w:tc>
        <w:tc>
          <w:tcPr>
            <w:tcW w:w="950"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820"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000"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3 517 </w:t>
            </w:r>
          </w:p>
        </w:tc>
      </w:tr>
      <w:tr w:rsidR="006459F2" w:rsidRPr="00F37A2B" w:rsidTr="00733C58">
        <w:trPr>
          <w:trHeight w:val="180"/>
        </w:trPr>
        <w:tc>
          <w:tcPr>
            <w:tcW w:w="820" w:type="dxa"/>
            <w:tcBorders>
              <w:top w:val="single" w:sz="4" w:space="0" w:color="auto"/>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single" w:sz="4" w:space="0" w:color="auto"/>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single" w:sz="4" w:space="0" w:color="auto"/>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single" w:sz="4" w:space="0" w:color="auto"/>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single" w:sz="4" w:space="0" w:color="auto"/>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single" w:sz="4" w:space="0" w:color="auto"/>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single" w:sz="4" w:space="0" w:color="auto"/>
              <w:left w:val="nil"/>
              <w:bottom w:val="nil"/>
              <w:right w:val="nil"/>
            </w:tcBorders>
            <w:shd w:val="clear" w:color="auto" w:fill="auto"/>
            <w:noWrap/>
            <w:vAlign w:val="bottom"/>
            <w:hideMark/>
          </w:tcPr>
          <w:p w:rsidR="006459F2" w:rsidRPr="00F37A2B"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7643" w:type="dxa"/>
        <w:tblInd w:w="55" w:type="dxa"/>
        <w:tblCellMar>
          <w:left w:w="70" w:type="dxa"/>
          <w:right w:w="70" w:type="dxa"/>
        </w:tblCellMar>
        <w:tblLook w:val="04A0" w:firstRow="1" w:lastRow="0" w:firstColumn="1" w:lastColumn="0" w:noHBand="0" w:noVBand="1"/>
      </w:tblPr>
      <w:tblGrid>
        <w:gridCol w:w="4268"/>
        <w:gridCol w:w="492"/>
        <w:gridCol w:w="358"/>
        <w:gridCol w:w="682"/>
        <w:gridCol w:w="361"/>
        <w:gridCol w:w="542"/>
        <w:gridCol w:w="448"/>
        <w:gridCol w:w="492"/>
      </w:tblGrid>
      <w:tr w:rsidR="006459F2" w:rsidRPr="0011315A" w:rsidTr="00733C58">
        <w:trPr>
          <w:trHeight w:val="180"/>
        </w:trPr>
        <w:tc>
          <w:tcPr>
            <w:tcW w:w="4760" w:type="dxa"/>
            <w:gridSpan w:val="2"/>
            <w:tcBorders>
              <w:top w:val="nil"/>
              <w:left w:val="nil"/>
              <w:bottom w:val="single" w:sz="4" w:space="0" w:color="auto"/>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b/>
                <w:bCs/>
                <w:sz w:val="14"/>
                <w:szCs w:val="14"/>
                <w:lang w:eastAsia="sv-SE"/>
              </w:rPr>
            </w:pPr>
            <w:r w:rsidRPr="0011315A">
              <w:rPr>
                <w:rFonts w:ascii="Arial" w:hAnsi="Arial" w:cs="Arial"/>
                <w:b/>
                <w:bCs/>
                <w:sz w:val="14"/>
                <w:szCs w:val="14"/>
                <w:lang w:eastAsia="sv-SE"/>
              </w:rPr>
              <w:t>FÖRSVARSDEPARTEMENTET</w:t>
            </w:r>
          </w:p>
        </w:tc>
        <w:tc>
          <w:tcPr>
            <w:tcW w:w="1040" w:type="dxa"/>
            <w:gridSpan w:val="2"/>
            <w:tcBorders>
              <w:top w:val="nil"/>
              <w:left w:val="nil"/>
              <w:bottom w:val="single" w:sz="4" w:space="0" w:color="auto"/>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w:t>
            </w:r>
          </w:p>
        </w:tc>
        <w:tc>
          <w:tcPr>
            <w:tcW w:w="940" w:type="dxa"/>
            <w:gridSpan w:val="2"/>
            <w:tcBorders>
              <w:top w:val="nil"/>
              <w:left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w:t>
            </w:r>
          </w:p>
        </w:tc>
      </w:tr>
      <w:tr w:rsidR="006459F2" w:rsidRPr="0011315A" w:rsidTr="00733C58">
        <w:trPr>
          <w:gridAfter w:val="1"/>
          <w:wAfter w:w="492"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Kommitténs benämning</w:t>
            </w:r>
          </w:p>
        </w:tc>
        <w:tc>
          <w:tcPr>
            <w:tcW w:w="1893" w:type="dxa"/>
            <w:gridSpan w:val="4"/>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u w:val="single"/>
                <w:lang w:eastAsia="sv-SE"/>
              </w:rPr>
            </w:pPr>
            <w:r w:rsidRPr="0011315A">
              <w:rPr>
                <w:rFonts w:ascii="Arial" w:hAnsi="Arial" w:cs="Arial"/>
                <w:sz w:val="14"/>
                <w:szCs w:val="14"/>
                <w:u w:val="single"/>
                <w:lang w:eastAsia="sv-SE"/>
              </w:rPr>
              <w:t xml:space="preserve">Utgifter (i tusental kronor) </w:t>
            </w:r>
          </w:p>
        </w:tc>
        <w:tc>
          <w:tcPr>
            <w:tcW w:w="99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t.o.m.</w:t>
            </w:r>
          </w:p>
        </w:tc>
        <w:tc>
          <w:tcPr>
            <w:tcW w:w="1585" w:type="dxa"/>
            <w:gridSpan w:val="3"/>
            <w:tcBorders>
              <w:top w:val="nil"/>
              <w:left w:val="nil"/>
              <w:bottom w:val="nil"/>
              <w:right w:val="nil"/>
            </w:tcBorders>
            <w:shd w:val="clear" w:color="auto" w:fill="auto"/>
            <w:noWrap/>
            <w:tcMar>
              <w:left w:w="28" w:type="dxa"/>
              <w:right w:w="28" w:type="dxa"/>
            </w:tcMar>
            <w:vAlign w:val="bottom"/>
            <w:hideMark/>
          </w:tcPr>
          <w:p w:rsidR="006459F2" w:rsidRPr="0011315A" w:rsidRDefault="006459F2" w:rsidP="00733C58">
            <w:pPr>
              <w:overflowPunct/>
              <w:autoSpaceDE/>
              <w:autoSpaceDN/>
              <w:adjustRightInd/>
              <w:textAlignment w:val="auto"/>
              <w:rPr>
                <w:rFonts w:ascii="Arial" w:hAnsi="Arial" w:cs="Arial"/>
                <w:sz w:val="14"/>
                <w:szCs w:val="14"/>
                <w:u w:val="single"/>
                <w:lang w:eastAsia="sv-SE"/>
              </w:rPr>
            </w:pPr>
            <w:r w:rsidRPr="0011315A">
              <w:rPr>
                <w:rFonts w:ascii="Arial" w:hAnsi="Arial" w:cs="Arial"/>
                <w:sz w:val="14"/>
                <w:szCs w:val="14"/>
                <w:u w:val="single"/>
                <w:lang w:eastAsia="sv-SE"/>
              </w:rPr>
              <w:t>2012-01-01--2012-12-31</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tcMar>
              <w:left w:w="28" w:type="dxa"/>
              <w:right w:w="28" w:type="dxa"/>
            </w:tcMar>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2011-12-31</w:t>
            </w:r>
          </w:p>
        </w:tc>
        <w:tc>
          <w:tcPr>
            <w:tcW w:w="682" w:type="dxa"/>
            <w:tcBorders>
              <w:top w:val="nil"/>
              <w:left w:val="nil"/>
              <w:bottom w:val="nil"/>
              <w:right w:val="nil"/>
            </w:tcBorders>
            <w:shd w:val="clear" w:color="auto" w:fill="auto"/>
            <w:noWrap/>
            <w:tcMar>
              <w:left w:w="28" w:type="dxa"/>
              <w:right w:w="28" w:type="dxa"/>
            </w:tcMar>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Lön, m.m.</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Dagarvoden</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single" w:sz="4" w:space="0" w:color="auto"/>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w:t>
            </w:r>
          </w:p>
        </w:tc>
        <w:tc>
          <w:tcPr>
            <w:tcW w:w="850" w:type="dxa"/>
            <w:gridSpan w:val="2"/>
            <w:tcBorders>
              <w:top w:val="nil"/>
              <w:left w:val="nil"/>
              <w:bottom w:val="single" w:sz="4" w:space="0" w:color="auto"/>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w:t>
            </w:r>
          </w:p>
        </w:tc>
        <w:tc>
          <w:tcPr>
            <w:tcW w:w="682" w:type="dxa"/>
            <w:tcBorders>
              <w:top w:val="nil"/>
              <w:left w:val="nil"/>
              <w:bottom w:val="single" w:sz="4" w:space="0" w:color="auto"/>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Kommittéer som avslutat sin verksamhet</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senast den 31 december 2012</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Utredningen Internationellt stöd  vid insatser (Fö 2010:03)</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1 570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683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85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Maritimutredningen (Fö 2011:01)</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840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1 457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Summa</w:t>
            </w:r>
          </w:p>
        </w:tc>
        <w:tc>
          <w:tcPr>
            <w:tcW w:w="850"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2 410 </w:t>
            </w:r>
          </w:p>
        </w:tc>
        <w:tc>
          <w:tcPr>
            <w:tcW w:w="682"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2 140 </w:t>
            </w:r>
          </w:p>
        </w:tc>
        <w:tc>
          <w:tcPr>
            <w:tcW w:w="903"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85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Kommittéer som fortsätter sin verksamhet</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efter den 1 januari 2013</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Försvarsberedningen (Fö 1992:B)</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24 661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86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157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xml:space="preserve">Totalförsvarets folkrättsråd (Fö 1991:A) </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1 230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7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8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Försvarsmaterieldelegationer*</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3 268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29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Bonnöverenskommelsen (Fö 1983:A)</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2 395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En effektiv Sevesolagstiftning (Fö 2011:02)</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160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827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98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Veteransoldatu</w:t>
            </w:r>
            <w:r>
              <w:rPr>
                <w:rFonts w:ascii="Arial" w:hAnsi="Arial" w:cs="Arial"/>
                <w:sz w:val="14"/>
                <w:szCs w:val="14"/>
                <w:lang w:eastAsia="sv-SE"/>
              </w:rPr>
              <w:t>t</w:t>
            </w:r>
            <w:r w:rsidRPr="0011315A">
              <w:rPr>
                <w:rFonts w:ascii="Arial" w:hAnsi="Arial" w:cs="Arial"/>
                <w:sz w:val="14"/>
                <w:szCs w:val="14"/>
                <w:lang w:eastAsia="sv-SE"/>
              </w:rPr>
              <w:t>redningen 2.0 (Fö 2011:03)</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596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92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Alarmeringstjänstutredningen (Fö 2011:04)</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1 203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223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Disciplinansvarsutredningen (Fö 2012:01)</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506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56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Utredningen om skydd för geografisk information (Fö 2012:02)</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357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62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Utredning om lagen om särskilda regeringsärenden (Fö 2012:03)</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293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76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Luftförsvaret efter 2040 (Fö 2012:04)</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357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22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Summa</w:t>
            </w:r>
          </w:p>
        </w:tc>
        <w:tc>
          <w:tcPr>
            <w:tcW w:w="850"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31 714 </w:t>
            </w:r>
          </w:p>
        </w:tc>
        <w:tc>
          <w:tcPr>
            <w:tcW w:w="682"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4 261 </w:t>
            </w:r>
          </w:p>
        </w:tc>
        <w:tc>
          <w:tcPr>
            <w:tcW w:w="903"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794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Övriga utgifter för kommittéer år 2012</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Gemensamma ko</w:t>
            </w:r>
            <w:r>
              <w:rPr>
                <w:rFonts w:ascii="Arial" w:hAnsi="Arial" w:cs="Arial"/>
                <w:sz w:val="14"/>
                <w:szCs w:val="14"/>
                <w:lang w:eastAsia="sv-SE"/>
              </w:rPr>
              <w:t>m</w:t>
            </w:r>
            <w:r w:rsidRPr="0011315A">
              <w:rPr>
                <w:rFonts w:ascii="Arial" w:hAnsi="Arial" w:cs="Arial"/>
                <w:sz w:val="14"/>
                <w:szCs w:val="14"/>
                <w:lang w:eastAsia="sv-SE"/>
              </w:rPr>
              <w:t>mittékostnader</w:t>
            </w: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4 737 </w:t>
            </w: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171 </w:t>
            </w: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r w:rsidRPr="0011315A">
              <w:rPr>
                <w:rFonts w:ascii="Arial" w:hAnsi="Arial" w:cs="Arial"/>
                <w:sz w:val="14"/>
                <w:szCs w:val="14"/>
                <w:lang w:eastAsia="sv-SE"/>
              </w:rPr>
              <w:t xml:space="preserve">282 </w:t>
            </w: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bottom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Summa</w:t>
            </w:r>
          </w:p>
        </w:tc>
        <w:tc>
          <w:tcPr>
            <w:tcW w:w="850"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4 737 </w:t>
            </w:r>
          </w:p>
        </w:tc>
        <w:tc>
          <w:tcPr>
            <w:tcW w:w="682"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171 </w:t>
            </w:r>
          </w:p>
        </w:tc>
        <w:tc>
          <w:tcPr>
            <w:tcW w:w="903" w:type="dxa"/>
            <w:gridSpan w:val="2"/>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282 </w:t>
            </w:r>
          </w:p>
        </w:tc>
      </w:tr>
      <w:tr w:rsidR="006459F2" w:rsidRPr="0011315A" w:rsidTr="00733C58">
        <w:trPr>
          <w:gridAfter w:val="2"/>
          <w:wAfter w:w="940" w:type="dxa"/>
          <w:trHeight w:val="180"/>
        </w:trPr>
        <w:tc>
          <w:tcPr>
            <w:tcW w:w="4268" w:type="dxa"/>
            <w:tcBorders>
              <w:top w:val="nil"/>
              <w:left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850" w:type="dxa"/>
            <w:gridSpan w:val="2"/>
            <w:tcBorders>
              <w:top w:val="nil"/>
              <w:left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682" w:type="dxa"/>
            <w:tcBorders>
              <w:top w:val="nil"/>
              <w:left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c>
          <w:tcPr>
            <w:tcW w:w="903" w:type="dxa"/>
            <w:gridSpan w:val="2"/>
            <w:tcBorders>
              <w:top w:val="nil"/>
              <w:left w:val="nil"/>
              <w:right w:val="nil"/>
            </w:tcBorders>
            <w:shd w:val="clear" w:color="auto" w:fill="auto"/>
            <w:noWrap/>
            <w:vAlign w:val="bottom"/>
            <w:hideMark/>
          </w:tcPr>
          <w:p w:rsidR="006459F2" w:rsidRPr="0011315A" w:rsidRDefault="006459F2" w:rsidP="00733C58">
            <w:pPr>
              <w:overflowPunct/>
              <w:autoSpaceDE/>
              <w:autoSpaceDN/>
              <w:adjustRightInd/>
              <w:jc w:val="right"/>
              <w:textAlignment w:val="auto"/>
              <w:rPr>
                <w:rFonts w:ascii="Arial" w:hAnsi="Arial" w:cs="Arial"/>
                <w:sz w:val="14"/>
                <w:szCs w:val="14"/>
                <w:lang w:eastAsia="sv-SE"/>
              </w:rPr>
            </w:pPr>
          </w:p>
        </w:tc>
      </w:tr>
      <w:tr w:rsidR="006459F2" w:rsidRPr="0011315A" w:rsidTr="00733C58">
        <w:trPr>
          <w:gridAfter w:val="2"/>
          <w:wAfter w:w="940" w:type="dxa"/>
          <w:trHeight w:val="180"/>
        </w:trPr>
        <w:tc>
          <w:tcPr>
            <w:tcW w:w="4268"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Summa total</w:t>
            </w:r>
          </w:p>
        </w:tc>
        <w:tc>
          <w:tcPr>
            <w:tcW w:w="850" w:type="dxa"/>
            <w:gridSpan w:val="2"/>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38 861 </w:t>
            </w:r>
          </w:p>
        </w:tc>
        <w:tc>
          <w:tcPr>
            <w:tcW w:w="682" w:type="dxa"/>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6 572 </w:t>
            </w:r>
          </w:p>
        </w:tc>
        <w:tc>
          <w:tcPr>
            <w:tcW w:w="903" w:type="dxa"/>
            <w:gridSpan w:val="2"/>
            <w:tcBorders>
              <w:top w:val="nil"/>
              <w:left w:val="nil"/>
              <w:bottom w:val="single" w:sz="4" w:space="0" w:color="auto"/>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1 161 </w:t>
            </w:r>
          </w:p>
        </w:tc>
      </w:tr>
      <w:tr w:rsidR="006459F2" w:rsidRPr="0011315A" w:rsidTr="00733C58">
        <w:trPr>
          <w:gridAfter w:val="2"/>
          <w:wAfter w:w="940" w:type="dxa"/>
          <w:trHeight w:val="180"/>
        </w:trPr>
        <w:tc>
          <w:tcPr>
            <w:tcW w:w="4268" w:type="dxa"/>
            <w:tcBorders>
              <w:top w:val="single" w:sz="4" w:space="0" w:color="auto"/>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r w:rsidRPr="0011315A">
              <w:rPr>
                <w:rFonts w:ascii="Arial" w:hAnsi="Arial" w:cs="Arial"/>
                <w:sz w:val="14"/>
                <w:szCs w:val="14"/>
                <w:lang w:eastAsia="sv-SE"/>
              </w:rPr>
              <w:t>* Finansieras delvis av Försvarsexportmyndigheten</w:t>
            </w:r>
          </w:p>
        </w:tc>
        <w:tc>
          <w:tcPr>
            <w:tcW w:w="850" w:type="dxa"/>
            <w:gridSpan w:val="2"/>
            <w:tcBorders>
              <w:top w:val="single" w:sz="4" w:space="0" w:color="auto"/>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682" w:type="dxa"/>
            <w:tcBorders>
              <w:top w:val="single" w:sz="4" w:space="0" w:color="auto"/>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c>
          <w:tcPr>
            <w:tcW w:w="903" w:type="dxa"/>
            <w:gridSpan w:val="2"/>
            <w:tcBorders>
              <w:top w:val="single" w:sz="4" w:space="0" w:color="auto"/>
              <w:left w:val="nil"/>
              <w:bottom w:val="nil"/>
              <w:right w:val="nil"/>
            </w:tcBorders>
            <w:shd w:val="clear" w:color="auto" w:fill="auto"/>
            <w:noWrap/>
            <w:vAlign w:val="bottom"/>
            <w:hideMark/>
          </w:tcPr>
          <w:p w:rsidR="006459F2" w:rsidRPr="0011315A" w:rsidRDefault="006459F2" w:rsidP="00733C58">
            <w:pPr>
              <w:overflowPunct/>
              <w:autoSpaceDE/>
              <w:autoSpaceDN/>
              <w:adjustRightInd/>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27" w:type="dxa"/>
        <w:tblInd w:w="70" w:type="dxa"/>
        <w:tblCellMar>
          <w:left w:w="70" w:type="dxa"/>
          <w:right w:w="70" w:type="dxa"/>
        </w:tblCellMar>
        <w:tblLook w:val="0000" w:firstRow="0" w:lastRow="0" w:firstColumn="0" w:lastColumn="0" w:noHBand="0" w:noVBand="0"/>
      </w:tblPr>
      <w:tblGrid>
        <w:gridCol w:w="636"/>
        <w:gridCol w:w="747"/>
        <w:gridCol w:w="732"/>
        <w:gridCol w:w="833"/>
        <w:gridCol w:w="950"/>
        <w:gridCol w:w="1253"/>
        <w:gridCol w:w="776"/>
      </w:tblGrid>
      <w:tr w:rsidR="006459F2" w:rsidRPr="007C12B1" w:rsidTr="00733C58">
        <w:trPr>
          <w:trHeight w:val="180"/>
        </w:trPr>
        <w:tc>
          <w:tcPr>
            <w:tcW w:w="636" w:type="dxa"/>
            <w:tcBorders>
              <w:top w:val="nil"/>
              <w:left w:val="nil"/>
              <w:bottom w:val="single" w:sz="4" w:space="0" w:color="auto"/>
              <w:right w:val="nil"/>
            </w:tcBorders>
            <w:shd w:val="clear" w:color="auto" w:fill="auto"/>
            <w:noWrap/>
            <w:tcMar>
              <w:left w:w="40" w:type="dxa"/>
              <w:right w:w="40" w:type="dxa"/>
            </w:tcMar>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Resor</w:t>
            </w: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Bidrag till</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Inkomster</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Summa</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myndigheter,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av försäljning</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institutioner,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12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35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6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25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846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177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37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21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1 692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189 </w:t>
            </w:r>
          </w:p>
        </w:tc>
        <w:tc>
          <w:tcPr>
            <w:tcW w:w="747"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72 </w:t>
            </w:r>
          </w:p>
        </w:tc>
        <w:tc>
          <w:tcPr>
            <w:tcW w:w="732"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6 </w:t>
            </w:r>
          </w:p>
        </w:tc>
        <w:tc>
          <w:tcPr>
            <w:tcW w:w="833"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46 </w:t>
            </w:r>
          </w:p>
        </w:tc>
        <w:tc>
          <w:tcPr>
            <w:tcW w:w="950"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253"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776"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2 538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186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21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450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16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592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7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406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- 359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675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72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72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109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35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1 069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27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513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1 228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49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201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22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1 699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29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5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597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19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441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27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398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5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5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389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1 043 </w:t>
            </w:r>
          </w:p>
        </w:tc>
        <w:tc>
          <w:tcPr>
            <w:tcW w:w="747"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 </w:t>
            </w:r>
          </w:p>
        </w:tc>
        <w:tc>
          <w:tcPr>
            <w:tcW w:w="732"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209 </w:t>
            </w:r>
          </w:p>
        </w:tc>
        <w:tc>
          <w:tcPr>
            <w:tcW w:w="833"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1 085 </w:t>
            </w:r>
          </w:p>
        </w:tc>
        <w:tc>
          <w:tcPr>
            <w:tcW w:w="950"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253"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- 359 </w:t>
            </w:r>
          </w:p>
        </w:tc>
        <w:tc>
          <w:tcPr>
            <w:tcW w:w="776"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7 034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16 </w:t>
            </w: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6 </w:t>
            </w: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25 </w:t>
            </w: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302 </w:t>
            </w: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r w:rsidRPr="00AC4AC1">
              <w:rPr>
                <w:rFonts w:ascii="Arial" w:hAnsi="Arial" w:cs="Arial"/>
                <w:sz w:val="14"/>
                <w:szCs w:val="14"/>
                <w:lang w:eastAsia="sv-SE"/>
              </w:rPr>
              <w:t xml:space="preserve">802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16 </w:t>
            </w:r>
          </w:p>
        </w:tc>
        <w:tc>
          <w:tcPr>
            <w:tcW w:w="747"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6 </w:t>
            </w:r>
          </w:p>
        </w:tc>
        <w:tc>
          <w:tcPr>
            <w:tcW w:w="732"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25 </w:t>
            </w:r>
          </w:p>
        </w:tc>
        <w:tc>
          <w:tcPr>
            <w:tcW w:w="833"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302 </w:t>
            </w:r>
          </w:p>
        </w:tc>
        <w:tc>
          <w:tcPr>
            <w:tcW w:w="950"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253"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776" w:type="dxa"/>
            <w:tcBorders>
              <w:top w:val="nil"/>
              <w:left w:val="nil"/>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802 </w:t>
            </w:r>
          </w:p>
        </w:tc>
      </w:tr>
      <w:tr w:rsidR="006459F2" w:rsidRPr="00AC4AC1" w:rsidTr="00733C58">
        <w:trPr>
          <w:trHeight w:val="180"/>
        </w:trPr>
        <w:tc>
          <w:tcPr>
            <w:tcW w:w="63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r w:rsidR="006459F2" w:rsidRPr="00AC4AC1"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1 248 </w:t>
            </w:r>
          </w:p>
        </w:tc>
        <w:tc>
          <w:tcPr>
            <w:tcW w:w="747" w:type="dxa"/>
            <w:tcBorders>
              <w:top w:val="nil"/>
              <w:left w:val="nil"/>
              <w:bottom w:val="single" w:sz="4" w:space="0" w:color="auto"/>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79 </w:t>
            </w:r>
          </w:p>
        </w:tc>
        <w:tc>
          <w:tcPr>
            <w:tcW w:w="732" w:type="dxa"/>
            <w:tcBorders>
              <w:top w:val="nil"/>
              <w:left w:val="nil"/>
              <w:bottom w:val="single" w:sz="4" w:space="0" w:color="auto"/>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240 </w:t>
            </w:r>
          </w:p>
        </w:tc>
        <w:tc>
          <w:tcPr>
            <w:tcW w:w="833" w:type="dxa"/>
            <w:tcBorders>
              <w:top w:val="nil"/>
              <w:left w:val="nil"/>
              <w:bottom w:val="single" w:sz="4" w:space="0" w:color="auto"/>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1 433 </w:t>
            </w:r>
          </w:p>
        </w:tc>
        <w:tc>
          <w:tcPr>
            <w:tcW w:w="950" w:type="dxa"/>
            <w:tcBorders>
              <w:top w:val="nil"/>
              <w:left w:val="nil"/>
              <w:bottom w:val="single" w:sz="4" w:space="0" w:color="auto"/>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253" w:type="dxa"/>
            <w:tcBorders>
              <w:top w:val="nil"/>
              <w:left w:val="nil"/>
              <w:bottom w:val="single" w:sz="4" w:space="0" w:color="auto"/>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- 359 </w:t>
            </w:r>
          </w:p>
        </w:tc>
        <w:tc>
          <w:tcPr>
            <w:tcW w:w="776" w:type="dxa"/>
            <w:tcBorders>
              <w:top w:val="nil"/>
              <w:left w:val="nil"/>
              <w:bottom w:val="single" w:sz="4" w:space="0" w:color="auto"/>
              <w:right w:val="nil"/>
            </w:tcBorders>
            <w:shd w:val="clear" w:color="auto" w:fill="auto"/>
            <w:noWrap/>
            <w:vAlign w:val="bottom"/>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10 374 </w:t>
            </w:r>
          </w:p>
        </w:tc>
      </w:tr>
      <w:tr w:rsidR="006459F2" w:rsidRPr="00AC4AC1" w:rsidTr="00733C58">
        <w:trPr>
          <w:trHeight w:val="180"/>
        </w:trPr>
        <w:tc>
          <w:tcPr>
            <w:tcW w:w="636" w:type="dxa"/>
            <w:tcBorders>
              <w:top w:val="single" w:sz="4" w:space="0" w:color="auto"/>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single" w:sz="4" w:space="0" w:color="auto"/>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single" w:sz="4" w:space="0" w:color="auto"/>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single" w:sz="4" w:space="0" w:color="auto"/>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single" w:sz="4" w:space="0" w:color="auto"/>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single" w:sz="4" w:space="0" w:color="auto"/>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single" w:sz="4" w:space="0" w:color="auto"/>
              <w:left w:val="nil"/>
              <w:right w:val="nil"/>
            </w:tcBorders>
            <w:shd w:val="clear" w:color="auto" w:fill="auto"/>
            <w:noWrap/>
            <w:vAlign w:val="bottom"/>
          </w:tcPr>
          <w:p w:rsidR="006459F2" w:rsidRPr="00AC4AC1" w:rsidRDefault="006459F2" w:rsidP="00733C58">
            <w:pPr>
              <w:overflowPunct/>
              <w:autoSpaceDE/>
              <w:autoSpaceDN/>
              <w:adjustRightInd/>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867" w:type="dxa"/>
        <w:tblInd w:w="55" w:type="dxa"/>
        <w:tblCellMar>
          <w:left w:w="70" w:type="dxa"/>
          <w:right w:w="70" w:type="dxa"/>
        </w:tblCellMar>
        <w:tblLook w:val="04A0" w:firstRow="1" w:lastRow="0" w:firstColumn="1" w:lastColumn="0" w:noHBand="0" w:noVBand="1"/>
      </w:tblPr>
      <w:tblGrid>
        <w:gridCol w:w="4292"/>
        <w:gridCol w:w="906"/>
        <w:gridCol w:w="709"/>
        <w:gridCol w:w="976"/>
      </w:tblGrid>
      <w:tr w:rsidR="006459F2" w:rsidRPr="00CA01FF" w:rsidTr="00733C58">
        <w:trPr>
          <w:trHeight w:val="180"/>
        </w:trPr>
        <w:tc>
          <w:tcPr>
            <w:tcW w:w="428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b/>
                <w:bCs/>
                <w:sz w:val="14"/>
                <w:szCs w:val="14"/>
                <w:lang w:eastAsia="sv-SE"/>
              </w:rPr>
            </w:pPr>
            <w:r w:rsidRPr="00CA01FF">
              <w:rPr>
                <w:rFonts w:ascii="Arial" w:hAnsi="Arial" w:cs="Arial"/>
                <w:b/>
                <w:bCs/>
                <w:sz w:val="14"/>
                <w:szCs w:val="14"/>
                <w:lang w:eastAsia="sv-SE"/>
              </w:rPr>
              <w:t>SOCIALDEPARTEMENTET</w:t>
            </w:r>
          </w:p>
        </w:tc>
        <w:tc>
          <w:tcPr>
            <w:tcW w:w="898"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0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Kommitténs benämning</w:t>
            </w:r>
          </w:p>
        </w:tc>
        <w:tc>
          <w:tcPr>
            <w:tcW w:w="2583" w:type="dxa"/>
            <w:gridSpan w:val="3"/>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u w:val="single"/>
                <w:lang w:eastAsia="sv-SE"/>
              </w:rPr>
              <w:t xml:space="preserve">Utgifter (i tusental kronor)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98"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t.o.m.</w:t>
            </w:r>
          </w:p>
        </w:tc>
        <w:tc>
          <w:tcPr>
            <w:tcW w:w="1685" w:type="dxa"/>
            <w:gridSpan w:val="2"/>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u w:val="single"/>
                <w:lang w:eastAsia="sv-SE"/>
              </w:rPr>
            </w:pPr>
            <w:r w:rsidRPr="00CA01FF">
              <w:rPr>
                <w:rFonts w:ascii="Arial" w:hAnsi="Arial" w:cs="Arial"/>
                <w:sz w:val="14"/>
                <w:szCs w:val="14"/>
                <w:u w:val="single"/>
                <w:lang w:eastAsia="sv-SE"/>
              </w:rPr>
              <w:t>2012-01-01--2012-12-31</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98"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2011-12-31</w:t>
            </w:r>
          </w:p>
        </w:tc>
        <w:tc>
          <w:tcPr>
            <w:tcW w:w="709" w:type="dxa"/>
            <w:tcBorders>
              <w:top w:val="nil"/>
              <w:left w:val="nil"/>
              <w:bottom w:val="nil"/>
              <w:right w:val="nil"/>
            </w:tcBorders>
            <w:shd w:val="clear" w:color="auto" w:fill="auto"/>
            <w:noWrap/>
            <w:tcMar>
              <w:left w:w="28" w:type="dxa"/>
              <w:right w:w="28"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Lön, m.m.</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Dagarvoden</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898"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0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Kommittéer som avslutat sin verksamhet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senast den 31 december 2012</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Genomgång av socialförsäkringsreformen (S 2011:B)</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780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Svensk lagstiftning och barnkonventionen (S 2011:C)</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982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207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Arbetsgrupp med uppgift att utreda frågor om provköp (S 2011:F)</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275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194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21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Praktiskt stöd för utvecklad myndighetsstyrning i hela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Regeringskansliet (S 2011:H)</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8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70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Kartläggning av strategier för att anställa personer med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funktionsnedsättning (S 2012:A)</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278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Utredning om ekonomiskt bistånd (S 2012:B)</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444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Uppdrag att belysa vissa rättsliga konsekvenser av att avskaffa</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avskaffa kravet på sterilisering som villkor för fastställelse av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ändrad könstillhörighet (S 2012:C)</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485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Uppdrag att utreda premiepensionssystemet (S 2012:E)</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381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Psykiatrilagsutredningen (S 2008:09)</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6 851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964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131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Utredningen om översyn av de statliga verksamheterna inom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vård- och omsorgssystemet (S 2011:01)</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3 760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1 983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122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Utredningen om åtgärder mot fusk, oegentligheter och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överutnyttjande av den statliga assistansersättningen (S 2011:04)</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1 871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184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235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Utredningen om översyn av avgiftsstrukturen för hälso- och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sjukvård, läkemedel, äldre- och handikappomsorg (S 2011:08)</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1 151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260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10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Utredningen om ett samordnat och effektivare statligt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upphandlingsstöd (S 2011:09)</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331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617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50 </w:t>
            </w:r>
          </w:p>
        </w:tc>
      </w:tr>
      <w:tr w:rsidR="006459F2" w:rsidRPr="00CA01FF" w:rsidTr="00733C58">
        <w:trPr>
          <w:trHeight w:val="180"/>
        </w:trPr>
        <w:tc>
          <w:tcPr>
            <w:tcW w:w="428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Utredningen om att utveckla hyresrättens förutsättningar </w:t>
            </w:r>
          </w:p>
        </w:tc>
        <w:tc>
          <w:tcPr>
            <w:tcW w:w="898"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tcMar>
              <w:right w:w="0" w:type="dxa"/>
            </w:tcMar>
            <w:vAlign w:val="bottom"/>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(S 2011:12)</w:t>
            </w:r>
          </w:p>
        </w:tc>
        <w:tc>
          <w:tcPr>
            <w:tcW w:w="898"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1 063 </w:t>
            </w:r>
          </w:p>
        </w:tc>
        <w:tc>
          <w:tcPr>
            <w:tcW w:w="976"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6 </w:t>
            </w:r>
          </w:p>
        </w:tc>
      </w:tr>
      <w:tr w:rsidR="006459F2" w:rsidRPr="00CA01FF" w:rsidTr="00733C58">
        <w:trPr>
          <w:trHeight w:val="180"/>
        </w:trPr>
        <w:tc>
          <w:tcPr>
            <w:tcW w:w="428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Utredningen om översyn av statlig regional förvaltning m.m. </w:t>
            </w:r>
          </w:p>
        </w:tc>
        <w:tc>
          <w:tcPr>
            <w:tcW w:w="898"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tcMar>
              <w:right w:w="0" w:type="dxa"/>
            </w:tcMar>
            <w:vAlign w:val="bottom"/>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(Fi 2009:07)</w:t>
            </w:r>
          </w:p>
        </w:tc>
        <w:tc>
          <w:tcPr>
            <w:tcW w:w="898"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4 529 </w:t>
            </w:r>
          </w:p>
        </w:tc>
        <w:tc>
          <w:tcPr>
            <w:tcW w:w="709"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4 572 </w:t>
            </w:r>
          </w:p>
        </w:tc>
        <w:tc>
          <w:tcPr>
            <w:tcW w:w="976" w:type="dxa"/>
            <w:tcBorders>
              <w:top w:val="nil"/>
              <w:left w:val="nil"/>
              <w:bottom w:val="nil"/>
              <w:right w:val="nil"/>
            </w:tcBorders>
            <w:shd w:val="clear" w:color="auto" w:fill="auto"/>
            <w:noWrap/>
            <w:vAlign w:val="bottom"/>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34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Utredningen Ett myndighetsgemensamt servicecenter för </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en effektivare statlig administration (Fi 2010:08)</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8 486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1 269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60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Kommittén om kompetensinsatser gällande ny</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plan- och bygglag (M 2010:01)</w:t>
            </w: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8 222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4 487 </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84 </w:t>
            </w: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9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r w:rsidRPr="00CA01FF">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CA01FF" w:rsidTr="00733C58">
        <w:trPr>
          <w:trHeight w:val="180"/>
        </w:trPr>
        <w:tc>
          <w:tcPr>
            <w:tcW w:w="4284"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Summa</w:t>
            </w:r>
          </w:p>
        </w:tc>
        <w:tc>
          <w:tcPr>
            <w:tcW w:w="898"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37 238 </w:t>
            </w:r>
          </w:p>
        </w:tc>
        <w:tc>
          <w:tcPr>
            <w:tcW w:w="709"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17 396 </w:t>
            </w:r>
          </w:p>
        </w:tc>
        <w:tc>
          <w:tcPr>
            <w:tcW w:w="976"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823 </w:t>
            </w: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823" w:type="dxa"/>
        <w:tblInd w:w="55" w:type="dxa"/>
        <w:tblCellMar>
          <w:left w:w="70" w:type="dxa"/>
          <w:right w:w="70" w:type="dxa"/>
        </w:tblCellMar>
        <w:tblLook w:val="04A0" w:firstRow="1" w:lastRow="0" w:firstColumn="1" w:lastColumn="0" w:noHBand="0" w:noVBand="1"/>
      </w:tblPr>
      <w:tblGrid>
        <w:gridCol w:w="580"/>
        <w:gridCol w:w="760"/>
        <w:gridCol w:w="760"/>
        <w:gridCol w:w="833"/>
        <w:gridCol w:w="950"/>
        <w:gridCol w:w="1048"/>
        <w:gridCol w:w="900"/>
      </w:tblGrid>
      <w:tr w:rsidR="006459F2" w:rsidRPr="00CA01FF" w:rsidTr="00733C58">
        <w:trPr>
          <w:trHeight w:val="180"/>
        </w:trPr>
        <w:tc>
          <w:tcPr>
            <w:tcW w:w="58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58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58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58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Tryckning</w:t>
            </w: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Bidrag till</w:t>
            </w:r>
          </w:p>
        </w:tc>
        <w:tc>
          <w:tcPr>
            <w:tcW w:w="104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Inkomster</w:t>
            </w:r>
          </w:p>
        </w:tc>
        <w:tc>
          <w:tcPr>
            <w:tcW w:w="90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Summa</w:t>
            </w:r>
          </w:p>
        </w:tc>
      </w:tr>
      <w:tr w:rsidR="006459F2" w:rsidRPr="00CA01FF" w:rsidTr="00733C58">
        <w:trPr>
          <w:trHeight w:val="180"/>
        </w:trPr>
        <w:tc>
          <w:tcPr>
            <w:tcW w:w="58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myndigheter,</w:t>
            </w:r>
          </w:p>
        </w:tc>
        <w:tc>
          <w:tcPr>
            <w:tcW w:w="104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av försäljning,</w:t>
            </w:r>
          </w:p>
        </w:tc>
        <w:tc>
          <w:tcPr>
            <w:tcW w:w="90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58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CA01FF">
              <w:rPr>
                <w:rFonts w:ascii="Arial" w:hAnsi="Arial" w:cs="Arial"/>
                <w:sz w:val="14"/>
                <w:szCs w:val="14"/>
                <w:lang w:eastAsia="sv-SE"/>
              </w:rPr>
              <w:t>iva</w:t>
            </w:r>
          </w:p>
        </w:tc>
        <w:tc>
          <w:tcPr>
            <w:tcW w:w="95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institutioner,</w:t>
            </w:r>
          </w:p>
        </w:tc>
        <w:tc>
          <w:tcPr>
            <w:tcW w:w="1040"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återbet. bidrag</w:t>
            </w:r>
          </w:p>
        </w:tc>
        <w:tc>
          <w:tcPr>
            <w:tcW w:w="90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58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CA01FF">
              <w:rPr>
                <w:rFonts w:ascii="Arial" w:hAnsi="Arial" w:cs="Arial"/>
                <w:sz w:val="14"/>
                <w:szCs w:val="14"/>
                <w:lang w:eastAsia="sv-SE"/>
              </w:rPr>
              <w:t>tgifter</w:t>
            </w:r>
          </w:p>
        </w:tc>
        <w:tc>
          <w:tcPr>
            <w:tcW w:w="95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m.m.</w:t>
            </w:r>
          </w:p>
        </w:tc>
        <w:tc>
          <w:tcPr>
            <w:tcW w:w="104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m.m.</w:t>
            </w:r>
          </w:p>
        </w:tc>
        <w:tc>
          <w:tcPr>
            <w:tcW w:w="900"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58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207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25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18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33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294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64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142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4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6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- 288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27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20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491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490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381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121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143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50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35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1 444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34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66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474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26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2 705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15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114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15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17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580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272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28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45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40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7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787 </w:t>
            </w:r>
          </w:p>
        </w:tc>
      </w:tr>
      <w:tr w:rsidR="006459F2" w:rsidRPr="00FC7A1C" w:rsidTr="00733C58">
        <w:trPr>
          <w:trHeight w:val="180"/>
        </w:trPr>
        <w:tc>
          <w:tcPr>
            <w:tcW w:w="58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15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74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1 160 </w:t>
            </w:r>
          </w:p>
        </w:tc>
      </w:tr>
      <w:tr w:rsidR="006459F2" w:rsidRPr="00FC7A1C" w:rsidTr="00733C58">
        <w:trPr>
          <w:trHeight w:val="180"/>
        </w:trPr>
        <w:tc>
          <w:tcPr>
            <w:tcW w:w="58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89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36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10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58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4 799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656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184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366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- 1 212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1 323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547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112 </w:t>
            </w: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2 430 </w:t>
            </w: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1 433 </w:t>
            </w: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231 </w:t>
            </w: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r w:rsidRPr="00FC7A1C">
              <w:rPr>
                <w:rFonts w:ascii="Arial" w:hAnsi="Arial" w:cs="Arial"/>
                <w:sz w:val="14"/>
                <w:szCs w:val="14"/>
                <w:lang w:eastAsia="sv-SE"/>
              </w:rPr>
              <w:t xml:space="preserve">9 324 </w:t>
            </w: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104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FC7A1C" w:rsidRDefault="006459F2" w:rsidP="00733C58">
            <w:pPr>
              <w:overflowPunct/>
              <w:autoSpaceDE/>
              <w:autoSpaceDN/>
              <w:adjustRightInd/>
              <w:jc w:val="right"/>
              <w:textAlignment w:val="auto"/>
              <w:rPr>
                <w:rFonts w:ascii="Arial" w:hAnsi="Arial" w:cs="Arial"/>
                <w:sz w:val="14"/>
                <w:szCs w:val="14"/>
                <w:lang w:eastAsia="sv-SE"/>
              </w:rPr>
            </w:pPr>
          </w:p>
        </w:tc>
      </w:tr>
      <w:tr w:rsidR="006459F2" w:rsidRPr="00FC7A1C" w:rsidTr="00733C58">
        <w:trPr>
          <w:trHeight w:val="180"/>
        </w:trPr>
        <w:tc>
          <w:tcPr>
            <w:tcW w:w="58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1 565 </w:t>
            </w:r>
          </w:p>
        </w:tc>
        <w:tc>
          <w:tcPr>
            <w:tcW w:w="76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628 </w:t>
            </w:r>
          </w:p>
        </w:tc>
        <w:tc>
          <w:tcPr>
            <w:tcW w:w="76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3 302 </w:t>
            </w:r>
          </w:p>
        </w:tc>
        <w:tc>
          <w:tcPr>
            <w:tcW w:w="833"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1 954 </w:t>
            </w:r>
          </w:p>
        </w:tc>
        <w:tc>
          <w:tcPr>
            <w:tcW w:w="95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  </w:t>
            </w:r>
          </w:p>
        </w:tc>
        <w:tc>
          <w:tcPr>
            <w:tcW w:w="104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- 1 269 </w:t>
            </w:r>
          </w:p>
        </w:tc>
        <w:tc>
          <w:tcPr>
            <w:tcW w:w="900"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jc w:val="right"/>
              <w:textAlignment w:val="auto"/>
              <w:rPr>
                <w:rFonts w:ascii="Arial" w:hAnsi="Arial" w:cs="Arial"/>
                <w:b/>
                <w:sz w:val="14"/>
                <w:szCs w:val="14"/>
                <w:lang w:eastAsia="sv-SE"/>
              </w:rPr>
            </w:pPr>
            <w:r w:rsidRPr="00CE31BD">
              <w:rPr>
                <w:rFonts w:ascii="Arial" w:hAnsi="Arial" w:cs="Arial"/>
                <w:b/>
                <w:sz w:val="14"/>
                <w:szCs w:val="14"/>
                <w:lang w:eastAsia="sv-SE"/>
              </w:rPr>
              <w:t xml:space="preserve">24 399 </w:t>
            </w: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947" w:type="dxa"/>
        <w:tblInd w:w="55" w:type="dxa"/>
        <w:tblCellMar>
          <w:left w:w="70" w:type="dxa"/>
          <w:right w:w="70" w:type="dxa"/>
        </w:tblCellMar>
        <w:tblLook w:val="04A0" w:firstRow="1" w:lastRow="0" w:firstColumn="1" w:lastColumn="0" w:noHBand="0" w:noVBand="1"/>
      </w:tblPr>
      <w:tblGrid>
        <w:gridCol w:w="4324"/>
        <w:gridCol w:w="954"/>
        <w:gridCol w:w="709"/>
        <w:gridCol w:w="976"/>
      </w:tblGrid>
      <w:tr w:rsidR="006459F2" w:rsidRPr="00CA01FF" w:rsidTr="00733C58">
        <w:trPr>
          <w:trHeight w:val="180"/>
        </w:trPr>
        <w:tc>
          <w:tcPr>
            <w:tcW w:w="431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b/>
                <w:bCs/>
                <w:sz w:val="14"/>
                <w:szCs w:val="14"/>
                <w:lang w:eastAsia="sv-SE"/>
              </w:rPr>
            </w:pPr>
            <w:r w:rsidRPr="00CA01FF">
              <w:rPr>
                <w:rFonts w:ascii="Arial" w:hAnsi="Arial" w:cs="Arial"/>
                <w:b/>
                <w:bCs/>
                <w:sz w:val="14"/>
                <w:szCs w:val="14"/>
                <w:lang w:eastAsia="sv-SE"/>
              </w:rPr>
              <w:t>SOCIALDEPARTEMENTET</w:t>
            </w:r>
          </w:p>
        </w:tc>
        <w:tc>
          <w:tcPr>
            <w:tcW w:w="94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0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431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Kommitténs benämning</w:t>
            </w:r>
          </w:p>
        </w:tc>
        <w:tc>
          <w:tcPr>
            <w:tcW w:w="2631" w:type="dxa"/>
            <w:gridSpan w:val="3"/>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u w:val="single"/>
                <w:lang w:eastAsia="sv-SE"/>
              </w:rPr>
              <w:t xml:space="preserve">Utgifter (i tusental kronor) </w:t>
            </w:r>
          </w:p>
        </w:tc>
      </w:tr>
      <w:tr w:rsidR="006459F2" w:rsidRPr="00CA01FF" w:rsidTr="00733C58">
        <w:trPr>
          <w:trHeight w:val="180"/>
        </w:trPr>
        <w:tc>
          <w:tcPr>
            <w:tcW w:w="431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46"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t.o.m.</w:t>
            </w:r>
          </w:p>
        </w:tc>
        <w:tc>
          <w:tcPr>
            <w:tcW w:w="1685" w:type="dxa"/>
            <w:gridSpan w:val="2"/>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u w:val="single"/>
                <w:lang w:eastAsia="sv-SE"/>
              </w:rPr>
            </w:pPr>
            <w:r w:rsidRPr="00CA01FF">
              <w:rPr>
                <w:rFonts w:ascii="Arial" w:hAnsi="Arial" w:cs="Arial"/>
                <w:sz w:val="14"/>
                <w:szCs w:val="14"/>
                <w:u w:val="single"/>
                <w:lang w:eastAsia="sv-SE"/>
              </w:rPr>
              <w:t>2012-01-01--2012-12-31</w:t>
            </w:r>
          </w:p>
        </w:tc>
      </w:tr>
      <w:tr w:rsidR="006459F2" w:rsidRPr="00CA01FF" w:rsidTr="00733C58">
        <w:trPr>
          <w:trHeight w:val="180"/>
        </w:trPr>
        <w:tc>
          <w:tcPr>
            <w:tcW w:w="431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46"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2011-12-31</w:t>
            </w:r>
          </w:p>
        </w:tc>
        <w:tc>
          <w:tcPr>
            <w:tcW w:w="709" w:type="dxa"/>
            <w:tcBorders>
              <w:top w:val="nil"/>
              <w:left w:val="nil"/>
              <w:bottom w:val="nil"/>
              <w:right w:val="nil"/>
            </w:tcBorders>
            <w:shd w:val="clear" w:color="auto" w:fill="auto"/>
            <w:noWrap/>
            <w:tcMar>
              <w:left w:w="28" w:type="dxa"/>
              <w:right w:w="28"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Lön, m.m.</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Dagarvoden</w:t>
            </w:r>
          </w:p>
        </w:tc>
      </w:tr>
      <w:tr w:rsidR="006459F2" w:rsidRPr="00CA01FF" w:rsidTr="00733C58">
        <w:trPr>
          <w:trHeight w:val="180"/>
        </w:trPr>
        <w:tc>
          <w:tcPr>
            <w:tcW w:w="431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4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431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4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431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4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0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431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4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 xml:space="preserve">Kommittéer som fortsätter sin verksamhet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CE31BD" w:rsidRDefault="006459F2" w:rsidP="00733C58">
            <w:pPr>
              <w:overflowPunct/>
              <w:autoSpaceDE/>
              <w:autoSpaceDN/>
              <w:adjustRightInd/>
              <w:textAlignment w:val="auto"/>
              <w:rPr>
                <w:rFonts w:ascii="Arial" w:hAnsi="Arial" w:cs="Arial"/>
                <w:b/>
                <w:sz w:val="14"/>
                <w:szCs w:val="14"/>
                <w:lang w:eastAsia="sv-SE"/>
              </w:rPr>
            </w:pPr>
            <w:r w:rsidRPr="00CE31BD">
              <w:rPr>
                <w:rFonts w:ascii="Arial" w:hAnsi="Arial" w:cs="Arial"/>
                <w:b/>
                <w:sz w:val="14"/>
                <w:szCs w:val="14"/>
                <w:lang w:eastAsia="sv-SE"/>
              </w:rPr>
              <w:t>efter den 1 januari 2013</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Statens medicinsk-etiska råd (S 1985:A)</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38 380</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2 251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246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Funktionshindersdelegationen (S 1998:B)</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174</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Delegationen för brukari</w:t>
            </w:r>
            <w:r>
              <w:rPr>
                <w:rFonts w:ascii="Arial" w:hAnsi="Arial" w:cs="Arial"/>
                <w:sz w:val="14"/>
                <w:szCs w:val="14"/>
                <w:lang w:eastAsia="sv-SE"/>
              </w:rPr>
              <w:t>nflytande i sociala utvecklings</w:t>
            </w:r>
            <w:r w:rsidRPr="000B3792">
              <w:rPr>
                <w:rFonts w:ascii="Arial" w:hAnsi="Arial" w:cs="Arial"/>
                <w:sz w:val="14"/>
                <w:szCs w:val="14"/>
                <w:lang w:eastAsia="sv-SE"/>
              </w:rPr>
              <w:t>frågor</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 2003:C)</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375</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tcMar>
              <w:right w:w="0" w:type="dxa"/>
            </w:tcMar>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Arbetsgrupp för vårdande av pensionsöverenskommelsen </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tcMar>
              <w:right w:w="0" w:type="dxa"/>
            </w:tcMar>
            <w:vAlign w:val="bottom"/>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 2007:F)</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180 </w:t>
            </w: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Projektgrupp om samordning av vården och omsorgen om de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mest sjuka äldre (S 2011:A)</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2 384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19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Regeringens råd för kontakt med trossamfunden (Ku 2000:F)</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162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9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18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Projektgrupp som ingår i arbetet med uppföljning och utvärdering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av ANDT-strategin (S 2011:E)</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26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Förordnande som hemlöshetssamordnare (S 2011:I)</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1 827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tcMar>
              <w:left w:w="40" w:type="dxa"/>
              <w:right w:w="0" w:type="dxa"/>
            </w:tcMar>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Uppdrag att utreda frågor om underhållsreglering till barn (S 2012:D)</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153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Kommittén om hållbara försäkringar vid sjukdom och arbetslöshet </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 2010:04)</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11 598 </w:t>
            </w: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6 520 </w:t>
            </w: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355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stärkt ställning för patienten genom en ny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patientlagstiftning (S 2011:03)</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2 492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3 303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46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översyn av pensionsrelaterade åldersgränser och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möjligheter för ett längre arbetsliv (S 2011:05)</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1 339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3 692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93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Kommittén om ett nationellt råd för innovation och kvalitet i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offentlig verksamhet (S 2011:06)</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1 991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2 824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219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Läkemedels- och apoteksutredningen (S 2011:07)</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9 105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2 993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172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Utredningen om översyn av vissa byggfrågor (S 2011:10)</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90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813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79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översyn av bestämmelserna om genomförande av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detaljplan (S 2011:11)</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10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1 251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198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förbättrad tillgång till personuppgifter inom och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mellan hälso- och sjukvården och socialtjänsten m.m. (S 2011:13)</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2 069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125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tillgång till läkemedel och annan hälso- och </w:t>
            </w:r>
            <w:r>
              <w:rPr>
                <w:rFonts w:ascii="Arial" w:hAnsi="Arial" w:cs="Arial"/>
                <w:sz w:val="14"/>
                <w:szCs w:val="14"/>
                <w:lang w:eastAsia="sv-SE"/>
              </w:rPr>
              <w:t>sjuk-</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vårdsmaterial vid allvarliga händelser och kriser m.m. (S 2011:14)</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2 718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6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omstrukturering av statens bestånd av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försvarsfastigheter (S 2012:01)</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710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163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omstrukturering av vissa kulturfastigheter </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 2012:02)</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947 </w:t>
            </w: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132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 om inrättande av en nämndmyndighet gällande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ersättning för övergrepp eller försummelse (S 2012:03)</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1 885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77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Utredningen om tillsyn av marknadsföring av alkoholdrycker och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tobak samt tillsyn och ålderskontroll vid e-handel och hemleverans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av alkoholdrycker (S 2012:04)</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508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74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 om inrättande av Inspektionen för vård och omsorg </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 2012:05)</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1 231 </w:t>
            </w: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36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 om beslutsoförmögna personers ställning i hälso- och </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sjukvård, tandvård, socialtjänst och forskning (S 2012:06)</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567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Utredning om översyn av lagen med särskilda bestämmelser om</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vård av unga, m.m. (S 2012:07)</w:t>
            </w:r>
          </w:p>
        </w:tc>
        <w:tc>
          <w:tcPr>
            <w:tcW w:w="94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312 </w:t>
            </w:r>
          </w:p>
        </w:tc>
        <w:tc>
          <w:tcPr>
            <w:tcW w:w="97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r w:rsidR="006459F2" w:rsidRPr="000B3792" w:rsidTr="00733C58">
        <w:trPr>
          <w:trHeight w:val="180"/>
        </w:trPr>
        <w:tc>
          <w:tcPr>
            <w:tcW w:w="4316" w:type="dxa"/>
            <w:tcBorders>
              <w:top w:val="nil"/>
              <w:left w:val="nil"/>
              <w:bottom w:val="nil"/>
              <w:right w:val="nil"/>
            </w:tcBorders>
            <w:shd w:val="clear" w:color="auto" w:fill="auto"/>
            <w:noWrap/>
            <w:vAlign w:val="bottom"/>
            <w:hideMark/>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 xml:space="preserve">Utredning om framtida valfrihetssystem inom socialtjänsten </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r>
      <w:tr w:rsidR="006459F2" w:rsidRPr="000B3792" w:rsidTr="00733C58">
        <w:trPr>
          <w:trHeight w:val="180"/>
        </w:trPr>
        <w:tc>
          <w:tcPr>
            <w:tcW w:w="431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textAlignment w:val="auto"/>
              <w:rPr>
                <w:rFonts w:ascii="Arial" w:hAnsi="Arial" w:cs="Arial"/>
                <w:sz w:val="14"/>
                <w:szCs w:val="14"/>
                <w:lang w:eastAsia="sv-SE"/>
              </w:rPr>
            </w:pPr>
            <w:r w:rsidRPr="000B3792">
              <w:rPr>
                <w:rFonts w:ascii="Arial" w:hAnsi="Arial" w:cs="Arial"/>
                <w:sz w:val="14"/>
                <w:szCs w:val="14"/>
                <w:lang w:eastAsia="sv-SE"/>
              </w:rPr>
              <w:t>(S 2012:08)</w:t>
            </w:r>
          </w:p>
        </w:tc>
        <w:tc>
          <w:tcPr>
            <w:tcW w:w="94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139 </w:t>
            </w:r>
          </w:p>
        </w:tc>
        <w:tc>
          <w:tcPr>
            <w:tcW w:w="976" w:type="dxa"/>
            <w:tcBorders>
              <w:top w:val="nil"/>
              <w:left w:val="nil"/>
              <w:bottom w:val="nil"/>
              <w:right w:val="nil"/>
            </w:tcBorders>
            <w:shd w:val="clear" w:color="auto" w:fill="auto"/>
            <w:noWrap/>
            <w:vAlign w:val="bottom"/>
          </w:tcPr>
          <w:p w:rsidR="006459F2" w:rsidRPr="000B3792" w:rsidRDefault="006459F2" w:rsidP="00733C58">
            <w:pPr>
              <w:overflowPunct/>
              <w:autoSpaceDE/>
              <w:autoSpaceDN/>
              <w:adjustRightInd/>
              <w:jc w:val="right"/>
              <w:textAlignment w:val="auto"/>
              <w:rPr>
                <w:rFonts w:ascii="Arial" w:hAnsi="Arial" w:cs="Arial"/>
                <w:sz w:val="14"/>
                <w:szCs w:val="14"/>
                <w:lang w:eastAsia="sv-SE"/>
              </w:rPr>
            </w:pPr>
            <w:r w:rsidRPr="000B3792">
              <w:rPr>
                <w:rFonts w:ascii="Arial" w:hAnsi="Arial" w:cs="Arial"/>
                <w:sz w:val="14"/>
                <w:szCs w:val="14"/>
                <w:lang w:eastAsia="sv-SE"/>
              </w:rPr>
              <w:t xml:space="preserve">  -  </w:t>
            </w:r>
          </w:p>
        </w:tc>
      </w:tr>
    </w:tbl>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83" w:type="dxa"/>
        <w:tblInd w:w="55" w:type="dxa"/>
        <w:tblCellMar>
          <w:left w:w="70" w:type="dxa"/>
          <w:right w:w="70" w:type="dxa"/>
        </w:tblCellMar>
        <w:tblLook w:val="04A0" w:firstRow="1" w:lastRow="0" w:firstColumn="1" w:lastColumn="0" w:noHBand="0" w:noVBand="1"/>
      </w:tblPr>
      <w:tblGrid>
        <w:gridCol w:w="606"/>
        <w:gridCol w:w="782"/>
        <w:gridCol w:w="782"/>
        <w:gridCol w:w="859"/>
        <w:gridCol w:w="972"/>
        <w:gridCol w:w="1059"/>
        <w:gridCol w:w="923"/>
      </w:tblGrid>
      <w:tr w:rsidR="006459F2" w:rsidRPr="00CA01FF" w:rsidTr="00733C58">
        <w:trPr>
          <w:trHeight w:val="180"/>
        </w:trPr>
        <w:tc>
          <w:tcPr>
            <w:tcW w:w="60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85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3"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106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2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Resor</w:t>
            </w: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Tryckning</w:t>
            </w: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Konsulta-</w:t>
            </w: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Övriga </w:t>
            </w: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Bidrag till</w:t>
            </w: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Inkomster</w:t>
            </w: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Summa</w:t>
            </w: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tioner</w:t>
            </w: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administra-</w:t>
            </w: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myndigheter,</w:t>
            </w: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av försäljning,</w:t>
            </w: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CA01FF">
              <w:rPr>
                <w:rFonts w:ascii="Arial" w:hAnsi="Arial" w:cs="Arial"/>
                <w:sz w:val="14"/>
                <w:szCs w:val="14"/>
                <w:lang w:eastAsia="sv-SE"/>
              </w:rPr>
              <w:t>iva</w:t>
            </w:r>
          </w:p>
        </w:tc>
        <w:tc>
          <w:tcPr>
            <w:tcW w:w="973"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institutioner,</w:t>
            </w:r>
          </w:p>
        </w:tc>
        <w:tc>
          <w:tcPr>
            <w:tcW w:w="1061"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återbet. bidrag</w:t>
            </w:r>
          </w:p>
        </w:tc>
        <w:tc>
          <w:tcPr>
            <w:tcW w:w="92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85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CA01FF">
              <w:rPr>
                <w:rFonts w:ascii="Arial" w:hAnsi="Arial" w:cs="Arial"/>
                <w:sz w:val="14"/>
                <w:szCs w:val="14"/>
                <w:lang w:eastAsia="sv-SE"/>
              </w:rPr>
              <w:t>tgifter</w:t>
            </w:r>
          </w:p>
        </w:tc>
        <w:tc>
          <w:tcPr>
            <w:tcW w:w="973"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m.m.</w:t>
            </w:r>
          </w:p>
        </w:tc>
        <w:tc>
          <w:tcPr>
            <w:tcW w:w="106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m.m.</w:t>
            </w:r>
          </w:p>
        </w:tc>
        <w:tc>
          <w:tcPr>
            <w:tcW w:w="92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265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218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143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184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3 307 </w:t>
            </w: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9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 </w:t>
            </w: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13 </w:t>
            </w: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27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33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9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13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115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2 695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460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3 289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31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20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20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385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647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2 860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156 </w:t>
            </w: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179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140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845 </w:t>
            </w: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192 </w:t>
            </w: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8 231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394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56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3 802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27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141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351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290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4 594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153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94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1 073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282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- 285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4 360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29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143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939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52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4 328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10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56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378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- 1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1 341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26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189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60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1 724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195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27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158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101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- 20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2 655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24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38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2 786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27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2 080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17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2 997 </w:t>
            </w: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24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60 </w:t>
            </w: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23 </w:t>
            </w: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1 186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32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10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247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23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2 274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62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4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648 </w:t>
            </w: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34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 </w:t>
            </w: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666 </w:t>
            </w: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60 </w:t>
            </w: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2 028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576 </w:t>
            </w: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6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7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325 </w:t>
            </w:r>
          </w:p>
        </w:tc>
      </w:tr>
      <w:tr w:rsidR="006459F2" w:rsidRPr="00D21BC8" w:rsidTr="00733C58">
        <w:trPr>
          <w:trHeight w:val="180"/>
        </w:trPr>
        <w:tc>
          <w:tcPr>
            <w:tcW w:w="60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p>
        </w:tc>
      </w:tr>
      <w:tr w:rsidR="006459F2" w:rsidRPr="00D21BC8" w:rsidTr="00733C58">
        <w:trPr>
          <w:trHeight w:val="180"/>
        </w:trPr>
        <w:tc>
          <w:tcPr>
            <w:tcW w:w="60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7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D21BC8" w:rsidRDefault="006459F2" w:rsidP="00733C58">
            <w:pPr>
              <w:overflowPunct/>
              <w:autoSpaceDE/>
              <w:autoSpaceDN/>
              <w:adjustRightInd/>
              <w:jc w:val="right"/>
              <w:textAlignment w:val="auto"/>
              <w:rPr>
                <w:rFonts w:ascii="Arial" w:hAnsi="Arial" w:cs="Arial"/>
                <w:sz w:val="14"/>
                <w:szCs w:val="14"/>
                <w:lang w:eastAsia="sv-SE"/>
              </w:rPr>
            </w:pPr>
            <w:r w:rsidRPr="00D21BC8">
              <w:rPr>
                <w:rFonts w:ascii="Arial" w:hAnsi="Arial" w:cs="Arial"/>
                <w:sz w:val="14"/>
                <w:szCs w:val="14"/>
                <w:lang w:eastAsia="sv-SE"/>
              </w:rPr>
              <w:t xml:space="preserve">146 </w:t>
            </w:r>
          </w:p>
        </w:tc>
      </w:tr>
    </w:tbl>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947" w:type="dxa"/>
        <w:tblInd w:w="55" w:type="dxa"/>
        <w:tblCellMar>
          <w:left w:w="70" w:type="dxa"/>
          <w:right w:w="70" w:type="dxa"/>
        </w:tblCellMar>
        <w:tblLook w:val="04A0" w:firstRow="1" w:lastRow="0" w:firstColumn="1" w:lastColumn="0" w:noHBand="0" w:noVBand="1"/>
      </w:tblPr>
      <w:tblGrid>
        <w:gridCol w:w="4308"/>
        <w:gridCol w:w="962"/>
        <w:gridCol w:w="709"/>
        <w:gridCol w:w="976"/>
      </w:tblGrid>
      <w:tr w:rsidR="006459F2" w:rsidRPr="00CA01FF" w:rsidTr="00733C58">
        <w:trPr>
          <w:trHeight w:val="180"/>
        </w:trPr>
        <w:tc>
          <w:tcPr>
            <w:tcW w:w="4308"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b/>
                <w:bCs/>
                <w:sz w:val="14"/>
                <w:szCs w:val="14"/>
                <w:lang w:eastAsia="sv-SE"/>
              </w:rPr>
            </w:pPr>
            <w:r w:rsidRPr="00CA01FF">
              <w:rPr>
                <w:rFonts w:ascii="Arial" w:hAnsi="Arial" w:cs="Arial"/>
                <w:b/>
                <w:bCs/>
                <w:sz w:val="14"/>
                <w:szCs w:val="14"/>
                <w:lang w:eastAsia="sv-SE"/>
              </w:rPr>
              <w:t>SOCIALDEPARTEMENTET</w:t>
            </w:r>
          </w:p>
        </w:tc>
        <w:tc>
          <w:tcPr>
            <w:tcW w:w="95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0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430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Kommitténs benämning</w:t>
            </w:r>
          </w:p>
        </w:tc>
        <w:tc>
          <w:tcPr>
            <w:tcW w:w="2639" w:type="dxa"/>
            <w:gridSpan w:val="3"/>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u w:val="single"/>
                <w:lang w:eastAsia="sv-SE"/>
              </w:rPr>
              <w:t xml:space="preserve">Utgifter (i tusental kronor) </w:t>
            </w:r>
          </w:p>
        </w:tc>
      </w:tr>
      <w:tr w:rsidR="006459F2" w:rsidRPr="00CA01FF" w:rsidTr="00733C58">
        <w:trPr>
          <w:trHeight w:val="180"/>
        </w:trPr>
        <w:tc>
          <w:tcPr>
            <w:tcW w:w="430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t.o.m.</w:t>
            </w:r>
          </w:p>
        </w:tc>
        <w:tc>
          <w:tcPr>
            <w:tcW w:w="1685" w:type="dxa"/>
            <w:gridSpan w:val="2"/>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u w:val="single"/>
                <w:lang w:eastAsia="sv-SE"/>
              </w:rPr>
            </w:pPr>
            <w:r w:rsidRPr="00CA01FF">
              <w:rPr>
                <w:rFonts w:ascii="Arial" w:hAnsi="Arial" w:cs="Arial"/>
                <w:sz w:val="14"/>
                <w:szCs w:val="14"/>
                <w:u w:val="single"/>
                <w:lang w:eastAsia="sv-SE"/>
              </w:rPr>
              <w:t>2012-01-01--2012-12-31</w:t>
            </w:r>
          </w:p>
        </w:tc>
      </w:tr>
      <w:tr w:rsidR="006459F2" w:rsidRPr="00CA01FF" w:rsidTr="00733C58">
        <w:trPr>
          <w:trHeight w:val="180"/>
        </w:trPr>
        <w:tc>
          <w:tcPr>
            <w:tcW w:w="430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2011-12-31</w:t>
            </w:r>
          </w:p>
        </w:tc>
        <w:tc>
          <w:tcPr>
            <w:tcW w:w="709" w:type="dxa"/>
            <w:tcBorders>
              <w:top w:val="nil"/>
              <w:left w:val="nil"/>
              <w:bottom w:val="nil"/>
              <w:right w:val="nil"/>
            </w:tcBorders>
            <w:shd w:val="clear" w:color="auto" w:fill="auto"/>
            <w:noWrap/>
            <w:tcMar>
              <w:left w:w="28" w:type="dxa"/>
              <w:right w:w="28"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Lön, m.m.</w:t>
            </w: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Dagarvoden</w:t>
            </w:r>
          </w:p>
        </w:tc>
      </w:tr>
      <w:tr w:rsidR="006459F2" w:rsidRPr="00CA01FF" w:rsidTr="00733C58">
        <w:trPr>
          <w:trHeight w:val="180"/>
        </w:trPr>
        <w:tc>
          <w:tcPr>
            <w:tcW w:w="430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430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4308"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5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0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6"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4308"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Utredningen om genomförande av EU:s direktiv om offentlig upp</w:t>
            </w:r>
            <w:r>
              <w:rPr>
                <w:rFonts w:ascii="Arial" w:hAnsi="Arial" w:cs="Arial"/>
                <w:sz w:val="14"/>
                <w:szCs w:val="14"/>
                <w:lang w:eastAsia="sv-SE"/>
              </w:rPr>
              <w:softHyphen/>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handling,</w:t>
            </w:r>
            <w:r>
              <w:rPr>
                <w:rFonts w:ascii="Arial" w:hAnsi="Arial" w:cs="Arial"/>
                <w:sz w:val="14"/>
                <w:szCs w:val="14"/>
                <w:lang w:eastAsia="sv-SE"/>
              </w:rPr>
              <w:t xml:space="preserve"> </w:t>
            </w:r>
            <w:r w:rsidRPr="00472E54">
              <w:rPr>
                <w:rFonts w:ascii="Arial" w:hAnsi="Arial" w:cs="Arial"/>
                <w:sz w:val="14"/>
                <w:szCs w:val="14"/>
                <w:lang w:eastAsia="sv-SE"/>
              </w:rPr>
              <w:t xml:space="preserve">upphandling inom områdena vatten, energi, transporter </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och posttjänster samt tilldelning av koncessioner (S 2012:09)</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193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19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Utredning Begravningsfrågor (S 2012:10)</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Pensionärskommittén (S 1991:08)</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296</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Upphandlingsutredningen 2010 (Fi 2010:06)</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3 044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2 885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131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EA04B5"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Summa</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71 646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39 819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2 189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textAlignment w:val="auto"/>
              <w:rPr>
                <w:rFonts w:ascii="Arial" w:hAnsi="Arial" w:cs="Arial"/>
                <w:b/>
                <w:sz w:val="14"/>
                <w:szCs w:val="14"/>
                <w:lang w:eastAsia="sv-SE"/>
              </w:rPr>
            </w:pPr>
            <w:r w:rsidRPr="0048609B">
              <w:rPr>
                <w:rFonts w:ascii="Arial" w:hAnsi="Arial" w:cs="Arial"/>
                <w:b/>
                <w:sz w:val="14"/>
                <w:szCs w:val="14"/>
                <w:lang w:eastAsia="sv-SE"/>
              </w:rPr>
              <w:t>Kommittéer som slutredovisat sitt uppdrag</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textAlignment w:val="auto"/>
              <w:rPr>
                <w:rFonts w:ascii="Arial" w:hAnsi="Arial" w:cs="Arial"/>
                <w:b/>
                <w:sz w:val="14"/>
                <w:szCs w:val="14"/>
                <w:lang w:eastAsia="sv-SE"/>
              </w:rPr>
            </w:pPr>
            <w:r w:rsidRPr="0048609B">
              <w:rPr>
                <w:rFonts w:ascii="Arial" w:hAnsi="Arial" w:cs="Arial"/>
                <w:b/>
                <w:sz w:val="14"/>
                <w:szCs w:val="14"/>
                <w:lang w:eastAsia="sv-SE"/>
              </w:rPr>
              <w:t>i tidigare års kommittéberättelse</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Utredningen om vanvård i den sociala barnavården (S 2006:05)</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33 684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- 68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Delegationen för kunskapsområdet företagshälsovård (S 2009:01)</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84 130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 xml:space="preserve">Utredningen om hälso- och sjukvård åt asylsökande, personer som </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 xml:space="preserve">håller sig undan verkställighet av ett beslut om avvisning eller </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 xml:space="preserve">utvisning samt personer som befinner sig i Sverige utan att ha </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ansökt om nödvändiga tillstånd för att vistas i landet (S 2010:01)</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2 232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En nationell samordnare för hemsjukvård (S 2010:06)</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1 601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Tolktjänstutredningen (S 2010:08)</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2 447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5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Översyn av anställningsvillkoren för myndighetschefer (Fi 2010:07)</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983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3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18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Arbetsgrupp om vräkning av barn (S 2010:A)</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464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Utredningen om fritt val av hjälpmedel (S 2011:02)</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1 166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erbjudande om hälsoundersökning (S 2011:D)</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619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ett antal studieorter (S 2011:G)</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299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46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EA04B5"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Summa</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127 625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- 13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18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textAlignment w:val="auto"/>
              <w:rPr>
                <w:rFonts w:ascii="Arial" w:hAnsi="Arial" w:cs="Arial"/>
                <w:b/>
                <w:sz w:val="14"/>
                <w:szCs w:val="14"/>
                <w:lang w:eastAsia="sv-SE"/>
              </w:rPr>
            </w:pPr>
            <w:r w:rsidRPr="0048609B">
              <w:rPr>
                <w:rFonts w:ascii="Arial" w:hAnsi="Arial" w:cs="Arial"/>
                <w:b/>
                <w:sz w:val="14"/>
                <w:szCs w:val="14"/>
                <w:lang w:eastAsia="sv-SE"/>
              </w:rPr>
              <w:t>Övriga utgifter för kommittéer år 2012</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r w:rsidRPr="00472E54">
              <w:rPr>
                <w:rFonts w:ascii="Arial" w:hAnsi="Arial" w:cs="Arial"/>
                <w:sz w:val="14"/>
                <w:szCs w:val="14"/>
                <w:lang w:eastAsia="sv-SE"/>
              </w:rPr>
              <w:t>Kommittéer</w:t>
            </w: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7 002 </w:t>
            </w: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426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4308"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sz w:val="14"/>
                <w:szCs w:val="14"/>
                <w:lang w:eastAsia="sv-SE"/>
              </w:rPr>
              <w:t xml:space="preserve">                                                             </w:t>
            </w:r>
            <w:r w:rsidRPr="00472E54">
              <w:rPr>
                <w:rFonts w:ascii="Arial" w:hAnsi="Arial" w:cs="Arial"/>
                <w:b/>
                <w:sz w:val="14"/>
                <w:szCs w:val="14"/>
                <w:lang w:eastAsia="sv-SE"/>
              </w:rPr>
              <w:t>Summa</w:t>
            </w:r>
          </w:p>
        </w:tc>
        <w:tc>
          <w:tcPr>
            <w:tcW w:w="954"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7 002 </w:t>
            </w:r>
          </w:p>
        </w:tc>
        <w:tc>
          <w:tcPr>
            <w:tcW w:w="709"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426 </w:t>
            </w:r>
          </w:p>
        </w:tc>
        <w:tc>
          <w:tcPr>
            <w:tcW w:w="976"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4308"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54"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EA04B5" w:rsidTr="00733C58">
        <w:trPr>
          <w:trHeight w:val="180"/>
        </w:trPr>
        <w:tc>
          <w:tcPr>
            <w:tcW w:w="4308"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                                                      Summa totalt</w:t>
            </w:r>
          </w:p>
        </w:tc>
        <w:tc>
          <w:tcPr>
            <w:tcW w:w="954"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243 511 </w:t>
            </w:r>
          </w:p>
        </w:tc>
        <w:tc>
          <w:tcPr>
            <w:tcW w:w="709"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57 628 </w:t>
            </w:r>
          </w:p>
        </w:tc>
        <w:tc>
          <w:tcPr>
            <w:tcW w:w="976"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3 030 </w:t>
            </w:r>
          </w:p>
        </w:tc>
      </w:tr>
      <w:tr w:rsidR="006459F2" w:rsidRPr="00472E54" w:rsidTr="00733C58">
        <w:trPr>
          <w:trHeight w:val="180"/>
        </w:trPr>
        <w:tc>
          <w:tcPr>
            <w:tcW w:w="4308"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54"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09"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6"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83" w:type="dxa"/>
        <w:tblInd w:w="55" w:type="dxa"/>
        <w:tblCellMar>
          <w:left w:w="70" w:type="dxa"/>
          <w:right w:w="70" w:type="dxa"/>
        </w:tblCellMar>
        <w:tblLook w:val="04A0" w:firstRow="1" w:lastRow="0" w:firstColumn="1" w:lastColumn="0" w:noHBand="0" w:noVBand="1"/>
      </w:tblPr>
      <w:tblGrid>
        <w:gridCol w:w="606"/>
        <w:gridCol w:w="782"/>
        <w:gridCol w:w="782"/>
        <w:gridCol w:w="859"/>
        <w:gridCol w:w="972"/>
        <w:gridCol w:w="1059"/>
        <w:gridCol w:w="923"/>
      </w:tblGrid>
      <w:tr w:rsidR="006459F2" w:rsidRPr="00CA01FF" w:rsidTr="00733C58">
        <w:trPr>
          <w:trHeight w:val="180"/>
        </w:trPr>
        <w:tc>
          <w:tcPr>
            <w:tcW w:w="60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85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73"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106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92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Resor</w:t>
            </w: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Tryckning</w:t>
            </w: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Konsulta-</w:t>
            </w: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xml:space="preserve">Övriga </w:t>
            </w: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Bidrag till</w:t>
            </w: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Inkomster</w:t>
            </w: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Summa</w:t>
            </w: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tioner</w:t>
            </w: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administra-</w:t>
            </w: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myndigheter,</w:t>
            </w: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av försäljning,</w:t>
            </w: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CA01FF">
              <w:rPr>
                <w:rFonts w:ascii="Arial" w:hAnsi="Arial" w:cs="Arial"/>
                <w:sz w:val="14"/>
                <w:szCs w:val="14"/>
                <w:lang w:eastAsia="sv-SE"/>
              </w:rPr>
              <w:t>iva</w:t>
            </w:r>
          </w:p>
        </w:tc>
        <w:tc>
          <w:tcPr>
            <w:tcW w:w="973"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institutioner,</w:t>
            </w:r>
          </w:p>
        </w:tc>
        <w:tc>
          <w:tcPr>
            <w:tcW w:w="1061"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återbet. bidrag</w:t>
            </w:r>
          </w:p>
        </w:tc>
        <w:tc>
          <w:tcPr>
            <w:tcW w:w="924" w:type="dxa"/>
            <w:tcBorders>
              <w:top w:val="nil"/>
              <w:left w:val="nil"/>
              <w:bottom w:val="nil"/>
              <w:right w:val="nil"/>
            </w:tcBorders>
            <w:shd w:val="clear" w:color="auto" w:fill="auto"/>
            <w:noWrap/>
            <w:tcMar>
              <w:right w:w="0" w:type="dxa"/>
            </w:tcMar>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p>
        </w:tc>
      </w:tr>
      <w:tr w:rsidR="006459F2" w:rsidRPr="00CA01FF" w:rsidTr="00733C58">
        <w:trPr>
          <w:trHeight w:val="180"/>
        </w:trPr>
        <w:tc>
          <w:tcPr>
            <w:tcW w:w="60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78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c>
          <w:tcPr>
            <w:tcW w:w="859"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CA01FF">
              <w:rPr>
                <w:rFonts w:ascii="Arial" w:hAnsi="Arial" w:cs="Arial"/>
                <w:sz w:val="14"/>
                <w:szCs w:val="14"/>
                <w:lang w:eastAsia="sv-SE"/>
              </w:rPr>
              <w:t>tgifter</w:t>
            </w:r>
          </w:p>
        </w:tc>
        <w:tc>
          <w:tcPr>
            <w:tcW w:w="973"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m.m.</w:t>
            </w:r>
          </w:p>
        </w:tc>
        <w:tc>
          <w:tcPr>
            <w:tcW w:w="1061"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m.m.</w:t>
            </w:r>
          </w:p>
        </w:tc>
        <w:tc>
          <w:tcPr>
            <w:tcW w:w="924" w:type="dxa"/>
            <w:tcBorders>
              <w:top w:val="nil"/>
              <w:left w:val="nil"/>
              <w:bottom w:val="single" w:sz="4" w:space="0" w:color="auto"/>
              <w:right w:val="nil"/>
            </w:tcBorders>
            <w:shd w:val="clear" w:color="auto" w:fill="auto"/>
            <w:noWrap/>
            <w:vAlign w:val="bottom"/>
            <w:hideMark/>
          </w:tcPr>
          <w:p w:rsidR="006459F2" w:rsidRPr="00CA01FF" w:rsidRDefault="006459F2" w:rsidP="00733C58">
            <w:pPr>
              <w:overflowPunct/>
              <w:autoSpaceDE/>
              <w:autoSpaceDN/>
              <w:adjustRightInd/>
              <w:textAlignment w:val="auto"/>
              <w:rPr>
                <w:rFonts w:ascii="Arial" w:hAnsi="Arial" w:cs="Arial"/>
                <w:sz w:val="14"/>
                <w:szCs w:val="14"/>
                <w:lang w:eastAsia="sv-SE"/>
              </w:rPr>
            </w:pPr>
            <w:r w:rsidRPr="00CA01FF">
              <w:rPr>
                <w:rFonts w:ascii="Arial" w:hAnsi="Arial" w:cs="Arial"/>
                <w:sz w:val="14"/>
                <w:szCs w:val="14"/>
                <w:lang w:eastAsia="sv-SE"/>
              </w:rPr>
              <w:t> </w:t>
            </w:r>
          </w:p>
        </w:tc>
      </w:tr>
      <w:tr w:rsidR="006459F2" w:rsidRPr="00CA01FF" w:rsidTr="00733C58">
        <w:trPr>
          <w:trHeight w:val="180"/>
        </w:trPr>
        <w:tc>
          <w:tcPr>
            <w:tcW w:w="60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CA01FF"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215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14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14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194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1 022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73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4 306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2 268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835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10 846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2 607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- 306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58 258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17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- 51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3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3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12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10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29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22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9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5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14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7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8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5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52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13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21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27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13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79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1 </w:t>
            </w: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2 </w:t>
            </w: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r w:rsidRPr="00472E54">
              <w:rPr>
                <w:rFonts w:ascii="Arial" w:hAnsi="Arial" w:cs="Arial"/>
                <w:sz w:val="14"/>
                <w:szCs w:val="14"/>
                <w:lang w:eastAsia="sv-SE"/>
              </w:rPr>
              <w:t xml:space="preserve">429 </w:t>
            </w: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bottom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472E54" w:rsidTr="00733C58">
        <w:trPr>
          <w:trHeight w:val="180"/>
        </w:trPr>
        <w:tc>
          <w:tcPr>
            <w:tcW w:w="604"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781"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1 </w:t>
            </w:r>
          </w:p>
        </w:tc>
        <w:tc>
          <w:tcPr>
            <w:tcW w:w="781"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859"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2 </w:t>
            </w:r>
          </w:p>
        </w:tc>
        <w:tc>
          <w:tcPr>
            <w:tcW w:w="973"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1061"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924"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429 </w:t>
            </w:r>
          </w:p>
        </w:tc>
      </w:tr>
      <w:tr w:rsidR="006459F2" w:rsidRPr="00472E54" w:rsidTr="00733C58">
        <w:trPr>
          <w:trHeight w:val="180"/>
        </w:trPr>
        <w:tc>
          <w:tcPr>
            <w:tcW w:w="604"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781"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859"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73"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1061"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c>
          <w:tcPr>
            <w:tcW w:w="924" w:type="dxa"/>
            <w:tcBorders>
              <w:top w:val="nil"/>
              <w:left w:val="nil"/>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sz w:val="14"/>
                <w:szCs w:val="14"/>
                <w:lang w:eastAsia="sv-SE"/>
              </w:rPr>
            </w:pPr>
          </w:p>
        </w:tc>
      </w:tr>
      <w:tr w:rsidR="006459F2" w:rsidRPr="00EA04B5" w:rsidTr="00733C58">
        <w:trPr>
          <w:trHeight w:val="180"/>
        </w:trPr>
        <w:tc>
          <w:tcPr>
            <w:tcW w:w="604"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3 846 </w:t>
            </w:r>
          </w:p>
        </w:tc>
        <w:tc>
          <w:tcPr>
            <w:tcW w:w="781"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1 485 </w:t>
            </w:r>
          </w:p>
        </w:tc>
        <w:tc>
          <w:tcPr>
            <w:tcW w:w="781"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14 175 </w:t>
            </w:r>
          </w:p>
        </w:tc>
        <w:tc>
          <w:tcPr>
            <w:tcW w:w="859"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4 576 </w:t>
            </w:r>
          </w:p>
        </w:tc>
        <w:tc>
          <w:tcPr>
            <w:tcW w:w="973"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  -  </w:t>
            </w:r>
          </w:p>
        </w:tc>
        <w:tc>
          <w:tcPr>
            <w:tcW w:w="1061"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- 1 575 </w:t>
            </w:r>
          </w:p>
        </w:tc>
        <w:tc>
          <w:tcPr>
            <w:tcW w:w="924" w:type="dxa"/>
            <w:tcBorders>
              <w:top w:val="nil"/>
              <w:left w:val="nil"/>
              <w:bottom w:val="single" w:sz="4" w:space="0" w:color="auto"/>
              <w:right w:val="nil"/>
            </w:tcBorders>
            <w:shd w:val="clear" w:color="auto" w:fill="auto"/>
            <w:noWrap/>
            <w:vAlign w:val="bottom"/>
            <w:hideMark/>
          </w:tcPr>
          <w:p w:rsidR="006459F2" w:rsidRPr="00472E54" w:rsidRDefault="006459F2" w:rsidP="00733C58">
            <w:pPr>
              <w:overflowPunct/>
              <w:autoSpaceDE/>
              <w:autoSpaceDN/>
              <w:adjustRightInd/>
              <w:jc w:val="right"/>
              <w:textAlignment w:val="auto"/>
              <w:rPr>
                <w:rFonts w:ascii="Arial" w:hAnsi="Arial" w:cs="Arial"/>
                <w:b/>
                <w:sz w:val="14"/>
                <w:szCs w:val="14"/>
                <w:lang w:eastAsia="sv-SE"/>
              </w:rPr>
            </w:pPr>
            <w:r w:rsidRPr="00472E54">
              <w:rPr>
                <w:rFonts w:ascii="Arial" w:hAnsi="Arial" w:cs="Arial"/>
                <w:b/>
                <w:sz w:val="14"/>
                <w:szCs w:val="14"/>
                <w:lang w:eastAsia="sv-SE"/>
              </w:rPr>
              <w:t xml:space="preserve">83 165 </w:t>
            </w:r>
          </w:p>
        </w:tc>
      </w:tr>
      <w:tr w:rsidR="006459F2" w:rsidRPr="00472E54" w:rsidTr="00733C58">
        <w:trPr>
          <w:trHeight w:val="180"/>
        </w:trPr>
        <w:tc>
          <w:tcPr>
            <w:tcW w:w="604"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781"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859"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73"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1061"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c>
          <w:tcPr>
            <w:tcW w:w="924" w:type="dxa"/>
            <w:tcBorders>
              <w:top w:val="single" w:sz="4" w:space="0" w:color="auto"/>
              <w:left w:val="nil"/>
              <w:bottom w:val="nil"/>
              <w:right w:val="nil"/>
            </w:tcBorders>
            <w:shd w:val="clear" w:color="auto" w:fill="auto"/>
            <w:noWrap/>
            <w:vAlign w:val="bottom"/>
            <w:hideMark/>
          </w:tcPr>
          <w:p w:rsidR="006459F2" w:rsidRPr="00472E54" w:rsidRDefault="006459F2" w:rsidP="00733C58">
            <w:pPr>
              <w:overflowPunct/>
              <w:autoSpaceDE/>
              <w:autoSpaceDN/>
              <w:adjustRightInd/>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899" w:type="dxa"/>
        <w:tblInd w:w="55" w:type="dxa"/>
        <w:tblCellMar>
          <w:left w:w="70" w:type="dxa"/>
          <w:right w:w="70" w:type="dxa"/>
        </w:tblCellMar>
        <w:tblLook w:val="04A0" w:firstRow="1" w:lastRow="0" w:firstColumn="1" w:lastColumn="0" w:noHBand="0" w:noVBand="1"/>
      </w:tblPr>
      <w:tblGrid>
        <w:gridCol w:w="4268"/>
        <w:gridCol w:w="874"/>
        <w:gridCol w:w="706"/>
        <w:gridCol w:w="894"/>
        <w:gridCol w:w="154"/>
        <w:gridCol w:w="27"/>
      </w:tblGrid>
      <w:tr w:rsidR="006459F2" w:rsidRPr="009F087D"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b/>
                <w:bCs/>
                <w:sz w:val="14"/>
                <w:szCs w:val="14"/>
                <w:lang w:eastAsia="sv-SE"/>
              </w:rPr>
            </w:pPr>
            <w:r w:rsidRPr="009F087D">
              <w:rPr>
                <w:rFonts w:ascii="Arial" w:hAnsi="Arial" w:cs="Arial"/>
                <w:b/>
                <w:bCs/>
                <w:sz w:val="14"/>
                <w:szCs w:val="14"/>
                <w:lang w:eastAsia="sv-SE"/>
              </w:rPr>
              <w:t>FINANSDEPARTEMENTET</w:t>
            </w:r>
          </w:p>
        </w:tc>
        <w:tc>
          <w:tcPr>
            <w:tcW w:w="1564" w:type="dxa"/>
            <w:gridSpan w:val="2"/>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887"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80" w:type="dxa"/>
            <w:gridSpan w:val="2"/>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Kommitténs benämning</w:t>
            </w:r>
          </w:p>
        </w:tc>
        <w:tc>
          <w:tcPr>
            <w:tcW w:w="2451" w:type="dxa"/>
            <w:gridSpan w:val="3"/>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u w:val="single"/>
                <w:lang w:eastAsia="sv-SE"/>
              </w:rPr>
            </w:pPr>
            <w:r w:rsidRPr="009F087D">
              <w:rPr>
                <w:rFonts w:ascii="Arial" w:hAnsi="Arial" w:cs="Arial"/>
                <w:sz w:val="14"/>
                <w:szCs w:val="14"/>
                <w:u w:val="single"/>
                <w:lang w:eastAsia="sv-SE"/>
              </w:rPr>
              <w:t xml:space="preserve">Utgifter (i tusental kronor) </w:t>
            </w:r>
          </w:p>
        </w:tc>
        <w:tc>
          <w:tcPr>
            <w:tcW w:w="18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t.o.m.</w:t>
            </w:r>
          </w:p>
        </w:tc>
        <w:tc>
          <w:tcPr>
            <w:tcW w:w="1738" w:type="dxa"/>
            <w:gridSpan w:val="3"/>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u w:val="single"/>
                <w:lang w:eastAsia="sv-SE"/>
              </w:rPr>
            </w:pPr>
            <w:r w:rsidRPr="009F087D">
              <w:rPr>
                <w:rFonts w:ascii="Arial" w:hAnsi="Arial" w:cs="Arial"/>
                <w:sz w:val="14"/>
                <w:szCs w:val="14"/>
                <w:u w:val="single"/>
                <w:lang w:eastAsia="sv-SE"/>
              </w:rPr>
              <w:t>2012-01-01--2012-12-31</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tcMar>
              <w:right w:w="0" w:type="dxa"/>
            </w:tcMar>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2011-12-31</w:t>
            </w:r>
          </w:p>
        </w:tc>
        <w:tc>
          <w:tcPr>
            <w:tcW w:w="698" w:type="dxa"/>
            <w:tcBorders>
              <w:top w:val="nil"/>
              <w:left w:val="nil"/>
              <w:bottom w:val="nil"/>
              <w:right w:val="nil"/>
            </w:tcBorders>
            <w:shd w:val="clear" w:color="auto" w:fill="auto"/>
            <w:noWrap/>
            <w:tcMar>
              <w:left w:w="57" w:type="dxa"/>
              <w:right w:w="0" w:type="dxa"/>
            </w:tcMar>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Lön, m.m.</w:t>
            </w:r>
          </w:p>
        </w:tc>
        <w:tc>
          <w:tcPr>
            <w:tcW w:w="1040" w:type="dxa"/>
            <w:gridSpan w:val="2"/>
            <w:tcBorders>
              <w:top w:val="nil"/>
              <w:left w:val="nil"/>
              <w:bottom w:val="nil"/>
              <w:right w:val="nil"/>
            </w:tcBorders>
            <w:shd w:val="clear" w:color="auto" w:fill="auto"/>
            <w:noWrap/>
            <w:tcMar>
              <w:right w:w="0" w:type="dxa"/>
            </w:tcMar>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Dagarvoden</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866"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698"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40" w:type="dxa"/>
            <w:gridSpan w:val="2"/>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textAlignment w:val="auto"/>
              <w:rPr>
                <w:rFonts w:ascii="Arial" w:hAnsi="Arial" w:cs="Arial"/>
                <w:b/>
                <w:sz w:val="14"/>
                <w:szCs w:val="14"/>
                <w:lang w:eastAsia="sv-SE"/>
              </w:rPr>
            </w:pPr>
            <w:r w:rsidRPr="0048609B">
              <w:rPr>
                <w:rFonts w:ascii="Arial" w:hAnsi="Arial" w:cs="Arial"/>
                <w:b/>
                <w:sz w:val="14"/>
                <w:szCs w:val="14"/>
                <w:lang w:eastAsia="sv-SE"/>
              </w:rPr>
              <w:t>Kommittéer som avslutat sin verksamhet</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textAlignment w:val="auto"/>
              <w:rPr>
                <w:rFonts w:ascii="Arial" w:hAnsi="Arial" w:cs="Arial"/>
                <w:b/>
                <w:sz w:val="14"/>
                <w:szCs w:val="14"/>
                <w:lang w:eastAsia="sv-SE"/>
              </w:rPr>
            </w:pPr>
            <w:r w:rsidRPr="0048609B">
              <w:rPr>
                <w:rFonts w:ascii="Arial" w:hAnsi="Arial" w:cs="Arial"/>
                <w:b/>
                <w:sz w:val="14"/>
                <w:szCs w:val="14"/>
                <w:lang w:eastAsia="sv-SE"/>
              </w:rPr>
              <w:t>senast den 31 december 2012</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Statistikutredningen (Fi 2011:05)</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1 536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2 331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27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2011 års utredning om finansmarknadsstatiken (Fi 2011:07)</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399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875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123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Expertgruppen för miljöstudier (Fi 2004:18)</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23 641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746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70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Bostadstaxeringsutredningen (Fi 2011:03)</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1 517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1 386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63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Fi 2011:04 Utredningen om nystartzoner (Fi 2011:04)</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873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930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63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Finansmarknadskommittén (Fi 2009:03) *</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6 915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2 506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270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Livförsäkringsutredningen (Fi 2010:03)</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2 652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1 704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17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AIF-förvaltarutredningen (Fi 2011:10)</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559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1 821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170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Buffertkapitalsutredningen (Fi 2011:11)</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881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1 822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16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Utredningen om prospektansvar (Fi 2012:A)</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502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Finansiella konglomerat (Fi 2012:B)</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375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In- och utlåningsföretag (Fi 2012:D)</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385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Utredningen om system för korttidsarbete (Fi 2012:C)</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2 875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84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xml:space="preserve">Kommittén om förstärkning av den kommunala </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demokratins funktionssätt (Fi 2010:04)</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3 295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723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103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Ägarutredningen (Fi 2011:06)</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3 318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640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61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                                                                       Summa</w:t>
            </w: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45 586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19 621 </w:t>
            </w: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1 067 </w:t>
            </w:r>
          </w:p>
        </w:tc>
      </w:tr>
      <w:tr w:rsidR="006459F2" w:rsidRPr="009F087D" w:rsidTr="00733C58">
        <w:trPr>
          <w:gridAfter w:val="1"/>
          <w:wAfter w:w="27" w:type="dxa"/>
          <w:trHeight w:val="180"/>
        </w:trPr>
        <w:tc>
          <w:tcPr>
            <w:tcW w:w="426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xml:space="preserve">  </w:t>
            </w:r>
          </w:p>
        </w:tc>
        <w:tc>
          <w:tcPr>
            <w:tcW w:w="69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40"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30" w:type="dxa"/>
        <w:tblInd w:w="55" w:type="dxa"/>
        <w:tblCellMar>
          <w:left w:w="70" w:type="dxa"/>
          <w:right w:w="70" w:type="dxa"/>
        </w:tblCellMar>
        <w:tblLook w:val="04A0" w:firstRow="1" w:lastRow="0" w:firstColumn="1" w:lastColumn="0" w:noHBand="0" w:noVBand="1"/>
      </w:tblPr>
      <w:tblGrid>
        <w:gridCol w:w="640"/>
        <w:gridCol w:w="747"/>
        <w:gridCol w:w="760"/>
        <w:gridCol w:w="833"/>
        <w:gridCol w:w="950"/>
        <w:gridCol w:w="1000"/>
        <w:gridCol w:w="1000"/>
      </w:tblGrid>
      <w:tr w:rsidR="006459F2" w:rsidRPr="009F087D" w:rsidTr="00733C58">
        <w:trPr>
          <w:trHeight w:val="180"/>
        </w:trPr>
        <w:tc>
          <w:tcPr>
            <w:tcW w:w="64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Resor</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Tryckning</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Inkomster</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Summa</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av försäljning</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9F087D">
              <w:rPr>
                <w:rFonts w:ascii="Arial" w:hAnsi="Arial" w:cs="Arial"/>
                <w:sz w:val="14"/>
                <w:szCs w:val="14"/>
                <w:lang w:eastAsia="sv-SE"/>
              </w:rPr>
              <w:t>iva</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m.m.</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9F087D">
              <w:rPr>
                <w:rFonts w:ascii="Arial" w:hAnsi="Arial" w:cs="Arial"/>
                <w:sz w:val="14"/>
                <w:szCs w:val="14"/>
                <w:lang w:eastAsia="sv-SE"/>
              </w:rPr>
              <w:t>tgifter</w:t>
            </w:r>
          </w:p>
        </w:tc>
        <w:tc>
          <w:tcPr>
            <w:tcW w:w="95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95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84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257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15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2 809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43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29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25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1 095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44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171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73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98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1 202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78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86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74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1 687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81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40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34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36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1 184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93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49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869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514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- 3 893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408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78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100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43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1 945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32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60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41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2 131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164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85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1 196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40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- 9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3 314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503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375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33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422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24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98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3 081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110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71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25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1 032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41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63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605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13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r w:rsidRPr="009F087D">
              <w:rPr>
                <w:rFonts w:ascii="Arial" w:hAnsi="Arial" w:cs="Arial"/>
                <w:sz w:val="14"/>
                <w:szCs w:val="14"/>
                <w:lang w:eastAsia="sv-SE"/>
              </w:rPr>
              <w:t xml:space="preserve">1 423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808 </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816 </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3 174 </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1 027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- 3 902 </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b/>
                <w:sz w:val="14"/>
                <w:szCs w:val="14"/>
                <w:lang w:eastAsia="sv-SE"/>
              </w:rPr>
            </w:pPr>
            <w:r w:rsidRPr="009F087D">
              <w:rPr>
                <w:rFonts w:ascii="Arial" w:hAnsi="Arial" w:cs="Arial"/>
                <w:b/>
                <w:sz w:val="14"/>
                <w:szCs w:val="14"/>
                <w:lang w:eastAsia="sv-SE"/>
              </w:rPr>
              <w:t xml:space="preserve">22 611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7874" w:type="dxa"/>
        <w:tblInd w:w="55" w:type="dxa"/>
        <w:tblCellMar>
          <w:left w:w="70" w:type="dxa"/>
          <w:right w:w="70" w:type="dxa"/>
        </w:tblCellMar>
        <w:tblLook w:val="04A0" w:firstRow="1" w:lastRow="0" w:firstColumn="1" w:lastColumn="0" w:noHBand="0" w:noVBand="1"/>
      </w:tblPr>
      <w:tblGrid>
        <w:gridCol w:w="4300"/>
        <w:gridCol w:w="818"/>
        <w:gridCol w:w="96"/>
        <w:gridCol w:w="746"/>
        <w:gridCol w:w="98"/>
        <w:gridCol w:w="831"/>
        <w:gridCol w:w="77"/>
        <w:gridCol w:w="86"/>
        <w:gridCol w:w="27"/>
        <w:gridCol w:w="827"/>
      </w:tblGrid>
      <w:tr w:rsidR="006459F2" w:rsidRPr="009F087D" w:rsidTr="00733C58">
        <w:trPr>
          <w:gridAfter w:val="1"/>
          <w:wAfter w:w="828" w:type="dxa"/>
          <w:trHeight w:val="180"/>
        </w:trPr>
        <w:tc>
          <w:tcPr>
            <w:tcW w:w="4292"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b/>
                <w:bCs/>
                <w:sz w:val="14"/>
                <w:szCs w:val="14"/>
                <w:lang w:eastAsia="sv-SE"/>
              </w:rPr>
            </w:pPr>
            <w:r w:rsidRPr="009F087D">
              <w:rPr>
                <w:rFonts w:ascii="Arial" w:hAnsi="Arial" w:cs="Arial"/>
                <w:b/>
                <w:bCs/>
                <w:sz w:val="14"/>
                <w:szCs w:val="14"/>
                <w:lang w:eastAsia="sv-SE"/>
              </w:rPr>
              <w:t>FINANSDEPARTEMENTET</w:t>
            </w:r>
          </w:p>
        </w:tc>
        <w:tc>
          <w:tcPr>
            <w:tcW w:w="1644" w:type="dxa"/>
            <w:gridSpan w:val="3"/>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922" w:type="dxa"/>
            <w:gridSpan w:val="2"/>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88" w:type="dxa"/>
            <w:gridSpan w:val="3"/>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gridAfter w:val="1"/>
          <w:wAfter w:w="828" w:type="dxa"/>
          <w:trHeight w:val="180"/>
        </w:trPr>
        <w:tc>
          <w:tcPr>
            <w:tcW w:w="4292"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Kommitténs benämning</w:t>
            </w:r>
          </w:p>
        </w:tc>
        <w:tc>
          <w:tcPr>
            <w:tcW w:w="2566" w:type="dxa"/>
            <w:gridSpan w:val="5"/>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u w:val="single"/>
                <w:lang w:eastAsia="sv-SE"/>
              </w:rPr>
            </w:pPr>
            <w:r w:rsidRPr="009F087D">
              <w:rPr>
                <w:rFonts w:ascii="Arial" w:hAnsi="Arial" w:cs="Arial"/>
                <w:sz w:val="14"/>
                <w:szCs w:val="14"/>
                <w:u w:val="single"/>
                <w:lang w:eastAsia="sv-SE"/>
              </w:rPr>
              <w:t xml:space="preserve">Utgifter (i tusental kronor) </w:t>
            </w:r>
          </w:p>
        </w:tc>
        <w:tc>
          <w:tcPr>
            <w:tcW w:w="188" w:type="dxa"/>
            <w:gridSpan w:val="3"/>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t.o.m.</w:t>
            </w:r>
          </w:p>
        </w:tc>
        <w:tc>
          <w:tcPr>
            <w:tcW w:w="1821" w:type="dxa"/>
            <w:gridSpan w:val="5"/>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u w:val="single"/>
                <w:lang w:eastAsia="sv-SE"/>
              </w:rPr>
            </w:pPr>
            <w:r w:rsidRPr="009F087D">
              <w:rPr>
                <w:rFonts w:ascii="Arial" w:hAnsi="Arial" w:cs="Arial"/>
                <w:sz w:val="14"/>
                <w:szCs w:val="14"/>
                <w:u w:val="single"/>
                <w:lang w:eastAsia="sv-SE"/>
              </w:rPr>
              <w:t>2012-01-01--2012-12-31</w:t>
            </w:r>
          </w:p>
        </w:tc>
      </w:tr>
      <w:tr w:rsidR="006459F2" w:rsidRPr="009F087D"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tcMar>
              <w:right w:w="0" w:type="dxa"/>
            </w:tcMar>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2011-12-31</w:t>
            </w:r>
          </w:p>
        </w:tc>
        <w:tc>
          <w:tcPr>
            <w:tcW w:w="738" w:type="dxa"/>
            <w:tcBorders>
              <w:top w:val="nil"/>
              <w:left w:val="nil"/>
              <w:bottom w:val="nil"/>
              <w:right w:val="nil"/>
            </w:tcBorders>
            <w:shd w:val="clear" w:color="auto" w:fill="auto"/>
            <w:noWrap/>
            <w:tcMar>
              <w:left w:w="57" w:type="dxa"/>
              <w:right w:w="0" w:type="dxa"/>
            </w:tcMar>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Lön, m.m.</w:t>
            </w:r>
          </w:p>
        </w:tc>
        <w:tc>
          <w:tcPr>
            <w:tcW w:w="1083" w:type="dxa"/>
            <w:gridSpan w:val="4"/>
            <w:tcBorders>
              <w:top w:val="nil"/>
              <w:left w:val="nil"/>
              <w:bottom w:val="nil"/>
              <w:right w:val="nil"/>
            </w:tcBorders>
            <w:shd w:val="clear" w:color="auto" w:fill="auto"/>
            <w:noWrap/>
            <w:tcMar>
              <w:right w:w="0" w:type="dxa"/>
            </w:tcMar>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Dagarvoden</w:t>
            </w:r>
          </w:p>
        </w:tc>
      </w:tr>
      <w:tr w:rsidR="006459F2" w:rsidRPr="009F087D"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gridAfter w:val="2"/>
          <w:wAfter w:w="855" w:type="dxa"/>
          <w:trHeight w:val="180"/>
        </w:trPr>
        <w:tc>
          <w:tcPr>
            <w:tcW w:w="4292"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906" w:type="dxa"/>
            <w:gridSpan w:val="2"/>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38"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83" w:type="dxa"/>
            <w:gridSpan w:val="4"/>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b/>
                <w:sz w:val="14"/>
                <w:szCs w:val="14"/>
                <w:lang w:eastAsia="sv-SE"/>
              </w:rPr>
            </w:pPr>
            <w:r w:rsidRPr="008213B3">
              <w:rPr>
                <w:rFonts w:ascii="Arial" w:hAnsi="Arial" w:cs="Arial"/>
                <w:b/>
                <w:sz w:val="14"/>
                <w:szCs w:val="14"/>
                <w:lang w:eastAsia="sv-SE"/>
              </w:rPr>
              <w:t>Kommittéer som fortsätter sin verksamhet</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b/>
                <w:sz w:val="14"/>
                <w:szCs w:val="14"/>
                <w:lang w:eastAsia="sv-SE"/>
              </w:rPr>
            </w:pPr>
            <w:r w:rsidRPr="008213B3">
              <w:rPr>
                <w:rFonts w:ascii="Arial" w:hAnsi="Arial" w:cs="Arial"/>
                <w:b/>
                <w:sz w:val="14"/>
                <w:szCs w:val="14"/>
                <w:lang w:eastAsia="sv-SE"/>
              </w:rPr>
              <w:t>efter den 1 januari 2013</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Expertgrupp för studier i offentlig ekonomi (Fi 2007:03)</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23 313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3 331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923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Kommittén om en förstärkt budgetprocess (Fi 2012:10)</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58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Företagsskattekommittén (Fi 2011:01)</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3 313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4 626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133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2011 års vägtullsutredning (Fi 2011:08) **</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598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910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156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Importmomsutredningen (Fi 2011:13)</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12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3 087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8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tcMar>
              <w:right w:w="0" w:type="dxa"/>
            </w:tcMar>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Utredningen om stärkt rättssäkerhet i skatteförfarandet (Fi 2012:02)</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1 215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76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xml:space="preserve">Utredningen om översyn av regleringen om tjänstepension </w:t>
            </w:r>
          </w:p>
        </w:tc>
        <w:tc>
          <w:tcPr>
            <w:tcW w:w="906" w:type="dxa"/>
            <w:gridSpan w:val="2"/>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(Fi 2012:03)</w:t>
            </w:r>
          </w:p>
        </w:tc>
        <w:tc>
          <w:tcPr>
            <w:tcW w:w="906" w:type="dxa"/>
            <w:gridSpan w:val="2"/>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395 </w:t>
            </w:r>
          </w:p>
        </w:tc>
        <w:tc>
          <w:tcPr>
            <w:tcW w:w="1083" w:type="dxa"/>
            <w:gridSpan w:val="4"/>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50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Utredningen om nettodebitering av el och skattskyldighet för</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energiskatt på el (Fi 2012:06)</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727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150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xml:space="preserve">Kommittén om översyn av beskattningen av hyresrätter och </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vissa andra boendeformer (Fi 2012:04)</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395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80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xml:space="preserve">Utredningen om skärpta redovisningskrav för taxinäringen </w:t>
            </w:r>
          </w:p>
        </w:tc>
        <w:tc>
          <w:tcPr>
            <w:tcW w:w="906" w:type="dxa"/>
            <w:gridSpan w:val="2"/>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(Fi 2012:E) ***</w:t>
            </w:r>
          </w:p>
        </w:tc>
        <w:tc>
          <w:tcPr>
            <w:tcW w:w="906" w:type="dxa"/>
            <w:gridSpan w:val="2"/>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289 </w:t>
            </w:r>
          </w:p>
        </w:tc>
        <w:tc>
          <w:tcPr>
            <w:tcW w:w="1083" w:type="dxa"/>
            <w:gridSpan w:val="4"/>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30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xml:space="preserve">Utredningen om förenkla beskattning för enskilda näringsidkare </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6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12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och fysiska personer som är delägare i handelsbolag (Fi 2012:09)</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Finanskriskommittén (Fi 2011:02)</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2 117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3 956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155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Utredningen om Riksbankens finansiella oberoende och</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xml:space="preserve">balansräkning - översyn efter erfarenheter från den finansiella </w:t>
            </w:r>
          </w:p>
        </w:tc>
        <w:tc>
          <w:tcPr>
            <w:tcW w:w="906" w:type="dxa"/>
            <w:gridSpan w:val="2"/>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krisen (Fi 2011:12)</w:t>
            </w:r>
          </w:p>
        </w:tc>
        <w:tc>
          <w:tcPr>
            <w:tcW w:w="906" w:type="dxa"/>
            <w:gridSpan w:val="2"/>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29 </w:t>
            </w:r>
          </w:p>
        </w:tc>
        <w:tc>
          <w:tcPr>
            <w:tcW w:w="738" w:type="dxa"/>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1 367 </w:t>
            </w:r>
          </w:p>
        </w:tc>
        <w:tc>
          <w:tcPr>
            <w:tcW w:w="1083" w:type="dxa"/>
            <w:gridSpan w:val="4"/>
            <w:tcBorders>
              <w:top w:val="nil"/>
              <w:left w:val="nil"/>
              <w:bottom w:val="nil"/>
              <w:right w:val="nil"/>
            </w:tcBorders>
            <w:shd w:val="clear" w:color="auto" w:fill="auto"/>
            <w:noWrap/>
            <w:vAlign w:val="bottom"/>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151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Utredningen om statlig försäkring vid krigsförhållanden och</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allvarliga krissituation (FI 2012:01)</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923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2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Utredningen om nya kapitaltäckningsregler (Fi 2012:05)</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1 021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84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Utredningen om bekämpning av marknadsmissbruk (Fi 2012:08)</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271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43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Utredningen om en kommunallag för framtiden (FI 2012:07)</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526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                                                                       Summa</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29 382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23 103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2 053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textAlignment w:val="auto"/>
              <w:rPr>
                <w:rFonts w:ascii="Arial" w:hAnsi="Arial" w:cs="Arial"/>
                <w:b/>
                <w:sz w:val="14"/>
                <w:szCs w:val="14"/>
                <w:lang w:eastAsia="sv-SE"/>
              </w:rPr>
            </w:pPr>
            <w:r w:rsidRPr="0048609B">
              <w:rPr>
                <w:rFonts w:ascii="Arial" w:hAnsi="Arial" w:cs="Arial"/>
                <w:b/>
                <w:sz w:val="14"/>
                <w:szCs w:val="14"/>
                <w:lang w:eastAsia="sv-SE"/>
              </w:rPr>
              <w:t>Övriga utgifter för kommittéer år 2012</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Gemensamma utgifter</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264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  -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r w:rsidRPr="008213B3">
              <w:rPr>
                <w:rFonts w:ascii="Arial" w:hAnsi="Arial" w:cs="Arial"/>
                <w:sz w:val="14"/>
                <w:szCs w:val="14"/>
                <w:lang w:eastAsia="sv-SE"/>
              </w:rPr>
              <w:t xml:space="preserve">16 </w:t>
            </w:r>
          </w:p>
        </w:tc>
      </w:tr>
      <w:tr w:rsidR="006459F2" w:rsidRPr="008213B3"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gridAfter w:val="2"/>
          <w:wAfter w:w="855" w:type="dxa"/>
          <w:trHeight w:val="180"/>
        </w:trPr>
        <w:tc>
          <w:tcPr>
            <w:tcW w:w="4292"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                                                                       Summa</w:t>
            </w:r>
          </w:p>
        </w:tc>
        <w:tc>
          <w:tcPr>
            <w:tcW w:w="906"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264 </w:t>
            </w:r>
          </w:p>
        </w:tc>
        <w:tc>
          <w:tcPr>
            <w:tcW w:w="738" w:type="dxa"/>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  -  </w:t>
            </w:r>
          </w:p>
        </w:tc>
        <w:tc>
          <w:tcPr>
            <w:tcW w:w="1083" w:type="dxa"/>
            <w:gridSpan w:val="4"/>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16 </w:t>
            </w:r>
          </w:p>
        </w:tc>
      </w:tr>
      <w:tr w:rsidR="006459F2" w:rsidRPr="008213B3" w:rsidTr="00733C58">
        <w:trPr>
          <w:gridAfter w:val="2"/>
          <w:wAfter w:w="855" w:type="dxa"/>
          <w:trHeight w:val="180"/>
        </w:trPr>
        <w:tc>
          <w:tcPr>
            <w:tcW w:w="4292" w:type="dxa"/>
            <w:tcBorders>
              <w:top w:val="nil"/>
              <w:left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6" w:type="dxa"/>
            <w:gridSpan w:val="2"/>
            <w:tcBorders>
              <w:top w:val="nil"/>
              <w:left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738" w:type="dxa"/>
            <w:tcBorders>
              <w:top w:val="nil"/>
              <w:left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c>
          <w:tcPr>
            <w:tcW w:w="1083" w:type="dxa"/>
            <w:gridSpan w:val="4"/>
            <w:tcBorders>
              <w:top w:val="nil"/>
              <w:left w:val="nil"/>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gridAfter w:val="2"/>
          <w:wAfter w:w="855" w:type="dxa"/>
          <w:trHeight w:val="180"/>
        </w:trPr>
        <w:tc>
          <w:tcPr>
            <w:tcW w:w="4292" w:type="dxa"/>
            <w:tcBorders>
              <w:top w:val="nil"/>
              <w:left w:val="nil"/>
              <w:bottom w:val="single" w:sz="4" w:space="0" w:color="auto"/>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                                                              Summa totalt</w:t>
            </w:r>
          </w:p>
        </w:tc>
        <w:tc>
          <w:tcPr>
            <w:tcW w:w="906" w:type="dxa"/>
            <w:gridSpan w:val="2"/>
            <w:tcBorders>
              <w:top w:val="nil"/>
              <w:left w:val="nil"/>
              <w:bottom w:val="single" w:sz="4" w:space="0" w:color="auto"/>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75 232 </w:t>
            </w:r>
          </w:p>
        </w:tc>
        <w:tc>
          <w:tcPr>
            <w:tcW w:w="738" w:type="dxa"/>
            <w:tcBorders>
              <w:top w:val="nil"/>
              <w:left w:val="nil"/>
              <w:bottom w:val="single" w:sz="4" w:space="0" w:color="auto"/>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42 724 </w:t>
            </w:r>
          </w:p>
        </w:tc>
        <w:tc>
          <w:tcPr>
            <w:tcW w:w="1083" w:type="dxa"/>
            <w:gridSpan w:val="4"/>
            <w:tcBorders>
              <w:top w:val="nil"/>
              <w:left w:val="nil"/>
              <w:bottom w:val="single" w:sz="4" w:space="0" w:color="auto"/>
              <w:right w:val="nil"/>
            </w:tcBorders>
            <w:shd w:val="clear" w:color="auto" w:fill="auto"/>
            <w:noWrap/>
            <w:vAlign w:val="bottom"/>
            <w:hideMark/>
          </w:tcPr>
          <w:p w:rsidR="006459F2" w:rsidRPr="008213B3" w:rsidRDefault="006459F2" w:rsidP="00733C58">
            <w:pPr>
              <w:overflowPunct/>
              <w:autoSpaceDE/>
              <w:autoSpaceDN/>
              <w:adjustRightInd/>
              <w:jc w:val="right"/>
              <w:textAlignment w:val="auto"/>
              <w:rPr>
                <w:rFonts w:ascii="Arial" w:hAnsi="Arial" w:cs="Arial"/>
                <w:b/>
                <w:sz w:val="14"/>
                <w:szCs w:val="14"/>
                <w:lang w:eastAsia="sv-SE"/>
              </w:rPr>
            </w:pPr>
            <w:r w:rsidRPr="008213B3">
              <w:rPr>
                <w:rFonts w:ascii="Arial" w:hAnsi="Arial" w:cs="Arial"/>
                <w:b/>
                <w:sz w:val="14"/>
                <w:szCs w:val="14"/>
                <w:lang w:eastAsia="sv-SE"/>
              </w:rPr>
              <w:t xml:space="preserve">3 136 </w:t>
            </w:r>
          </w:p>
        </w:tc>
      </w:tr>
      <w:tr w:rsidR="006459F2" w:rsidRPr="008213B3" w:rsidTr="00733C58">
        <w:trPr>
          <w:trHeight w:val="180"/>
        </w:trPr>
        <w:tc>
          <w:tcPr>
            <w:tcW w:w="6033" w:type="dxa"/>
            <w:gridSpan w:val="5"/>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Finansieras även av organisationer och företag som är representerade i kommittén</w:t>
            </w:r>
          </w:p>
        </w:tc>
        <w:tc>
          <w:tcPr>
            <w:tcW w:w="901"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40" w:type="dxa"/>
            <w:gridSpan w:val="3"/>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r>
      <w:tr w:rsidR="006459F2" w:rsidRPr="008213B3" w:rsidTr="00733C58">
        <w:trPr>
          <w:trHeight w:val="180"/>
        </w:trPr>
        <w:tc>
          <w:tcPr>
            <w:tcW w:w="5103"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Finansieras även av Näringsdepartementet</w:t>
            </w:r>
          </w:p>
        </w:tc>
        <w:tc>
          <w:tcPr>
            <w:tcW w:w="930" w:type="dxa"/>
            <w:gridSpan w:val="3"/>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1"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40" w:type="dxa"/>
            <w:gridSpan w:val="3"/>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r>
      <w:tr w:rsidR="006459F2" w:rsidRPr="008213B3" w:rsidTr="00733C58">
        <w:trPr>
          <w:trHeight w:val="180"/>
        </w:trPr>
        <w:tc>
          <w:tcPr>
            <w:tcW w:w="5103"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r w:rsidRPr="008213B3">
              <w:rPr>
                <w:rFonts w:ascii="Arial" w:hAnsi="Arial" w:cs="Arial"/>
                <w:sz w:val="14"/>
                <w:szCs w:val="14"/>
                <w:lang w:eastAsia="sv-SE"/>
              </w:rPr>
              <w:t>*** Finansieras av Näringsdepartementet</w:t>
            </w:r>
          </w:p>
        </w:tc>
        <w:tc>
          <w:tcPr>
            <w:tcW w:w="930" w:type="dxa"/>
            <w:gridSpan w:val="3"/>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01" w:type="dxa"/>
            <w:gridSpan w:val="2"/>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c>
          <w:tcPr>
            <w:tcW w:w="940" w:type="dxa"/>
            <w:gridSpan w:val="3"/>
            <w:tcBorders>
              <w:top w:val="nil"/>
              <w:left w:val="nil"/>
              <w:bottom w:val="nil"/>
              <w:right w:val="nil"/>
            </w:tcBorders>
            <w:shd w:val="clear" w:color="auto" w:fill="auto"/>
            <w:noWrap/>
            <w:vAlign w:val="bottom"/>
            <w:hideMark/>
          </w:tcPr>
          <w:p w:rsidR="006459F2" w:rsidRPr="008213B3" w:rsidRDefault="006459F2" w:rsidP="00733C58">
            <w:pPr>
              <w:overflowPunct/>
              <w:autoSpaceDE/>
              <w:autoSpaceDN/>
              <w:adjustRightInd/>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30" w:type="dxa"/>
        <w:tblInd w:w="55" w:type="dxa"/>
        <w:tblCellMar>
          <w:left w:w="70" w:type="dxa"/>
          <w:right w:w="70" w:type="dxa"/>
        </w:tblCellMar>
        <w:tblLook w:val="04A0" w:firstRow="1" w:lastRow="0" w:firstColumn="1" w:lastColumn="0" w:noHBand="0" w:noVBand="1"/>
      </w:tblPr>
      <w:tblGrid>
        <w:gridCol w:w="640"/>
        <w:gridCol w:w="747"/>
        <w:gridCol w:w="760"/>
        <w:gridCol w:w="833"/>
        <w:gridCol w:w="950"/>
        <w:gridCol w:w="1000"/>
        <w:gridCol w:w="1000"/>
      </w:tblGrid>
      <w:tr w:rsidR="006459F2" w:rsidRPr="009F087D" w:rsidTr="00733C58">
        <w:trPr>
          <w:trHeight w:val="180"/>
        </w:trPr>
        <w:tc>
          <w:tcPr>
            <w:tcW w:w="64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Resor</w:t>
            </w: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Tryckning</w:t>
            </w: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Inkomster</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Summa</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av försäljning</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9F087D">
              <w:rPr>
                <w:rFonts w:ascii="Arial" w:hAnsi="Arial" w:cs="Arial"/>
                <w:sz w:val="14"/>
                <w:szCs w:val="14"/>
                <w:lang w:eastAsia="sv-SE"/>
              </w:rPr>
              <w:t>iva</w:t>
            </w: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m.m.</w:t>
            </w: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p>
        </w:tc>
      </w:tr>
      <w:tr w:rsidR="006459F2" w:rsidRPr="009F087D" w:rsidTr="00733C58">
        <w:trPr>
          <w:trHeight w:val="180"/>
        </w:trPr>
        <w:tc>
          <w:tcPr>
            <w:tcW w:w="64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9F087D">
              <w:rPr>
                <w:rFonts w:ascii="Arial" w:hAnsi="Arial" w:cs="Arial"/>
                <w:sz w:val="14"/>
                <w:szCs w:val="14"/>
                <w:lang w:eastAsia="sv-SE"/>
              </w:rPr>
              <w:t>tgifter</w:t>
            </w:r>
          </w:p>
        </w:tc>
        <w:tc>
          <w:tcPr>
            <w:tcW w:w="95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9F087D" w:rsidRDefault="006459F2" w:rsidP="00733C58">
            <w:pPr>
              <w:overflowPunct/>
              <w:autoSpaceDE/>
              <w:autoSpaceDN/>
              <w:adjustRightInd/>
              <w:textAlignment w:val="auto"/>
              <w:rPr>
                <w:rFonts w:ascii="Arial" w:hAnsi="Arial" w:cs="Arial"/>
                <w:sz w:val="14"/>
                <w:szCs w:val="14"/>
                <w:lang w:eastAsia="sv-SE"/>
              </w:rPr>
            </w:pPr>
            <w:r w:rsidRPr="009F087D">
              <w:rPr>
                <w:rFonts w:ascii="Arial" w:hAnsi="Arial" w:cs="Arial"/>
                <w:sz w:val="14"/>
                <w:szCs w:val="14"/>
                <w:lang w:eastAsia="sv-SE"/>
              </w:rPr>
              <w:t> </w:t>
            </w:r>
          </w:p>
        </w:tc>
      </w:tr>
      <w:tr w:rsidR="006459F2" w:rsidRPr="009F087D" w:rsidTr="00733C58">
        <w:trPr>
          <w:trHeight w:val="180"/>
        </w:trPr>
        <w:tc>
          <w:tcPr>
            <w:tcW w:w="64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9F087D"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144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339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2 029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281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7 047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58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178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76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100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227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5 340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79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39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52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45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- 406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875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7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158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24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3 284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80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16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1 387 </w:t>
            </w:r>
          </w:p>
        </w:tc>
      </w:tr>
      <w:tr w:rsidR="006459F2" w:rsidRPr="00A83CA4" w:rsidTr="00733C58">
        <w:trPr>
          <w:trHeight w:val="180"/>
        </w:trPr>
        <w:tc>
          <w:tcPr>
            <w:tcW w:w="64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13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8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466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53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2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935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35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15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525 </w:t>
            </w:r>
          </w:p>
        </w:tc>
      </w:tr>
      <w:tr w:rsidR="006459F2" w:rsidRPr="00A83CA4" w:rsidTr="00733C58">
        <w:trPr>
          <w:trHeight w:val="180"/>
        </w:trPr>
        <w:tc>
          <w:tcPr>
            <w:tcW w:w="64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38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6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- 367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- 4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18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83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160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4 354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10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31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1 559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33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6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964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5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1 110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11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325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12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15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554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766 </w:t>
            </w:r>
          </w:p>
        </w:tc>
        <w:tc>
          <w:tcPr>
            <w:tcW w:w="747"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455 </w:t>
            </w:r>
          </w:p>
        </w:tc>
        <w:tc>
          <w:tcPr>
            <w:tcW w:w="76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2 351 </w:t>
            </w:r>
          </w:p>
        </w:tc>
        <w:tc>
          <w:tcPr>
            <w:tcW w:w="833"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842 </w:t>
            </w:r>
          </w:p>
        </w:tc>
        <w:tc>
          <w:tcPr>
            <w:tcW w:w="95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- 773 </w:t>
            </w:r>
          </w:p>
        </w:tc>
        <w:tc>
          <w:tcPr>
            <w:tcW w:w="100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28 797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2 </w:t>
            </w: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r w:rsidRPr="00A83CA4">
              <w:rPr>
                <w:rFonts w:ascii="Arial" w:hAnsi="Arial" w:cs="Arial"/>
                <w:sz w:val="14"/>
                <w:szCs w:val="14"/>
                <w:lang w:eastAsia="sv-SE"/>
              </w:rPr>
              <w:t xml:space="preserve">18 </w:t>
            </w: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747"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2 </w:t>
            </w:r>
          </w:p>
        </w:tc>
        <w:tc>
          <w:tcPr>
            <w:tcW w:w="95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18 </w:t>
            </w:r>
          </w:p>
        </w:tc>
      </w:tr>
      <w:tr w:rsidR="006459F2" w:rsidRPr="00A83CA4" w:rsidTr="00733C58">
        <w:trPr>
          <w:trHeight w:val="180"/>
        </w:trPr>
        <w:tc>
          <w:tcPr>
            <w:tcW w:w="640" w:type="dxa"/>
            <w:tcBorders>
              <w:top w:val="nil"/>
              <w:left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single" w:sz="4" w:space="0" w:color="auto"/>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1 574 </w:t>
            </w:r>
          </w:p>
        </w:tc>
        <w:tc>
          <w:tcPr>
            <w:tcW w:w="747" w:type="dxa"/>
            <w:tcBorders>
              <w:top w:val="nil"/>
              <w:left w:val="nil"/>
              <w:bottom w:val="single" w:sz="4" w:space="0" w:color="auto"/>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1 271 </w:t>
            </w:r>
          </w:p>
        </w:tc>
        <w:tc>
          <w:tcPr>
            <w:tcW w:w="760" w:type="dxa"/>
            <w:tcBorders>
              <w:top w:val="nil"/>
              <w:left w:val="nil"/>
              <w:bottom w:val="single" w:sz="4" w:space="0" w:color="auto"/>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5 525 </w:t>
            </w:r>
          </w:p>
        </w:tc>
        <w:tc>
          <w:tcPr>
            <w:tcW w:w="833" w:type="dxa"/>
            <w:tcBorders>
              <w:top w:val="nil"/>
              <w:left w:val="nil"/>
              <w:bottom w:val="single" w:sz="4" w:space="0" w:color="auto"/>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1 871 </w:t>
            </w:r>
          </w:p>
        </w:tc>
        <w:tc>
          <w:tcPr>
            <w:tcW w:w="950" w:type="dxa"/>
            <w:tcBorders>
              <w:top w:val="nil"/>
              <w:left w:val="nil"/>
              <w:bottom w:val="single" w:sz="4" w:space="0" w:color="auto"/>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  </w:t>
            </w:r>
          </w:p>
        </w:tc>
        <w:tc>
          <w:tcPr>
            <w:tcW w:w="1000" w:type="dxa"/>
            <w:tcBorders>
              <w:top w:val="nil"/>
              <w:left w:val="nil"/>
              <w:bottom w:val="single" w:sz="4" w:space="0" w:color="auto"/>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- 4 675 </w:t>
            </w:r>
          </w:p>
        </w:tc>
        <w:tc>
          <w:tcPr>
            <w:tcW w:w="1000" w:type="dxa"/>
            <w:tcBorders>
              <w:top w:val="nil"/>
              <w:left w:val="nil"/>
              <w:bottom w:val="single" w:sz="4" w:space="0" w:color="auto"/>
              <w:right w:val="nil"/>
            </w:tcBorders>
            <w:shd w:val="clear" w:color="auto" w:fill="auto"/>
            <w:noWrap/>
            <w:vAlign w:val="bottom"/>
            <w:hideMark/>
          </w:tcPr>
          <w:p w:rsidR="006459F2" w:rsidRPr="0048609B" w:rsidRDefault="006459F2" w:rsidP="00733C58">
            <w:pPr>
              <w:overflowPunct/>
              <w:autoSpaceDE/>
              <w:autoSpaceDN/>
              <w:adjustRightInd/>
              <w:jc w:val="right"/>
              <w:textAlignment w:val="auto"/>
              <w:rPr>
                <w:rFonts w:ascii="Arial" w:hAnsi="Arial" w:cs="Arial"/>
                <w:b/>
                <w:sz w:val="14"/>
                <w:szCs w:val="14"/>
                <w:lang w:eastAsia="sv-SE"/>
              </w:rPr>
            </w:pPr>
            <w:r w:rsidRPr="0048609B">
              <w:rPr>
                <w:rFonts w:ascii="Arial" w:hAnsi="Arial" w:cs="Arial"/>
                <w:b/>
                <w:sz w:val="14"/>
                <w:szCs w:val="14"/>
                <w:lang w:eastAsia="sv-SE"/>
              </w:rPr>
              <w:t xml:space="preserve">51 426 </w:t>
            </w:r>
          </w:p>
        </w:tc>
      </w:tr>
      <w:tr w:rsidR="006459F2" w:rsidRPr="00A83CA4" w:rsidTr="00733C58">
        <w:trPr>
          <w:trHeight w:val="180"/>
        </w:trPr>
        <w:tc>
          <w:tcPr>
            <w:tcW w:w="640" w:type="dxa"/>
            <w:tcBorders>
              <w:top w:val="single" w:sz="4" w:space="0" w:color="auto"/>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single" w:sz="4" w:space="0" w:color="auto"/>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single" w:sz="4" w:space="0" w:color="auto"/>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single" w:sz="4" w:space="0" w:color="auto"/>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single" w:sz="4" w:space="0" w:color="auto"/>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single" w:sz="4" w:space="0" w:color="auto"/>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single" w:sz="4" w:space="0" w:color="auto"/>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r w:rsidR="006459F2" w:rsidRPr="00A83CA4" w:rsidTr="00733C58">
        <w:trPr>
          <w:trHeight w:val="180"/>
        </w:trPr>
        <w:tc>
          <w:tcPr>
            <w:tcW w:w="64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A83CA4"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851" w:type="dxa"/>
        <w:tblInd w:w="55" w:type="dxa"/>
        <w:tblCellMar>
          <w:left w:w="70" w:type="dxa"/>
          <w:right w:w="70" w:type="dxa"/>
        </w:tblCellMar>
        <w:tblLook w:val="04A0" w:firstRow="1" w:lastRow="0" w:firstColumn="1" w:lastColumn="0" w:noHBand="0" w:noVBand="1"/>
      </w:tblPr>
      <w:tblGrid>
        <w:gridCol w:w="4268"/>
        <w:gridCol w:w="860"/>
        <w:gridCol w:w="739"/>
        <w:gridCol w:w="298"/>
        <w:gridCol w:w="694"/>
      </w:tblGrid>
      <w:tr w:rsidR="006459F2" w:rsidRPr="00E01A79"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b/>
                <w:bCs/>
                <w:sz w:val="14"/>
                <w:szCs w:val="14"/>
                <w:lang w:eastAsia="sv-SE"/>
              </w:rPr>
            </w:pPr>
            <w:r w:rsidRPr="00E01A79">
              <w:rPr>
                <w:rFonts w:ascii="Arial" w:hAnsi="Arial" w:cs="Arial"/>
                <w:b/>
                <w:bCs/>
                <w:sz w:val="14"/>
                <w:szCs w:val="14"/>
                <w:lang w:eastAsia="sv-SE"/>
              </w:rPr>
              <w:t>UTBILDNINGSDEPARTEMENTET</w:t>
            </w:r>
          </w:p>
        </w:tc>
        <w:tc>
          <w:tcPr>
            <w:tcW w:w="8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1029" w:type="dxa"/>
            <w:gridSpan w:val="2"/>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694"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Kommitténs benämning</w:t>
            </w:r>
          </w:p>
        </w:tc>
        <w:tc>
          <w:tcPr>
            <w:tcW w:w="1889" w:type="dxa"/>
            <w:gridSpan w:val="3"/>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u w:val="single"/>
                <w:lang w:eastAsia="sv-SE"/>
              </w:rPr>
            </w:pPr>
            <w:r w:rsidRPr="00E01A79">
              <w:rPr>
                <w:rFonts w:ascii="Arial" w:hAnsi="Arial" w:cs="Arial"/>
                <w:sz w:val="14"/>
                <w:szCs w:val="14"/>
                <w:u w:val="single"/>
                <w:lang w:eastAsia="sv-SE"/>
              </w:rPr>
              <w:t xml:space="preserve">Utgifter (i tusental kronor) </w:t>
            </w:r>
          </w:p>
        </w:tc>
        <w:tc>
          <w:tcPr>
            <w:tcW w:w="694"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t.o.m.</w:t>
            </w:r>
          </w:p>
        </w:tc>
        <w:tc>
          <w:tcPr>
            <w:tcW w:w="1723" w:type="dxa"/>
            <w:gridSpan w:val="3"/>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u w:val="single"/>
                <w:lang w:eastAsia="sv-SE"/>
              </w:rPr>
            </w:pPr>
            <w:r w:rsidRPr="00E01A79">
              <w:rPr>
                <w:rFonts w:ascii="Arial" w:hAnsi="Arial" w:cs="Arial"/>
                <w:sz w:val="14"/>
                <w:szCs w:val="14"/>
                <w:u w:val="single"/>
                <w:lang w:eastAsia="sv-SE"/>
              </w:rPr>
              <w:t>2012-01-01--2012-12-31</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2011-12-31</w:t>
            </w:r>
          </w:p>
        </w:tc>
        <w:tc>
          <w:tcPr>
            <w:tcW w:w="731" w:type="dxa"/>
            <w:tcBorders>
              <w:top w:val="nil"/>
              <w:left w:val="nil"/>
              <w:bottom w:val="nil"/>
              <w:right w:val="nil"/>
            </w:tcBorders>
            <w:shd w:val="clear" w:color="auto" w:fill="auto"/>
            <w:noWrap/>
            <w:tcMar>
              <w:right w:w="0" w:type="dxa"/>
            </w:tcMar>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Lön, m.m.</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Dagarvoden</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731"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992" w:type="dxa"/>
            <w:gridSpan w:val="2"/>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b/>
                <w:sz w:val="14"/>
                <w:szCs w:val="14"/>
                <w:lang w:eastAsia="sv-SE"/>
              </w:rPr>
            </w:pPr>
            <w:r w:rsidRPr="00E01A79">
              <w:rPr>
                <w:rFonts w:ascii="Arial" w:hAnsi="Arial" w:cs="Arial"/>
                <w:b/>
                <w:sz w:val="14"/>
                <w:szCs w:val="14"/>
                <w:lang w:eastAsia="sv-SE"/>
              </w:rPr>
              <w:t>Kommittéer som avslutat sin verksamhet</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b/>
                <w:sz w:val="14"/>
                <w:szCs w:val="14"/>
                <w:lang w:eastAsia="sv-SE"/>
              </w:rPr>
            </w:pPr>
            <w:r w:rsidRPr="00E01A79">
              <w:rPr>
                <w:rFonts w:ascii="Arial" w:hAnsi="Arial" w:cs="Arial"/>
                <w:b/>
                <w:sz w:val="14"/>
                <w:szCs w:val="14"/>
                <w:lang w:eastAsia="sv-SE"/>
              </w:rPr>
              <w:t>senast den 31 december 2012</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Utredningen om flexibel utbildning för elever som tillhör</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specialskolans målgrupp (U 2010:04)</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2 732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502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22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Uppdrag om  karriärvägar m.m. i fråga om lärare i skolväsendet </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 2011:A)</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190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138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102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Utredningen om utbildning för barn och ungdomar i samhällsvård </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samt distansundervisning (U 2011:08)</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164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1 588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112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Uppdrag som s.k. övningsskolor för blivande lärare (U 2011:C)</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  -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285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65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Utredningen om högskolors föreskrifter (U 2011:01)</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580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69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6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Utredningen om en effektiv myndighetsstruktur i fråga om </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Högskoleverket, Verket för högskoleservice och Internationella</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programkontoret för utbildningsområdet (U 2011:03)</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643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971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  -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Utredningen om inrättandet av universitetskanslersämbetet </w:t>
            </w:r>
          </w:p>
        </w:tc>
        <w:tc>
          <w:tcPr>
            <w:tcW w:w="860"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 2012:06)</w:t>
            </w:r>
          </w:p>
        </w:tc>
        <w:tc>
          <w:tcPr>
            <w:tcW w:w="860"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  -  </w:t>
            </w:r>
          </w:p>
        </w:tc>
        <w:tc>
          <w:tcPr>
            <w:tcW w:w="731"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322 </w:t>
            </w:r>
          </w:p>
        </w:tc>
        <w:tc>
          <w:tcPr>
            <w:tcW w:w="992" w:type="dxa"/>
            <w:gridSpan w:val="2"/>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39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Utredningen om inrättande av universitets- och högskolerådet </w:t>
            </w:r>
          </w:p>
        </w:tc>
        <w:tc>
          <w:tcPr>
            <w:tcW w:w="860"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 2012:07)</w:t>
            </w:r>
          </w:p>
        </w:tc>
        <w:tc>
          <w:tcPr>
            <w:tcW w:w="860"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  -  </w:t>
            </w:r>
          </w:p>
        </w:tc>
        <w:tc>
          <w:tcPr>
            <w:tcW w:w="731" w:type="dxa"/>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896 </w:t>
            </w:r>
          </w:p>
        </w:tc>
        <w:tc>
          <w:tcPr>
            <w:tcW w:w="992" w:type="dxa"/>
            <w:gridSpan w:val="2"/>
            <w:tcBorders>
              <w:top w:val="nil"/>
              <w:left w:val="nil"/>
              <w:bottom w:val="nil"/>
              <w:right w:val="nil"/>
            </w:tcBorders>
            <w:shd w:val="clear" w:color="auto" w:fill="auto"/>
            <w:noWrap/>
            <w:vAlign w:val="bottom"/>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39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Utredningen om kvalitetssäkring av forskning och utveckling vid </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vid statliga myndigheter (U 2011:06)</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129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260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53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Utredningen om stödsystem för hantering av innovationer och </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immateriella tillgångar vid universitet och högskolor (U 2011:11)</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9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17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49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Utredningen om utvärdering av det statliga stödet till </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folkbildningen (U2011:09)</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150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701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166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Utredningen om Kvinnor som utsätts för våld efter ha beviljats</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uppehållstillstånd i Sverige på grund av anknytning (U 2011:02)</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460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573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r w:rsidRPr="00E01A79">
              <w:rPr>
                <w:rFonts w:ascii="Arial" w:hAnsi="Arial" w:cs="Arial"/>
                <w:sz w:val="14"/>
                <w:szCs w:val="14"/>
                <w:lang w:eastAsia="sv-SE"/>
              </w:rPr>
              <w:t xml:space="preserve">51 </w:t>
            </w:r>
          </w:p>
        </w:tc>
      </w:tr>
      <w:tr w:rsidR="006459F2" w:rsidRPr="00E01A79"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sz w:val="14"/>
                <w:szCs w:val="14"/>
                <w:lang w:eastAsia="sv-SE"/>
              </w:rPr>
            </w:pPr>
          </w:p>
        </w:tc>
      </w:tr>
      <w:tr w:rsidR="006459F2" w:rsidRPr="001405BA" w:rsidTr="00733C58">
        <w:trPr>
          <w:trHeight w:val="180"/>
        </w:trPr>
        <w:tc>
          <w:tcPr>
            <w:tcW w:w="4268"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b/>
                <w:sz w:val="14"/>
                <w:szCs w:val="14"/>
                <w:lang w:eastAsia="sv-SE"/>
              </w:rPr>
            </w:pPr>
            <w:r w:rsidRPr="00E01A79">
              <w:rPr>
                <w:rFonts w:ascii="Arial" w:hAnsi="Arial" w:cs="Arial"/>
                <w:b/>
                <w:sz w:val="14"/>
                <w:szCs w:val="14"/>
                <w:lang w:eastAsia="sv-SE"/>
              </w:rPr>
              <w:t>Summa</w:t>
            </w: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b/>
                <w:sz w:val="14"/>
                <w:szCs w:val="14"/>
                <w:lang w:eastAsia="sv-SE"/>
              </w:rPr>
            </w:pPr>
            <w:r w:rsidRPr="00E01A79">
              <w:rPr>
                <w:rFonts w:ascii="Arial" w:hAnsi="Arial" w:cs="Arial"/>
                <w:b/>
                <w:sz w:val="14"/>
                <w:szCs w:val="14"/>
                <w:lang w:eastAsia="sv-SE"/>
              </w:rPr>
              <w:t xml:space="preserve">5 057 </w:t>
            </w:r>
          </w:p>
        </w:tc>
        <w:tc>
          <w:tcPr>
            <w:tcW w:w="731"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b/>
                <w:sz w:val="14"/>
                <w:szCs w:val="14"/>
                <w:lang w:eastAsia="sv-SE"/>
              </w:rPr>
            </w:pPr>
            <w:r w:rsidRPr="00E01A79">
              <w:rPr>
                <w:rFonts w:ascii="Arial" w:hAnsi="Arial" w:cs="Arial"/>
                <w:b/>
                <w:sz w:val="14"/>
                <w:szCs w:val="14"/>
                <w:lang w:eastAsia="sv-SE"/>
              </w:rPr>
              <w:t xml:space="preserve">6 322 </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jc w:val="right"/>
              <w:textAlignment w:val="auto"/>
              <w:rPr>
                <w:rFonts w:ascii="Arial" w:hAnsi="Arial" w:cs="Arial"/>
                <w:b/>
                <w:sz w:val="14"/>
                <w:szCs w:val="14"/>
                <w:lang w:eastAsia="sv-SE"/>
              </w:rPr>
            </w:pPr>
            <w:r w:rsidRPr="00E01A79">
              <w:rPr>
                <w:rFonts w:ascii="Arial" w:hAnsi="Arial" w:cs="Arial"/>
                <w:b/>
                <w:sz w:val="14"/>
                <w:szCs w:val="14"/>
                <w:lang w:eastAsia="sv-SE"/>
              </w:rPr>
              <w:t xml:space="preserve">704 </w:t>
            </w: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69" w:type="dxa"/>
        <w:tblInd w:w="55" w:type="dxa"/>
        <w:tblCellMar>
          <w:left w:w="70" w:type="dxa"/>
          <w:right w:w="70" w:type="dxa"/>
        </w:tblCellMar>
        <w:tblLook w:val="04A0" w:firstRow="1" w:lastRow="0" w:firstColumn="1" w:lastColumn="0" w:noHBand="0" w:noVBand="1"/>
      </w:tblPr>
      <w:tblGrid>
        <w:gridCol w:w="680"/>
        <w:gridCol w:w="760"/>
        <w:gridCol w:w="820"/>
        <w:gridCol w:w="900"/>
        <w:gridCol w:w="960"/>
        <w:gridCol w:w="1100"/>
        <w:gridCol w:w="749"/>
      </w:tblGrid>
      <w:tr w:rsidR="006459F2" w:rsidRPr="00E01A79" w:rsidTr="00733C58">
        <w:trPr>
          <w:trHeight w:val="180"/>
        </w:trPr>
        <w:tc>
          <w:tcPr>
            <w:tcW w:w="68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110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749"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r>
      <w:tr w:rsidR="006459F2" w:rsidRPr="00E01A79" w:rsidTr="00733C58">
        <w:trPr>
          <w:trHeight w:val="180"/>
        </w:trPr>
        <w:tc>
          <w:tcPr>
            <w:tcW w:w="68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68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68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Konsulta-</w:t>
            </w:r>
          </w:p>
        </w:tc>
        <w:tc>
          <w:tcPr>
            <w:tcW w:w="9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xml:space="preserve">Övriga </w:t>
            </w:r>
          </w:p>
        </w:tc>
        <w:tc>
          <w:tcPr>
            <w:tcW w:w="9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Bidrag till</w:t>
            </w:r>
          </w:p>
        </w:tc>
        <w:tc>
          <w:tcPr>
            <w:tcW w:w="11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Inkomster</w:t>
            </w:r>
          </w:p>
        </w:tc>
        <w:tc>
          <w:tcPr>
            <w:tcW w:w="749"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Summa</w:t>
            </w:r>
          </w:p>
        </w:tc>
      </w:tr>
      <w:tr w:rsidR="006459F2" w:rsidRPr="00E01A79" w:rsidTr="00733C58">
        <w:trPr>
          <w:trHeight w:val="180"/>
        </w:trPr>
        <w:tc>
          <w:tcPr>
            <w:tcW w:w="68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tioner</w:t>
            </w:r>
          </w:p>
        </w:tc>
        <w:tc>
          <w:tcPr>
            <w:tcW w:w="9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administra-</w:t>
            </w:r>
          </w:p>
        </w:tc>
        <w:tc>
          <w:tcPr>
            <w:tcW w:w="9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myndigheter,</w:t>
            </w:r>
          </w:p>
        </w:tc>
        <w:tc>
          <w:tcPr>
            <w:tcW w:w="11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av försäljning</w:t>
            </w:r>
          </w:p>
        </w:tc>
        <w:tc>
          <w:tcPr>
            <w:tcW w:w="749"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68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tiva</w:t>
            </w:r>
          </w:p>
        </w:tc>
        <w:tc>
          <w:tcPr>
            <w:tcW w:w="9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institutioner,</w:t>
            </w:r>
          </w:p>
        </w:tc>
        <w:tc>
          <w:tcPr>
            <w:tcW w:w="11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m.m.</w:t>
            </w:r>
          </w:p>
        </w:tc>
        <w:tc>
          <w:tcPr>
            <w:tcW w:w="749"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68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utgifter</w:t>
            </w:r>
          </w:p>
        </w:tc>
        <w:tc>
          <w:tcPr>
            <w:tcW w:w="9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m.m.</w:t>
            </w:r>
          </w:p>
        </w:tc>
        <w:tc>
          <w:tcPr>
            <w:tcW w:w="110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749"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r>
      <w:tr w:rsidR="006459F2" w:rsidRPr="00E01A79" w:rsidTr="00733C58">
        <w:trPr>
          <w:trHeight w:val="180"/>
        </w:trPr>
        <w:tc>
          <w:tcPr>
            <w:tcW w:w="68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11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50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10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596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- 2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241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74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24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104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19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1 921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14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364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45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120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35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1 009 </w:t>
            </w:r>
          </w:p>
        </w:tc>
      </w:tr>
      <w:tr w:rsidR="006459F2" w:rsidRPr="00CE6314" w:rsidTr="00733C58">
        <w:trPr>
          <w:trHeight w:val="180"/>
        </w:trPr>
        <w:tc>
          <w:tcPr>
            <w:tcW w:w="68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361 </w:t>
            </w:r>
          </w:p>
        </w:tc>
      </w:tr>
      <w:tr w:rsidR="006459F2" w:rsidRPr="00CE6314" w:rsidTr="00733C58">
        <w:trPr>
          <w:trHeight w:val="180"/>
        </w:trPr>
        <w:tc>
          <w:tcPr>
            <w:tcW w:w="68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936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5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18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336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46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50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480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57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699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30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21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11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929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61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38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116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9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r w:rsidRPr="00CE6314">
              <w:rPr>
                <w:rFonts w:ascii="Arial" w:hAnsi="Arial" w:cs="Arial"/>
                <w:sz w:val="14"/>
                <w:szCs w:val="14"/>
                <w:lang w:eastAsia="sv-SE"/>
              </w:rPr>
              <w:t xml:space="preserve">848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b/>
                <w:sz w:val="14"/>
                <w:szCs w:val="14"/>
                <w:lang w:eastAsia="sv-SE"/>
              </w:rPr>
            </w:pPr>
            <w:r w:rsidRPr="00CE6314">
              <w:rPr>
                <w:rFonts w:ascii="Arial" w:hAnsi="Arial" w:cs="Arial"/>
                <w:b/>
                <w:sz w:val="14"/>
                <w:szCs w:val="14"/>
                <w:lang w:eastAsia="sv-SE"/>
              </w:rPr>
              <w:t xml:space="preserve">239 </w:t>
            </w: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b/>
                <w:sz w:val="14"/>
                <w:szCs w:val="14"/>
                <w:lang w:eastAsia="sv-SE"/>
              </w:rPr>
            </w:pPr>
            <w:r w:rsidRPr="00CE6314">
              <w:rPr>
                <w:rFonts w:ascii="Arial" w:hAnsi="Arial" w:cs="Arial"/>
                <w:b/>
                <w:sz w:val="14"/>
                <w:szCs w:val="14"/>
                <w:lang w:eastAsia="sv-SE"/>
              </w:rPr>
              <w:t xml:space="preserve">281 </w:t>
            </w: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b/>
                <w:sz w:val="14"/>
                <w:szCs w:val="14"/>
                <w:lang w:eastAsia="sv-SE"/>
              </w:rPr>
            </w:pPr>
            <w:r w:rsidRPr="00CE6314">
              <w:rPr>
                <w:rFonts w:ascii="Arial" w:hAnsi="Arial" w:cs="Arial"/>
                <w:b/>
                <w:sz w:val="14"/>
                <w:szCs w:val="14"/>
                <w:lang w:eastAsia="sv-SE"/>
              </w:rPr>
              <w:t xml:space="preserve">710 </w:t>
            </w: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b/>
                <w:sz w:val="14"/>
                <w:szCs w:val="14"/>
                <w:lang w:eastAsia="sv-SE"/>
              </w:rPr>
            </w:pPr>
            <w:r w:rsidRPr="00CE6314">
              <w:rPr>
                <w:rFonts w:ascii="Arial" w:hAnsi="Arial" w:cs="Arial"/>
                <w:b/>
                <w:sz w:val="14"/>
                <w:szCs w:val="14"/>
                <w:lang w:eastAsia="sv-SE"/>
              </w:rPr>
              <w:t xml:space="preserve">104 </w:t>
            </w: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b/>
                <w:sz w:val="14"/>
                <w:szCs w:val="14"/>
                <w:lang w:eastAsia="sv-SE"/>
              </w:rPr>
            </w:pPr>
            <w:r w:rsidRPr="00CE6314">
              <w:rPr>
                <w:rFonts w:ascii="Arial" w:hAnsi="Arial" w:cs="Arial"/>
                <w:b/>
                <w:sz w:val="14"/>
                <w:szCs w:val="14"/>
                <w:lang w:eastAsia="sv-SE"/>
              </w:rPr>
              <w:t xml:space="preserve">  -  </w:t>
            </w: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b/>
                <w:sz w:val="14"/>
                <w:szCs w:val="14"/>
                <w:lang w:eastAsia="sv-SE"/>
              </w:rPr>
            </w:pPr>
            <w:r w:rsidRPr="00CE6314">
              <w:rPr>
                <w:rFonts w:ascii="Arial" w:hAnsi="Arial" w:cs="Arial"/>
                <w:b/>
                <w:sz w:val="14"/>
                <w:szCs w:val="14"/>
                <w:lang w:eastAsia="sv-SE"/>
              </w:rPr>
              <w:t xml:space="preserve">  -  </w:t>
            </w: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b/>
                <w:sz w:val="14"/>
                <w:szCs w:val="14"/>
                <w:lang w:eastAsia="sv-SE"/>
              </w:rPr>
            </w:pPr>
            <w:r w:rsidRPr="00CE6314">
              <w:rPr>
                <w:rFonts w:ascii="Arial" w:hAnsi="Arial" w:cs="Arial"/>
                <w:b/>
                <w:sz w:val="14"/>
                <w:szCs w:val="14"/>
                <w:lang w:eastAsia="sv-SE"/>
              </w:rPr>
              <w:t xml:space="preserve">8 360 </w:t>
            </w:r>
          </w:p>
        </w:tc>
      </w:tr>
      <w:tr w:rsidR="006459F2" w:rsidRPr="00CE6314" w:rsidTr="00733C58">
        <w:trPr>
          <w:trHeight w:val="180"/>
        </w:trPr>
        <w:tc>
          <w:tcPr>
            <w:tcW w:w="68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96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1100"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c>
          <w:tcPr>
            <w:tcW w:w="749" w:type="dxa"/>
            <w:tcBorders>
              <w:top w:val="nil"/>
              <w:left w:val="nil"/>
              <w:bottom w:val="nil"/>
              <w:right w:val="nil"/>
            </w:tcBorders>
            <w:shd w:val="clear" w:color="auto" w:fill="auto"/>
            <w:noWrap/>
            <w:vAlign w:val="bottom"/>
            <w:hideMark/>
          </w:tcPr>
          <w:p w:rsidR="006459F2" w:rsidRPr="00CE6314"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907" w:type="dxa"/>
        <w:tblInd w:w="55" w:type="dxa"/>
        <w:tblCellMar>
          <w:left w:w="70" w:type="dxa"/>
          <w:right w:w="70" w:type="dxa"/>
        </w:tblCellMar>
        <w:tblLook w:val="04A0" w:firstRow="1" w:lastRow="0" w:firstColumn="1" w:lastColumn="0" w:noHBand="0" w:noVBand="1"/>
      </w:tblPr>
      <w:tblGrid>
        <w:gridCol w:w="4300"/>
        <w:gridCol w:w="860"/>
        <w:gridCol w:w="771"/>
        <w:gridCol w:w="298"/>
        <w:gridCol w:w="694"/>
      </w:tblGrid>
      <w:tr w:rsidR="006459F2" w:rsidRPr="00E01A79" w:rsidTr="00733C58">
        <w:trPr>
          <w:trHeight w:val="180"/>
        </w:trPr>
        <w:tc>
          <w:tcPr>
            <w:tcW w:w="4292"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b/>
                <w:bCs/>
                <w:sz w:val="14"/>
                <w:szCs w:val="14"/>
                <w:lang w:eastAsia="sv-SE"/>
              </w:rPr>
            </w:pPr>
            <w:r w:rsidRPr="00E01A79">
              <w:rPr>
                <w:rFonts w:ascii="Arial" w:hAnsi="Arial" w:cs="Arial"/>
                <w:b/>
                <w:bCs/>
                <w:sz w:val="14"/>
                <w:szCs w:val="14"/>
                <w:lang w:eastAsia="sv-SE"/>
              </w:rPr>
              <w:t>UTBILDNINGSDEPARTEMENTET</w:t>
            </w:r>
          </w:p>
        </w:tc>
        <w:tc>
          <w:tcPr>
            <w:tcW w:w="8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1061" w:type="dxa"/>
            <w:gridSpan w:val="2"/>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694"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r>
      <w:tr w:rsidR="006459F2" w:rsidRPr="00E01A79" w:rsidTr="00733C58">
        <w:trPr>
          <w:trHeight w:val="180"/>
        </w:trPr>
        <w:tc>
          <w:tcPr>
            <w:tcW w:w="4292"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Kommitténs benämning</w:t>
            </w:r>
          </w:p>
        </w:tc>
        <w:tc>
          <w:tcPr>
            <w:tcW w:w="1921" w:type="dxa"/>
            <w:gridSpan w:val="3"/>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u w:val="single"/>
                <w:lang w:eastAsia="sv-SE"/>
              </w:rPr>
            </w:pPr>
            <w:r w:rsidRPr="00E01A79">
              <w:rPr>
                <w:rFonts w:ascii="Arial" w:hAnsi="Arial" w:cs="Arial"/>
                <w:sz w:val="14"/>
                <w:szCs w:val="14"/>
                <w:u w:val="single"/>
                <w:lang w:eastAsia="sv-SE"/>
              </w:rPr>
              <w:t xml:space="preserve">Utgifter (i tusental kronor) </w:t>
            </w:r>
          </w:p>
        </w:tc>
        <w:tc>
          <w:tcPr>
            <w:tcW w:w="694"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92"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t.o.m.</w:t>
            </w:r>
          </w:p>
        </w:tc>
        <w:tc>
          <w:tcPr>
            <w:tcW w:w="1755" w:type="dxa"/>
            <w:gridSpan w:val="3"/>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u w:val="single"/>
                <w:lang w:eastAsia="sv-SE"/>
              </w:rPr>
            </w:pPr>
            <w:r w:rsidRPr="00E01A79">
              <w:rPr>
                <w:rFonts w:ascii="Arial" w:hAnsi="Arial" w:cs="Arial"/>
                <w:sz w:val="14"/>
                <w:szCs w:val="14"/>
                <w:u w:val="single"/>
                <w:lang w:eastAsia="sv-SE"/>
              </w:rPr>
              <w:t>2012-01-01--2012-12-31</w:t>
            </w:r>
          </w:p>
        </w:tc>
      </w:tr>
      <w:tr w:rsidR="006459F2" w:rsidRPr="00E01A79" w:rsidTr="00733C58">
        <w:trPr>
          <w:trHeight w:val="180"/>
        </w:trPr>
        <w:tc>
          <w:tcPr>
            <w:tcW w:w="4292"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2011-12-31</w:t>
            </w:r>
          </w:p>
        </w:tc>
        <w:tc>
          <w:tcPr>
            <w:tcW w:w="763" w:type="dxa"/>
            <w:tcBorders>
              <w:top w:val="nil"/>
              <w:left w:val="nil"/>
              <w:bottom w:val="nil"/>
              <w:right w:val="nil"/>
            </w:tcBorders>
            <w:shd w:val="clear" w:color="auto" w:fill="auto"/>
            <w:noWrap/>
            <w:tcMar>
              <w:right w:w="0" w:type="dxa"/>
            </w:tcMar>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Lön, m.m.</w:t>
            </w: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Dagarvoden</w:t>
            </w:r>
          </w:p>
        </w:tc>
      </w:tr>
      <w:tr w:rsidR="006459F2" w:rsidRPr="00E01A79" w:rsidTr="00733C58">
        <w:trPr>
          <w:trHeight w:val="180"/>
        </w:trPr>
        <w:tc>
          <w:tcPr>
            <w:tcW w:w="4292"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92"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E01A79" w:rsidTr="00733C58">
        <w:trPr>
          <w:trHeight w:val="180"/>
        </w:trPr>
        <w:tc>
          <w:tcPr>
            <w:tcW w:w="4292"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763" w:type="dxa"/>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c>
          <w:tcPr>
            <w:tcW w:w="992" w:type="dxa"/>
            <w:gridSpan w:val="2"/>
            <w:tcBorders>
              <w:top w:val="nil"/>
              <w:left w:val="nil"/>
              <w:bottom w:val="single" w:sz="4" w:space="0" w:color="auto"/>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r w:rsidRPr="00E01A79">
              <w:rPr>
                <w:rFonts w:ascii="Arial" w:hAnsi="Arial" w:cs="Arial"/>
                <w:sz w:val="14"/>
                <w:szCs w:val="14"/>
                <w:lang w:eastAsia="sv-SE"/>
              </w:rPr>
              <w:t> </w:t>
            </w:r>
          </w:p>
        </w:tc>
      </w:tr>
      <w:tr w:rsidR="006459F2" w:rsidRPr="00E01A79" w:rsidTr="00733C58">
        <w:trPr>
          <w:trHeight w:val="180"/>
        </w:trPr>
        <w:tc>
          <w:tcPr>
            <w:tcW w:w="4292"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E01A79" w:rsidRDefault="006459F2" w:rsidP="00733C58">
            <w:pPr>
              <w:overflowPunct/>
              <w:autoSpaceDE/>
              <w:autoSpaceDN/>
              <w:adjustRightInd/>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b/>
                <w:sz w:val="14"/>
                <w:szCs w:val="14"/>
                <w:lang w:eastAsia="sv-SE"/>
              </w:rPr>
            </w:pPr>
            <w:r w:rsidRPr="005962DE">
              <w:rPr>
                <w:rFonts w:ascii="Arial" w:hAnsi="Arial" w:cs="Arial"/>
                <w:b/>
                <w:sz w:val="14"/>
                <w:szCs w:val="14"/>
                <w:lang w:eastAsia="sv-SE"/>
              </w:rPr>
              <w:t xml:space="preserve">Kommittéer som fortsätter sin verksamhet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b/>
                <w:sz w:val="14"/>
                <w:szCs w:val="14"/>
                <w:lang w:eastAsia="sv-SE"/>
              </w:rPr>
            </w:pPr>
            <w:r w:rsidRPr="005962DE">
              <w:rPr>
                <w:rFonts w:ascii="Arial" w:hAnsi="Arial" w:cs="Arial"/>
                <w:b/>
                <w:sz w:val="14"/>
                <w:szCs w:val="14"/>
                <w:lang w:eastAsia="sv-SE"/>
              </w:rPr>
              <w:t>efter den 1 januari 2013</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Utredning om barns säkerhet i förskolan (U 2012:03)</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498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100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Uppdrag om utbildning av nyanlända elever (U 2012:B)</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677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42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Förbättrat resultat i grundskolan (U2012:04)</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1 521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60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Utredningen om förskoleplats i tid (U 2012:05)</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242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43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Uppdrag att utreda vissa frågor rörande utlandsskolor,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internationella skolor och riksinternat (U 2012:C)</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571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Utredningen om utvärdering av effekterna av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kommunaliseringen av skolväsendet (U 2012:09)</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692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6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Uppdrag om lärares administrativa arbete (U 2012:E)</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86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20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Kommittén om regler och villkor för fristående skolor m.m. </w:t>
            </w:r>
          </w:p>
        </w:tc>
        <w:tc>
          <w:tcPr>
            <w:tcW w:w="860"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 2011:04)</w:t>
            </w:r>
          </w:p>
        </w:tc>
        <w:tc>
          <w:tcPr>
            <w:tcW w:w="860"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587 </w:t>
            </w:r>
          </w:p>
        </w:tc>
        <w:tc>
          <w:tcPr>
            <w:tcW w:w="763"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1 840 </w:t>
            </w:r>
          </w:p>
        </w:tc>
        <w:tc>
          <w:tcPr>
            <w:tcW w:w="992" w:type="dxa"/>
            <w:gridSpan w:val="2"/>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282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Utredningen om ökad valfrihet och individuell anpassning av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utbildning  i svenska  för invandrare (U 2011:05)</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98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1 961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67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Utredningen om översyn av den kommunala vuxenutbildningen på</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grundläggande nivå (U 2011:07)</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147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1 640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9 </w:t>
            </w:r>
          </w:p>
        </w:tc>
      </w:tr>
      <w:tr w:rsidR="006459F2" w:rsidRPr="005962DE" w:rsidTr="00733C58">
        <w:trPr>
          <w:trHeight w:val="180"/>
        </w:trPr>
        <w:tc>
          <w:tcPr>
            <w:tcW w:w="4292" w:type="dxa"/>
            <w:tcBorders>
              <w:top w:val="nil"/>
              <w:left w:val="nil"/>
              <w:bottom w:val="nil"/>
              <w:right w:val="nil"/>
            </w:tcBorders>
            <w:shd w:val="clear" w:color="auto" w:fill="auto"/>
            <w:noWrap/>
            <w:tcMar>
              <w:right w:w="0" w:type="dxa"/>
            </w:tcMar>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Uppdrag om fyraårig teknisk utbildning i gymnasieskolan (U2012:D)</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17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72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Utredningen om modernisering av studiehjälpen och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anpassning av studiestödet till nya studerandegrupper (U2012:02)</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1 512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146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Utredningen om en förändrad läkarutbildning (U 2011:10)</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145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1 647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120 </w:t>
            </w:r>
          </w:p>
        </w:tc>
      </w:tr>
      <w:tr w:rsidR="006459F2" w:rsidRPr="005962DE" w:rsidTr="00733C58">
        <w:trPr>
          <w:trHeight w:val="180"/>
        </w:trPr>
        <w:tc>
          <w:tcPr>
            <w:tcW w:w="4292" w:type="dxa"/>
            <w:tcBorders>
              <w:top w:val="nil"/>
              <w:left w:val="nil"/>
              <w:bottom w:val="nil"/>
              <w:right w:val="nil"/>
            </w:tcBorders>
            <w:shd w:val="clear" w:color="auto" w:fill="auto"/>
            <w:noWrap/>
            <w:tcMar>
              <w:left w:w="68" w:type="dxa"/>
              <w:right w:w="0" w:type="dxa"/>
            </w:tcMar>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Svenska delegationen av finsk-svenska utbildningsrådet </w:t>
            </w:r>
          </w:p>
        </w:tc>
        <w:tc>
          <w:tcPr>
            <w:tcW w:w="860"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tcMar>
              <w:left w:w="68" w:type="dxa"/>
              <w:right w:w="0" w:type="dxa"/>
            </w:tcMar>
            <w:vAlign w:val="bottom"/>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 1976:11)</w:t>
            </w:r>
          </w:p>
        </w:tc>
        <w:tc>
          <w:tcPr>
            <w:tcW w:w="860"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Utredningen för avveckling av myndigheter inom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utbildningsområdet m.m. (U2012:11)</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44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Organisationskommittén för inrättandet av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en ny högskola som omfattar verksamheterna vid tre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konstnärliga högskolor i Stockholm (U 2012:12)</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113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24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Forskningsberedningen (Ju 83:B)</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Uppdrag att ta fram ett underlag för kvalitetsutvärdering av </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universitetssjukvård (U2012:A)</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37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323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Kommittén Svenska Unescorådet (U 2012:01)</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4 235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68 </w:t>
            </w:r>
          </w:p>
        </w:tc>
      </w:tr>
      <w:tr w:rsidR="006459F2" w:rsidRPr="005962DE" w:rsidTr="00733C58">
        <w:trPr>
          <w:trHeight w:val="180"/>
        </w:trPr>
        <w:tc>
          <w:tcPr>
            <w:tcW w:w="4292" w:type="dxa"/>
            <w:tcBorders>
              <w:top w:val="nil"/>
              <w:left w:val="nil"/>
              <w:bottom w:val="nil"/>
              <w:right w:val="nil"/>
            </w:tcBorders>
            <w:shd w:val="clear" w:color="auto" w:fill="auto"/>
            <w:noWrap/>
            <w:tcMar>
              <w:right w:w="0" w:type="dxa"/>
            </w:tcMar>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 xml:space="preserve">Utredningen om unga som varken arbetar eller studerar </w:t>
            </w:r>
          </w:p>
        </w:tc>
        <w:tc>
          <w:tcPr>
            <w:tcW w:w="860"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tcMar>
              <w:right w:w="0" w:type="dxa"/>
            </w:tcMar>
            <w:vAlign w:val="bottom"/>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 2012:08)</w:t>
            </w:r>
          </w:p>
        </w:tc>
        <w:tc>
          <w:tcPr>
            <w:tcW w:w="860"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757 </w:t>
            </w:r>
          </w:p>
        </w:tc>
        <w:tc>
          <w:tcPr>
            <w:tcW w:w="992" w:type="dxa"/>
            <w:gridSpan w:val="2"/>
            <w:tcBorders>
              <w:top w:val="nil"/>
              <w:left w:val="nil"/>
              <w:bottom w:val="nil"/>
              <w:right w:val="nil"/>
            </w:tcBorders>
            <w:shd w:val="clear" w:color="auto" w:fill="auto"/>
            <w:noWrap/>
            <w:vAlign w:val="bottom"/>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38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Jämställdhetsråd  (A 82:A)</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2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Utredningen om män och jämställdhet (U 2012:10)</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29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36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Summa</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977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18 121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1 456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b/>
                <w:sz w:val="14"/>
                <w:szCs w:val="14"/>
                <w:lang w:eastAsia="sv-SE"/>
              </w:rPr>
            </w:pPr>
            <w:r w:rsidRPr="005962DE">
              <w:rPr>
                <w:rFonts w:ascii="Arial" w:hAnsi="Arial" w:cs="Arial"/>
                <w:b/>
                <w:sz w:val="14"/>
                <w:szCs w:val="14"/>
                <w:lang w:eastAsia="sv-SE"/>
              </w:rPr>
              <w:t>Övriga utgifter för kommittéer år 2012</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r w:rsidRPr="005962DE">
              <w:rPr>
                <w:rFonts w:ascii="Arial" w:hAnsi="Arial" w:cs="Arial"/>
                <w:sz w:val="14"/>
                <w:szCs w:val="14"/>
                <w:lang w:eastAsia="sv-SE"/>
              </w:rPr>
              <w:t>Kommitté adm. gemensamt</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142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292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r w:rsidRPr="005962DE">
              <w:rPr>
                <w:rFonts w:ascii="Arial" w:hAnsi="Arial" w:cs="Arial"/>
                <w:sz w:val="14"/>
                <w:szCs w:val="14"/>
                <w:lang w:eastAsia="sv-SE"/>
              </w:rPr>
              <w:t xml:space="preserve">36 </w:t>
            </w:r>
          </w:p>
        </w:tc>
      </w:tr>
      <w:tr w:rsidR="006459F2" w:rsidRPr="005962D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9654FE" w:rsidTr="00733C58">
        <w:trPr>
          <w:trHeight w:val="180"/>
        </w:trPr>
        <w:tc>
          <w:tcPr>
            <w:tcW w:w="4292"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Summa</w:t>
            </w:r>
          </w:p>
        </w:tc>
        <w:tc>
          <w:tcPr>
            <w:tcW w:w="860"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142 </w:t>
            </w:r>
          </w:p>
        </w:tc>
        <w:tc>
          <w:tcPr>
            <w:tcW w:w="763" w:type="dxa"/>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292 </w:t>
            </w:r>
          </w:p>
        </w:tc>
        <w:tc>
          <w:tcPr>
            <w:tcW w:w="992" w:type="dxa"/>
            <w:gridSpan w:val="2"/>
            <w:tcBorders>
              <w:top w:val="nil"/>
              <w:left w:val="nil"/>
              <w:bottom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36 </w:t>
            </w:r>
          </w:p>
        </w:tc>
      </w:tr>
      <w:tr w:rsidR="006459F2" w:rsidRPr="009654FE" w:rsidTr="00733C58">
        <w:trPr>
          <w:trHeight w:val="180"/>
        </w:trPr>
        <w:tc>
          <w:tcPr>
            <w:tcW w:w="4292" w:type="dxa"/>
            <w:tcBorders>
              <w:top w:val="nil"/>
              <w:left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p>
        </w:tc>
        <w:tc>
          <w:tcPr>
            <w:tcW w:w="860" w:type="dxa"/>
            <w:tcBorders>
              <w:top w:val="nil"/>
              <w:left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p>
        </w:tc>
        <w:tc>
          <w:tcPr>
            <w:tcW w:w="763" w:type="dxa"/>
            <w:tcBorders>
              <w:top w:val="nil"/>
              <w:left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p>
        </w:tc>
        <w:tc>
          <w:tcPr>
            <w:tcW w:w="992" w:type="dxa"/>
            <w:gridSpan w:val="2"/>
            <w:tcBorders>
              <w:top w:val="nil"/>
              <w:left w:val="nil"/>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9654FE" w:rsidTr="00733C58">
        <w:trPr>
          <w:trHeight w:val="180"/>
        </w:trPr>
        <w:tc>
          <w:tcPr>
            <w:tcW w:w="4292" w:type="dxa"/>
            <w:tcBorders>
              <w:top w:val="nil"/>
              <w:left w:val="nil"/>
              <w:bottom w:val="single" w:sz="4" w:space="0" w:color="auto"/>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Summa totalt</w:t>
            </w:r>
          </w:p>
        </w:tc>
        <w:tc>
          <w:tcPr>
            <w:tcW w:w="860" w:type="dxa"/>
            <w:tcBorders>
              <w:top w:val="nil"/>
              <w:left w:val="nil"/>
              <w:bottom w:val="single" w:sz="4" w:space="0" w:color="auto"/>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6 176 </w:t>
            </w:r>
          </w:p>
        </w:tc>
        <w:tc>
          <w:tcPr>
            <w:tcW w:w="763" w:type="dxa"/>
            <w:tcBorders>
              <w:top w:val="nil"/>
              <w:left w:val="nil"/>
              <w:bottom w:val="single" w:sz="4" w:space="0" w:color="auto"/>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24 735 </w:t>
            </w:r>
          </w:p>
        </w:tc>
        <w:tc>
          <w:tcPr>
            <w:tcW w:w="992" w:type="dxa"/>
            <w:gridSpan w:val="2"/>
            <w:tcBorders>
              <w:top w:val="nil"/>
              <w:left w:val="nil"/>
              <w:bottom w:val="single" w:sz="4" w:space="0" w:color="auto"/>
              <w:right w:val="nil"/>
            </w:tcBorders>
            <w:shd w:val="clear" w:color="auto" w:fill="auto"/>
            <w:noWrap/>
            <w:vAlign w:val="bottom"/>
            <w:hideMark/>
          </w:tcPr>
          <w:p w:rsidR="006459F2" w:rsidRPr="005962DE" w:rsidRDefault="006459F2" w:rsidP="00733C58">
            <w:pPr>
              <w:overflowPunct/>
              <w:autoSpaceDE/>
              <w:autoSpaceDN/>
              <w:adjustRightInd/>
              <w:jc w:val="right"/>
              <w:textAlignment w:val="auto"/>
              <w:rPr>
                <w:rFonts w:ascii="Arial" w:hAnsi="Arial" w:cs="Arial"/>
                <w:b/>
                <w:sz w:val="14"/>
                <w:szCs w:val="14"/>
                <w:lang w:eastAsia="sv-SE"/>
              </w:rPr>
            </w:pPr>
            <w:r w:rsidRPr="005962DE">
              <w:rPr>
                <w:rFonts w:ascii="Arial" w:hAnsi="Arial" w:cs="Arial"/>
                <w:b/>
                <w:sz w:val="14"/>
                <w:szCs w:val="14"/>
                <w:lang w:eastAsia="sv-SE"/>
              </w:rPr>
              <w:t xml:space="preserve">2 196 </w:t>
            </w:r>
          </w:p>
        </w:tc>
      </w:tr>
    </w:tbl>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27" w:type="dxa"/>
        <w:tblInd w:w="70" w:type="dxa"/>
        <w:tblCellMar>
          <w:left w:w="70" w:type="dxa"/>
          <w:right w:w="70" w:type="dxa"/>
        </w:tblCellMar>
        <w:tblLook w:val="0000" w:firstRow="0" w:lastRow="0" w:firstColumn="0" w:lastColumn="0" w:noHBand="0" w:noVBand="0"/>
      </w:tblPr>
      <w:tblGrid>
        <w:gridCol w:w="636"/>
        <w:gridCol w:w="747"/>
        <w:gridCol w:w="732"/>
        <w:gridCol w:w="833"/>
        <w:gridCol w:w="950"/>
        <w:gridCol w:w="1253"/>
        <w:gridCol w:w="776"/>
      </w:tblGrid>
      <w:tr w:rsidR="006459F2" w:rsidRPr="007C12B1" w:rsidTr="00733C58">
        <w:trPr>
          <w:trHeight w:val="180"/>
        </w:trPr>
        <w:tc>
          <w:tcPr>
            <w:tcW w:w="636" w:type="dxa"/>
            <w:tcBorders>
              <w:top w:val="nil"/>
              <w:left w:val="nil"/>
              <w:bottom w:val="single" w:sz="4" w:space="0" w:color="auto"/>
              <w:right w:val="nil"/>
            </w:tcBorders>
            <w:shd w:val="clear" w:color="auto" w:fill="auto"/>
            <w:noWrap/>
            <w:tcMar>
              <w:left w:w="40" w:type="dxa"/>
              <w:right w:w="40" w:type="dxa"/>
            </w:tcMar>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Resor</w:t>
            </w: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Bidrag till</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Inkomster</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Summa</w:t>
            </w: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myndigheter,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av försäljning</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7C12B1">
              <w:rPr>
                <w:rFonts w:ascii="Arial" w:hAnsi="Arial" w:cs="Arial"/>
                <w:sz w:val="14"/>
                <w:szCs w:val="14"/>
                <w:lang w:eastAsia="sv-SE"/>
              </w:rPr>
              <w:t>iva</w:t>
            </w:r>
          </w:p>
        </w:tc>
        <w:tc>
          <w:tcPr>
            <w:tcW w:w="950"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institutioner,</w:t>
            </w:r>
          </w:p>
        </w:tc>
        <w:tc>
          <w:tcPr>
            <w:tcW w:w="1253"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776" w:type="dxa"/>
            <w:tcBorders>
              <w:top w:val="nil"/>
              <w:left w:val="nil"/>
              <w:bottom w:val="nil"/>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p>
        </w:tc>
      </w:tr>
      <w:tr w:rsidR="006459F2" w:rsidRPr="007C12B1"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47"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7C12B1">
              <w:rPr>
                <w:rFonts w:ascii="Arial" w:hAnsi="Arial" w:cs="Arial"/>
                <w:sz w:val="14"/>
                <w:szCs w:val="14"/>
                <w:lang w:eastAsia="sv-SE"/>
              </w:rPr>
              <w:t>tgifter</w:t>
            </w:r>
          </w:p>
        </w:tc>
        <w:tc>
          <w:tcPr>
            <w:tcW w:w="950"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m.m.</w:t>
            </w:r>
          </w:p>
        </w:tc>
        <w:tc>
          <w:tcPr>
            <w:tcW w:w="1253"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c>
          <w:tcPr>
            <w:tcW w:w="776" w:type="dxa"/>
            <w:tcBorders>
              <w:top w:val="nil"/>
              <w:left w:val="nil"/>
              <w:bottom w:val="single" w:sz="4" w:space="0" w:color="auto"/>
              <w:right w:val="nil"/>
            </w:tcBorders>
            <w:shd w:val="clear" w:color="auto" w:fill="auto"/>
            <w:noWrap/>
            <w:vAlign w:val="bottom"/>
          </w:tcPr>
          <w:p w:rsidR="006459F2" w:rsidRPr="007C12B1" w:rsidRDefault="006459F2" w:rsidP="00733C58">
            <w:pPr>
              <w:overflowPunct/>
              <w:autoSpaceDE/>
              <w:autoSpaceDN/>
              <w:adjustRightInd/>
              <w:textAlignment w:val="auto"/>
              <w:rPr>
                <w:rFonts w:ascii="Arial" w:hAnsi="Arial" w:cs="Arial"/>
                <w:sz w:val="14"/>
                <w:szCs w:val="14"/>
                <w:lang w:eastAsia="sv-SE"/>
              </w:rPr>
            </w:pPr>
            <w:r w:rsidRPr="007C12B1">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8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609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30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338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1 087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44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30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1 656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12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157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457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104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10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11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696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18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716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112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5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523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33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2 683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62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27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57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2 174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97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47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63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1 856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7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100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93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139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7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1 897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173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99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84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2 123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23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23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44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9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146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25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20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46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32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144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5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541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411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312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33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2 144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790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7 993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43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42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10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890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9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25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37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66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1 177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316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1 221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2 871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790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25 952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12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24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150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517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12 </w:t>
            </w: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24 </w:t>
            </w: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150 </w:t>
            </w: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3 </w:t>
            </w: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  -  </w:t>
            </w: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r w:rsidRPr="005F116D">
              <w:rPr>
                <w:rFonts w:ascii="Arial" w:hAnsi="Arial" w:cs="Arial"/>
                <w:sz w:val="14"/>
                <w:szCs w:val="14"/>
                <w:lang w:eastAsia="sv-SE"/>
              </w:rPr>
              <w:t xml:space="preserve">517 </w:t>
            </w:r>
          </w:p>
        </w:tc>
      </w:tr>
      <w:tr w:rsidR="006459F2" w:rsidRPr="005F116D" w:rsidTr="00733C58">
        <w:trPr>
          <w:trHeight w:val="180"/>
        </w:trPr>
        <w:tc>
          <w:tcPr>
            <w:tcW w:w="63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47"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1253"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c>
          <w:tcPr>
            <w:tcW w:w="776" w:type="dxa"/>
            <w:tcBorders>
              <w:top w:val="nil"/>
              <w:left w:val="nil"/>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sz w:val="14"/>
                <w:szCs w:val="14"/>
                <w:lang w:eastAsia="sv-SE"/>
              </w:rPr>
            </w:pPr>
          </w:p>
        </w:tc>
      </w:tr>
      <w:tr w:rsidR="006459F2" w:rsidRPr="005F116D" w:rsidTr="00733C58">
        <w:trPr>
          <w:trHeight w:val="180"/>
        </w:trPr>
        <w:tc>
          <w:tcPr>
            <w:tcW w:w="636" w:type="dxa"/>
            <w:tcBorders>
              <w:top w:val="nil"/>
              <w:left w:val="nil"/>
              <w:bottom w:val="single" w:sz="4" w:space="0" w:color="auto"/>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1 428 </w:t>
            </w:r>
          </w:p>
        </w:tc>
        <w:tc>
          <w:tcPr>
            <w:tcW w:w="747" w:type="dxa"/>
            <w:tcBorders>
              <w:top w:val="nil"/>
              <w:left w:val="nil"/>
              <w:bottom w:val="single" w:sz="4" w:space="0" w:color="auto"/>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621 </w:t>
            </w:r>
          </w:p>
        </w:tc>
        <w:tc>
          <w:tcPr>
            <w:tcW w:w="732" w:type="dxa"/>
            <w:tcBorders>
              <w:top w:val="nil"/>
              <w:left w:val="nil"/>
              <w:bottom w:val="single" w:sz="4" w:space="0" w:color="auto"/>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2 081 </w:t>
            </w:r>
          </w:p>
        </w:tc>
        <w:tc>
          <w:tcPr>
            <w:tcW w:w="833" w:type="dxa"/>
            <w:tcBorders>
              <w:top w:val="nil"/>
              <w:left w:val="nil"/>
              <w:bottom w:val="single" w:sz="4" w:space="0" w:color="auto"/>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2 978 </w:t>
            </w:r>
          </w:p>
        </w:tc>
        <w:tc>
          <w:tcPr>
            <w:tcW w:w="950" w:type="dxa"/>
            <w:tcBorders>
              <w:top w:val="nil"/>
              <w:left w:val="nil"/>
              <w:bottom w:val="single" w:sz="4" w:space="0" w:color="auto"/>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790 </w:t>
            </w:r>
          </w:p>
        </w:tc>
        <w:tc>
          <w:tcPr>
            <w:tcW w:w="1253" w:type="dxa"/>
            <w:tcBorders>
              <w:top w:val="nil"/>
              <w:left w:val="nil"/>
              <w:bottom w:val="single" w:sz="4" w:space="0" w:color="auto"/>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  -  </w:t>
            </w:r>
          </w:p>
        </w:tc>
        <w:tc>
          <w:tcPr>
            <w:tcW w:w="776" w:type="dxa"/>
            <w:tcBorders>
              <w:top w:val="nil"/>
              <w:left w:val="nil"/>
              <w:bottom w:val="single" w:sz="4" w:space="0" w:color="auto"/>
              <w:right w:val="nil"/>
            </w:tcBorders>
            <w:shd w:val="clear" w:color="auto" w:fill="auto"/>
            <w:noWrap/>
            <w:vAlign w:val="bottom"/>
          </w:tcPr>
          <w:p w:rsidR="006459F2" w:rsidRPr="005F116D" w:rsidRDefault="006459F2" w:rsidP="00733C58">
            <w:pPr>
              <w:overflowPunct/>
              <w:autoSpaceDE/>
              <w:autoSpaceDN/>
              <w:adjustRightInd/>
              <w:jc w:val="right"/>
              <w:textAlignment w:val="auto"/>
              <w:rPr>
                <w:rFonts w:ascii="Arial" w:hAnsi="Arial" w:cs="Arial"/>
                <w:b/>
                <w:sz w:val="14"/>
                <w:szCs w:val="14"/>
                <w:lang w:eastAsia="sv-SE"/>
              </w:rPr>
            </w:pPr>
            <w:r w:rsidRPr="005F116D">
              <w:rPr>
                <w:rFonts w:ascii="Arial" w:hAnsi="Arial" w:cs="Arial"/>
                <w:b/>
                <w:sz w:val="14"/>
                <w:szCs w:val="14"/>
                <w:lang w:eastAsia="sv-SE"/>
              </w:rPr>
              <w:t xml:space="preserve">34 829 </w:t>
            </w:r>
          </w:p>
        </w:tc>
      </w:tr>
    </w:tbl>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851" w:type="dxa"/>
        <w:tblInd w:w="55" w:type="dxa"/>
        <w:tblCellMar>
          <w:left w:w="70" w:type="dxa"/>
          <w:right w:w="70" w:type="dxa"/>
        </w:tblCellMar>
        <w:tblLook w:val="04A0" w:firstRow="1" w:lastRow="0" w:firstColumn="1" w:lastColumn="0" w:noHBand="0" w:noVBand="1"/>
      </w:tblPr>
      <w:tblGrid>
        <w:gridCol w:w="4268"/>
        <w:gridCol w:w="874"/>
        <w:gridCol w:w="477"/>
        <w:gridCol w:w="256"/>
        <w:gridCol w:w="693"/>
        <w:gridCol w:w="299"/>
      </w:tblGrid>
      <w:tr w:rsidR="006459F2" w:rsidRPr="000E000C"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b/>
                <w:bCs/>
                <w:sz w:val="14"/>
                <w:szCs w:val="14"/>
                <w:lang w:eastAsia="sv-SE"/>
              </w:rPr>
            </w:pPr>
            <w:r w:rsidRPr="000E000C">
              <w:rPr>
                <w:rFonts w:ascii="Arial" w:hAnsi="Arial" w:cs="Arial"/>
                <w:b/>
                <w:bCs/>
                <w:sz w:val="14"/>
                <w:szCs w:val="14"/>
                <w:lang w:eastAsia="sv-SE"/>
              </w:rPr>
              <w:t>LANDSBY</w:t>
            </w:r>
            <w:r>
              <w:rPr>
                <w:rFonts w:ascii="Arial" w:hAnsi="Arial" w:cs="Arial"/>
                <w:b/>
                <w:bCs/>
                <w:sz w:val="14"/>
                <w:szCs w:val="14"/>
                <w:lang w:eastAsia="sv-SE"/>
              </w:rPr>
              <w:t>G</w:t>
            </w:r>
            <w:r w:rsidRPr="000E000C">
              <w:rPr>
                <w:rFonts w:ascii="Arial" w:hAnsi="Arial" w:cs="Arial"/>
                <w:b/>
                <w:bCs/>
                <w:sz w:val="14"/>
                <w:szCs w:val="14"/>
                <w:lang w:eastAsia="sv-SE"/>
              </w:rPr>
              <w:t>D</w:t>
            </w:r>
            <w:r>
              <w:rPr>
                <w:rFonts w:ascii="Arial" w:hAnsi="Arial" w:cs="Arial"/>
                <w:b/>
                <w:bCs/>
                <w:sz w:val="14"/>
                <w:szCs w:val="14"/>
                <w:lang w:eastAsia="sv-SE"/>
              </w:rPr>
              <w:t>S</w:t>
            </w:r>
            <w:r w:rsidRPr="000E000C">
              <w:rPr>
                <w:rFonts w:ascii="Arial" w:hAnsi="Arial" w:cs="Arial"/>
                <w:b/>
                <w:bCs/>
                <w:sz w:val="14"/>
                <w:szCs w:val="14"/>
                <w:lang w:eastAsia="sv-SE"/>
              </w:rPr>
              <w:t>EPARTEMENTET</w:t>
            </w:r>
          </w:p>
        </w:tc>
        <w:tc>
          <w:tcPr>
            <w:tcW w:w="1338" w:type="dxa"/>
            <w:gridSpan w:val="2"/>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946" w:type="dxa"/>
            <w:gridSpan w:val="2"/>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299"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Kommitténs benämning</w:t>
            </w:r>
          </w:p>
        </w:tc>
        <w:tc>
          <w:tcPr>
            <w:tcW w:w="2284" w:type="dxa"/>
            <w:gridSpan w:val="4"/>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u w:val="single"/>
                <w:lang w:eastAsia="sv-SE"/>
              </w:rPr>
            </w:pPr>
            <w:r w:rsidRPr="000E000C">
              <w:rPr>
                <w:rFonts w:ascii="Arial" w:hAnsi="Arial" w:cs="Arial"/>
                <w:sz w:val="14"/>
                <w:szCs w:val="14"/>
                <w:u w:val="single"/>
                <w:lang w:eastAsia="sv-SE"/>
              </w:rPr>
              <w:t xml:space="preserve">Utgifter (i tusental kronor) </w:t>
            </w:r>
          </w:p>
        </w:tc>
        <w:tc>
          <w:tcPr>
            <w:tcW w:w="299"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t.o.m.</w:t>
            </w:r>
          </w:p>
        </w:tc>
        <w:tc>
          <w:tcPr>
            <w:tcW w:w="1717" w:type="dxa"/>
            <w:gridSpan w:val="4"/>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u w:val="single"/>
                <w:lang w:eastAsia="sv-SE"/>
              </w:rPr>
            </w:pPr>
            <w:r w:rsidRPr="000E000C">
              <w:rPr>
                <w:rFonts w:ascii="Arial" w:hAnsi="Arial" w:cs="Arial"/>
                <w:sz w:val="14"/>
                <w:szCs w:val="14"/>
                <w:u w:val="single"/>
                <w:lang w:eastAsia="sv-SE"/>
              </w:rPr>
              <w:t>2012-01-01--2012-12-31</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tcMar>
              <w:right w:w="0" w:type="dxa"/>
            </w:tcMar>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2011-12-31</w:t>
            </w:r>
          </w:p>
        </w:tc>
        <w:tc>
          <w:tcPr>
            <w:tcW w:w="725" w:type="dxa"/>
            <w:gridSpan w:val="2"/>
            <w:tcBorders>
              <w:top w:val="nil"/>
              <w:left w:val="nil"/>
              <w:bottom w:val="nil"/>
              <w:right w:val="nil"/>
            </w:tcBorders>
            <w:shd w:val="clear" w:color="auto" w:fill="auto"/>
            <w:noWrap/>
            <w:tcMar>
              <w:right w:w="0" w:type="dxa"/>
            </w:tcMar>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Lön, m.m.</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Dagarvoden</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866"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725" w:type="dxa"/>
            <w:gridSpan w:val="2"/>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992" w:type="dxa"/>
            <w:gridSpan w:val="2"/>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b/>
                <w:sz w:val="14"/>
                <w:szCs w:val="14"/>
                <w:lang w:eastAsia="sv-SE"/>
              </w:rPr>
            </w:pPr>
            <w:r w:rsidRPr="000E000C">
              <w:rPr>
                <w:rFonts w:ascii="Arial" w:hAnsi="Arial" w:cs="Arial"/>
                <w:b/>
                <w:sz w:val="14"/>
                <w:szCs w:val="14"/>
                <w:lang w:eastAsia="sv-SE"/>
              </w:rPr>
              <w:t>Kommittéer som avslutat sin verksamhet</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b/>
                <w:sz w:val="14"/>
                <w:szCs w:val="14"/>
                <w:lang w:eastAsia="sv-SE"/>
              </w:rPr>
            </w:pPr>
            <w:r w:rsidRPr="000E000C">
              <w:rPr>
                <w:rFonts w:ascii="Arial" w:hAnsi="Arial" w:cs="Arial"/>
                <w:b/>
                <w:sz w:val="14"/>
                <w:szCs w:val="14"/>
                <w:lang w:eastAsia="sv-SE"/>
              </w:rPr>
              <w:t>senast den 31 december 2012</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Utredningen om Avveckling av Fiskeriverket (L 2011:01)</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290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390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Summa</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290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390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b/>
                <w:sz w:val="14"/>
                <w:szCs w:val="14"/>
                <w:lang w:eastAsia="sv-SE"/>
              </w:rPr>
            </w:pPr>
            <w:r w:rsidRPr="000E000C">
              <w:rPr>
                <w:rFonts w:ascii="Arial" w:hAnsi="Arial" w:cs="Arial"/>
                <w:b/>
                <w:sz w:val="14"/>
                <w:szCs w:val="14"/>
                <w:lang w:eastAsia="sv-SE"/>
              </w:rPr>
              <w:t>Kommittéer som fortsätter sin verksamhet</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b/>
                <w:sz w:val="14"/>
                <w:szCs w:val="14"/>
                <w:lang w:eastAsia="sv-SE"/>
              </w:rPr>
            </w:pPr>
            <w:r w:rsidRPr="000E000C">
              <w:rPr>
                <w:rFonts w:ascii="Arial" w:hAnsi="Arial" w:cs="Arial"/>
                <w:b/>
                <w:sz w:val="14"/>
                <w:szCs w:val="14"/>
                <w:lang w:eastAsia="sv-SE"/>
              </w:rPr>
              <w:t>efter den 1 januari 2013</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xml:space="preserve">Utredningen om Miljöbestämmelser för jordbruksföretag och </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djurhållning (L 2011:02)</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454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1 518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18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Uppdrag om Svenska artprojektet (L 2012:A)</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153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60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Översyn av jaktlagstiftningen (L 2012:01)</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19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41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Summa</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454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1 690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119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b/>
                <w:sz w:val="14"/>
                <w:szCs w:val="14"/>
                <w:lang w:eastAsia="sv-SE"/>
              </w:rPr>
            </w:pPr>
            <w:r w:rsidRPr="000E000C">
              <w:rPr>
                <w:rFonts w:ascii="Arial" w:hAnsi="Arial" w:cs="Arial"/>
                <w:b/>
                <w:sz w:val="14"/>
                <w:szCs w:val="14"/>
                <w:lang w:eastAsia="sv-SE"/>
              </w:rPr>
              <w:t>Kommittéer som slutredovisat sitt uppdrag</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b/>
                <w:sz w:val="14"/>
                <w:szCs w:val="14"/>
                <w:lang w:eastAsia="sv-SE"/>
              </w:rPr>
            </w:pPr>
            <w:r w:rsidRPr="000E000C">
              <w:rPr>
                <w:rFonts w:ascii="Arial" w:hAnsi="Arial" w:cs="Arial"/>
                <w:b/>
                <w:sz w:val="14"/>
                <w:szCs w:val="14"/>
                <w:lang w:eastAsia="sv-SE"/>
              </w:rPr>
              <w:t>i tidigare års kommittéberättelse</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xml:space="preserve">Utredningen om översyn av djurskyddslagstiftningens </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utformning och innehåll (Jo 2009:02)</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4 445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90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20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Summa</w:t>
            </w: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4 445 </w:t>
            </w: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90 </w:t>
            </w: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20 </w:t>
            </w:r>
          </w:p>
        </w:tc>
      </w:tr>
      <w:tr w:rsidR="006459F2" w:rsidRPr="000E000C" w:rsidTr="00733C58">
        <w:trPr>
          <w:trHeight w:val="180"/>
        </w:trPr>
        <w:tc>
          <w:tcPr>
            <w:tcW w:w="4268"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c>
          <w:tcPr>
            <w:tcW w:w="866"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0E000C" w:rsidTr="00733C58">
        <w:trPr>
          <w:trHeight w:val="180"/>
        </w:trPr>
        <w:tc>
          <w:tcPr>
            <w:tcW w:w="4268"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c>
          <w:tcPr>
            <w:tcW w:w="866"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c>
          <w:tcPr>
            <w:tcW w:w="725" w:type="dxa"/>
            <w:gridSpan w:val="2"/>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c>
          <w:tcPr>
            <w:tcW w:w="992" w:type="dxa"/>
            <w:gridSpan w:val="2"/>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0E000C"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Summa totalt</w:t>
            </w:r>
          </w:p>
        </w:tc>
        <w:tc>
          <w:tcPr>
            <w:tcW w:w="866"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5 189 </w:t>
            </w:r>
          </w:p>
        </w:tc>
        <w:tc>
          <w:tcPr>
            <w:tcW w:w="725" w:type="dxa"/>
            <w:gridSpan w:val="2"/>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2 170 </w:t>
            </w:r>
          </w:p>
        </w:tc>
        <w:tc>
          <w:tcPr>
            <w:tcW w:w="992" w:type="dxa"/>
            <w:gridSpan w:val="2"/>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139 </w:t>
            </w:r>
          </w:p>
        </w:tc>
      </w:tr>
      <w:tr w:rsidR="006459F2" w:rsidRPr="000E000C" w:rsidTr="00733C58">
        <w:trPr>
          <w:trHeight w:val="180"/>
        </w:trPr>
        <w:tc>
          <w:tcPr>
            <w:tcW w:w="4268"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69" w:type="dxa"/>
        <w:tblInd w:w="55" w:type="dxa"/>
        <w:tblCellMar>
          <w:left w:w="70" w:type="dxa"/>
          <w:right w:w="70" w:type="dxa"/>
        </w:tblCellMar>
        <w:tblLook w:val="04A0" w:firstRow="1" w:lastRow="0" w:firstColumn="1" w:lastColumn="0" w:noHBand="0" w:noVBand="1"/>
      </w:tblPr>
      <w:tblGrid>
        <w:gridCol w:w="620"/>
        <w:gridCol w:w="760"/>
        <w:gridCol w:w="732"/>
        <w:gridCol w:w="880"/>
        <w:gridCol w:w="980"/>
        <w:gridCol w:w="1000"/>
        <w:gridCol w:w="997"/>
      </w:tblGrid>
      <w:tr w:rsidR="006459F2" w:rsidRPr="000E000C" w:rsidTr="00733C58">
        <w:trPr>
          <w:trHeight w:val="180"/>
        </w:trPr>
        <w:tc>
          <w:tcPr>
            <w:tcW w:w="62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997"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Konsulta-</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xml:space="preserve">Övriga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Inkomster</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Summa</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tioner</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administra-</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av försäljning</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tiva</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m.m.</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utgifter</w:t>
            </w:r>
          </w:p>
        </w:tc>
        <w:tc>
          <w:tcPr>
            <w:tcW w:w="98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c>
          <w:tcPr>
            <w:tcW w:w="997"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textAlignment w:val="auto"/>
              <w:rPr>
                <w:rFonts w:ascii="Arial" w:hAnsi="Arial" w:cs="Arial"/>
                <w:sz w:val="14"/>
                <w:szCs w:val="14"/>
                <w:lang w:eastAsia="sv-SE"/>
              </w:rPr>
            </w:pPr>
            <w:r w:rsidRPr="000E000C">
              <w:rPr>
                <w:rFonts w:ascii="Arial" w:hAnsi="Arial" w:cs="Arial"/>
                <w:sz w:val="14"/>
                <w:szCs w:val="14"/>
                <w:lang w:eastAsia="sv-SE"/>
              </w:rPr>
              <w:t>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14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11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415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14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11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415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144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33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1 713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8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222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60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152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34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1 995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8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14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r w:rsidRPr="000E000C">
              <w:rPr>
                <w:rFonts w:ascii="Arial" w:hAnsi="Arial" w:cs="Arial"/>
                <w:sz w:val="14"/>
                <w:szCs w:val="14"/>
                <w:lang w:eastAsia="sv-SE"/>
              </w:rPr>
              <w:t xml:space="preserve">132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8 </w:t>
            </w: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14 </w:t>
            </w: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132 </w:t>
            </w:r>
          </w:p>
        </w:tc>
      </w:tr>
      <w:tr w:rsidR="006459F2" w:rsidRPr="000E000C" w:rsidTr="00733C58">
        <w:trPr>
          <w:trHeight w:val="180"/>
        </w:trPr>
        <w:tc>
          <w:tcPr>
            <w:tcW w:w="62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nil"/>
              <w:left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r w:rsidR="006459F2" w:rsidRPr="000E000C" w:rsidTr="00733C58">
        <w:trPr>
          <w:trHeight w:val="180"/>
        </w:trPr>
        <w:tc>
          <w:tcPr>
            <w:tcW w:w="62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174 </w:t>
            </w:r>
          </w:p>
        </w:tc>
        <w:tc>
          <w:tcPr>
            <w:tcW w:w="76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732"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88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59 </w:t>
            </w:r>
          </w:p>
        </w:tc>
        <w:tc>
          <w:tcPr>
            <w:tcW w:w="98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1000"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  -  </w:t>
            </w:r>
          </w:p>
        </w:tc>
        <w:tc>
          <w:tcPr>
            <w:tcW w:w="997" w:type="dxa"/>
            <w:tcBorders>
              <w:top w:val="nil"/>
              <w:left w:val="nil"/>
              <w:bottom w:val="single" w:sz="4" w:space="0" w:color="auto"/>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b/>
                <w:sz w:val="14"/>
                <w:szCs w:val="14"/>
                <w:lang w:eastAsia="sv-SE"/>
              </w:rPr>
            </w:pPr>
            <w:r w:rsidRPr="000E000C">
              <w:rPr>
                <w:rFonts w:ascii="Arial" w:hAnsi="Arial" w:cs="Arial"/>
                <w:b/>
                <w:sz w:val="14"/>
                <w:szCs w:val="14"/>
                <w:lang w:eastAsia="sv-SE"/>
              </w:rPr>
              <w:t xml:space="preserve">2 542 </w:t>
            </w:r>
          </w:p>
        </w:tc>
      </w:tr>
      <w:tr w:rsidR="006459F2" w:rsidRPr="000E000C" w:rsidTr="00733C58">
        <w:trPr>
          <w:trHeight w:val="180"/>
        </w:trPr>
        <w:tc>
          <w:tcPr>
            <w:tcW w:w="620"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80"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c>
          <w:tcPr>
            <w:tcW w:w="997" w:type="dxa"/>
            <w:tcBorders>
              <w:top w:val="single" w:sz="4" w:space="0" w:color="auto"/>
              <w:left w:val="nil"/>
              <w:bottom w:val="nil"/>
              <w:right w:val="nil"/>
            </w:tcBorders>
            <w:shd w:val="clear" w:color="auto" w:fill="auto"/>
            <w:noWrap/>
            <w:vAlign w:val="bottom"/>
            <w:hideMark/>
          </w:tcPr>
          <w:p w:rsidR="006459F2" w:rsidRPr="000E000C"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911" w:type="dxa"/>
        <w:tblInd w:w="55" w:type="dxa"/>
        <w:tblCellMar>
          <w:left w:w="70" w:type="dxa"/>
          <w:right w:w="70" w:type="dxa"/>
        </w:tblCellMar>
        <w:tblLook w:val="04A0" w:firstRow="1" w:lastRow="0" w:firstColumn="1" w:lastColumn="0" w:noHBand="0" w:noVBand="1"/>
      </w:tblPr>
      <w:tblGrid>
        <w:gridCol w:w="4268"/>
        <w:gridCol w:w="874"/>
        <w:gridCol w:w="663"/>
        <w:gridCol w:w="70"/>
        <w:gridCol w:w="873"/>
        <w:gridCol w:w="131"/>
        <w:gridCol w:w="48"/>
      </w:tblGrid>
      <w:tr w:rsidR="006459F2" w:rsidRPr="003C5C5B" w:rsidTr="00733C58">
        <w:trPr>
          <w:trHeight w:val="199"/>
        </w:trPr>
        <w:tc>
          <w:tcPr>
            <w:tcW w:w="4268"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b/>
                <w:bCs/>
                <w:sz w:val="14"/>
                <w:szCs w:val="14"/>
                <w:lang w:eastAsia="sv-SE"/>
              </w:rPr>
            </w:pPr>
            <w:r w:rsidRPr="003C5C5B">
              <w:rPr>
                <w:rFonts w:ascii="Arial" w:hAnsi="Arial" w:cs="Arial"/>
                <w:b/>
                <w:bCs/>
                <w:sz w:val="14"/>
                <w:szCs w:val="14"/>
                <w:lang w:eastAsia="sv-SE"/>
              </w:rPr>
              <w:t>MILJÖDEPARTEMENTET</w:t>
            </w:r>
          </w:p>
        </w:tc>
        <w:tc>
          <w:tcPr>
            <w:tcW w:w="1522" w:type="dxa"/>
            <w:gridSpan w:val="2"/>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942" w:type="dxa"/>
            <w:gridSpan w:val="2"/>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179" w:type="dxa"/>
            <w:gridSpan w:val="2"/>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r>
      <w:tr w:rsidR="006459F2" w:rsidRPr="003C5C5B" w:rsidTr="00733C58">
        <w:trPr>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Kommitténs benämning</w:t>
            </w:r>
          </w:p>
        </w:tc>
        <w:tc>
          <w:tcPr>
            <w:tcW w:w="2464" w:type="dxa"/>
            <w:gridSpan w:val="4"/>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u w:val="single"/>
                <w:lang w:eastAsia="sv-SE"/>
              </w:rPr>
            </w:pPr>
            <w:r w:rsidRPr="003C5C5B">
              <w:rPr>
                <w:rFonts w:ascii="Arial" w:hAnsi="Arial" w:cs="Arial"/>
                <w:sz w:val="14"/>
                <w:szCs w:val="14"/>
                <w:u w:val="single"/>
                <w:lang w:eastAsia="sv-SE"/>
              </w:rPr>
              <w:t xml:space="preserve">Utgifter (i tusental kronor) </w:t>
            </w:r>
          </w:p>
        </w:tc>
        <w:tc>
          <w:tcPr>
            <w:tcW w:w="179"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t.o.m.</w:t>
            </w:r>
          </w:p>
        </w:tc>
        <w:tc>
          <w:tcPr>
            <w:tcW w:w="1729" w:type="dxa"/>
            <w:gridSpan w:val="4"/>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u w:val="single"/>
                <w:lang w:eastAsia="sv-SE"/>
              </w:rPr>
            </w:pPr>
            <w:r w:rsidRPr="003C5C5B">
              <w:rPr>
                <w:rFonts w:ascii="Arial" w:hAnsi="Arial" w:cs="Arial"/>
                <w:sz w:val="14"/>
                <w:szCs w:val="14"/>
                <w:u w:val="single"/>
                <w:lang w:eastAsia="sv-SE"/>
              </w:rPr>
              <w:t>2012-01-01--2012-12-31</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tcMar>
              <w:right w:w="0" w:type="dxa"/>
            </w:tcMar>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2011-12-31</w:t>
            </w:r>
          </w:p>
        </w:tc>
        <w:tc>
          <w:tcPr>
            <w:tcW w:w="725" w:type="dxa"/>
            <w:gridSpan w:val="2"/>
            <w:tcBorders>
              <w:top w:val="nil"/>
              <w:left w:val="nil"/>
              <w:bottom w:val="nil"/>
              <w:right w:val="nil"/>
            </w:tcBorders>
            <w:shd w:val="clear" w:color="auto" w:fill="auto"/>
            <w:noWrap/>
            <w:tcMar>
              <w:right w:w="0" w:type="dxa"/>
            </w:tcMar>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Lön, m.m.</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Dagarvoden</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866"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725" w:type="dxa"/>
            <w:gridSpan w:val="2"/>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1004" w:type="dxa"/>
            <w:gridSpan w:val="2"/>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b/>
                <w:sz w:val="14"/>
                <w:szCs w:val="14"/>
                <w:lang w:eastAsia="sv-SE"/>
              </w:rPr>
            </w:pPr>
            <w:r w:rsidRPr="003C5C5B">
              <w:rPr>
                <w:rFonts w:ascii="Arial" w:hAnsi="Arial" w:cs="Arial"/>
                <w:b/>
                <w:sz w:val="14"/>
                <w:szCs w:val="14"/>
                <w:lang w:eastAsia="sv-SE"/>
              </w:rPr>
              <w:t>Kommittéer som avslutat sin verksamhet</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b/>
                <w:sz w:val="14"/>
                <w:szCs w:val="14"/>
                <w:lang w:eastAsia="sv-SE"/>
              </w:rPr>
            </w:pPr>
            <w:r w:rsidRPr="003C5C5B">
              <w:rPr>
                <w:rFonts w:ascii="Arial" w:hAnsi="Arial" w:cs="Arial"/>
                <w:b/>
                <w:sz w:val="14"/>
                <w:szCs w:val="14"/>
                <w:lang w:eastAsia="sv-SE"/>
              </w:rPr>
              <w:t>senast den 31 december 2012</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Nationell vattensamordnare (M 2009:A)</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1 510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17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35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Utredningen om rovdjursstammarnas utveckling (M 2010:02)</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3 309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772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127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Utredningen om industriutsläpp (M 2010:07)</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1 630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120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21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Delegationen för hållbara städer (M 2011:01) **</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7 374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4 922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565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Utredningen om översyn av avfallsområdet (M 2011:02)</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1 005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2 125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17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Svensk ratifikation av Nagoyaprotokollet (M 2012:A)</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734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Summa</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14 828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8 690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765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b/>
                <w:sz w:val="14"/>
                <w:szCs w:val="14"/>
                <w:lang w:eastAsia="sv-SE"/>
              </w:rPr>
            </w:pPr>
            <w:r w:rsidRPr="003C5C5B">
              <w:rPr>
                <w:rFonts w:ascii="Arial" w:hAnsi="Arial" w:cs="Arial"/>
                <w:b/>
                <w:sz w:val="14"/>
                <w:szCs w:val="14"/>
                <w:lang w:eastAsia="sv-SE"/>
              </w:rPr>
              <w:t xml:space="preserve">Kommittéer som fortsätter sin verksamhet </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b/>
                <w:sz w:val="14"/>
                <w:szCs w:val="14"/>
                <w:lang w:eastAsia="sv-SE"/>
              </w:rPr>
            </w:pPr>
            <w:r w:rsidRPr="003C5C5B">
              <w:rPr>
                <w:rFonts w:ascii="Arial" w:hAnsi="Arial" w:cs="Arial"/>
                <w:b/>
                <w:sz w:val="14"/>
                <w:szCs w:val="14"/>
                <w:lang w:eastAsia="sv-SE"/>
              </w:rPr>
              <w:t>efter den 1 januari 2013</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Miljövårdsberedningen (Jo 1968:A)</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71 145</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8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Kärnavfallsrådet (M 1992:A)*</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54 499</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2 256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373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Miljömålsberedningen (M 2010:04)</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6 240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4 709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169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Hållbar rovdjurspolitik för varg (M 2011:03)</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54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112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Vattenverksamhetsutredningen (M 2012:01)</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626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61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Rådighetsinskränkningar (M2012:02)</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224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42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xml:space="preserve">Utredningen för en nationell handlingsplan för säker användning </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och nationell strategi för nanoteknik (M 2012:03)</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408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23 </w:t>
            </w: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Summa</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131 884 </w:t>
            </w: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8 285 </w:t>
            </w: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780 </w:t>
            </w:r>
          </w:p>
        </w:tc>
      </w:tr>
      <w:tr w:rsidR="006459F2" w:rsidRPr="003C5C5B" w:rsidTr="00733C58">
        <w:trPr>
          <w:gridAfter w:val="1"/>
          <w:wAfter w:w="48" w:type="dxa"/>
          <w:trHeight w:val="199"/>
        </w:trPr>
        <w:tc>
          <w:tcPr>
            <w:tcW w:w="4268"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866"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725" w:type="dxa"/>
            <w:gridSpan w:val="2"/>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1004" w:type="dxa"/>
            <w:gridSpan w:val="2"/>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3C5C5B" w:rsidTr="00733C58">
        <w:trPr>
          <w:gridAfter w:val="1"/>
          <w:wAfter w:w="48" w:type="dxa"/>
          <w:trHeight w:val="199"/>
        </w:trPr>
        <w:tc>
          <w:tcPr>
            <w:tcW w:w="4268"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Summa totalt</w:t>
            </w:r>
          </w:p>
        </w:tc>
        <w:tc>
          <w:tcPr>
            <w:tcW w:w="866"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146 712 </w:t>
            </w:r>
          </w:p>
        </w:tc>
        <w:tc>
          <w:tcPr>
            <w:tcW w:w="725" w:type="dxa"/>
            <w:gridSpan w:val="2"/>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16 975 </w:t>
            </w:r>
          </w:p>
        </w:tc>
        <w:tc>
          <w:tcPr>
            <w:tcW w:w="1004" w:type="dxa"/>
            <w:gridSpan w:val="2"/>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1 545 </w:t>
            </w:r>
          </w:p>
        </w:tc>
      </w:tr>
      <w:tr w:rsidR="006459F2" w:rsidRPr="003C5C5B" w:rsidTr="00733C58">
        <w:trPr>
          <w:gridAfter w:val="1"/>
          <w:wAfter w:w="48" w:type="dxa"/>
          <w:trHeight w:val="199"/>
        </w:trPr>
        <w:tc>
          <w:tcPr>
            <w:tcW w:w="4268"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xml:space="preserve">* Finansieras av Kärnavfallsfonden. </w:t>
            </w:r>
          </w:p>
        </w:tc>
        <w:tc>
          <w:tcPr>
            <w:tcW w:w="866"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gridAfter w:val="1"/>
          <w:wAfter w:w="48" w:type="dxa"/>
          <w:trHeight w:val="199"/>
        </w:trPr>
        <w:tc>
          <w:tcPr>
            <w:tcW w:w="4268"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xml:space="preserve">** Finansieras av sakanslag </w:t>
            </w:r>
          </w:p>
        </w:tc>
        <w:tc>
          <w:tcPr>
            <w:tcW w:w="866"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4" w:type="dxa"/>
            <w:gridSpan w:val="2"/>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860" w:type="dxa"/>
        <w:tblInd w:w="55" w:type="dxa"/>
        <w:tblCellMar>
          <w:left w:w="70" w:type="dxa"/>
          <w:right w:w="70" w:type="dxa"/>
        </w:tblCellMar>
        <w:tblLook w:val="04A0" w:firstRow="1" w:lastRow="0" w:firstColumn="1" w:lastColumn="0" w:noHBand="0" w:noVBand="1"/>
      </w:tblPr>
      <w:tblGrid>
        <w:gridCol w:w="560"/>
        <w:gridCol w:w="760"/>
        <w:gridCol w:w="760"/>
        <w:gridCol w:w="900"/>
        <w:gridCol w:w="1000"/>
        <w:gridCol w:w="1020"/>
        <w:gridCol w:w="860"/>
      </w:tblGrid>
      <w:tr w:rsidR="006459F2" w:rsidRPr="003C5C5B" w:rsidTr="00733C58">
        <w:trPr>
          <w:trHeight w:val="199"/>
        </w:trPr>
        <w:tc>
          <w:tcPr>
            <w:tcW w:w="5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Tryckning</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Konsulta-</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xml:space="preserve">Övriga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Bidrag till</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Inkomster</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Summa</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tioner</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administra-</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myndigheter,</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av försäljning</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tiva</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institutioner,</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m.m.</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utgifter</w:t>
            </w:r>
          </w:p>
        </w:tc>
        <w:tc>
          <w:tcPr>
            <w:tcW w:w="100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m.m.</w:t>
            </w:r>
          </w:p>
        </w:tc>
        <w:tc>
          <w:tcPr>
            <w:tcW w:w="102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textAlignment w:val="auto"/>
              <w:rPr>
                <w:rFonts w:ascii="Arial" w:hAnsi="Arial" w:cs="Arial"/>
                <w:sz w:val="14"/>
                <w:szCs w:val="14"/>
                <w:lang w:eastAsia="sv-SE"/>
              </w:rPr>
            </w:pPr>
            <w:r w:rsidRPr="003C5C5B">
              <w:rPr>
                <w:rFonts w:ascii="Arial" w:hAnsi="Arial" w:cs="Arial"/>
                <w:sz w:val="14"/>
                <w:szCs w:val="14"/>
                <w:lang w:eastAsia="sv-SE"/>
              </w:rPr>
              <w:t>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60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106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33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255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72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1 365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69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212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638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210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122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3 224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9 681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39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31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233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2 445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734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788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343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377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3 534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14 497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47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126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582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763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541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164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671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1 163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5 168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192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77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1 031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1 777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7 955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40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106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312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59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750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3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269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57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2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r w:rsidRPr="003C5C5B">
              <w:rPr>
                <w:rFonts w:ascii="Arial" w:hAnsi="Arial" w:cs="Arial"/>
                <w:sz w:val="14"/>
                <w:szCs w:val="14"/>
                <w:lang w:eastAsia="sv-SE"/>
              </w:rPr>
              <w:t xml:space="preserve">490 </w:t>
            </w: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936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241 </w:t>
            </w: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1 828 </w:t>
            </w: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3 637 </w:t>
            </w: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  -  </w:t>
            </w: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15 707 </w:t>
            </w:r>
          </w:p>
        </w:tc>
      </w:tr>
      <w:tr w:rsidR="006459F2" w:rsidRPr="003C5C5B" w:rsidTr="00733C58">
        <w:trPr>
          <w:trHeight w:val="199"/>
        </w:trPr>
        <w:tc>
          <w:tcPr>
            <w:tcW w:w="560"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760"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760"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900"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1000"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1020"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c>
          <w:tcPr>
            <w:tcW w:w="860" w:type="dxa"/>
            <w:tcBorders>
              <w:top w:val="nil"/>
              <w:left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3C5C5B" w:rsidTr="00733C58">
        <w:trPr>
          <w:trHeight w:val="199"/>
        </w:trPr>
        <w:tc>
          <w:tcPr>
            <w:tcW w:w="5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1 724 </w:t>
            </w:r>
          </w:p>
        </w:tc>
        <w:tc>
          <w:tcPr>
            <w:tcW w:w="7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584 </w:t>
            </w:r>
          </w:p>
        </w:tc>
        <w:tc>
          <w:tcPr>
            <w:tcW w:w="7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2 205 </w:t>
            </w:r>
          </w:p>
        </w:tc>
        <w:tc>
          <w:tcPr>
            <w:tcW w:w="90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7 171 </w:t>
            </w:r>
          </w:p>
        </w:tc>
        <w:tc>
          <w:tcPr>
            <w:tcW w:w="100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  -  </w:t>
            </w:r>
          </w:p>
        </w:tc>
        <w:tc>
          <w:tcPr>
            <w:tcW w:w="102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  -  </w:t>
            </w:r>
          </w:p>
        </w:tc>
        <w:tc>
          <w:tcPr>
            <w:tcW w:w="860" w:type="dxa"/>
            <w:tcBorders>
              <w:top w:val="nil"/>
              <w:left w:val="nil"/>
              <w:bottom w:val="single" w:sz="4" w:space="0" w:color="auto"/>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b/>
                <w:sz w:val="14"/>
                <w:szCs w:val="14"/>
                <w:lang w:eastAsia="sv-SE"/>
              </w:rPr>
            </w:pPr>
            <w:r w:rsidRPr="003C5C5B">
              <w:rPr>
                <w:rFonts w:ascii="Arial" w:hAnsi="Arial" w:cs="Arial"/>
                <w:b/>
                <w:sz w:val="14"/>
                <w:szCs w:val="14"/>
                <w:lang w:eastAsia="sv-SE"/>
              </w:rPr>
              <w:t xml:space="preserve">30 204 </w:t>
            </w:r>
          </w:p>
        </w:tc>
      </w:tr>
      <w:tr w:rsidR="006459F2" w:rsidRPr="003C5C5B" w:rsidTr="00733C58">
        <w:trPr>
          <w:trHeight w:val="199"/>
        </w:trPr>
        <w:tc>
          <w:tcPr>
            <w:tcW w:w="560"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single" w:sz="4" w:space="0" w:color="auto"/>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r w:rsidR="006459F2" w:rsidRPr="003C5C5B" w:rsidTr="00733C58">
        <w:trPr>
          <w:trHeight w:val="199"/>
        </w:trPr>
        <w:tc>
          <w:tcPr>
            <w:tcW w:w="5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7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c>
          <w:tcPr>
            <w:tcW w:w="860" w:type="dxa"/>
            <w:tcBorders>
              <w:top w:val="nil"/>
              <w:left w:val="nil"/>
              <w:bottom w:val="nil"/>
              <w:right w:val="nil"/>
            </w:tcBorders>
            <w:shd w:val="clear" w:color="auto" w:fill="auto"/>
            <w:noWrap/>
            <w:vAlign w:val="bottom"/>
            <w:hideMark/>
          </w:tcPr>
          <w:p w:rsidR="006459F2" w:rsidRPr="003C5C5B"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818" w:type="dxa"/>
        <w:tblInd w:w="55" w:type="dxa"/>
        <w:tblCellMar>
          <w:left w:w="70" w:type="dxa"/>
          <w:right w:w="70" w:type="dxa"/>
        </w:tblCellMar>
        <w:tblLook w:val="04A0" w:firstRow="1" w:lastRow="0" w:firstColumn="1" w:lastColumn="0" w:noHBand="0" w:noVBand="1"/>
      </w:tblPr>
      <w:tblGrid>
        <w:gridCol w:w="4276"/>
        <w:gridCol w:w="874"/>
        <w:gridCol w:w="641"/>
        <w:gridCol w:w="92"/>
        <w:gridCol w:w="779"/>
        <w:gridCol w:w="138"/>
        <w:gridCol w:w="49"/>
      </w:tblGrid>
      <w:tr w:rsidR="006459F2" w:rsidRPr="007C3F05" w:rsidTr="00733C58">
        <w:trPr>
          <w:trHeight w:val="199"/>
        </w:trPr>
        <w:tc>
          <w:tcPr>
            <w:tcW w:w="4268"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b/>
                <w:bCs/>
                <w:sz w:val="14"/>
                <w:szCs w:val="14"/>
                <w:lang w:eastAsia="sv-SE"/>
              </w:rPr>
            </w:pPr>
            <w:r w:rsidRPr="007C3F05">
              <w:rPr>
                <w:rFonts w:ascii="Arial" w:hAnsi="Arial" w:cs="Arial"/>
                <w:b/>
                <w:bCs/>
                <w:sz w:val="14"/>
                <w:szCs w:val="14"/>
                <w:lang w:eastAsia="sv-SE"/>
              </w:rPr>
              <w:t>NÄRINGSDEPARTEMENTET</w:t>
            </w:r>
          </w:p>
        </w:tc>
        <w:tc>
          <w:tcPr>
            <w:tcW w:w="1501" w:type="dxa"/>
            <w:gridSpan w:val="2"/>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63" w:type="dxa"/>
            <w:gridSpan w:val="2"/>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186" w:type="dxa"/>
            <w:gridSpan w:val="2"/>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Kommitténs benämning</w:t>
            </w:r>
          </w:p>
        </w:tc>
        <w:tc>
          <w:tcPr>
            <w:tcW w:w="2501" w:type="dxa"/>
            <w:gridSpan w:val="5"/>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u w:val="single"/>
                <w:lang w:eastAsia="sv-SE"/>
              </w:rPr>
            </w:pPr>
            <w:r w:rsidRPr="007C3F05">
              <w:rPr>
                <w:rFonts w:ascii="Arial" w:hAnsi="Arial" w:cs="Arial"/>
                <w:sz w:val="14"/>
                <w:szCs w:val="14"/>
                <w:u w:val="single"/>
                <w:lang w:eastAsia="sv-SE"/>
              </w:rPr>
              <w:t xml:space="preserve">Utgifter (i tusental kronor)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t.o.m.</w:t>
            </w:r>
          </w:p>
        </w:tc>
        <w:tc>
          <w:tcPr>
            <w:tcW w:w="1635" w:type="dxa"/>
            <w:gridSpan w:val="4"/>
            <w:tcBorders>
              <w:top w:val="nil"/>
              <w:left w:val="nil"/>
              <w:bottom w:val="nil"/>
              <w:right w:val="nil"/>
            </w:tcBorders>
            <w:shd w:val="clear" w:color="auto" w:fill="auto"/>
            <w:noWrap/>
            <w:tcMar>
              <w:right w:w="0" w:type="dxa"/>
            </w:tcMar>
            <w:vAlign w:val="bottom"/>
            <w:hideMark/>
          </w:tcPr>
          <w:p w:rsidR="006459F2" w:rsidRPr="007C3F05" w:rsidRDefault="006459F2" w:rsidP="00733C58">
            <w:pPr>
              <w:overflowPunct/>
              <w:autoSpaceDE/>
              <w:autoSpaceDN/>
              <w:adjustRightInd/>
              <w:textAlignment w:val="auto"/>
              <w:rPr>
                <w:rFonts w:ascii="Arial" w:hAnsi="Arial" w:cs="Arial"/>
                <w:sz w:val="14"/>
                <w:szCs w:val="14"/>
                <w:u w:val="single"/>
                <w:lang w:eastAsia="sv-SE"/>
              </w:rPr>
            </w:pPr>
            <w:r w:rsidRPr="007C3F05">
              <w:rPr>
                <w:rFonts w:ascii="Arial" w:hAnsi="Arial" w:cs="Arial"/>
                <w:sz w:val="14"/>
                <w:szCs w:val="14"/>
                <w:u w:val="single"/>
                <w:lang w:eastAsia="sv-SE"/>
              </w:rPr>
              <w:t>2012-01-01--2012-12-31</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tcMar>
              <w:right w:w="0" w:type="dxa"/>
            </w:tcMar>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2011-12-31</w:t>
            </w:r>
          </w:p>
        </w:tc>
        <w:tc>
          <w:tcPr>
            <w:tcW w:w="725" w:type="dxa"/>
            <w:gridSpan w:val="2"/>
            <w:tcBorders>
              <w:top w:val="nil"/>
              <w:left w:val="nil"/>
              <w:bottom w:val="nil"/>
              <w:right w:val="nil"/>
            </w:tcBorders>
            <w:shd w:val="clear" w:color="auto" w:fill="auto"/>
            <w:noWrap/>
            <w:tcMar>
              <w:right w:w="0" w:type="dxa"/>
            </w:tcMar>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Lön, m.m.</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Dagarvoden</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66"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725" w:type="dxa"/>
            <w:gridSpan w:val="2"/>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910" w:type="dxa"/>
            <w:gridSpan w:val="2"/>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b/>
                <w:sz w:val="14"/>
                <w:szCs w:val="14"/>
                <w:lang w:eastAsia="sv-SE"/>
              </w:rPr>
            </w:pPr>
            <w:r w:rsidRPr="007C3F05">
              <w:rPr>
                <w:rFonts w:ascii="Arial" w:hAnsi="Arial" w:cs="Arial"/>
                <w:b/>
                <w:sz w:val="14"/>
                <w:szCs w:val="14"/>
                <w:lang w:eastAsia="sv-SE"/>
              </w:rPr>
              <w:t xml:space="preserve">Kommittéer som avslutat sin verksamhet </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b/>
                <w:sz w:val="14"/>
                <w:szCs w:val="14"/>
                <w:lang w:eastAsia="sv-SE"/>
              </w:rPr>
            </w:pPr>
            <w:r w:rsidRPr="007C3F05">
              <w:rPr>
                <w:rFonts w:ascii="Arial" w:hAnsi="Arial" w:cs="Arial"/>
                <w:b/>
                <w:sz w:val="14"/>
                <w:szCs w:val="14"/>
                <w:lang w:eastAsia="sv-SE"/>
              </w:rPr>
              <w:t>senast den 31 december 2012</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xml:space="preserve">Utredningen om översyn av de statliga insatserna för </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dammsäkerhet (N 2011:05)</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533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639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49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Patentspråksutredningen (N 2011:04)</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283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191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18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tcMar>
              <w:right w:w="0" w:type="dxa"/>
            </w:tcMar>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Utredningen om översyn av vissa frågor i minerallagen (N 2011:06)</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54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743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114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Produktivitetskommittén (N 2009:10)</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3 726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30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41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Utredningen om ökad IT-användning i småföretag (N 2011:03)</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1 197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1 376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72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Utredningen om översyn av vissa frågor i anslutning till lagen om</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näringsförbud (N 2011:08)</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630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73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Fartygsåtervinningsutredningen  (N 2011:02)</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413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603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64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Flygtrafiktjänstutredningen (N 2011:07)</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341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549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133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Cyklingsutredningen (N 2010:08)</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2 721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895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74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ITS-rådet (N 2010:06)</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444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23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gridAfter w:val="1"/>
          <w:wAfter w:w="49" w:type="dxa"/>
          <w:trHeight w:val="199"/>
        </w:trPr>
        <w:tc>
          <w:tcPr>
            <w:tcW w:w="4268"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Summa</w:t>
            </w:r>
          </w:p>
        </w:tc>
        <w:tc>
          <w:tcPr>
            <w:tcW w:w="866"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9 712 </w:t>
            </w:r>
          </w:p>
        </w:tc>
        <w:tc>
          <w:tcPr>
            <w:tcW w:w="725"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5 679 </w:t>
            </w:r>
          </w:p>
        </w:tc>
        <w:tc>
          <w:tcPr>
            <w:tcW w:w="910" w:type="dxa"/>
            <w:gridSpan w:val="2"/>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638 </w:t>
            </w:r>
          </w:p>
        </w:tc>
      </w:tr>
    </w:tbl>
    <w:p w:rsidR="006459F2" w:rsidRDefault="006459F2" w:rsidP="00733C58">
      <w:pPr>
        <w:pStyle w:val="Brdtextmedindrag"/>
      </w:pPr>
    </w:p>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755" w:type="dxa"/>
        <w:tblInd w:w="55" w:type="dxa"/>
        <w:tblCellMar>
          <w:left w:w="70" w:type="dxa"/>
          <w:right w:w="70" w:type="dxa"/>
        </w:tblCellMar>
        <w:tblLook w:val="04A0" w:firstRow="1" w:lastRow="0" w:firstColumn="1" w:lastColumn="0" w:noHBand="0" w:noVBand="1"/>
      </w:tblPr>
      <w:tblGrid>
        <w:gridCol w:w="600"/>
        <w:gridCol w:w="820"/>
        <w:gridCol w:w="732"/>
        <w:gridCol w:w="833"/>
        <w:gridCol w:w="950"/>
        <w:gridCol w:w="1000"/>
        <w:gridCol w:w="820"/>
      </w:tblGrid>
      <w:tr w:rsidR="006459F2" w:rsidRPr="007C3F05" w:rsidTr="00733C58">
        <w:trPr>
          <w:trHeight w:val="199"/>
        </w:trPr>
        <w:tc>
          <w:tcPr>
            <w:tcW w:w="60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Inkomster</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Summa</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av försäljning</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m.m.</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7C3F05" w:rsidRDefault="006459F2" w:rsidP="00733C58">
            <w:pPr>
              <w:overflowPunct/>
              <w:autoSpaceDE/>
              <w:autoSpaceDN/>
              <w:adjustRightInd/>
              <w:textAlignment w:val="auto"/>
              <w:rPr>
                <w:rFonts w:ascii="Arial" w:hAnsi="Arial" w:cs="Arial"/>
                <w:sz w:val="14"/>
                <w:szCs w:val="14"/>
                <w:lang w:eastAsia="sv-SE"/>
              </w:rPr>
            </w:pPr>
            <w:r w:rsidRPr="007C3F05">
              <w:rPr>
                <w:rFonts w:ascii="Arial" w:hAnsi="Arial" w:cs="Arial"/>
                <w:sz w:val="14"/>
                <w:szCs w:val="14"/>
                <w:lang w:eastAsia="sv-SE"/>
              </w:rPr>
              <w:t>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21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60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6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8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783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30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243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85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30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111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34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1 117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84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1 355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39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- 3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1 553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20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115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420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129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2 132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14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22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743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30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24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724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53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53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1 028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11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1 827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47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123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133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300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1 572 </w:t>
            </w:r>
          </w:p>
        </w:tc>
      </w:tr>
      <w:tr w:rsidR="006459F2" w:rsidRPr="007C3F05" w:rsidTr="00733C58">
        <w:trPr>
          <w:trHeight w:val="199"/>
        </w:trPr>
        <w:tc>
          <w:tcPr>
            <w:tcW w:w="6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2 361 </w:t>
            </w:r>
          </w:p>
        </w:tc>
        <w:tc>
          <w:tcPr>
            <w:tcW w:w="833"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33 </w:t>
            </w:r>
          </w:p>
        </w:tc>
        <w:tc>
          <w:tcPr>
            <w:tcW w:w="95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- 749 </w:t>
            </w:r>
          </w:p>
        </w:tc>
        <w:tc>
          <w:tcPr>
            <w:tcW w:w="820" w:type="dxa"/>
            <w:tcBorders>
              <w:top w:val="nil"/>
              <w:left w:val="nil"/>
              <w:bottom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r w:rsidRPr="007C3F05">
              <w:rPr>
                <w:rFonts w:ascii="Arial" w:hAnsi="Arial" w:cs="Arial"/>
                <w:sz w:val="14"/>
                <w:szCs w:val="14"/>
                <w:lang w:eastAsia="sv-SE"/>
              </w:rPr>
              <w:t xml:space="preserve">1 669 </w:t>
            </w:r>
          </w:p>
        </w:tc>
      </w:tr>
      <w:tr w:rsidR="006459F2" w:rsidRPr="007C3F05" w:rsidTr="00733C58">
        <w:trPr>
          <w:trHeight w:val="199"/>
        </w:trPr>
        <w:tc>
          <w:tcPr>
            <w:tcW w:w="60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sz w:val="14"/>
                <w:szCs w:val="14"/>
                <w:lang w:eastAsia="sv-SE"/>
              </w:rPr>
            </w:pPr>
          </w:p>
        </w:tc>
      </w:tr>
      <w:tr w:rsidR="006459F2" w:rsidRPr="007C3F05" w:rsidTr="00733C58">
        <w:trPr>
          <w:trHeight w:val="199"/>
        </w:trPr>
        <w:tc>
          <w:tcPr>
            <w:tcW w:w="60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248 </w:t>
            </w:r>
          </w:p>
        </w:tc>
        <w:tc>
          <w:tcPr>
            <w:tcW w:w="82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547 </w:t>
            </w:r>
          </w:p>
        </w:tc>
        <w:tc>
          <w:tcPr>
            <w:tcW w:w="732"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5 421 </w:t>
            </w:r>
          </w:p>
        </w:tc>
        <w:tc>
          <w:tcPr>
            <w:tcW w:w="833"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582 </w:t>
            </w:r>
          </w:p>
        </w:tc>
        <w:tc>
          <w:tcPr>
            <w:tcW w:w="95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  -  </w:t>
            </w:r>
          </w:p>
        </w:tc>
        <w:tc>
          <w:tcPr>
            <w:tcW w:w="100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- 752 </w:t>
            </w:r>
          </w:p>
        </w:tc>
        <w:tc>
          <w:tcPr>
            <w:tcW w:w="820" w:type="dxa"/>
            <w:tcBorders>
              <w:top w:val="nil"/>
              <w:left w:val="nil"/>
              <w:right w:val="nil"/>
            </w:tcBorders>
            <w:shd w:val="clear" w:color="auto" w:fill="auto"/>
            <w:noWrap/>
            <w:vAlign w:val="bottom"/>
            <w:hideMark/>
          </w:tcPr>
          <w:p w:rsidR="006459F2" w:rsidRPr="007C3F05" w:rsidRDefault="006459F2" w:rsidP="00733C58">
            <w:pPr>
              <w:overflowPunct/>
              <w:autoSpaceDE/>
              <w:autoSpaceDN/>
              <w:adjustRightInd/>
              <w:jc w:val="right"/>
              <w:textAlignment w:val="auto"/>
              <w:rPr>
                <w:rFonts w:ascii="Arial" w:hAnsi="Arial" w:cs="Arial"/>
                <w:b/>
                <w:sz w:val="14"/>
                <w:szCs w:val="14"/>
                <w:lang w:eastAsia="sv-SE"/>
              </w:rPr>
            </w:pPr>
            <w:r w:rsidRPr="007C3F05">
              <w:rPr>
                <w:rFonts w:ascii="Arial" w:hAnsi="Arial" w:cs="Arial"/>
                <w:b/>
                <w:sz w:val="14"/>
                <w:szCs w:val="14"/>
                <w:lang w:eastAsia="sv-SE"/>
              </w:rPr>
              <w:t xml:space="preserve">12 363 </w:t>
            </w: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985" w:type="dxa"/>
        <w:tblInd w:w="55" w:type="dxa"/>
        <w:tblCellMar>
          <w:left w:w="70" w:type="dxa"/>
          <w:right w:w="70" w:type="dxa"/>
        </w:tblCellMar>
        <w:tblLook w:val="04A0" w:firstRow="1" w:lastRow="0" w:firstColumn="1" w:lastColumn="0" w:noHBand="0" w:noVBand="1"/>
      </w:tblPr>
      <w:tblGrid>
        <w:gridCol w:w="4268"/>
        <w:gridCol w:w="992"/>
        <w:gridCol w:w="500"/>
        <w:gridCol w:w="241"/>
        <w:gridCol w:w="591"/>
        <w:gridCol w:w="401"/>
      </w:tblGrid>
      <w:tr w:rsidR="006459F2" w:rsidRPr="006669D6" w:rsidTr="00733C58">
        <w:trPr>
          <w:trHeight w:val="199"/>
        </w:trPr>
        <w:tc>
          <w:tcPr>
            <w:tcW w:w="4268"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b/>
                <w:bCs/>
                <w:sz w:val="14"/>
                <w:szCs w:val="14"/>
                <w:lang w:eastAsia="sv-SE"/>
              </w:rPr>
            </w:pPr>
            <w:r w:rsidRPr="006669D6">
              <w:rPr>
                <w:rFonts w:ascii="Arial" w:hAnsi="Arial" w:cs="Arial"/>
                <w:b/>
                <w:bCs/>
                <w:sz w:val="14"/>
                <w:szCs w:val="14"/>
                <w:lang w:eastAsia="sv-SE"/>
              </w:rPr>
              <w:t>NÄRINGSDEPARTEMENTET</w:t>
            </w:r>
          </w:p>
        </w:tc>
        <w:tc>
          <w:tcPr>
            <w:tcW w:w="1487" w:type="dxa"/>
            <w:gridSpan w:val="2"/>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829" w:type="dxa"/>
            <w:gridSpan w:val="2"/>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401"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Kommitténs benämning</w:t>
            </w:r>
          </w:p>
        </w:tc>
        <w:tc>
          <w:tcPr>
            <w:tcW w:w="2717" w:type="dxa"/>
            <w:gridSpan w:val="5"/>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u w:val="single"/>
                <w:lang w:eastAsia="sv-SE"/>
              </w:rPr>
            </w:pPr>
            <w:r w:rsidRPr="006669D6">
              <w:rPr>
                <w:rFonts w:ascii="Arial" w:hAnsi="Arial" w:cs="Arial"/>
                <w:sz w:val="14"/>
                <w:szCs w:val="14"/>
                <w:u w:val="single"/>
                <w:lang w:eastAsia="sv-SE"/>
              </w:rPr>
              <w:t xml:space="preserve">Utgifter (i tusental kronor)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ind w:left="-702" w:firstLine="702"/>
              <w:textAlignment w:val="auto"/>
              <w:rPr>
                <w:rFonts w:ascii="Arial" w:hAnsi="Arial" w:cs="Arial"/>
                <w:sz w:val="14"/>
                <w:szCs w:val="14"/>
                <w:lang w:eastAsia="sv-SE"/>
              </w:rPr>
            </w:pPr>
            <w:r w:rsidRPr="006669D6">
              <w:rPr>
                <w:rFonts w:ascii="Arial" w:hAnsi="Arial" w:cs="Arial"/>
                <w:sz w:val="14"/>
                <w:szCs w:val="14"/>
                <w:lang w:eastAsia="sv-SE"/>
              </w:rPr>
              <w:t>t.o.m.</w:t>
            </w:r>
          </w:p>
        </w:tc>
        <w:tc>
          <w:tcPr>
            <w:tcW w:w="1725" w:type="dxa"/>
            <w:gridSpan w:val="4"/>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u w:val="single"/>
                <w:lang w:eastAsia="sv-SE"/>
              </w:rPr>
            </w:pPr>
            <w:r w:rsidRPr="006669D6">
              <w:rPr>
                <w:rFonts w:ascii="Arial" w:hAnsi="Arial" w:cs="Arial"/>
                <w:sz w:val="14"/>
                <w:szCs w:val="14"/>
                <w:u w:val="single"/>
                <w:lang w:eastAsia="sv-SE"/>
              </w:rPr>
              <w:t>2012-01-01--2012-12-31</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ind w:left="-702" w:firstLine="702"/>
              <w:textAlignment w:val="auto"/>
              <w:rPr>
                <w:rFonts w:ascii="Arial" w:hAnsi="Arial" w:cs="Arial"/>
                <w:sz w:val="14"/>
                <w:szCs w:val="14"/>
                <w:lang w:eastAsia="sv-SE"/>
              </w:rPr>
            </w:pPr>
            <w:r w:rsidRPr="006669D6">
              <w:rPr>
                <w:rFonts w:ascii="Arial" w:hAnsi="Arial" w:cs="Arial"/>
                <w:sz w:val="14"/>
                <w:szCs w:val="14"/>
                <w:lang w:eastAsia="sv-SE"/>
              </w:rPr>
              <w:t>2011-12-31</w:t>
            </w:r>
          </w:p>
        </w:tc>
        <w:tc>
          <w:tcPr>
            <w:tcW w:w="733" w:type="dxa"/>
            <w:gridSpan w:val="2"/>
            <w:tcBorders>
              <w:top w:val="nil"/>
              <w:left w:val="nil"/>
              <w:bottom w:val="nil"/>
              <w:right w:val="nil"/>
            </w:tcBorders>
            <w:shd w:val="clear" w:color="auto" w:fill="auto"/>
            <w:noWrap/>
            <w:tcMar>
              <w:right w:w="0" w:type="dxa"/>
            </w:tcMar>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Lön, m.m.</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Dagarvoden</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992"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733" w:type="dxa"/>
            <w:gridSpan w:val="2"/>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992" w:type="dxa"/>
            <w:gridSpan w:val="2"/>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b/>
                <w:sz w:val="14"/>
                <w:szCs w:val="14"/>
                <w:lang w:eastAsia="sv-SE"/>
              </w:rPr>
            </w:pPr>
            <w:r w:rsidRPr="006669D6">
              <w:rPr>
                <w:rFonts w:ascii="Arial" w:hAnsi="Arial" w:cs="Arial"/>
                <w:b/>
                <w:sz w:val="14"/>
                <w:szCs w:val="14"/>
                <w:lang w:eastAsia="sv-SE"/>
              </w:rPr>
              <w:t xml:space="preserve">Kommittéer som fortsätter sin verksamhet </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xml:space="preserve">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b/>
                <w:sz w:val="14"/>
                <w:szCs w:val="14"/>
                <w:lang w:eastAsia="sv-SE"/>
              </w:rPr>
            </w:pPr>
            <w:r w:rsidRPr="006669D6">
              <w:rPr>
                <w:rFonts w:ascii="Arial" w:hAnsi="Arial" w:cs="Arial"/>
                <w:b/>
                <w:sz w:val="14"/>
                <w:szCs w:val="14"/>
                <w:lang w:eastAsia="sv-SE"/>
              </w:rPr>
              <w:t>efter den 1 januari 2013</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xml:space="preserve">Samordningsråd med kunskapsplattform för smarta elnät </w:t>
            </w:r>
          </w:p>
        </w:tc>
        <w:tc>
          <w:tcPr>
            <w:tcW w:w="992"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(N 2012:03)</w:t>
            </w:r>
          </w:p>
        </w:tc>
        <w:tc>
          <w:tcPr>
            <w:tcW w:w="992"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3" w:type="dxa"/>
            <w:gridSpan w:val="2"/>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777 </w:t>
            </w:r>
          </w:p>
        </w:tc>
        <w:tc>
          <w:tcPr>
            <w:tcW w:w="992" w:type="dxa"/>
            <w:gridSpan w:val="2"/>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81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Utredningen om fossiloberoende fordonsflotta (N 2012:05)</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854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xml:space="preserve">Utredningen om ett minskat och förenklat uppgiftslämnande för </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företagen (N 2012:01)</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527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82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xml:space="preserve">Avveckling av postverket (K 1994:02) </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6 101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23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48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E-delegation (Fi 2009:01)</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17 408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7 966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103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Digitaliseringskommissionen (N 2012:04)</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927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41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Utredningen om utvärdering av bredbandsstrategi (N 2012:06)</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xml:space="preserve">Regelrådet (N 2008:05) </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19 271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6 230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496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Utredningen för en effektivare konkurrenstillsyn (N 2012:02)</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388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31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Summa</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42 780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17 692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882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b/>
                <w:sz w:val="14"/>
                <w:szCs w:val="14"/>
                <w:lang w:eastAsia="sv-SE"/>
              </w:rPr>
            </w:pPr>
            <w:r w:rsidRPr="006669D6">
              <w:rPr>
                <w:rFonts w:ascii="Arial" w:hAnsi="Arial" w:cs="Arial"/>
                <w:b/>
                <w:sz w:val="14"/>
                <w:szCs w:val="14"/>
                <w:lang w:eastAsia="sv-SE"/>
              </w:rPr>
              <w:t xml:space="preserve">Kommittéer som slutredovisat sitt uppdrag </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b/>
                <w:sz w:val="14"/>
                <w:szCs w:val="14"/>
                <w:lang w:eastAsia="sv-SE"/>
              </w:rPr>
            </w:pPr>
            <w:r w:rsidRPr="006669D6">
              <w:rPr>
                <w:rFonts w:ascii="Arial" w:hAnsi="Arial" w:cs="Arial"/>
                <w:b/>
                <w:sz w:val="14"/>
                <w:szCs w:val="14"/>
                <w:lang w:eastAsia="sv-SE"/>
              </w:rPr>
              <w:t>i tidigare års kommittéberättelse</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xml:space="preserve">Utredningen om översyn av lagen (1980:424) om åtgärder mot </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förorening från fartyg (N 2010:07)</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1 178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WFC-utredningen (N 2011:01)</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1 305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35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3 </w:t>
            </w: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4268"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Summa</w:t>
            </w:r>
          </w:p>
        </w:tc>
        <w:tc>
          <w:tcPr>
            <w:tcW w:w="99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2 483 </w:t>
            </w:r>
          </w:p>
        </w:tc>
        <w:tc>
          <w:tcPr>
            <w:tcW w:w="733"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35 </w:t>
            </w:r>
          </w:p>
        </w:tc>
        <w:tc>
          <w:tcPr>
            <w:tcW w:w="992" w:type="dxa"/>
            <w:gridSpan w:val="2"/>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3 </w:t>
            </w:r>
          </w:p>
        </w:tc>
      </w:tr>
      <w:tr w:rsidR="006459F2" w:rsidRPr="006669D6" w:rsidTr="00733C58">
        <w:trPr>
          <w:trHeight w:val="199"/>
        </w:trPr>
        <w:tc>
          <w:tcPr>
            <w:tcW w:w="4268"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992"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733" w:type="dxa"/>
            <w:gridSpan w:val="2"/>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992" w:type="dxa"/>
            <w:gridSpan w:val="2"/>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6669D6" w:rsidTr="00733C58">
        <w:trPr>
          <w:trHeight w:val="199"/>
        </w:trPr>
        <w:tc>
          <w:tcPr>
            <w:tcW w:w="4268"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Summa totalt</w:t>
            </w:r>
          </w:p>
        </w:tc>
        <w:tc>
          <w:tcPr>
            <w:tcW w:w="992"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54 975 </w:t>
            </w:r>
          </w:p>
        </w:tc>
        <w:tc>
          <w:tcPr>
            <w:tcW w:w="733" w:type="dxa"/>
            <w:gridSpan w:val="2"/>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23 406 </w:t>
            </w:r>
          </w:p>
        </w:tc>
        <w:tc>
          <w:tcPr>
            <w:tcW w:w="992" w:type="dxa"/>
            <w:gridSpan w:val="2"/>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1 523 </w:t>
            </w: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755" w:type="dxa"/>
        <w:tblInd w:w="55" w:type="dxa"/>
        <w:tblCellMar>
          <w:left w:w="70" w:type="dxa"/>
          <w:right w:w="70" w:type="dxa"/>
        </w:tblCellMar>
        <w:tblLook w:val="04A0" w:firstRow="1" w:lastRow="0" w:firstColumn="1" w:lastColumn="0" w:noHBand="0" w:noVBand="1"/>
      </w:tblPr>
      <w:tblGrid>
        <w:gridCol w:w="600"/>
        <w:gridCol w:w="820"/>
        <w:gridCol w:w="732"/>
        <w:gridCol w:w="833"/>
        <w:gridCol w:w="950"/>
        <w:gridCol w:w="1000"/>
        <w:gridCol w:w="820"/>
      </w:tblGrid>
      <w:tr w:rsidR="006459F2" w:rsidRPr="006669D6" w:rsidTr="00733C58">
        <w:trPr>
          <w:trHeight w:val="199"/>
        </w:trPr>
        <w:tc>
          <w:tcPr>
            <w:tcW w:w="60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Inkomster</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Summa</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av försäljning</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m.m.</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r w:rsidRPr="006669D6">
              <w:rPr>
                <w:rFonts w:ascii="Arial" w:hAnsi="Arial" w:cs="Arial"/>
                <w:sz w:val="14"/>
                <w:szCs w:val="14"/>
                <w:lang w:eastAsia="sv-SE"/>
              </w:rPr>
              <w:t>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35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2 865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332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4 091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82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836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146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1 918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75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55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34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773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163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234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418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47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5 816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912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- 52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15 210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11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2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111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47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1 139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221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63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867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210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- 71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8 016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420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842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113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10 713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1 682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- 123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31 801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1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25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r w:rsidRPr="006669D6">
              <w:rPr>
                <w:rFonts w:ascii="Arial" w:hAnsi="Arial" w:cs="Arial"/>
                <w:sz w:val="14"/>
                <w:szCs w:val="14"/>
                <w:lang w:eastAsia="sv-SE"/>
              </w:rPr>
              <w:t xml:space="preserve">64 </w:t>
            </w: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sz w:val="14"/>
                <w:szCs w:val="14"/>
                <w:lang w:eastAsia="sv-SE"/>
              </w:rPr>
            </w:pPr>
          </w:p>
        </w:tc>
      </w:tr>
      <w:tr w:rsidR="006459F2" w:rsidRPr="006669D6" w:rsidTr="00733C58">
        <w:trPr>
          <w:trHeight w:val="199"/>
        </w:trPr>
        <w:tc>
          <w:tcPr>
            <w:tcW w:w="6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2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25 </w:t>
            </w:r>
          </w:p>
        </w:tc>
        <w:tc>
          <w:tcPr>
            <w:tcW w:w="95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  </w:t>
            </w:r>
          </w:p>
        </w:tc>
        <w:tc>
          <w:tcPr>
            <w:tcW w:w="100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65 </w:t>
            </w:r>
          </w:p>
        </w:tc>
      </w:tr>
      <w:tr w:rsidR="006459F2" w:rsidRPr="006669D6" w:rsidTr="00733C58">
        <w:trPr>
          <w:trHeight w:val="199"/>
        </w:trPr>
        <w:tc>
          <w:tcPr>
            <w:tcW w:w="600"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820"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732"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833"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950"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1000"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c>
          <w:tcPr>
            <w:tcW w:w="820" w:type="dxa"/>
            <w:tcBorders>
              <w:top w:val="nil"/>
              <w:left w:val="nil"/>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6669D6" w:rsidTr="00733C58">
        <w:trPr>
          <w:trHeight w:val="199"/>
        </w:trPr>
        <w:tc>
          <w:tcPr>
            <w:tcW w:w="60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1 092 </w:t>
            </w:r>
          </w:p>
        </w:tc>
        <w:tc>
          <w:tcPr>
            <w:tcW w:w="82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660 </w:t>
            </w:r>
          </w:p>
        </w:tc>
        <w:tc>
          <w:tcPr>
            <w:tcW w:w="732"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16 134 </w:t>
            </w:r>
          </w:p>
        </w:tc>
        <w:tc>
          <w:tcPr>
            <w:tcW w:w="833"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2 289 </w:t>
            </w:r>
          </w:p>
        </w:tc>
        <w:tc>
          <w:tcPr>
            <w:tcW w:w="95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  </w:t>
            </w:r>
          </w:p>
        </w:tc>
        <w:tc>
          <w:tcPr>
            <w:tcW w:w="100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- 875 </w:t>
            </w:r>
          </w:p>
        </w:tc>
        <w:tc>
          <w:tcPr>
            <w:tcW w:w="820" w:type="dxa"/>
            <w:tcBorders>
              <w:top w:val="nil"/>
              <w:left w:val="nil"/>
              <w:bottom w:val="single" w:sz="4" w:space="0" w:color="auto"/>
              <w:right w:val="nil"/>
            </w:tcBorders>
            <w:shd w:val="clear" w:color="auto" w:fill="auto"/>
            <w:noWrap/>
            <w:vAlign w:val="bottom"/>
            <w:hideMark/>
          </w:tcPr>
          <w:p w:rsidR="006459F2" w:rsidRPr="006669D6" w:rsidRDefault="006459F2" w:rsidP="00733C58">
            <w:pPr>
              <w:overflowPunct/>
              <w:autoSpaceDE/>
              <w:autoSpaceDN/>
              <w:adjustRightInd/>
              <w:jc w:val="right"/>
              <w:textAlignment w:val="auto"/>
              <w:rPr>
                <w:rFonts w:ascii="Arial" w:hAnsi="Arial" w:cs="Arial"/>
                <w:b/>
                <w:sz w:val="14"/>
                <w:szCs w:val="14"/>
                <w:lang w:eastAsia="sv-SE"/>
              </w:rPr>
            </w:pPr>
            <w:r w:rsidRPr="006669D6">
              <w:rPr>
                <w:rFonts w:ascii="Arial" w:hAnsi="Arial" w:cs="Arial"/>
                <w:b/>
                <w:sz w:val="14"/>
                <w:szCs w:val="14"/>
                <w:lang w:eastAsia="sv-SE"/>
              </w:rPr>
              <w:t xml:space="preserve">44 229 </w:t>
            </w: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851" w:type="dxa"/>
        <w:tblInd w:w="55" w:type="dxa"/>
        <w:tblCellMar>
          <w:left w:w="70" w:type="dxa"/>
          <w:right w:w="70" w:type="dxa"/>
        </w:tblCellMar>
        <w:tblLook w:val="04A0" w:firstRow="1" w:lastRow="0" w:firstColumn="1" w:lastColumn="0" w:noHBand="0" w:noVBand="1"/>
      </w:tblPr>
      <w:tblGrid>
        <w:gridCol w:w="4268"/>
        <w:gridCol w:w="874"/>
        <w:gridCol w:w="733"/>
        <w:gridCol w:w="992"/>
      </w:tblGrid>
      <w:tr w:rsidR="006459F2" w:rsidRPr="00900B09" w:rsidTr="00733C58">
        <w:trPr>
          <w:trHeight w:val="255"/>
        </w:trPr>
        <w:tc>
          <w:tcPr>
            <w:tcW w:w="4268"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b/>
                <w:bCs/>
                <w:sz w:val="14"/>
                <w:szCs w:val="14"/>
                <w:lang w:eastAsia="sv-SE"/>
              </w:rPr>
            </w:pPr>
            <w:r w:rsidRPr="00900B09">
              <w:rPr>
                <w:rFonts w:ascii="Arial" w:hAnsi="Arial" w:cs="Arial"/>
                <w:b/>
                <w:bCs/>
                <w:sz w:val="14"/>
                <w:szCs w:val="14"/>
                <w:lang w:eastAsia="sv-SE"/>
              </w:rPr>
              <w:t>KULTURDEPARTEMENTET</w:t>
            </w:r>
          </w:p>
        </w:tc>
        <w:tc>
          <w:tcPr>
            <w:tcW w:w="866"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725"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992"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Kommitténs benämning</w:t>
            </w:r>
          </w:p>
        </w:tc>
        <w:tc>
          <w:tcPr>
            <w:tcW w:w="2583" w:type="dxa"/>
            <w:gridSpan w:val="3"/>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u w:val="single"/>
                <w:lang w:eastAsia="sv-SE"/>
              </w:rPr>
              <w:t xml:space="preserve">Utgifter (i tusental kronor)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t.o.m.</w:t>
            </w:r>
          </w:p>
        </w:tc>
        <w:tc>
          <w:tcPr>
            <w:tcW w:w="1717" w:type="dxa"/>
            <w:gridSpan w:val="2"/>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u w:val="single"/>
                <w:lang w:eastAsia="sv-SE"/>
              </w:rPr>
            </w:pPr>
            <w:r w:rsidRPr="00900B09">
              <w:rPr>
                <w:rFonts w:ascii="Arial" w:hAnsi="Arial" w:cs="Arial"/>
                <w:sz w:val="14"/>
                <w:szCs w:val="14"/>
                <w:u w:val="single"/>
                <w:lang w:eastAsia="sv-SE"/>
              </w:rPr>
              <w:t>2012-01-01--2012-12-31</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tcMar>
              <w:right w:w="0" w:type="dxa"/>
            </w:tcMar>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2011-12-31</w:t>
            </w:r>
          </w:p>
        </w:tc>
        <w:tc>
          <w:tcPr>
            <w:tcW w:w="725" w:type="dxa"/>
            <w:tcBorders>
              <w:top w:val="nil"/>
              <w:left w:val="nil"/>
              <w:bottom w:val="nil"/>
              <w:right w:val="nil"/>
            </w:tcBorders>
            <w:shd w:val="clear" w:color="auto" w:fill="auto"/>
            <w:noWrap/>
            <w:tcMar>
              <w:right w:w="0" w:type="dxa"/>
            </w:tcMar>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Lön, m.m.</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Dagarvoden</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866"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725"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992"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b/>
                <w:sz w:val="14"/>
                <w:szCs w:val="14"/>
                <w:lang w:eastAsia="sv-SE"/>
              </w:rPr>
            </w:pPr>
            <w:r w:rsidRPr="00900B09">
              <w:rPr>
                <w:rFonts w:ascii="Arial" w:hAnsi="Arial" w:cs="Arial"/>
                <w:b/>
                <w:sz w:val="14"/>
                <w:szCs w:val="14"/>
                <w:lang w:eastAsia="sv-SE"/>
              </w:rPr>
              <w:t>Kommittéer som avslutat sin verksamhet</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b/>
                <w:sz w:val="14"/>
                <w:szCs w:val="14"/>
                <w:lang w:eastAsia="sv-SE"/>
              </w:rPr>
            </w:pPr>
            <w:r w:rsidRPr="00900B09">
              <w:rPr>
                <w:rFonts w:ascii="Arial" w:hAnsi="Arial" w:cs="Arial"/>
                <w:b/>
                <w:sz w:val="14"/>
                <w:szCs w:val="14"/>
                <w:lang w:eastAsia="sv-SE"/>
              </w:rPr>
              <w:t>senast den 31 december 2012</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xml:space="preserve">Utredningen med uppdrag att få till stånd en ny </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branschsamverkan för svensk film (Ku 2011:01)</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106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3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5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Kommittén om radio och tv i allmänhetens tjänst (Ku 2011:05)</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1 789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2 868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80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Litteraturens ställning (Ku 2011:04)</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1 942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1 749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154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xml:space="preserve">Översyn av lagstiftning och nationella mål på kulturmiljöområdet </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(Ku 2011:02)</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863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366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54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Summa</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4 700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4 986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293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b/>
                <w:sz w:val="14"/>
                <w:szCs w:val="14"/>
                <w:lang w:eastAsia="sv-SE"/>
              </w:rPr>
            </w:pPr>
            <w:r w:rsidRPr="00900B09">
              <w:rPr>
                <w:rFonts w:ascii="Arial" w:hAnsi="Arial" w:cs="Arial"/>
                <w:b/>
                <w:sz w:val="14"/>
                <w:szCs w:val="14"/>
                <w:lang w:eastAsia="sv-SE"/>
              </w:rPr>
              <w:t xml:space="preserve">Kommittéer som fortsätter sin verksamhet </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b/>
                <w:sz w:val="14"/>
                <w:szCs w:val="14"/>
                <w:lang w:eastAsia="sv-SE"/>
              </w:rPr>
            </w:pPr>
            <w:r w:rsidRPr="00900B09">
              <w:rPr>
                <w:rFonts w:ascii="Arial" w:hAnsi="Arial" w:cs="Arial"/>
                <w:b/>
                <w:sz w:val="14"/>
                <w:szCs w:val="14"/>
                <w:lang w:eastAsia="sv-SE"/>
              </w:rPr>
              <w:t>efter den 1 januari 2013</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Nationell samordning för att motverka brottslighet i samband med</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idrottsarrangemang (Ku 2011:03)</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840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634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120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Översyn av det statliga stödet till dagspressen (Ku 2011:06)</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1 595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231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Översyn av statens insatser för lättläst (Ku 2012:01)</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78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14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Kulturbryggan (Ku 2010:04)</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4 202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3 052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314 </w:t>
            </w: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4268"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Summa</w:t>
            </w:r>
          </w:p>
        </w:tc>
        <w:tc>
          <w:tcPr>
            <w:tcW w:w="866"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5 042 </w:t>
            </w:r>
          </w:p>
        </w:tc>
        <w:tc>
          <w:tcPr>
            <w:tcW w:w="725"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5 359 </w:t>
            </w:r>
          </w:p>
        </w:tc>
        <w:tc>
          <w:tcPr>
            <w:tcW w:w="99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679 </w:t>
            </w:r>
          </w:p>
        </w:tc>
      </w:tr>
      <w:tr w:rsidR="006459F2" w:rsidRPr="00900B09" w:rsidTr="00733C58">
        <w:trPr>
          <w:trHeight w:val="180"/>
        </w:trPr>
        <w:tc>
          <w:tcPr>
            <w:tcW w:w="4268"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866"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725"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992"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900B09" w:rsidTr="00733C58">
        <w:trPr>
          <w:trHeight w:val="180"/>
        </w:trPr>
        <w:tc>
          <w:tcPr>
            <w:tcW w:w="4268"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Summa totalt</w:t>
            </w:r>
          </w:p>
        </w:tc>
        <w:tc>
          <w:tcPr>
            <w:tcW w:w="866"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9 742 </w:t>
            </w:r>
          </w:p>
        </w:tc>
        <w:tc>
          <w:tcPr>
            <w:tcW w:w="725"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10 345 </w:t>
            </w:r>
          </w:p>
        </w:tc>
        <w:tc>
          <w:tcPr>
            <w:tcW w:w="992"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972 </w:t>
            </w:r>
          </w:p>
        </w:tc>
      </w:tr>
      <w:tr w:rsidR="006459F2" w:rsidRPr="00900B09" w:rsidTr="00733C58">
        <w:trPr>
          <w:trHeight w:val="180"/>
        </w:trPr>
        <w:tc>
          <w:tcPr>
            <w:tcW w:w="4268"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66"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25"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92"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882" w:type="dxa"/>
        <w:tblInd w:w="55" w:type="dxa"/>
        <w:tblCellMar>
          <w:left w:w="70" w:type="dxa"/>
          <w:right w:w="70" w:type="dxa"/>
        </w:tblCellMar>
        <w:tblLook w:val="04A0" w:firstRow="1" w:lastRow="0" w:firstColumn="1" w:lastColumn="0" w:noHBand="0" w:noVBand="1"/>
      </w:tblPr>
      <w:tblGrid>
        <w:gridCol w:w="640"/>
        <w:gridCol w:w="780"/>
        <w:gridCol w:w="732"/>
        <w:gridCol w:w="900"/>
        <w:gridCol w:w="950"/>
        <w:gridCol w:w="1060"/>
        <w:gridCol w:w="820"/>
      </w:tblGrid>
      <w:tr w:rsidR="006459F2" w:rsidRPr="00900B09" w:rsidTr="00733C58">
        <w:trPr>
          <w:trHeight w:val="255"/>
        </w:trPr>
        <w:tc>
          <w:tcPr>
            <w:tcW w:w="64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Resor</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Konsulta-</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Bidrag till</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Inkomster</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Summa</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tioner</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myndigheter,</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av försäljning</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tiva</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institutioner,</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m.m.</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utgifter</w:t>
            </w:r>
          </w:p>
        </w:tc>
        <w:tc>
          <w:tcPr>
            <w:tcW w:w="95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m.m.</w:t>
            </w:r>
          </w:p>
        </w:tc>
        <w:tc>
          <w:tcPr>
            <w:tcW w:w="106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r w:rsidRPr="00900B09">
              <w:rPr>
                <w:rFonts w:ascii="Arial" w:hAnsi="Arial" w:cs="Arial"/>
                <w:sz w:val="14"/>
                <w:szCs w:val="14"/>
                <w:lang w:eastAsia="sv-SE"/>
              </w:rPr>
              <w:t>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9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172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45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46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66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3 277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67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45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176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2 191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69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46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10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- 1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544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308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91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91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253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- 1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6 021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157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52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379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118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1 460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63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24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18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20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1 951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92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184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41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390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112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r w:rsidRPr="00900B09">
              <w:rPr>
                <w:rFonts w:ascii="Arial" w:hAnsi="Arial" w:cs="Arial"/>
                <w:sz w:val="14"/>
                <w:szCs w:val="14"/>
                <w:lang w:eastAsia="sv-SE"/>
              </w:rPr>
              <w:t xml:space="preserve">4 093 </w:t>
            </w: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r w:rsidR="006459F2" w:rsidRPr="00900B09" w:rsidTr="00733C58">
        <w:trPr>
          <w:trHeight w:val="180"/>
        </w:trPr>
        <w:tc>
          <w:tcPr>
            <w:tcW w:w="64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404 </w:t>
            </w:r>
          </w:p>
        </w:tc>
        <w:tc>
          <w:tcPr>
            <w:tcW w:w="78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117 </w:t>
            </w:r>
          </w:p>
        </w:tc>
        <w:tc>
          <w:tcPr>
            <w:tcW w:w="732"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787 </w:t>
            </w:r>
          </w:p>
        </w:tc>
        <w:tc>
          <w:tcPr>
            <w:tcW w:w="90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250 </w:t>
            </w:r>
          </w:p>
        </w:tc>
        <w:tc>
          <w:tcPr>
            <w:tcW w:w="95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  -  </w:t>
            </w:r>
          </w:p>
        </w:tc>
        <w:tc>
          <w:tcPr>
            <w:tcW w:w="106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  -  </w:t>
            </w:r>
          </w:p>
        </w:tc>
        <w:tc>
          <w:tcPr>
            <w:tcW w:w="820" w:type="dxa"/>
            <w:tcBorders>
              <w:top w:val="nil"/>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7 596 </w:t>
            </w:r>
          </w:p>
        </w:tc>
      </w:tr>
      <w:tr w:rsidR="006459F2" w:rsidRPr="00900B09" w:rsidTr="00733C58">
        <w:trPr>
          <w:trHeight w:val="180"/>
        </w:trPr>
        <w:tc>
          <w:tcPr>
            <w:tcW w:w="640"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780"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732"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900"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950"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1060"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c>
          <w:tcPr>
            <w:tcW w:w="820" w:type="dxa"/>
            <w:tcBorders>
              <w:top w:val="nil"/>
              <w:left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900B09" w:rsidTr="00733C58">
        <w:trPr>
          <w:trHeight w:val="180"/>
        </w:trPr>
        <w:tc>
          <w:tcPr>
            <w:tcW w:w="64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712 </w:t>
            </w:r>
          </w:p>
        </w:tc>
        <w:tc>
          <w:tcPr>
            <w:tcW w:w="78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208 </w:t>
            </w:r>
          </w:p>
        </w:tc>
        <w:tc>
          <w:tcPr>
            <w:tcW w:w="732"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878 </w:t>
            </w:r>
          </w:p>
        </w:tc>
        <w:tc>
          <w:tcPr>
            <w:tcW w:w="90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503 </w:t>
            </w:r>
          </w:p>
        </w:tc>
        <w:tc>
          <w:tcPr>
            <w:tcW w:w="95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  -  </w:t>
            </w:r>
          </w:p>
        </w:tc>
        <w:tc>
          <w:tcPr>
            <w:tcW w:w="106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- 1 </w:t>
            </w:r>
          </w:p>
        </w:tc>
        <w:tc>
          <w:tcPr>
            <w:tcW w:w="820" w:type="dxa"/>
            <w:tcBorders>
              <w:top w:val="nil"/>
              <w:left w:val="nil"/>
              <w:bottom w:val="single" w:sz="4" w:space="0" w:color="auto"/>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b/>
                <w:sz w:val="14"/>
                <w:szCs w:val="14"/>
                <w:lang w:eastAsia="sv-SE"/>
              </w:rPr>
            </w:pPr>
            <w:r w:rsidRPr="00900B09">
              <w:rPr>
                <w:rFonts w:ascii="Arial" w:hAnsi="Arial" w:cs="Arial"/>
                <w:b/>
                <w:sz w:val="14"/>
                <w:szCs w:val="14"/>
                <w:lang w:eastAsia="sv-SE"/>
              </w:rPr>
              <w:t xml:space="preserve">13 617 </w:t>
            </w:r>
          </w:p>
        </w:tc>
      </w:tr>
      <w:tr w:rsidR="006459F2" w:rsidRPr="00900B09" w:rsidTr="00733C58">
        <w:trPr>
          <w:trHeight w:val="180"/>
        </w:trPr>
        <w:tc>
          <w:tcPr>
            <w:tcW w:w="640"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80"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00"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1060"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single" w:sz="4" w:space="0" w:color="auto"/>
              <w:left w:val="nil"/>
              <w:bottom w:val="nil"/>
              <w:right w:val="nil"/>
            </w:tcBorders>
            <w:shd w:val="clear" w:color="auto" w:fill="auto"/>
            <w:noWrap/>
            <w:vAlign w:val="bottom"/>
            <w:hideMark/>
          </w:tcPr>
          <w:p w:rsidR="006459F2" w:rsidRPr="00900B09"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7027" w:type="dxa"/>
        <w:tblInd w:w="55" w:type="dxa"/>
        <w:tblCellMar>
          <w:left w:w="70" w:type="dxa"/>
          <w:right w:w="70" w:type="dxa"/>
        </w:tblCellMar>
        <w:tblLook w:val="04A0" w:firstRow="1" w:lastRow="0" w:firstColumn="1" w:lastColumn="0" w:noHBand="0" w:noVBand="1"/>
      </w:tblPr>
      <w:tblGrid>
        <w:gridCol w:w="4268"/>
        <w:gridCol w:w="882"/>
        <w:gridCol w:w="741"/>
        <w:gridCol w:w="173"/>
        <w:gridCol w:w="800"/>
        <w:gridCol w:w="179"/>
      </w:tblGrid>
      <w:tr w:rsidR="006459F2" w:rsidRPr="0043646E" w:rsidTr="00733C58">
        <w:trPr>
          <w:trHeight w:val="199"/>
        </w:trPr>
        <w:tc>
          <w:tcPr>
            <w:tcW w:w="4268"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b/>
                <w:bCs/>
                <w:sz w:val="14"/>
                <w:szCs w:val="14"/>
                <w:lang w:eastAsia="sv-SE"/>
              </w:rPr>
            </w:pPr>
            <w:r w:rsidRPr="0043646E">
              <w:rPr>
                <w:rFonts w:ascii="Arial" w:hAnsi="Arial" w:cs="Arial"/>
                <w:b/>
                <w:bCs/>
                <w:sz w:val="14"/>
                <w:szCs w:val="14"/>
                <w:lang w:eastAsia="sv-SE"/>
              </w:rPr>
              <w:t>ARBETSMARKNADSDEPARTEMENTET</w:t>
            </w:r>
          </w:p>
        </w:tc>
        <w:tc>
          <w:tcPr>
            <w:tcW w:w="1780" w:type="dxa"/>
            <w:gridSpan w:val="3"/>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179"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r>
      <w:tr w:rsidR="006459F2" w:rsidRPr="0043646E" w:rsidTr="00733C58">
        <w:trPr>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Kommitténs benämning</w:t>
            </w:r>
          </w:p>
        </w:tc>
        <w:tc>
          <w:tcPr>
            <w:tcW w:w="2580" w:type="dxa"/>
            <w:gridSpan w:val="4"/>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u w:val="single"/>
                <w:lang w:eastAsia="sv-SE"/>
              </w:rPr>
            </w:pPr>
            <w:r w:rsidRPr="0043646E">
              <w:rPr>
                <w:rFonts w:ascii="Arial" w:hAnsi="Arial" w:cs="Arial"/>
                <w:sz w:val="14"/>
                <w:szCs w:val="14"/>
                <w:u w:val="single"/>
                <w:lang w:eastAsia="sv-SE"/>
              </w:rPr>
              <w:t xml:space="preserve">Utgifter (i tusental kronor) </w:t>
            </w:r>
          </w:p>
        </w:tc>
        <w:tc>
          <w:tcPr>
            <w:tcW w:w="179"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t.o.m.</w:t>
            </w:r>
          </w:p>
        </w:tc>
        <w:tc>
          <w:tcPr>
            <w:tcW w:w="1706" w:type="dxa"/>
            <w:gridSpan w:val="3"/>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u w:val="single"/>
                <w:lang w:eastAsia="sv-SE"/>
              </w:rPr>
            </w:pPr>
            <w:r w:rsidRPr="0043646E">
              <w:rPr>
                <w:rFonts w:ascii="Arial" w:hAnsi="Arial" w:cs="Arial"/>
                <w:sz w:val="14"/>
                <w:szCs w:val="14"/>
                <w:u w:val="single"/>
                <w:lang w:eastAsia="sv-SE"/>
              </w:rPr>
              <w:t>2012-01-01--2012-12-31</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tcMar>
              <w:right w:w="0" w:type="dxa"/>
            </w:tcMar>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2011-12-31</w:t>
            </w:r>
          </w:p>
        </w:tc>
        <w:tc>
          <w:tcPr>
            <w:tcW w:w="733" w:type="dxa"/>
            <w:tcBorders>
              <w:top w:val="nil"/>
              <w:left w:val="nil"/>
              <w:bottom w:val="nil"/>
              <w:right w:val="nil"/>
            </w:tcBorders>
            <w:shd w:val="clear" w:color="auto" w:fill="auto"/>
            <w:noWrap/>
            <w:tcMar>
              <w:right w:w="0" w:type="dxa"/>
            </w:tcMar>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Lön, m.m.</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Dagarvoden</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874"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733"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973" w:type="dxa"/>
            <w:gridSpan w:val="2"/>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b/>
                <w:sz w:val="14"/>
                <w:szCs w:val="14"/>
                <w:lang w:eastAsia="sv-SE"/>
              </w:rPr>
            </w:pPr>
            <w:r w:rsidRPr="0043646E">
              <w:rPr>
                <w:rFonts w:ascii="Arial" w:hAnsi="Arial" w:cs="Arial"/>
                <w:b/>
                <w:sz w:val="14"/>
                <w:szCs w:val="14"/>
                <w:lang w:eastAsia="sv-SE"/>
              </w:rPr>
              <w:t>Kommittéer som avslutat sin verksamhet</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b/>
                <w:sz w:val="14"/>
                <w:szCs w:val="14"/>
                <w:lang w:eastAsia="sv-SE"/>
              </w:rPr>
            </w:pPr>
            <w:r w:rsidRPr="0043646E">
              <w:rPr>
                <w:rFonts w:ascii="Arial" w:hAnsi="Arial" w:cs="Arial"/>
                <w:b/>
                <w:sz w:val="14"/>
                <w:szCs w:val="14"/>
                <w:lang w:eastAsia="sv-SE"/>
              </w:rPr>
              <w:t>senast den 31 december 2012</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xml:space="preserve">Utredningen om personuppgiftsbehandling inom den </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arbetsmarknadspolitiska verksamheten och i tillsynsverksamheten</w:t>
            </w:r>
          </w:p>
        </w:tc>
        <w:tc>
          <w:tcPr>
            <w:tcW w:w="874"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över denna (A 2011:01)</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1 071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185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12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xml:space="preserve">Utredningen om översyn av regelverket kring tvister i samband </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med uppsägning (A 2011:04)</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188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568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74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xml:space="preserve">Lärlingsprovanställning - en ny anställningsform med </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utbildningsinnehåll (A 2011:07)</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103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1 012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118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xml:space="preserve">Utredningen om ett effektivare arbete mot främlingsfientlighet och </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liknande intolerans (A 2011:02)</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1 407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1 273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18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Utredningen om ökat arbetskraftsdeltagande bland nyanlända</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utrikes kvinnor och anhöriginvandrare (A 2011:06)</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280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1 938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136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Summa</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3 049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4 976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358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b/>
                <w:sz w:val="14"/>
                <w:szCs w:val="14"/>
                <w:lang w:eastAsia="sv-SE"/>
              </w:rPr>
            </w:pPr>
            <w:r w:rsidRPr="0043646E">
              <w:rPr>
                <w:rFonts w:ascii="Arial" w:hAnsi="Arial" w:cs="Arial"/>
                <w:b/>
                <w:sz w:val="14"/>
                <w:szCs w:val="14"/>
                <w:lang w:eastAsia="sv-SE"/>
              </w:rPr>
              <w:t xml:space="preserve">Kommittéer som fortsätter sin verksamhet </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b/>
                <w:sz w:val="14"/>
                <w:szCs w:val="14"/>
                <w:lang w:eastAsia="sv-SE"/>
              </w:rPr>
            </w:pPr>
            <w:r w:rsidRPr="0043646E">
              <w:rPr>
                <w:rFonts w:ascii="Arial" w:hAnsi="Arial" w:cs="Arial"/>
                <w:b/>
                <w:sz w:val="14"/>
                <w:szCs w:val="14"/>
                <w:lang w:eastAsia="sv-SE"/>
              </w:rPr>
              <w:t>efter den 1 januari 2013</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xml:space="preserve">Översyn av de arbetsmarknadspolitiska insatser för personer med </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xml:space="preserve">funktionsnedsättning som medför nedsatt arbetsförmåga m.m. </w:t>
            </w:r>
          </w:p>
        </w:tc>
        <w:tc>
          <w:tcPr>
            <w:tcW w:w="874"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(A 2011:03)</w:t>
            </w:r>
          </w:p>
        </w:tc>
        <w:tc>
          <w:tcPr>
            <w:tcW w:w="874"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2 061 </w:t>
            </w:r>
          </w:p>
        </w:tc>
        <w:tc>
          <w:tcPr>
            <w:tcW w:w="733"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2 672 </w:t>
            </w:r>
          </w:p>
        </w:tc>
        <w:tc>
          <w:tcPr>
            <w:tcW w:w="973" w:type="dxa"/>
            <w:gridSpan w:val="2"/>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266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Parlamentariska utredningen om utstationering (A 2012:03)</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85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18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Delegation för jämställdhet i arbetslivet (A 2011:05)</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151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2 647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130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Aktiva åtgärder för att förebygga diskriminering och</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främja lika rättigheter och möjligheter (A 2012:02)</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7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14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Utredningen om vissa medborgarskapsfrågor (A 2012:01)</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1 746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83 </w:t>
            </w: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Summa</w:t>
            </w:r>
          </w:p>
        </w:tc>
        <w:tc>
          <w:tcPr>
            <w:tcW w:w="874"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2 212 </w:t>
            </w:r>
          </w:p>
        </w:tc>
        <w:tc>
          <w:tcPr>
            <w:tcW w:w="7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7 157 </w:t>
            </w:r>
          </w:p>
        </w:tc>
        <w:tc>
          <w:tcPr>
            <w:tcW w:w="973" w:type="dxa"/>
            <w:gridSpan w:val="2"/>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511 </w:t>
            </w:r>
          </w:p>
        </w:tc>
      </w:tr>
      <w:tr w:rsidR="006459F2" w:rsidRPr="0043646E" w:rsidTr="00733C58">
        <w:trPr>
          <w:gridAfter w:val="1"/>
          <w:wAfter w:w="179" w:type="dxa"/>
          <w:trHeight w:val="199"/>
        </w:trPr>
        <w:tc>
          <w:tcPr>
            <w:tcW w:w="4268"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gridAfter w:val="1"/>
          <w:wAfter w:w="179" w:type="dxa"/>
          <w:trHeight w:val="199"/>
        </w:trPr>
        <w:tc>
          <w:tcPr>
            <w:tcW w:w="4268"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Summa totalt</w:t>
            </w:r>
          </w:p>
        </w:tc>
        <w:tc>
          <w:tcPr>
            <w:tcW w:w="874"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5 261 </w:t>
            </w:r>
          </w:p>
        </w:tc>
        <w:tc>
          <w:tcPr>
            <w:tcW w:w="733"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12 133 </w:t>
            </w:r>
          </w:p>
        </w:tc>
        <w:tc>
          <w:tcPr>
            <w:tcW w:w="973" w:type="dxa"/>
            <w:gridSpan w:val="2"/>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869 </w:t>
            </w:r>
          </w:p>
        </w:tc>
      </w:tr>
      <w:tr w:rsidR="006459F2" w:rsidRPr="0043646E" w:rsidTr="00733C58">
        <w:trPr>
          <w:gridAfter w:val="1"/>
          <w:wAfter w:w="179" w:type="dxa"/>
          <w:trHeight w:val="199"/>
        </w:trPr>
        <w:tc>
          <w:tcPr>
            <w:tcW w:w="4268"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74"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3"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73" w:type="dxa"/>
            <w:gridSpan w:val="2"/>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5931" w:type="dxa"/>
        <w:tblInd w:w="55" w:type="dxa"/>
        <w:tblCellMar>
          <w:left w:w="70" w:type="dxa"/>
          <w:right w:w="70" w:type="dxa"/>
        </w:tblCellMar>
        <w:tblLook w:val="04A0" w:firstRow="1" w:lastRow="0" w:firstColumn="1" w:lastColumn="0" w:noHBand="0" w:noVBand="1"/>
      </w:tblPr>
      <w:tblGrid>
        <w:gridCol w:w="640"/>
        <w:gridCol w:w="880"/>
        <w:gridCol w:w="732"/>
        <w:gridCol w:w="833"/>
        <w:gridCol w:w="950"/>
        <w:gridCol w:w="964"/>
        <w:gridCol w:w="940"/>
      </w:tblGrid>
      <w:tr w:rsidR="006459F2" w:rsidRPr="0043646E" w:rsidTr="00733C58">
        <w:trPr>
          <w:trHeight w:val="199"/>
        </w:trPr>
        <w:tc>
          <w:tcPr>
            <w:tcW w:w="64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95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956"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Resor</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Tryckning</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Konsulta-</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xml:space="preserve">Övriga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Bidrag till</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Inkomster</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Summa</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tioner</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administra-</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myndigheter,</w:t>
            </w:r>
          </w:p>
        </w:tc>
        <w:tc>
          <w:tcPr>
            <w:tcW w:w="956" w:type="dxa"/>
            <w:tcBorders>
              <w:top w:val="nil"/>
              <w:left w:val="nil"/>
              <w:bottom w:val="nil"/>
              <w:right w:val="nil"/>
            </w:tcBorders>
            <w:shd w:val="clear" w:color="auto" w:fill="auto"/>
            <w:noWrap/>
            <w:tcMar>
              <w:right w:w="0" w:type="dxa"/>
            </w:tcMar>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av försäljning</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t</w:t>
            </w:r>
            <w:r w:rsidRPr="0043646E">
              <w:rPr>
                <w:rFonts w:ascii="Arial" w:hAnsi="Arial" w:cs="Arial"/>
                <w:sz w:val="14"/>
                <w:szCs w:val="14"/>
                <w:lang w:eastAsia="sv-SE"/>
              </w:rPr>
              <w:t>iva</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institutioner,</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m.m.</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732"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833"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Pr>
                <w:rFonts w:ascii="Arial" w:hAnsi="Arial" w:cs="Arial"/>
                <w:sz w:val="14"/>
                <w:szCs w:val="14"/>
                <w:lang w:eastAsia="sv-SE"/>
              </w:rPr>
              <w:t>u</w:t>
            </w:r>
            <w:r w:rsidRPr="0043646E">
              <w:rPr>
                <w:rFonts w:ascii="Arial" w:hAnsi="Arial" w:cs="Arial"/>
                <w:sz w:val="14"/>
                <w:szCs w:val="14"/>
                <w:lang w:eastAsia="sv-SE"/>
              </w:rPr>
              <w:t>tgifter</w:t>
            </w:r>
          </w:p>
        </w:tc>
        <w:tc>
          <w:tcPr>
            <w:tcW w:w="95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m.m.</w:t>
            </w:r>
          </w:p>
        </w:tc>
        <w:tc>
          <w:tcPr>
            <w:tcW w:w="956"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textAlignment w:val="auto"/>
              <w:rPr>
                <w:rFonts w:ascii="Arial" w:hAnsi="Arial" w:cs="Arial"/>
                <w:sz w:val="14"/>
                <w:szCs w:val="14"/>
                <w:lang w:eastAsia="sv-SE"/>
              </w:rPr>
            </w:pPr>
            <w:r w:rsidRPr="0043646E">
              <w:rPr>
                <w:rFonts w:ascii="Arial" w:hAnsi="Arial" w:cs="Arial"/>
                <w:sz w:val="14"/>
                <w:szCs w:val="14"/>
                <w:lang w:eastAsia="sv-SE"/>
              </w:rPr>
              <w:t>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44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7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250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5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27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29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703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92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34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180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102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1 538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30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99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138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41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1 599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54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98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12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69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2 307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181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302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337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243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6 397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35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71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67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80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3 191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104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45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10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263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802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3 897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21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42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328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34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r w:rsidRPr="0043646E">
              <w:rPr>
                <w:rFonts w:ascii="Arial" w:hAnsi="Arial" w:cs="Arial"/>
                <w:sz w:val="14"/>
                <w:szCs w:val="14"/>
                <w:lang w:eastAsia="sv-SE"/>
              </w:rPr>
              <w:t xml:space="preserve">2 233 </w:t>
            </w: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r w:rsidR="006459F2" w:rsidRPr="0043646E" w:rsidTr="00733C58">
        <w:trPr>
          <w:trHeight w:val="199"/>
        </w:trPr>
        <w:tc>
          <w:tcPr>
            <w:tcW w:w="6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122 </w:t>
            </w:r>
          </w:p>
        </w:tc>
        <w:tc>
          <w:tcPr>
            <w:tcW w:w="88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82 </w:t>
            </w:r>
          </w:p>
        </w:tc>
        <w:tc>
          <w:tcPr>
            <w:tcW w:w="732"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658 </w:t>
            </w:r>
          </w:p>
        </w:tc>
        <w:tc>
          <w:tcPr>
            <w:tcW w:w="833"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916 </w:t>
            </w:r>
          </w:p>
        </w:tc>
        <w:tc>
          <w:tcPr>
            <w:tcW w:w="95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  -  </w:t>
            </w:r>
          </w:p>
        </w:tc>
        <w:tc>
          <w:tcPr>
            <w:tcW w:w="956"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  -  </w:t>
            </w:r>
          </w:p>
        </w:tc>
        <w:tc>
          <w:tcPr>
            <w:tcW w:w="940" w:type="dxa"/>
            <w:tcBorders>
              <w:top w:val="nil"/>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9 446 </w:t>
            </w:r>
          </w:p>
        </w:tc>
      </w:tr>
      <w:tr w:rsidR="006459F2" w:rsidRPr="0043646E" w:rsidTr="00733C58">
        <w:trPr>
          <w:trHeight w:val="199"/>
        </w:trPr>
        <w:tc>
          <w:tcPr>
            <w:tcW w:w="640"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p>
        </w:tc>
        <w:tc>
          <w:tcPr>
            <w:tcW w:w="880"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p>
        </w:tc>
        <w:tc>
          <w:tcPr>
            <w:tcW w:w="732"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p>
        </w:tc>
        <w:tc>
          <w:tcPr>
            <w:tcW w:w="833"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p>
        </w:tc>
        <w:tc>
          <w:tcPr>
            <w:tcW w:w="950"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p>
        </w:tc>
        <w:tc>
          <w:tcPr>
            <w:tcW w:w="956"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p>
        </w:tc>
        <w:tc>
          <w:tcPr>
            <w:tcW w:w="940" w:type="dxa"/>
            <w:tcBorders>
              <w:top w:val="nil"/>
              <w:left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p>
        </w:tc>
      </w:tr>
      <w:tr w:rsidR="006459F2" w:rsidRPr="0043646E" w:rsidTr="00733C58">
        <w:trPr>
          <w:trHeight w:val="199"/>
        </w:trPr>
        <w:tc>
          <w:tcPr>
            <w:tcW w:w="64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303 </w:t>
            </w:r>
          </w:p>
        </w:tc>
        <w:tc>
          <w:tcPr>
            <w:tcW w:w="88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384 </w:t>
            </w:r>
          </w:p>
        </w:tc>
        <w:tc>
          <w:tcPr>
            <w:tcW w:w="732"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995 </w:t>
            </w:r>
          </w:p>
        </w:tc>
        <w:tc>
          <w:tcPr>
            <w:tcW w:w="833"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1 159 </w:t>
            </w:r>
          </w:p>
        </w:tc>
        <w:tc>
          <w:tcPr>
            <w:tcW w:w="95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  -  </w:t>
            </w:r>
          </w:p>
        </w:tc>
        <w:tc>
          <w:tcPr>
            <w:tcW w:w="956"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  -  </w:t>
            </w:r>
          </w:p>
        </w:tc>
        <w:tc>
          <w:tcPr>
            <w:tcW w:w="940" w:type="dxa"/>
            <w:tcBorders>
              <w:top w:val="nil"/>
              <w:left w:val="nil"/>
              <w:bottom w:val="single" w:sz="4" w:space="0" w:color="auto"/>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b/>
                <w:sz w:val="14"/>
                <w:szCs w:val="14"/>
                <w:lang w:eastAsia="sv-SE"/>
              </w:rPr>
            </w:pPr>
            <w:r w:rsidRPr="0043646E">
              <w:rPr>
                <w:rFonts w:ascii="Arial" w:hAnsi="Arial" w:cs="Arial"/>
                <w:b/>
                <w:sz w:val="14"/>
                <w:szCs w:val="14"/>
                <w:lang w:eastAsia="sv-SE"/>
              </w:rPr>
              <w:t xml:space="preserve">15 843 </w:t>
            </w:r>
          </w:p>
        </w:tc>
      </w:tr>
      <w:tr w:rsidR="006459F2" w:rsidRPr="0043646E" w:rsidTr="00733C58">
        <w:trPr>
          <w:trHeight w:val="199"/>
        </w:trPr>
        <w:tc>
          <w:tcPr>
            <w:tcW w:w="640"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80"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732"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833"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0"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56"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c>
          <w:tcPr>
            <w:tcW w:w="940" w:type="dxa"/>
            <w:tcBorders>
              <w:top w:val="single" w:sz="4" w:space="0" w:color="auto"/>
              <w:left w:val="nil"/>
              <w:bottom w:val="nil"/>
              <w:right w:val="nil"/>
            </w:tcBorders>
            <w:shd w:val="clear" w:color="auto" w:fill="auto"/>
            <w:noWrap/>
            <w:vAlign w:val="bottom"/>
            <w:hideMark/>
          </w:tcPr>
          <w:p w:rsidR="006459F2" w:rsidRPr="0043646E"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Brdtext"/>
              <w:rPr>
                <w:b/>
                <w:sz w:val="24"/>
                <w:szCs w:val="24"/>
              </w:rPr>
            </w:pPr>
            <w:r>
              <w:rPr>
                <w:sz w:val="18"/>
              </w:rPr>
              <w:lastRenderedPageBreak/>
              <w:br w:type="page"/>
            </w:r>
          </w:p>
        </w:tc>
      </w:tr>
    </w:tbl>
    <w:tbl>
      <w:tblPr>
        <w:tblW w:w="6746" w:type="dxa"/>
        <w:tblInd w:w="55" w:type="dxa"/>
        <w:tblCellMar>
          <w:left w:w="70" w:type="dxa"/>
          <w:right w:w="70" w:type="dxa"/>
        </w:tblCellMar>
        <w:tblLook w:val="04A0" w:firstRow="1" w:lastRow="0" w:firstColumn="1" w:lastColumn="0" w:noHBand="0" w:noVBand="1"/>
      </w:tblPr>
      <w:tblGrid>
        <w:gridCol w:w="4126"/>
        <w:gridCol w:w="444"/>
        <w:gridCol w:w="564"/>
        <w:gridCol w:w="725"/>
        <w:gridCol w:w="903"/>
      </w:tblGrid>
      <w:tr w:rsidR="006459F2" w:rsidRPr="001F75DE" w:rsidTr="00733C58">
        <w:trPr>
          <w:trHeight w:val="180"/>
        </w:trPr>
        <w:tc>
          <w:tcPr>
            <w:tcW w:w="4126"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b/>
                <w:bCs/>
                <w:sz w:val="14"/>
                <w:szCs w:val="14"/>
                <w:lang w:eastAsia="sv-SE"/>
              </w:rPr>
            </w:pPr>
            <w:r w:rsidRPr="001F75DE">
              <w:rPr>
                <w:rFonts w:ascii="Arial" w:hAnsi="Arial" w:cs="Arial"/>
                <w:b/>
                <w:bCs/>
                <w:sz w:val="14"/>
                <w:szCs w:val="14"/>
                <w:lang w:eastAsia="sv-SE"/>
              </w:rPr>
              <w:t>FÖRVALTNINGSAVDELNINGEN</w:t>
            </w:r>
          </w:p>
        </w:tc>
        <w:tc>
          <w:tcPr>
            <w:tcW w:w="44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1277" w:type="dxa"/>
            <w:gridSpan w:val="2"/>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Kommitténs benämning</w:t>
            </w:r>
          </w:p>
        </w:tc>
        <w:tc>
          <w:tcPr>
            <w:tcW w:w="1717" w:type="dxa"/>
            <w:gridSpan w:val="3"/>
            <w:tcBorders>
              <w:top w:val="nil"/>
              <w:left w:val="nil"/>
              <w:bottom w:val="nil"/>
              <w:right w:val="nil"/>
            </w:tcBorders>
            <w:shd w:val="clear" w:color="auto" w:fill="auto"/>
            <w:noWrap/>
            <w:tcMar>
              <w:right w:w="0" w:type="dxa"/>
            </w:tcMar>
            <w:vAlign w:val="bottom"/>
            <w:hideMark/>
          </w:tcPr>
          <w:p w:rsidR="006459F2" w:rsidRPr="001F75DE" w:rsidRDefault="006459F2" w:rsidP="00733C58">
            <w:pPr>
              <w:overflowPunct/>
              <w:autoSpaceDE/>
              <w:autoSpaceDN/>
              <w:adjustRightInd/>
              <w:textAlignment w:val="auto"/>
              <w:rPr>
                <w:rFonts w:ascii="Arial" w:hAnsi="Arial" w:cs="Arial"/>
                <w:sz w:val="14"/>
                <w:szCs w:val="14"/>
                <w:u w:val="single"/>
                <w:lang w:eastAsia="sv-SE"/>
              </w:rPr>
            </w:pPr>
            <w:r w:rsidRPr="001F75DE">
              <w:rPr>
                <w:rFonts w:ascii="Arial" w:hAnsi="Arial" w:cs="Arial"/>
                <w:sz w:val="14"/>
                <w:szCs w:val="14"/>
                <w:u w:val="single"/>
                <w:lang w:eastAsia="sv-SE"/>
              </w:rPr>
              <w:t xml:space="preserve">Utgifter (i tusental kronor) </w:t>
            </w: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717" w:type="dxa"/>
            <w:gridSpan w:val="3"/>
            <w:tcBorders>
              <w:top w:val="nil"/>
              <w:left w:val="nil"/>
              <w:bottom w:val="nil"/>
              <w:right w:val="nil"/>
            </w:tcBorders>
            <w:shd w:val="clear" w:color="auto" w:fill="auto"/>
            <w:noWrap/>
            <w:tcMar>
              <w:right w:w="0" w:type="dxa"/>
            </w:tcMar>
            <w:vAlign w:val="bottom"/>
            <w:hideMark/>
          </w:tcPr>
          <w:p w:rsidR="006459F2" w:rsidRPr="001F75DE" w:rsidRDefault="006459F2" w:rsidP="00733C58">
            <w:pPr>
              <w:overflowPunct/>
              <w:autoSpaceDE/>
              <w:autoSpaceDN/>
              <w:adjustRightInd/>
              <w:textAlignment w:val="auto"/>
              <w:rPr>
                <w:rFonts w:ascii="Arial" w:hAnsi="Arial" w:cs="Arial"/>
                <w:sz w:val="14"/>
                <w:szCs w:val="14"/>
                <w:u w:val="single"/>
                <w:lang w:eastAsia="sv-SE"/>
              </w:rPr>
            </w:pPr>
            <w:r w:rsidRPr="001F75DE">
              <w:rPr>
                <w:rFonts w:ascii="Arial" w:hAnsi="Arial" w:cs="Arial"/>
                <w:sz w:val="14"/>
                <w:szCs w:val="14"/>
                <w:u w:val="single"/>
                <w:lang w:eastAsia="sv-SE"/>
              </w:rPr>
              <w:t>2012-01-01--2012-12-31</w:t>
            </w: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00" w:type="dxa"/>
            <w:gridSpan w:val="2"/>
            <w:tcBorders>
              <w:top w:val="nil"/>
              <w:left w:val="nil"/>
              <w:bottom w:val="nil"/>
              <w:right w:val="nil"/>
            </w:tcBorders>
            <w:shd w:val="clear" w:color="auto" w:fill="auto"/>
            <w:noWrap/>
            <w:tcMar>
              <w:right w:w="0" w:type="dxa"/>
            </w:tcMar>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Hyra</w:t>
            </w:r>
          </w:p>
        </w:tc>
        <w:tc>
          <w:tcPr>
            <w:tcW w:w="717" w:type="dxa"/>
            <w:tcBorders>
              <w:top w:val="nil"/>
              <w:left w:val="nil"/>
              <w:bottom w:val="nil"/>
              <w:right w:val="nil"/>
            </w:tcBorders>
            <w:shd w:val="clear" w:color="auto" w:fill="auto"/>
            <w:noWrap/>
            <w:tcMar>
              <w:right w:w="0" w:type="dxa"/>
            </w:tcMar>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Lön, m.m.</w:t>
            </w: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Dagarvoden</w:t>
            </w: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00" w:type="dxa"/>
            <w:gridSpan w:val="2"/>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i/>
                <w:iCs/>
                <w:sz w:val="14"/>
                <w:szCs w:val="14"/>
                <w:lang w:eastAsia="sv-SE"/>
              </w:rPr>
            </w:pPr>
          </w:p>
        </w:tc>
        <w:tc>
          <w:tcPr>
            <w:tcW w:w="717"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00" w:type="dxa"/>
            <w:gridSpan w:val="2"/>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i/>
                <w:iCs/>
                <w:sz w:val="14"/>
                <w:szCs w:val="14"/>
                <w:lang w:eastAsia="sv-SE"/>
              </w:rPr>
            </w:pPr>
          </w:p>
        </w:tc>
        <w:tc>
          <w:tcPr>
            <w:tcW w:w="717"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4126"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1000" w:type="dxa"/>
            <w:gridSpan w:val="2"/>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i/>
                <w:iCs/>
                <w:sz w:val="14"/>
                <w:szCs w:val="14"/>
                <w:lang w:eastAsia="sv-SE"/>
              </w:rPr>
            </w:pPr>
            <w:r w:rsidRPr="001F75DE">
              <w:rPr>
                <w:rFonts w:ascii="Arial" w:hAnsi="Arial" w:cs="Arial"/>
                <w:i/>
                <w:iCs/>
                <w:sz w:val="14"/>
                <w:szCs w:val="14"/>
                <w:lang w:eastAsia="sv-SE"/>
              </w:rPr>
              <w:t> </w:t>
            </w:r>
          </w:p>
        </w:tc>
        <w:tc>
          <w:tcPr>
            <w:tcW w:w="717"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00" w:type="dxa"/>
            <w:gridSpan w:val="2"/>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i/>
                <w:iCs/>
                <w:sz w:val="14"/>
                <w:szCs w:val="14"/>
                <w:lang w:eastAsia="sv-SE"/>
              </w:rPr>
            </w:pPr>
          </w:p>
        </w:tc>
        <w:tc>
          <w:tcPr>
            <w:tcW w:w="717"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00" w:type="dxa"/>
            <w:gridSpan w:val="2"/>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xml:space="preserve">  </w:t>
            </w:r>
          </w:p>
        </w:tc>
        <w:tc>
          <w:tcPr>
            <w:tcW w:w="717"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Gemensamma utgifter - kommittéverksamheten</w:t>
            </w:r>
          </w:p>
        </w:tc>
        <w:tc>
          <w:tcPr>
            <w:tcW w:w="1000" w:type="dxa"/>
            <w:gridSpan w:val="2"/>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25 103 </w:t>
            </w:r>
          </w:p>
        </w:tc>
        <w:tc>
          <w:tcPr>
            <w:tcW w:w="717"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9 604 </w:t>
            </w: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  -  </w:t>
            </w: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00" w:type="dxa"/>
            <w:gridSpan w:val="2"/>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717"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r>
      <w:tr w:rsidR="006459F2" w:rsidRPr="001F75DE" w:rsidTr="00733C58">
        <w:trPr>
          <w:trHeight w:val="180"/>
        </w:trPr>
        <w:tc>
          <w:tcPr>
            <w:tcW w:w="4126"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Summa</w:t>
            </w:r>
          </w:p>
        </w:tc>
        <w:tc>
          <w:tcPr>
            <w:tcW w:w="1000" w:type="dxa"/>
            <w:gridSpan w:val="2"/>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25 103 </w:t>
            </w:r>
          </w:p>
        </w:tc>
        <w:tc>
          <w:tcPr>
            <w:tcW w:w="717"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9 604 </w:t>
            </w:r>
          </w:p>
        </w:tc>
        <w:tc>
          <w:tcPr>
            <w:tcW w:w="903"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  -  </w:t>
            </w:r>
          </w:p>
        </w:tc>
      </w:tr>
      <w:tr w:rsidR="006459F2" w:rsidRPr="001F75DE" w:rsidTr="00733C58">
        <w:trPr>
          <w:trHeight w:val="180"/>
        </w:trPr>
        <w:tc>
          <w:tcPr>
            <w:tcW w:w="412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00" w:type="dxa"/>
            <w:gridSpan w:val="2"/>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717"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903"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Default="006459F2" w:rsidP="00733C58">
            <w:pPr>
              <w:pStyle w:val="Brdtext"/>
            </w:pPr>
          </w:p>
        </w:tc>
      </w:tr>
    </w:tbl>
    <w:tbl>
      <w:tblPr>
        <w:tblW w:w="6436" w:type="dxa"/>
        <w:tblInd w:w="55" w:type="dxa"/>
        <w:tblCellMar>
          <w:left w:w="70" w:type="dxa"/>
          <w:right w:w="70" w:type="dxa"/>
        </w:tblCellMar>
        <w:tblLook w:val="04A0" w:firstRow="1" w:lastRow="0" w:firstColumn="1" w:lastColumn="0" w:noHBand="0" w:noVBand="1"/>
      </w:tblPr>
      <w:tblGrid>
        <w:gridCol w:w="700"/>
        <w:gridCol w:w="820"/>
        <w:gridCol w:w="1036"/>
        <w:gridCol w:w="920"/>
        <w:gridCol w:w="1020"/>
        <w:gridCol w:w="1020"/>
        <w:gridCol w:w="920"/>
      </w:tblGrid>
      <w:tr w:rsidR="006459F2" w:rsidRPr="001F75DE" w:rsidTr="00733C58">
        <w:trPr>
          <w:trHeight w:val="180"/>
        </w:trPr>
        <w:tc>
          <w:tcPr>
            <w:tcW w:w="70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Tryckning</w:t>
            </w: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Konsultationer</w:t>
            </w: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xml:space="preserve">Övriga </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Bidrag till</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Inkomster</w:t>
            </w: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Summa</w:t>
            </w: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administra-</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myndigheter,</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av försäljning</w:t>
            </w: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tiva</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institutioner,</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m.m.</w:t>
            </w: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70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1036"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utgifter</w:t>
            </w:r>
          </w:p>
        </w:tc>
        <w:tc>
          <w:tcPr>
            <w:tcW w:w="10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m.m.</w:t>
            </w:r>
          </w:p>
        </w:tc>
        <w:tc>
          <w:tcPr>
            <w:tcW w:w="10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r w:rsidRPr="001F75DE">
              <w:rPr>
                <w:rFonts w:ascii="Arial" w:hAnsi="Arial" w:cs="Arial"/>
                <w:sz w:val="14"/>
                <w:szCs w:val="14"/>
                <w:lang w:eastAsia="sv-SE"/>
              </w:rPr>
              <w:t> </w:t>
            </w: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129 </w:t>
            </w: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  -  </w:t>
            </w: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1 430 </w:t>
            </w: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893 </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- 1 </w:t>
            </w: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r w:rsidRPr="001F75DE">
              <w:rPr>
                <w:rFonts w:ascii="Arial" w:hAnsi="Arial" w:cs="Arial"/>
                <w:sz w:val="14"/>
                <w:szCs w:val="14"/>
                <w:lang w:eastAsia="sv-SE"/>
              </w:rPr>
              <w:t xml:space="preserve">37 158 </w:t>
            </w: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textAlignment w:val="auto"/>
              <w:rPr>
                <w:rFonts w:ascii="Arial" w:hAnsi="Arial" w:cs="Arial"/>
                <w:sz w:val="14"/>
                <w:szCs w:val="14"/>
                <w:lang w:eastAsia="sv-SE"/>
              </w:rPr>
            </w:pPr>
          </w:p>
        </w:tc>
      </w:tr>
      <w:tr w:rsidR="006459F2" w:rsidRPr="001F75DE" w:rsidTr="00733C58">
        <w:trPr>
          <w:trHeight w:val="180"/>
        </w:trPr>
        <w:tc>
          <w:tcPr>
            <w:tcW w:w="70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129 </w:t>
            </w:r>
          </w:p>
        </w:tc>
        <w:tc>
          <w:tcPr>
            <w:tcW w:w="8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  -  </w:t>
            </w:r>
          </w:p>
        </w:tc>
        <w:tc>
          <w:tcPr>
            <w:tcW w:w="1036"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1 430 </w:t>
            </w:r>
          </w:p>
        </w:tc>
        <w:tc>
          <w:tcPr>
            <w:tcW w:w="9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893 </w:t>
            </w:r>
          </w:p>
        </w:tc>
        <w:tc>
          <w:tcPr>
            <w:tcW w:w="10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  -  </w:t>
            </w:r>
          </w:p>
        </w:tc>
        <w:tc>
          <w:tcPr>
            <w:tcW w:w="10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- 1 </w:t>
            </w:r>
          </w:p>
        </w:tc>
        <w:tc>
          <w:tcPr>
            <w:tcW w:w="920" w:type="dxa"/>
            <w:tcBorders>
              <w:top w:val="nil"/>
              <w:left w:val="nil"/>
              <w:bottom w:val="single" w:sz="4" w:space="0" w:color="auto"/>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b/>
                <w:bCs/>
                <w:sz w:val="14"/>
                <w:szCs w:val="14"/>
                <w:lang w:eastAsia="sv-SE"/>
              </w:rPr>
            </w:pPr>
            <w:r w:rsidRPr="001F75DE">
              <w:rPr>
                <w:rFonts w:ascii="Arial" w:hAnsi="Arial" w:cs="Arial"/>
                <w:b/>
                <w:bCs/>
                <w:sz w:val="14"/>
                <w:szCs w:val="14"/>
                <w:lang w:eastAsia="sv-SE"/>
              </w:rPr>
              <w:t xml:space="preserve">37 158 </w:t>
            </w:r>
          </w:p>
        </w:tc>
      </w:tr>
      <w:tr w:rsidR="006459F2" w:rsidRPr="001F75DE" w:rsidTr="00733C58">
        <w:trPr>
          <w:trHeight w:val="180"/>
        </w:trPr>
        <w:tc>
          <w:tcPr>
            <w:tcW w:w="70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8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1036"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10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c>
          <w:tcPr>
            <w:tcW w:w="920" w:type="dxa"/>
            <w:tcBorders>
              <w:top w:val="nil"/>
              <w:left w:val="nil"/>
              <w:bottom w:val="nil"/>
              <w:right w:val="nil"/>
            </w:tcBorders>
            <w:shd w:val="clear" w:color="auto" w:fill="auto"/>
            <w:noWrap/>
            <w:vAlign w:val="bottom"/>
            <w:hideMark/>
          </w:tcPr>
          <w:p w:rsidR="006459F2" w:rsidRPr="001F75DE" w:rsidRDefault="006459F2" w:rsidP="00733C58">
            <w:pPr>
              <w:overflowPunct/>
              <w:autoSpaceDE/>
              <w:autoSpaceDN/>
              <w:adjustRightInd/>
              <w:jc w:val="right"/>
              <w:textAlignment w:val="auto"/>
              <w:rPr>
                <w:rFonts w:ascii="Arial" w:hAnsi="Arial" w:cs="Arial"/>
                <w:sz w:val="14"/>
                <w:szCs w:val="14"/>
                <w:lang w:eastAsia="sv-SE"/>
              </w:rPr>
            </w:pPr>
          </w:p>
        </w:tc>
      </w:tr>
    </w:tbl>
    <w:p w:rsidR="006459F2" w:rsidRDefault="006459F2" w:rsidP="00733C58">
      <w:pPr>
        <w:pStyle w:val="Brdtextmedindrag"/>
      </w:pPr>
    </w:p>
    <w:p w:rsidR="006459F2" w:rsidRDefault="006459F2">
      <w:pPr>
        <w:overflowPunct/>
        <w:autoSpaceDE/>
        <w:autoSpaceDN/>
        <w:adjustRightInd/>
        <w:textAlignment w:val="auto"/>
        <w:rPr>
          <w:sz w:val="20"/>
        </w:rPr>
      </w:pPr>
      <w:r>
        <w:br w:type="page"/>
      </w:r>
    </w:p>
    <w:tbl>
      <w:tblPr>
        <w:tblStyle w:val="Tabellrutnt"/>
        <w:tblW w:w="0" w:type="auto"/>
        <w:tblLook w:val="01E0" w:firstRow="1" w:lastRow="1" w:firstColumn="1" w:lastColumn="1" w:noHBand="0" w:noVBand="0"/>
      </w:tblPr>
      <w:tblGrid>
        <w:gridCol w:w="6038"/>
      </w:tblGrid>
      <w:tr w:rsidR="006459F2" w:rsidTr="00733C58">
        <w:trPr>
          <w:cantSplit/>
          <w:trHeight w:val="567"/>
        </w:trPr>
        <w:tc>
          <w:tcPr>
            <w:tcW w:w="6038" w:type="dxa"/>
            <w:tcBorders>
              <w:top w:val="nil"/>
              <w:left w:val="nil"/>
              <w:bottom w:val="nil"/>
              <w:right w:val="nil"/>
            </w:tcBorders>
          </w:tcPr>
          <w:p w:rsidR="006459F2" w:rsidRPr="001768C6" w:rsidRDefault="006459F2" w:rsidP="00733C58">
            <w:pPr>
              <w:pStyle w:val="Propbilaga"/>
            </w:pPr>
            <w:r>
              <w:rPr>
                <w:sz w:val="18"/>
              </w:rPr>
              <w:lastRenderedPageBreak/>
              <w:br w:type="page"/>
            </w:r>
            <w:bookmarkStart w:id="683" w:name="_Toc349138092"/>
            <w:bookmarkStart w:id="684" w:name="_Toc349138432"/>
            <w:r w:rsidRPr="001768C6">
              <w:t xml:space="preserve">Bilaga </w:t>
            </w:r>
            <w:r>
              <w:t>2</w:t>
            </w:r>
            <w:r w:rsidRPr="001768C6">
              <w:t xml:space="preserve"> Kommittékostnader</w:t>
            </w:r>
            <w:r>
              <w:t>nas utveckling</w:t>
            </w:r>
            <w:bookmarkEnd w:id="683"/>
            <w:bookmarkEnd w:id="684"/>
          </w:p>
        </w:tc>
      </w:tr>
    </w:tbl>
    <w:p w:rsidR="006459F2" w:rsidRDefault="006459F2" w:rsidP="00733C58">
      <w:pPr>
        <w:pStyle w:val="Brdtextmedindrag"/>
      </w:pPr>
    </w:p>
    <w:p w:rsidR="006459F2" w:rsidRDefault="006459F2" w:rsidP="00733C58">
      <w:pPr>
        <w:pStyle w:val="Brdtextmedindrag"/>
      </w:pPr>
    </w:p>
    <w:p w:rsidR="006459F2" w:rsidRPr="00521A73" w:rsidRDefault="006459F2" w:rsidP="00733C58">
      <w:pPr>
        <w:overflowPunct/>
        <w:autoSpaceDE/>
        <w:autoSpaceDN/>
        <w:adjustRightInd/>
        <w:jc w:val="both"/>
        <w:textAlignment w:val="auto"/>
        <w:rPr>
          <w:rFonts w:ascii="Arial" w:hAnsi="Arial" w:cs="Arial"/>
          <w:b/>
          <w:bCs/>
          <w:sz w:val="20"/>
          <w:lang w:eastAsia="sv-SE"/>
        </w:rPr>
      </w:pPr>
      <w:r w:rsidRPr="00521A73">
        <w:rPr>
          <w:rFonts w:ascii="Arial" w:hAnsi="Arial" w:cs="Arial"/>
          <w:b/>
          <w:bCs/>
          <w:sz w:val="20"/>
          <w:lang w:eastAsia="sv-SE"/>
        </w:rPr>
        <w:t>Diagram 1: Totala utgifter för kommittéer (i fasta priser 200</w:t>
      </w:r>
      <w:r>
        <w:rPr>
          <w:rFonts w:ascii="Arial" w:hAnsi="Arial" w:cs="Arial"/>
          <w:b/>
          <w:bCs/>
          <w:sz w:val="20"/>
          <w:lang w:eastAsia="sv-SE"/>
        </w:rPr>
        <w:t>7</w:t>
      </w:r>
      <w:r w:rsidRPr="00521A73">
        <w:rPr>
          <w:rFonts w:ascii="Arial" w:hAnsi="Arial" w:cs="Arial"/>
          <w:b/>
          <w:bCs/>
          <w:sz w:val="20"/>
          <w:lang w:eastAsia="sv-SE"/>
        </w:rPr>
        <w:t>)</w:t>
      </w:r>
    </w:p>
    <w:p w:rsidR="006459F2" w:rsidRDefault="006459F2" w:rsidP="00733C58">
      <w:pPr>
        <w:pStyle w:val="Brdtextmedindrag"/>
      </w:pPr>
      <w:r>
        <w:rPr>
          <w:noProof/>
          <w:lang w:eastAsia="sv-SE"/>
        </w:rPr>
        <w:drawing>
          <wp:inline distT="0" distB="0" distL="0" distR="0" wp14:anchorId="4EB107D1" wp14:editId="7885BD35">
            <wp:extent cx="3745230" cy="2542887"/>
            <wp:effectExtent l="0" t="0" r="7620" b="0"/>
            <wp:docPr id="1" name="Diagram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rsidR="006459F2" w:rsidRDefault="006459F2" w:rsidP="00733C58">
      <w:pPr>
        <w:pStyle w:val="Brdtextmedindrag"/>
      </w:pPr>
    </w:p>
    <w:p w:rsidR="006459F2" w:rsidRDefault="006459F2" w:rsidP="00733C58">
      <w:pPr>
        <w:pStyle w:val="Brdtextmedindrag"/>
      </w:pPr>
    </w:p>
    <w:p w:rsidR="006459F2" w:rsidRPr="00521A73" w:rsidRDefault="006459F2" w:rsidP="00733C58">
      <w:pPr>
        <w:overflowPunct/>
        <w:autoSpaceDE/>
        <w:autoSpaceDN/>
        <w:adjustRightInd/>
        <w:jc w:val="both"/>
        <w:textAlignment w:val="auto"/>
        <w:rPr>
          <w:rFonts w:ascii="Arial" w:hAnsi="Arial" w:cs="Arial"/>
          <w:b/>
          <w:bCs/>
          <w:sz w:val="20"/>
          <w:lang w:eastAsia="sv-SE"/>
        </w:rPr>
      </w:pPr>
      <w:r w:rsidRPr="00521A73">
        <w:rPr>
          <w:rFonts w:ascii="Arial" w:hAnsi="Arial" w:cs="Arial"/>
          <w:b/>
          <w:bCs/>
          <w:sz w:val="20"/>
          <w:lang w:eastAsia="sv-SE"/>
        </w:rPr>
        <w:t>Diagram 2: Utgifter för konsultationer (i fasta priser 200</w:t>
      </w:r>
      <w:r>
        <w:rPr>
          <w:rFonts w:ascii="Arial" w:hAnsi="Arial" w:cs="Arial"/>
          <w:b/>
          <w:bCs/>
          <w:sz w:val="20"/>
          <w:lang w:eastAsia="sv-SE"/>
        </w:rPr>
        <w:t>7</w:t>
      </w:r>
      <w:r w:rsidRPr="00521A73">
        <w:rPr>
          <w:rFonts w:ascii="Arial" w:hAnsi="Arial" w:cs="Arial"/>
          <w:b/>
          <w:bCs/>
          <w:sz w:val="20"/>
          <w:lang w:eastAsia="sv-SE"/>
        </w:rPr>
        <w:t>)</w:t>
      </w:r>
    </w:p>
    <w:p w:rsidR="006459F2" w:rsidRDefault="006459F2" w:rsidP="00733C58">
      <w:pPr>
        <w:pStyle w:val="Brdtextmedindrag"/>
      </w:pPr>
      <w:r>
        <w:rPr>
          <w:noProof/>
          <w:lang w:eastAsia="sv-SE"/>
        </w:rPr>
        <w:drawing>
          <wp:inline distT="0" distB="0" distL="0" distR="0" wp14:anchorId="3DB883C1" wp14:editId="6AA3535C">
            <wp:extent cx="3745230" cy="2617484"/>
            <wp:effectExtent l="0" t="0" r="7620" b="0"/>
            <wp:docPr id="2" name="Diagram 2"/>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006459F2" w:rsidRDefault="006459F2" w:rsidP="00733C58">
      <w:pPr>
        <w:pStyle w:val="Brdtextmedindrag"/>
      </w:pPr>
    </w:p>
    <w:p w:rsidR="006459F2" w:rsidRDefault="006459F2" w:rsidP="00733C58">
      <w:pPr>
        <w:pStyle w:val="Brdtextmedindrag"/>
        <w:sectPr w:rsidR="006459F2" w:rsidSect="00733C58">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1417" w:right="2438" w:bottom="1191" w:left="737" w:header="0" w:footer="709" w:gutter="283"/>
          <w:cols w:space="720"/>
          <w:docGrid w:linePitch="245"/>
        </w:sectPr>
      </w:pPr>
    </w:p>
    <w:p w:rsidR="006459F2" w:rsidRDefault="006459F2" w:rsidP="00733C58">
      <w:pPr>
        <w:pStyle w:val="Brdtextmedindrag"/>
      </w:pPr>
    </w:p>
    <w:p w:rsidR="006459F2" w:rsidRPr="008A2B7E" w:rsidRDefault="006459F2" w:rsidP="00733C58">
      <w:pPr>
        <w:pStyle w:val="Brdtextmedindrag"/>
      </w:pPr>
    </w:p>
    <w:p w:rsidR="00037DCF" w:rsidRPr="00544CF9" w:rsidRDefault="00037DCF" w:rsidP="00037DCF">
      <w:pPr>
        <w:pStyle w:val="Propbilaga"/>
        <w:rPr>
          <w:szCs w:val="27"/>
        </w:rPr>
      </w:pPr>
      <w:bookmarkStart w:id="685" w:name="_Toc349138093"/>
      <w:bookmarkStart w:id="686" w:name="_Toc349138433"/>
      <w:r w:rsidRPr="00544CF9">
        <w:rPr>
          <w:szCs w:val="27"/>
        </w:rPr>
        <w:lastRenderedPageBreak/>
        <w:t>Bilaga 3 Könsfördelning i statliga kommittéer</w:t>
      </w:r>
      <w:bookmarkEnd w:id="680"/>
      <w:bookmarkEnd w:id="685"/>
      <w:bookmarkEnd w:id="686"/>
    </w:p>
    <w:p w:rsidR="00037DCF" w:rsidRPr="007F1A04" w:rsidRDefault="00037DCF" w:rsidP="00037DCF">
      <w:pPr>
        <w:pStyle w:val="Brdtext"/>
      </w:pPr>
      <w:r w:rsidRPr="007F1A04">
        <w:t xml:space="preserve">I denna bilaga redovisas fördelningen mellan kvinnor och män i statliga kommittéer. </w:t>
      </w:r>
    </w:p>
    <w:p w:rsidR="00037DCF" w:rsidRPr="007F1A04" w:rsidRDefault="00037DCF" w:rsidP="00037DCF">
      <w:pPr>
        <w:pStyle w:val="Brdtextmedindrag"/>
      </w:pPr>
      <w:r w:rsidRPr="007F1A04">
        <w:t>Uppgifter finns för varje departement</w:t>
      </w:r>
      <w:r>
        <w:t>s</w:t>
      </w:r>
      <w:r w:rsidRPr="007F1A04">
        <w:t xml:space="preserve"> område och totalt för kommittéväsendet. Uppgifterna avser fyra grupper, nämligen ordförande och särskilda utredare m.m., ledamöter, sakkunniga m.m. samt sekreterare och övriga. Mätmetoden justeras fr.o.m. årets kommittéberättelse. Den statistik som numera tas fram omfattar bara de</w:t>
      </w:r>
      <w:r>
        <w:t>m</w:t>
      </w:r>
      <w:r w:rsidRPr="007F1A04">
        <w:t xml:space="preserve"> som under redovisat år varit förordnade i en pågående kommitté. Tidigare inkluderades även </w:t>
      </w:r>
      <w:r>
        <w:t>de</w:t>
      </w:r>
      <w:r w:rsidRPr="007F1A04">
        <w:t xml:space="preserve"> som någon gång varit förordnade i en kommitté som fortfarande var pågående. Syftet med förändringen är att redovisningen bättre ska kunna jämföras med den årliga sammanställning av statistik i statliga myndigheters styrelser som lämnas till riksdagen i annat sammanhang.</w:t>
      </w:r>
    </w:p>
    <w:p w:rsidR="00037DCF" w:rsidRPr="007F1A04" w:rsidRDefault="00037DCF" w:rsidP="00037DCF">
      <w:pPr>
        <w:pStyle w:val="Brdtextmedindrag"/>
      </w:pPr>
      <w:r w:rsidRPr="007F1A04">
        <w:t xml:space="preserve">I årets kommittéberättelse redogörs </w:t>
      </w:r>
      <w:r>
        <w:t xml:space="preserve">det </w:t>
      </w:r>
      <w:r w:rsidRPr="007F1A04">
        <w:t xml:space="preserve">för könsfördelningen genom att antalet personer och den procentuella fördelningen inom kommittéerna anges enligt den nya mätmetoden. Detta år är ett övergångsår. Det finns inte något exakt jämförelsematerial </w:t>
      </w:r>
      <w:r>
        <w:t>som avser</w:t>
      </w:r>
      <w:r w:rsidRPr="007F1A04">
        <w:t xml:space="preserve"> föregående år eftersom mätmetoden har förändrats. I nästa års kommittéberättelse kommer </w:t>
      </w:r>
      <w:r w:rsidR="0063023B">
        <w:t>e</w:t>
      </w:r>
      <w:r>
        <w:t xml:space="preserve">n </w:t>
      </w:r>
      <w:r w:rsidRPr="007F1A04">
        <w:t xml:space="preserve">jämförelse att kunna göras med den förändrade redovisningen för i år. </w:t>
      </w:r>
      <w:r>
        <w:t>D</w:t>
      </w:r>
      <w:r w:rsidRPr="007F1A04">
        <w:t xml:space="preserve">enna bilaga </w:t>
      </w:r>
      <w:r>
        <w:t>omfattar</w:t>
      </w:r>
      <w:r w:rsidRPr="007F1A04">
        <w:t xml:space="preserve"> dock både statistik för 2012 enligt den nya mätmetoden och statistik för 2012 enligt tidigare mätmetod jämförd med statistik från förra årets kommittéberättelse.</w:t>
      </w:r>
    </w:p>
    <w:p w:rsidR="00037DCF" w:rsidRPr="007F1A04" w:rsidRDefault="00037DCF" w:rsidP="00037DCF">
      <w:pPr>
        <w:pStyle w:val="Brdtextmedindrag"/>
      </w:pPr>
      <w:r w:rsidRPr="007F1A04">
        <w:t xml:space="preserve">Inom gruppen </w:t>
      </w:r>
      <w:r w:rsidRPr="007F1A04">
        <w:rPr>
          <w:i/>
        </w:rPr>
        <w:t>ordförande m.m.</w:t>
      </w:r>
      <w:r w:rsidRPr="007F1A04">
        <w:t xml:space="preserve"> är </w:t>
      </w:r>
      <w:r>
        <w:t>32 procent kvinnor</w:t>
      </w:r>
      <w:r w:rsidRPr="007F1A04">
        <w:t xml:space="preserve"> och </w:t>
      </w:r>
      <w:r>
        <w:t>68 procent män</w:t>
      </w:r>
      <w:r w:rsidRPr="007F1A04">
        <w:t xml:space="preserve">. </w:t>
      </w:r>
      <w:r>
        <w:t>Det är</w:t>
      </w:r>
      <w:r w:rsidRPr="007F1A04">
        <w:t xml:space="preserve"> endast Landsbygdsdepartementets kommittéer som har en andel kvinnor på mer än 50 procent. Det rör sig emellertid om ett litet antal kommittéer. Två departement, Försvarsdepartementet och Arbetsmarknadsdepartementet, har lika många kvinnliga som manliga ordförande. För övriga departement överstiger andelen män som är ordförande andelen kvinnor.</w:t>
      </w:r>
    </w:p>
    <w:p w:rsidR="00037DCF" w:rsidRPr="007F1A04" w:rsidRDefault="00037DCF" w:rsidP="00037DCF">
      <w:pPr>
        <w:pStyle w:val="Brdtextmedindrag"/>
      </w:pPr>
      <w:r w:rsidRPr="007F1A04">
        <w:t xml:space="preserve">Inom gruppen </w:t>
      </w:r>
      <w:r w:rsidRPr="007F1A04">
        <w:rPr>
          <w:i/>
        </w:rPr>
        <w:t>ledamöter</w:t>
      </w:r>
      <w:r w:rsidRPr="007F1A04">
        <w:t xml:space="preserve"> är </w:t>
      </w:r>
      <w:r>
        <w:t>43</w:t>
      </w:r>
      <w:r w:rsidRPr="007F1A04">
        <w:t xml:space="preserve"> procent </w:t>
      </w:r>
      <w:r>
        <w:t>kvinnor</w:t>
      </w:r>
      <w:r w:rsidRPr="007F1A04">
        <w:t xml:space="preserve"> och </w:t>
      </w:r>
      <w:r>
        <w:t>57</w:t>
      </w:r>
      <w:r w:rsidRPr="007F1A04">
        <w:t xml:space="preserve"> procent </w:t>
      </w:r>
      <w:r>
        <w:t>män</w:t>
      </w:r>
      <w:r w:rsidRPr="007F1A04">
        <w:t>. På departementsnivå när det gäller ledamöter för 2012 har Utbildningsdepartementet och Kulturdepartementet jämnast könsfördelning, 52 procent kvinnor och 48 procent män. Andelen manliga l</w:t>
      </w:r>
      <w:r>
        <w:t>edamöter på övriga departement varierar</w:t>
      </w:r>
      <w:r w:rsidRPr="007F1A04">
        <w:t xml:space="preserve"> mellan 47 och 70 procent.</w:t>
      </w:r>
    </w:p>
    <w:p w:rsidR="00037DCF" w:rsidRDefault="00037DCF" w:rsidP="00037DCF">
      <w:pPr>
        <w:pStyle w:val="Brdtextmedindrag"/>
      </w:pPr>
      <w:r w:rsidRPr="007F1A04">
        <w:t xml:space="preserve">Inom gruppen </w:t>
      </w:r>
      <w:r w:rsidRPr="007F1A04">
        <w:rPr>
          <w:i/>
        </w:rPr>
        <w:t>sakkunniga m.m.</w:t>
      </w:r>
      <w:r w:rsidRPr="007F1A04">
        <w:t xml:space="preserve"> är hälften män och hälften kvinnor. Endast kommittéer under Utrikesdepartementet har sakkunniga där andelen män är över 60 procent.</w:t>
      </w:r>
    </w:p>
    <w:p w:rsidR="00037DCF" w:rsidRPr="007F1A04" w:rsidRDefault="00037DCF" w:rsidP="00037DCF">
      <w:pPr>
        <w:pStyle w:val="Brdtextmedindrag"/>
      </w:pPr>
      <w:r w:rsidRPr="007F1A04">
        <w:t xml:space="preserve">Totalt i gruppen </w:t>
      </w:r>
      <w:r w:rsidRPr="007F1A04">
        <w:rPr>
          <w:i/>
        </w:rPr>
        <w:t>sekreterare och övriga</w:t>
      </w:r>
      <w:r w:rsidRPr="007F1A04">
        <w:t xml:space="preserve"> </w:t>
      </w:r>
      <w:r>
        <w:t>är</w:t>
      </w:r>
      <w:r w:rsidRPr="007F1A04">
        <w:t xml:space="preserve"> andelen kvinnor 60 procent och andelen män 40 procent. Åtta av tolv departement har mer än 50 procent kvinnor i gruppen sekreterare och övriga. </w:t>
      </w:r>
    </w:p>
    <w:p w:rsidR="00037DCF" w:rsidRDefault="00037DCF" w:rsidP="00037DCF">
      <w:pPr>
        <w:pStyle w:val="Brdtext"/>
      </w:pPr>
    </w:p>
    <w:p w:rsidR="00037DCF" w:rsidRDefault="00037DCF" w:rsidP="00925127">
      <w:pPr>
        <w:pStyle w:val="Brdtextmedindrag"/>
        <w:sectPr w:rsidR="00037DCF" w:rsidSect="00037DCF">
          <w:type w:val="continuous"/>
          <w:pgSz w:w="9356" w:h="13721" w:code="9"/>
          <w:pgMar w:top="1417" w:right="2438" w:bottom="1191" w:left="737" w:header="0" w:footer="709" w:gutter="283"/>
          <w:cols w:space="720"/>
          <w:docGrid w:linePitch="245"/>
        </w:sectPr>
      </w:pPr>
    </w:p>
    <w:p w:rsidR="00037DCF" w:rsidRDefault="00037DCF" w:rsidP="00925127">
      <w:pPr>
        <w:pStyle w:val="Brdtextmedindrag"/>
      </w:pPr>
      <w:r>
        <w:lastRenderedPageBreak/>
        <w:br w:type="page"/>
      </w:r>
    </w:p>
    <w:p w:rsidR="00037DCF" w:rsidRPr="0063023B" w:rsidRDefault="00037DCF" w:rsidP="0063023B">
      <w:pPr>
        <w:rPr>
          <w:sz w:val="30"/>
          <w:szCs w:val="30"/>
        </w:rPr>
      </w:pPr>
      <w:bookmarkStart w:id="687" w:name="_Toc348704944"/>
      <w:r w:rsidRPr="0063023B">
        <w:rPr>
          <w:sz w:val="30"/>
          <w:szCs w:val="30"/>
        </w:rPr>
        <w:lastRenderedPageBreak/>
        <w:t>Bilaga 3 Könsfördelning i statliga kommittéer</w:t>
      </w:r>
      <w:bookmarkEnd w:id="687"/>
    </w:p>
    <w:p w:rsidR="00037DCF" w:rsidRPr="00DB6DA8" w:rsidRDefault="00037DCF" w:rsidP="00037DCF">
      <w:pPr>
        <w:pStyle w:val="Rubrik1utannumrering"/>
        <w:rPr>
          <w:sz w:val="23"/>
          <w:szCs w:val="23"/>
        </w:rPr>
      </w:pPr>
      <w:r w:rsidRPr="00DB6DA8">
        <w:rPr>
          <w:sz w:val="23"/>
          <w:szCs w:val="23"/>
        </w:rPr>
        <w:t>Könsfördelning i statliga kommittéer 2012</w:t>
      </w:r>
    </w:p>
    <w:p w:rsidR="00037DCF" w:rsidRPr="000D3915" w:rsidRDefault="00037DCF" w:rsidP="00037DCF">
      <w:pPr>
        <w:pStyle w:val="Brdtext"/>
      </w:pPr>
      <w:r>
        <w:t>Ny mätmetod</w:t>
      </w:r>
    </w:p>
    <w:p w:rsidR="00037DCF" w:rsidRPr="00055F4C" w:rsidRDefault="00037DCF" w:rsidP="00037DCF">
      <w:pPr>
        <w:pStyle w:val="Rubrik5utannumrering"/>
      </w:pPr>
      <w:r>
        <w:t>Antal och procent</w:t>
      </w:r>
    </w:p>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037DCF" w:rsidRPr="00F811F4"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F811F4" w:rsidRDefault="00037DCF" w:rsidP="0007545F">
            <w:pPr>
              <w:pStyle w:val="Rubrik3utannumrering"/>
              <w:spacing w:before="100"/>
            </w:pPr>
            <w:r w:rsidRPr="00F811F4">
              <w:t>Samtliga departement</w:t>
            </w:r>
          </w:p>
        </w:tc>
      </w:tr>
      <w:tr w:rsidR="00037DCF" w:rsidRPr="00F811F4" w:rsidTr="0007545F">
        <w:trPr>
          <w:trHeight w:val="131"/>
        </w:trPr>
        <w:tc>
          <w:tcPr>
            <w:tcW w:w="2380" w:type="dxa"/>
            <w:vMerge w:val="restart"/>
            <w:tcBorders>
              <w:top w:val="nil"/>
              <w:left w:val="nil"/>
              <w:bottom w:val="nil"/>
              <w:right w:val="nil"/>
            </w:tcBorders>
            <w:shd w:val="clear" w:color="auto" w:fill="auto"/>
          </w:tcPr>
          <w:p w:rsidR="00037DCF" w:rsidRPr="00F811F4" w:rsidRDefault="00037DCF" w:rsidP="0007545F">
            <w:pPr>
              <w:pStyle w:val="Brdtext"/>
            </w:pPr>
            <w:r>
              <w:t>Funktion</w:t>
            </w:r>
          </w:p>
        </w:tc>
        <w:tc>
          <w:tcPr>
            <w:tcW w:w="1640" w:type="dxa"/>
            <w:gridSpan w:val="3"/>
            <w:vMerge w:val="restart"/>
            <w:tcBorders>
              <w:top w:val="single" w:sz="4" w:space="0" w:color="auto"/>
              <w:left w:val="nil"/>
              <w:bottom w:val="single" w:sz="4" w:space="0" w:color="000000"/>
              <w:right w:val="nil"/>
            </w:tcBorders>
            <w:shd w:val="clear" w:color="auto" w:fill="auto"/>
          </w:tcPr>
          <w:p w:rsidR="00037DCF" w:rsidRPr="00F811F4" w:rsidRDefault="00037DCF" w:rsidP="0007545F">
            <w:pPr>
              <w:pStyle w:val="Brdtext"/>
            </w:pPr>
            <w:r>
              <w:t>Antal 2012</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r w:rsidRPr="00F811F4">
              <w:t xml:space="preserve">Könsfördelning </w:t>
            </w:r>
          </w:p>
        </w:tc>
        <w:tc>
          <w:tcPr>
            <w:tcW w:w="400" w:type="dxa"/>
            <w:vMerge w:val="restart"/>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p>
        </w:tc>
      </w:tr>
      <w:tr w:rsidR="00037DCF" w:rsidRPr="00F811F4" w:rsidTr="0007545F">
        <w:trPr>
          <w:trHeight w:val="205"/>
        </w:trPr>
        <w:tc>
          <w:tcPr>
            <w:tcW w:w="2380" w:type="dxa"/>
            <w:vMerge/>
            <w:tcBorders>
              <w:top w:val="nil"/>
              <w:left w:val="nil"/>
              <w:bottom w:val="nil"/>
              <w:right w:val="nil"/>
            </w:tcBorders>
            <w:vAlign w:val="center"/>
          </w:tcPr>
          <w:p w:rsidR="00037DCF" w:rsidRPr="00F811F4" w:rsidRDefault="00037DCF" w:rsidP="0007545F">
            <w:pPr>
              <w:pStyle w:val="Brdtext"/>
            </w:pPr>
          </w:p>
        </w:tc>
        <w:tc>
          <w:tcPr>
            <w:tcW w:w="1640" w:type="dxa"/>
            <w:gridSpan w:val="3"/>
            <w:vMerge/>
            <w:tcBorders>
              <w:top w:val="single" w:sz="4" w:space="0" w:color="auto"/>
              <w:left w:val="nil"/>
              <w:bottom w:val="single" w:sz="4" w:space="0" w:color="000000"/>
              <w:right w:val="nil"/>
            </w:tcBorders>
            <w:vAlign w:val="center"/>
          </w:tcPr>
          <w:p w:rsidR="00037DCF" w:rsidRPr="00F811F4" w:rsidRDefault="00037DCF" w:rsidP="0007545F">
            <w:pPr>
              <w:pStyle w:val="Brdtext"/>
            </w:pPr>
          </w:p>
        </w:tc>
        <w:tc>
          <w:tcPr>
            <w:tcW w:w="400" w:type="dxa"/>
            <w:tcBorders>
              <w:top w:val="nil"/>
              <w:left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r>
              <w:t>(%) 2012</w:t>
            </w:r>
          </w:p>
        </w:tc>
        <w:tc>
          <w:tcPr>
            <w:tcW w:w="400" w:type="dxa"/>
            <w:vMerge/>
            <w:tcBorders>
              <w:top w:val="nil"/>
              <w:left w:val="nil"/>
              <w:right w:val="nil"/>
            </w:tcBorders>
            <w:vAlign w:val="center"/>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p>
        </w:tc>
      </w:tr>
      <w:tr w:rsidR="00037DCF" w:rsidRPr="00F811F4" w:rsidTr="0007545F">
        <w:trPr>
          <w:trHeight w:val="137"/>
        </w:trPr>
        <w:tc>
          <w:tcPr>
            <w:tcW w:w="23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t>Ordförande</w:t>
            </w:r>
            <w:r w:rsidRPr="00F811F4">
              <w:t xml:space="preserve"> m.m.</w:t>
            </w:r>
          </w:p>
        </w:tc>
        <w:tc>
          <w:tcPr>
            <w:tcW w:w="680" w:type="dxa"/>
            <w:tcBorders>
              <w:top w:val="nil"/>
              <w:left w:val="nil"/>
              <w:bottom w:val="nil"/>
              <w:right w:val="nil"/>
            </w:tcBorders>
            <w:shd w:val="clear" w:color="auto" w:fill="auto"/>
          </w:tcPr>
          <w:p w:rsidR="00037DCF" w:rsidRPr="002A53EE" w:rsidRDefault="00037DCF" w:rsidP="0007545F">
            <w:pPr>
              <w:jc w:val="right"/>
            </w:pPr>
            <w:r>
              <w:t>68</w:t>
            </w:r>
          </w:p>
        </w:tc>
        <w:tc>
          <w:tcPr>
            <w:tcW w:w="280" w:type="dxa"/>
            <w:tcBorders>
              <w:top w:val="single" w:sz="4" w:space="0" w:color="auto"/>
              <w:left w:val="nil"/>
              <w:bottom w:val="nil"/>
              <w:right w:val="nil"/>
            </w:tcBorders>
            <w:shd w:val="clear" w:color="auto" w:fill="auto"/>
          </w:tcPr>
          <w:p w:rsidR="00037DCF" w:rsidRPr="00F811F4"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2D4F22" w:rsidRDefault="00037DCF" w:rsidP="0007545F">
            <w:pPr>
              <w:jc w:val="right"/>
            </w:pPr>
            <w:r>
              <w:t>142</w:t>
            </w:r>
          </w:p>
        </w:tc>
        <w:tc>
          <w:tcPr>
            <w:tcW w:w="400" w:type="dxa"/>
            <w:tcBorders>
              <w:top w:val="single" w:sz="4" w:space="0" w:color="auto"/>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EA020C" w:rsidRDefault="00037DCF" w:rsidP="0007545F">
            <w:pPr>
              <w:jc w:val="right"/>
            </w:pPr>
            <w:r>
              <w:t>32</w:t>
            </w:r>
          </w:p>
        </w:tc>
        <w:tc>
          <w:tcPr>
            <w:tcW w:w="280" w:type="dxa"/>
            <w:tcBorders>
              <w:top w:val="single" w:sz="4" w:space="0" w:color="auto"/>
              <w:left w:val="nil"/>
              <w:bottom w:val="nil"/>
              <w:right w:val="nil"/>
            </w:tcBorders>
            <w:shd w:val="clear" w:color="auto" w:fill="auto"/>
          </w:tcPr>
          <w:p w:rsidR="00037DCF" w:rsidRPr="00544CF9"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2C3238" w:rsidRDefault="00037DCF" w:rsidP="0007545F">
            <w:pPr>
              <w:jc w:val="right"/>
            </w:pPr>
            <w:r>
              <w:t>68</w:t>
            </w:r>
          </w:p>
        </w:tc>
        <w:tc>
          <w:tcPr>
            <w:tcW w:w="40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Ledamöter</w:t>
            </w:r>
          </w:p>
        </w:tc>
        <w:tc>
          <w:tcPr>
            <w:tcW w:w="680" w:type="dxa"/>
            <w:tcBorders>
              <w:top w:val="nil"/>
              <w:left w:val="nil"/>
              <w:bottom w:val="nil"/>
              <w:right w:val="nil"/>
            </w:tcBorders>
            <w:shd w:val="clear" w:color="auto" w:fill="auto"/>
          </w:tcPr>
          <w:p w:rsidR="00037DCF" w:rsidRPr="002A53EE" w:rsidRDefault="00037DCF" w:rsidP="0007545F">
            <w:pPr>
              <w:jc w:val="right"/>
            </w:pPr>
            <w:r w:rsidRPr="002A53EE">
              <w:t>241</w:t>
            </w: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tcPr>
          <w:p w:rsidR="00037DCF" w:rsidRPr="002D4F22" w:rsidRDefault="00037DCF" w:rsidP="0007545F">
            <w:pPr>
              <w:jc w:val="right"/>
            </w:pPr>
            <w:r w:rsidRPr="002D4F22">
              <w:t>319</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nil"/>
              <w:right w:val="nil"/>
            </w:tcBorders>
            <w:shd w:val="clear" w:color="auto" w:fill="auto"/>
          </w:tcPr>
          <w:p w:rsidR="00037DCF" w:rsidRPr="00EA020C" w:rsidRDefault="00037DCF" w:rsidP="0007545F">
            <w:pPr>
              <w:jc w:val="right"/>
            </w:pPr>
            <w:r>
              <w:t>43</w:t>
            </w:r>
          </w:p>
        </w:tc>
        <w:tc>
          <w:tcPr>
            <w:tcW w:w="280" w:type="dxa"/>
            <w:tcBorders>
              <w:top w:val="nil"/>
              <w:left w:val="nil"/>
              <w:bottom w:val="nil"/>
              <w:right w:val="nil"/>
            </w:tcBorders>
            <w:shd w:val="clear" w:color="auto" w:fill="auto"/>
          </w:tcPr>
          <w:p w:rsidR="00037DCF" w:rsidRPr="00544CF9" w:rsidRDefault="00037DCF" w:rsidP="0007545F">
            <w:pPr>
              <w:pStyle w:val="Brdtext"/>
              <w:jc w:val="right"/>
            </w:pPr>
          </w:p>
        </w:tc>
        <w:tc>
          <w:tcPr>
            <w:tcW w:w="680" w:type="dxa"/>
            <w:tcBorders>
              <w:top w:val="nil"/>
              <w:left w:val="nil"/>
              <w:bottom w:val="nil"/>
              <w:right w:val="nil"/>
            </w:tcBorders>
            <w:shd w:val="clear" w:color="auto" w:fill="auto"/>
          </w:tcPr>
          <w:p w:rsidR="00037DCF" w:rsidRPr="002C3238" w:rsidRDefault="00037DCF" w:rsidP="0007545F">
            <w:pPr>
              <w:jc w:val="right"/>
            </w:pPr>
            <w:r>
              <w:t>57</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Sakkunniga m.m.</w:t>
            </w:r>
          </w:p>
        </w:tc>
        <w:tc>
          <w:tcPr>
            <w:tcW w:w="680" w:type="dxa"/>
            <w:tcBorders>
              <w:top w:val="nil"/>
              <w:left w:val="nil"/>
              <w:bottom w:val="nil"/>
              <w:right w:val="nil"/>
            </w:tcBorders>
            <w:shd w:val="clear" w:color="auto" w:fill="auto"/>
          </w:tcPr>
          <w:p w:rsidR="00037DCF" w:rsidRPr="002A53EE" w:rsidRDefault="00037DCF" w:rsidP="0007545F">
            <w:pPr>
              <w:jc w:val="right"/>
            </w:pPr>
            <w:r w:rsidRPr="002A53EE">
              <w:t>854</w:t>
            </w: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tcPr>
          <w:p w:rsidR="00037DCF" w:rsidRPr="002D4F22" w:rsidRDefault="00037DCF" w:rsidP="0007545F">
            <w:pPr>
              <w:jc w:val="right"/>
            </w:pPr>
            <w:r w:rsidRPr="002D4F22">
              <w:t>861</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nil"/>
              <w:right w:val="nil"/>
            </w:tcBorders>
            <w:shd w:val="clear" w:color="auto" w:fill="auto"/>
          </w:tcPr>
          <w:p w:rsidR="00037DCF" w:rsidRPr="00EA020C" w:rsidRDefault="00037DCF" w:rsidP="0007545F">
            <w:pPr>
              <w:jc w:val="right"/>
            </w:pPr>
            <w:r>
              <w:t>50</w:t>
            </w:r>
          </w:p>
        </w:tc>
        <w:tc>
          <w:tcPr>
            <w:tcW w:w="280" w:type="dxa"/>
            <w:tcBorders>
              <w:top w:val="nil"/>
              <w:left w:val="nil"/>
              <w:bottom w:val="nil"/>
              <w:right w:val="nil"/>
            </w:tcBorders>
            <w:shd w:val="clear" w:color="auto" w:fill="auto"/>
          </w:tcPr>
          <w:p w:rsidR="00037DCF" w:rsidRPr="00544CF9" w:rsidRDefault="00037DCF" w:rsidP="0007545F">
            <w:pPr>
              <w:pStyle w:val="Brdtext"/>
              <w:jc w:val="right"/>
            </w:pPr>
          </w:p>
        </w:tc>
        <w:tc>
          <w:tcPr>
            <w:tcW w:w="680" w:type="dxa"/>
            <w:tcBorders>
              <w:top w:val="nil"/>
              <w:left w:val="nil"/>
              <w:bottom w:val="nil"/>
              <w:right w:val="nil"/>
            </w:tcBorders>
            <w:shd w:val="clear" w:color="auto" w:fill="auto"/>
          </w:tcPr>
          <w:p w:rsidR="00037DCF" w:rsidRPr="002C3238" w:rsidRDefault="00037DCF" w:rsidP="0007545F">
            <w:pPr>
              <w:jc w:val="right"/>
            </w:pPr>
            <w:r>
              <w:t>50</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Sekreterare och övriga</w:t>
            </w:r>
          </w:p>
        </w:tc>
        <w:tc>
          <w:tcPr>
            <w:tcW w:w="680" w:type="dxa"/>
            <w:tcBorders>
              <w:top w:val="nil"/>
              <w:left w:val="nil"/>
              <w:bottom w:val="nil"/>
              <w:right w:val="nil"/>
            </w:tcBorders>
            <w:shd w:val="clear" w:color="auto" w:fill="auto"/>
          </w:tcPr>
          <w:p w:rsidR="00037DCF" w:rsidRPr="002A53EE" w:rsidRDefault="00037DCF" w:rsidP="0007545F">
            <w:pPr>
              <w:jc w:val="right"/>
            </w:pPr>
            <w:r w:rsidRPr="002A53EE">
              <w:t>350</w:t>
            </w: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tcPr>
          <w:p w:rsidR="00037DCF" w:rsidRPr="002D4F22" w:rsidRDefault="00037DCF" w:rsidP="0007545F">
            <w:pPr>
              <w:jc w:val="right"/>
            </w:pPr>
            <w:r w:rsidRPr="002D4F22">
              <w:t>232</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nil"/>
              <w:right w:val="nil"/>
            </w:tcBorders>
            <w:shd w:val="clear" w:color="auto" w:fill="auto"/>
          </w:tcPr>
          <w:p w:rsidR="00037DCF" w:rsidRPr="00EA020C" w:rsidRDefault="00037DCF" w:rsidP="0007545F">
            <w:pPr>
              <w:jc w:val="right"/>
            </w:pPr>
            <w:r>
              <w:t>60</w:t>
            </w:r>
          </w:p>
        </w:tc>
        <w:tc>
          <w:tcPr>
            <w:tcW w:w="280" w:type="dxa"/>
            <w:tcBorders>
              <w:top w:val="nil"/>
              <w:left w:val="nil"/>
              <w:bottom w:val="nil"/>
              <w:right w:val="nil"/>
            </w:tcBorders>
            <w:shd w:val="clear" w:color="auto" w:fill="auto"/>
          </w:tcPr>
          <w:p w:rsidR="00037DCF" w:rsidRPr="00544CF9" w:rsidRDefault="00037DCF" w:rsidP="0007545F">
            <w:pPr>
              <w:pStyle w:val="Brdtext"/>
              <w:jc w:val="right"/>
            </w:pPr>
          </w:p>
        </w:tc>
        <w:tc>
          <w:tcPr>
            <w:tcW w:w="680" w:type="dxa"/>
            <w:tcBorders>
              <w:top w:val="nil"/>
              <w:left w:val="nil"/>
              <w:bottom w:val="nil"/>
              <w:right w:val="nil"/>
            </w:tcBorders>
            <w:shd w:val="clear" w:color="auto" w:fill="auto"/>
          </w:tcPr>
          <w:p w:rsidR="00037DCF" w:rsidRPr="002C3238" w:rsidRDefault="00037DCF" w:rsidP="0007545F">
            <w:pPr>
              <w:jc w:val="right"/>
            </w:pPr>
            <w:r>
              <w:t>40</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rsidRPr="00F811F4">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2A53EE">
              <w:t>1 512</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2D4F22">
              <w:t>1 553</w:t>
            </w:r>
          </w:p>
        </w:tc>
        <w:tc>
          <w:tcPr>
            <w:tcW w:w="400" w:type="dxa"/>
            <w:tcBorders>
              <w:top w:val="nil"/>
              <w:left w:val="nil"/>
              <w:bottom w:val="single" w:sz="4" w:space="0" w:color="auto"/>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49</w:t>
            </w:r>
          </w:p>
        </w:tc>
        <w:tc>
          <w:tcPr>
            <w:tcW w:w="280" w:type="dxa"/>
            <w:tcBorders>
              <w:top w:val="nil"/>
              <w:left w:val="nil"/>
              <w:bottom w:val="single" w:sz="4" w:space="0" w:color="auto"/>
              <w:right w:val="nil"/>
            </w:tcBorders>
            <w:shd w:val="clear" w:color="auto" w:fill="auto"/>
          </w:tcPr>
          <w:p w:rsidR="00037DCF" w:rsidRPr="00544CF9"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2C3238">
              <w:t>51</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44CF9" w:rsidRDefault="00037DCF" w:rsidP="0007545F">
            <w:pPr>
              <w:rPr>
                <w:color w:val="000000"/>
                <w:sz w:val="20"/>
              </w:rPr>
            </w:pPr>
          </w:p>
        </w:tc>
        <w:tc>
          <w:tcPr>
            <w:tcW w:w="280" w:type="dxa"/>
            <w:tcBorders>
              <w:top w:val="nil"/>
              <w:left w:val="nil"/>
              <w:bottom w:val="single" w:sz="4" w:space="0" w:color="auto"/>
              <w:right w:val="nil"/>
            </w:tcBorders>
            <w:shd w:val="clear" w:color="auto" w:fill="auto"/>
          </w:tcPr>
          <w:p w:rsidR="00037DCF" w:rsidRPr="00544CF9"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44CF9" w:rsidRDefault="00037DCF" w:rsidP="0007545F">
            <w:pPr>
              <w:rPr>
                <w:color w:val="000000"/>
                <w:sz w:val="20"/>
              </w:rPr>
            </w:pPr>
          </w:p>
        </w:tc>
      </w:tr>
      <w:tr w:rsidR="00037DCF" w:rsidRPr="00F811F4"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3E6060">
              <w:t>Statsrådsberedningen</w:t>
            </w:r>
          </w:p>
        </w:tc>
      </w:tr>
      <w:tr w:rsidR="00037DCF" w:rsidRPr="00F811F4" w:rsidTr="0007545F">
        <w:trPr>
          <w:trHeight w:val="77"/>
        </w:trPr>
        <w:tc>
          <w:tcPr>
            <w:tcW w:w="2380" w:type="dxa"/>
            <w:vMerge w:val="restart"/>
            <w:tcBorders>
              <w:top w:val="nil"/>
              <w:left w:val="nil"/>
              <w:bottom w:val="nil"/>
              <w:right w:val="nil"/>
            </w:tcBorders>
            <w:shd w:val="clear" w:color="auto" w:fill="auto"/>
          </w:tcPr>
          <w:p w:rsidR="00037DCF" w:rsidRPr="00F811F4" w:rsidRDefault="00037DCF" w:rsidP="0007545F">
            <w:pPr>
              <w:pStyle w:val="Brdtext"/>
            </w:pPr>
            <w:r w:rsidRPr="00F811F4">
              <w:t>Funktion</w:t>
            </w:r>
          </w:p>
        </w:tc>
        <w:tc>
          <w:tcPr>
            <w:tcW w:w="1640" w:type="dxa"/>
            <w:gridSpan w:val="3"/>
            <w:vMerge w:val="restart"/>
            <w:tcBorders>
              <w:top w:val="single" w:sz="4" w:space="0" w:color="auto"/>
              <w:left w:val="nil"/>
              <w:bottom w:val="single" w:sz="4" w:space="0" w:color="000000"/>
              <w:right w:val="nil"/>
            </w:tcBorders>
            <w:shd w:val="clear" w:color="auto" w:fill="auto"/>
          </w:tcPr>
          <w:p w:rsidR="00037DCF" w:rsidRPr="00F811F4" w:rsidRDefault="00037DCF" w:rsidP="0007545F">
            <w:pPr>
              <w:pStyle w:val="Brdtext"/>
            </w:pPr>
            <w:r>
              <w:t>Antal 2012</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r w:rsidRPr="00F811F4">
              <w:t xml:space="preserve">Könsfördelning </w:t>
            </w:r>
          </w:p>
        </w:tc>
        <w:tc>
          <w:tcPr>
            <w:tcW w:w="400" w:type="dxa"/>
            <w:vMerge w:val="restart"/>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p>
        </w:tc>
      </w:tr>
      <w:tr w:rsidR="00037DCF" w:rsidRPr="00F811F4" w:rsidTr="0007545F">
        <w:trPr>
          <w:trHeight w:val="108"/>
        </w:trPr>
        <w:tc>
          <w:tcPr>
            <w:tcW w:w="2380" w:type="dxa"/>
            <w:vMerge/>
            <w:tcBorders>
              <w:top w:val="nil"/>
              <w:left w:val="nil"/>
              <w:bottom w:val="nil"/>
              <w:right w:val="nil"/>
            </w:tcBorders>
            <w:vAlign w:val="center"/>
          </w:tcPr>
          <w:p w:rsidR="00037DCF" w:rsidRPr="00F811F4" w:rsidRDefault="00037DCF" w:rsidP="0007545F">
            <w:pPr>
              <w:pStyle w:val="Brdtext"/>
            </w:pPr>
          </w:p>
        </w:tc>
        <w:tc>
          <w:tcPr>
            <w:tcW w:w="1640" w:type="dxa"/>
            <w:gridSpan w:val="3"/>
            <w:vMerge/>
            <w:tcBorders>
              <w:top w:val="single" w:sz="4" w:space="0" w:color="auto"/>
              <w:left w:val="nil"/>
              <w:bottom w:val="single" w:sz="4" w:space="0" w:color="000000"/>
              <w:right w:val="nil"/>
            </w:tcBorders>
            <w:vAlign w:val="center"/>
          </w:tcPr>
          <w:p w:rsidR="00037DCF" w:rsidRPr="00F811F4" w:rsidRDefault="00037DCF" w:rsidP="0007545F">
            <w:pPr>
              <w:pStyle w:val="Brdtext"/>
            </w:pPr>
          </w:p>
        </w:tc>
        <w:tc>
          <w:tcPr>
            <w:tcW w:w="400" w:type="dxa"/>
            <w:tcBorders>
              <w:top w:val="nil"/>
              <w:left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r>
              <w:t>(%) 2012</w:t>
            </w:r>
          </w:p>
        </w:tc>
        <w:tc>
          <w:tcPr>
            <w:tcW w:w="400" w:type="dxa"/>
            <w:vMerge/>
            <w:tcBorders>
              <w:top w:val="nil"/>
              <w:left w:val="nil"/>
              <w:right w:val="nil"/>
            </w:tcBorders>
            <w:vAlign w:val="center"/>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p>
        </w:tc>
      </w:tr>
      <w:tr w:rsidR="00037DCF" w:rsidRPr="00F811F4" w:rsidTr="0007545F">
        <w:trPr>
          <w:trHeight w:val="70"/>
        </w:trPr>
        <w:tc>
          <w:tcPr>
            <w:tcW w:w="23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t>Ordförande</w:t>
            </w:r>
            <w:r w:rsidRPr="00F811F4">
              <w:t xml:space="preserve"> m.m.</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Ledamöter</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Sakkunniga m.m.</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Sekreterare och övriga</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rsidRPr="00F811F4">
              <w:t>Summa</w:t>
            </w: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3E6060">
              <w:t>Justitiedepartementet</w:t>
            </w:r>
          </w:p>
        </w:tc>
      </w:tr>
      <w:tr w:rsidR="00037DCF" w:rsidRPr="00F811F4" w:rsidTr="0007545F">
        <w:trPr>
          <w:trHeight w:val="121"/>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91"/>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11"/>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6F0432" w:rsidRDefault="00037DCF" w:rsidP="0007545F">
            <w:pPr>
              <w:jc w:val="right"/>
            </w:pPr>
            <w:r w:rsidRPr="006F0432">
              <w:t>16</w:t>
            </w:r>
          </w:p>
        </w:tc>
        <w:tc>
          <w:tcPr>
            <w:tcW w:w="28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tcPr>
          <w:p w:rsidR="00037DCF" w:rsidRPr="00C3428F" w:rsidRDefault="00037DCF" w:rsidP="0007545F">
            <w:pPr>
              <w:jc w:val="right"/>
            </w:pPr>
            <w:r w:rsidRPr="00C3428F">
              <w:t>29</w:t>
            </w:r>
          </w:p>
        </w:tc>
        <w:tc>
          <w:tcPr>
            <w:tcW w:w="40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tcPr>
          <w:p w:rsidR="00037DCF" w:rsidRPr="00221FF0" w:rsidRDefault="00037DCF" w:rsidP="0007545F">
            <w:r w:rsidRPr="00221FF0">
              <w:t>36</w:t>
            </w:r>
          </w:p>
        </w:tc>
        <w:tc>
          <w:tcPr>
            <w:tcW w:w="280" w:type="dxa"/>
            <w:tcBorders>
              <w:top w:val="single" w:sz="4" w:space="0" w:color="auto"/>
              <w:left w:val="nil"/>
              <w:bottom w:val="nil"/>
              <w:right w:val="nil"/>
            </w:tcBorders>
            <w:shd w:val="clear" w:color="auto" w:fill="auto"/>
          </w:tcPr>
          <w:p w:rsidR="00037DCF" w:rsidRPr="00544CF9" w:rsidRDefault="00037DCF" w:rsidP="0007545F">
            <w:pPr>
              <w:pStyle w:val="Brdtext"/>
            </w:pPr>
          </w:p>
        </w:tc>
        <w:tc>
          <w:tcPr>
            <w:tcW w:w="680" w:type="dxa"/>
            <w:tcBorders>
              <w:top w:val="single" w:sz="4" w:space="0" w:color="auto"/>
              <w:left w:val="nil"/>
              <w:bottom w:val="nil"/>
              <w:right w:val="nil"/>
            </w:tcBorders>
            <w:shd w:val="clear" w:color="auto" w:fill="auto"/>
          </w:tcPr>
          <w:p w:rsidR="00037DCF" w:rsidRPr="00AB2420" w:rsidRDefault="00037DCF" w:rsidP="0007545F">
            <w:r w:rsidRPr="00AB2420">
              <w:t>64</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6F0432" w:rsidRDefault="00037DCF" w:rsidP="0007545F">
            <w:pPr>
              <w:jc w:val="right"/>
            </w:pPr>
            <w:r w:rsidRPr="006F0432">
              <w:t>33</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tcPr>
          <w:p w:rsidR="00037DCF" w:rsidRPr="00C3428F" w:rsidRDefault="00037DCF" w:rsidP="0007545F">
            <w:pPr>
              <w:jc w:val="right"/>
            </w:pPr>
            <w:r w:rsidRPr="00C3428F">
              <w:t>39</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tcPr>
          <w:p w:rsidR="00037DCF" w:rsidRPr="00221FF0" w:rsidRDefault="00037DCF" w:rsidP="0007545F">
            <w:r w:rsidRPr="00221FF0">
              <w:t>46</w:t>
            </w: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tcPr>
          <w:p w:rsidR="00037DCF" w:rsidRPr="00AB2420" w:rsidRDefault="00037DCF" w:rsidP="0007545F">
            <w:r w:rsidRPr="00AB2420">
              <w:t>54</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6F0432" w:rsidRDefault="00037DCF" w:rsidP="0007545F">
            <w:pPr>
              <w:jc w:val="right"/>
            </w:pPr>
            <w:r w:rsidRPr="006F0432">
              <w:t>219</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tcPr>
          <w:p w:rsidR="00037DCF" w:rsidRPr="00C3428F" w:rsidRDefault="00037DCF" w:rsidP="0007545F">
            <w:pPr>
              <w:jc w:val="right"/>
            </w:pPr>
            <w:r w:rsidRPr="00C3428F">
              <w:t>231</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tcPr>
          <w:p w:rsidR="00037DCF" w:rsidRPr="00221FF0" w:rsidRDefault="00037DCF" w:rsidP="0007545F">
            <w:r w:rsidRPr="00221FF0">
              <w:t>49</w:t>
            </w: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tcPr>
          <w:p w:rsidR="00037DCF" w:rsidRPr="00AB2420" w:rsidRDefault="00037DCF" w:rsidP="0007545F">
            <w:r w:rsidRPr="00AB2420">
              <w:t>51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6F0432" w:rsidRDefault="00037DCF" w:rsidP="0007545F">
            <w:pPr>
              <w:jc w:val="right"/>
            </w:pPr>
            <w:r w:rsidRPr="006F0432">
              <w:t>69</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tcPr>
          <w:p w:rsidR="00037DCF" w:rsidRPr="00C3428F" w:rsidRDefault="00037DCF" w:rsidP="0007545F">
            <w:pPr>
              <w:jc w:val="right"/>
            </w:pPr>
            <w:r w:rsidRPr="00C3428F">
              <w:t>50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tcPr>
          <w:p w:rsidR="00037DCF" w:rsidRPr="00221FF0" w:rsidRDefault="00037DCF" w:rsidP="0007545F">
            <w:r w:rsidRPr="00221FF0">
              <w:t>58</w:t>
            </w: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tcPr>
          <w:p w:rsidR="00037DCF" w:rsidRPr="00AB2420" w:rsidRDefault="00037DCF" w:rsidP="0007545F">
            <w:r w:rsidRPr="00AB2420">
              <w:t>42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6F0432">
              <w:t>337</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C3428F">
              <w:t>349</w:t>
            </w:r>
          </w:p>
        </w:tc>
        <w:tc>
          <w:tcPr>
            <w:tcW w:w="40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Default="00037DCF" w:rsidP="0007545F">
            <w:r w:rsidRPr="00221FF0">
              <w:t>49</w:t>
            </w:r>
          </w:p>
        </w:tc>
        <w:tc>
          <w:tcPr>
            <w:tcW w:w="280" w:type="dxa"/>
            <w:tcBorders>
              <w:top w:val="nil"/>
              <w:left w:val="nil"/>
              <w:bottom w:val="single" w:sz="4" w:space="0" w:color="auto"/>
              <w:right w:val="nil"/>
            </w:tcBorders>
            <w:shd w:val="clear" w:color="auto" w:fill="auto"/>
          </w:tcPr>
          <w:p w:rsidR="00037DCF" w:rsidRPr="00544CF9" w:rsidRDefault="00037DCF" w:rsidP="0007545F">
            <w:pPr>
              <w:pStyle w:val="Brdtext"/>
            </w:pPr>
          </w:p>
        </w:tc>
        <w:tc>
          <w:tcPr>
            <w:tcW w:w="680" w:type="dxa"/>
            <w:tcBorders>
              <w:top w:val="nil"/>
              <w:left w:val="nil"/>
              <w:bottom w:val="single" w:sz="4" w:space="0" w:color="auto"/>
              <w:right w:val="nil"/>
            </w:tcBorders>
            <w:shd w:val="clear" w:color="auto" w:fill="auto"/>
          </w:tcPr>
          <w:p w:rsidR="00037DCF" w:rsidRDefault="00037DCF" w:rsidP="0007545F">
            <w:r w:rsidRPr="00AB2420">
              <w:t>51</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bl>
    <w:p w:rsidR="00037DCF" w:rsidRDefault="00037DCF" w:rsidP="00037DCF">
      <w:r>
        <w:rPr>
          <w:b/>
        </w:rPr>
        <w:br w:type="page"/>
      </w:r>
    </w:p>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037DCF" w:rsidRPr="003E6060" w:rsidTr="0007545F">
        <w:trPr>
          <w:trHeight w:val="285"/>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130"/>
            </w:pPr>
            <w:r w:rsidRPr="003E6060">
              <w:lastRenderedPageBreak/>
              <w:t>Utrikesdepartementet</w:t>
            </w:r>
          </w:p>
        </w:tc>
      </w:tr>
      <w:tr w:rsidR="00037DCF" w:rsidRPr="00576FB6" w:rsidTr="0007545F">
        <w:trPr>
          <w:trHeight w:val="124"/>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576FB6" w:rsidTr="0007545F">
        <w:trPr>
          <w:trHeight w:val="94"/>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576FB6" w:rsidTr="0007545F">
        <w:trPr>
          <w:trHeight w:val="7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jc w:val="lef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center"/>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265CDB" w:rsidRDefault="00037DCF" w:rsidP="0007545F">
            <w:pPr>
              <w:jc w:val="right"/>
            </w:pPr>
            <w:r>
              <w:t>1</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340500" w:rsidRDefault="00037DCF" w:rsidP="0007545F">
            <w:pPr>
              <w:jc w:val="right"/>
            </w:pPr>
            <w:r>
              <w:t>6</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pPr>
          </w:p>
        </w:tc>
        <w:tc>
          <w:tcPr>
            <w:tcW w:w="680" w:type="dxa"/>
            <w:tcBorders>
              <w:top w:val="single" w:sz="4" w:space="0" w:color="auto"/>
              <w:left w:val="nil"/>
              <w:bottom w:val="nil"/>
              <w:right w:val="nil"/>
            </w:tcBorders>
            <w:shd w:val="clear" w:color="auto" w:fill="auto"/>
          </w:tcPr>
          <w:p w:rsidR="00037DCF" w:rsidRPr="00F15D81" w:rsidRDefault="00037DCF" w:rsidP="0007545F">
            <w:pPr>
              <w:jc w:val="right"/>
            </w:pPr>
            <w:r>
              <w:t>14</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A06223" w:rsidRDefault="00037DCF" w:rsidP="0007545F">
            <w:pPr>
              <w:jc w:val="right"/>
            </w:pPr>
            <w:r>
              <w:t>86</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265CDB" w:rsidRDefault="00037DCF" w:rsidP="0007545F">
            <w:pPr>
              <w:jc w:val="right"/>
            </w:pPr>
            <w:r w:rsidRPr="00265CDB">
              <w:t>19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340500" w:rsidRDefault="00037DCF" w:rsidP="0007545F">
            <w:pPr>
              <w:jc w:val="right"/>
            </w:pPr>
            <w:r w:rsidRPr="00340500">
              <w:t>45</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F15D81" w:rsidRDefault="00037DCF" w:rsidP="0007545F">
            <w:pPr>
              <w:jc w:val="right"/>
            </w:pPr>
            <w:r w:rsidRPr="00F15D81">
              <w:t>30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A06223" w:rsidRDefault="00037DCF" w:rsidP="0007545F">
            <w:pPr>
              <w:jc w:val="right"/>
            </w:pPr>
            <w:r w:rsidRPr="00A06223">
              <w:t>70</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265CDB" w:rsidRDefault="00037DCF" w:rsidP="0007545F">
            <w:pPr>
              <w:jc w:val="right"/>
            </w:pPr>
            <w:r w:rsidRPr="00265CDB">
              <w:t>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340500" w:rsidRDefault="00037DCF" w:rsidP="0007545F">
            <w:pPr>
              <w:jc w:val="right"/>
            </w:pPr>
            <w:r w:rsidRPr="00340500">
              <w:t>8</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F15D81" w:rsidRDefault="00037DCF" w:rsidP="0007545F">
            <w:pPr>
              <w:jc w:val="right"/>
            </w:pPr>
            <w:r w:rsidRPr="00F15D81">
              <w:t>33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A06223" w:rsidRDefault="00037DCF" w:rsidP="0007545F">
            <w:pPr>
              <w:jc w:val="right"/>
            </w:pPr>
            <w:r w:rsidRPr="00A06223">
              <w:t>67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265CDB" w:rsidRDefault="00037DCF" w:rsidP="0007545F">
            <w:pPr>
              <w:jc w:val="right"/>
            </w:pPr>
            <w:r w:rsidRPr="00265CDB">
              <w:t>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340500" w:rsidRDefault="00037DCF" w:rsidP="0007545F">
            <w:pPr>
              <w:jc w:val="right"/>
            </w:pPr>
            <w:r w:rsidRPr="00340500">
              <w:t>5</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F15D81" w:rsidRDefault="00037DCF" w:rsidP="0007545F">
            <w:pPr>
              <w:jc w:val="right"/>
            </w:pPr>
            <w:r w:rsidRPr="00F15D81">
              <w:t>38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A06223" w:rsidRDefault="00037DCF" w:rsidP="0007545F">
            <w:pPr>
              <w:jc w:val="right"/>
            </w:pPr>
            <w:r w:rsidRPr="00A06223">
              <w:t>63</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265CDB">
              <w:t>26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340500">
              <w:t>65</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F15D81">
              <w:t>29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A06223">
              <w:t>71</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4E002A">
              <w:br w:type="page"/>
            </w:r>
            <w:r w:rsidRPr="004E002A">
              <w:br w:type="page"/>
            </w:r>
            <w:r w:rsidRPr="003E6060">
              <w:t>Försvarsdepartementet</w:t>
            </w:r>
          </w:p>
        </w:tc>
      </w:tr>
      <w:tr w:rsidR="00037DCF" w:rsidRPr="00576FB6" w:rsidTr="0007545F">
        <w:trPr>
          <w:trHeight w:val="139"/>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576FB6" w:rsidTr="0007545F">
        <w:trPr>
          <w:trHeight w:val="98"/>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A0397B" w:rsidTr="0007545F">
        <w:trPr>
          <w:trHeight w:val="159"/>
        </w:trPr>
        <w:tc>
          <w:tcPr>
            <w:tcW w:w="2380" w:type="dxa"/>
            <w:tcBorders>
              <w:top w:val="nil"/>
              <w:left w:val="nil"/>
              <w:bottom w:val="single" w:sz="4" w:space="0" w:color="auto"/>
              <w:right w:val="nil"/>
            </w:tcBorders>
            <w:shd w:val="clear" w:color="auto" w:fill="auto"/>
          </w:tcPr>
          <w:p w:rsidR="00037DCF" w:rsidRPr="00A0397B"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A0397B" w:rsidRDefault="00037DCF" w:rsidP="0007545F">
            <w:pPr>
              <w:pStyle w:val="Brdtext"/>
              <w:jc w:val="right"/>
            </w:pPr>
            <w:r w:rsidRPr="00A0397B">
              <w:t>Kv</w:t>
            </w:r>
          </w:p>
        </w:tc>
        <w:tc>
          <w:tcPr>
            <w:tcW w:w="280" w:type="dxa"/>
            <w:tcBorders>
              <w:top w:val="nil"/>
              <w:left w:val="nil"/>
              <w:bottom w:val="single" w:sz="4" w:space="0" w:color="auto"/>
              <w:right w:val="nil"/>
            </w:tcBorders>
            <w:shd w:val="clear" w:color="auto" w:fill="auto"/>
          </w:tcPr>
          <w:p w:rsidR="00037DCF" w:rsidRPr="00A0397B" w:rsidRDefault="00037DCF" w:rsidP="0007545F">
            <w:pPr>
              <w:pStyle w:val="Brdtext"/>
            </w:pPr>
            <w:r w:rsidRPr="00A0397B">
              <w:t> </w:t>
            </w:r>
          </w:p>
        </w:tc>
        <w:tc>
          <w:tcPr>
            <w:tcW w:w="680" w:type="dxa"/>
            <w:tcBorders>
              <w:top w:val="nil"/>
              <w:left w:val="nil"/>
              <w:bottom w:val="single" w:sz="4" w:space="0" w:color="auto"/>
              <w:right w:val="nil"/>
            </w:tcBorders>
            <w:shd w:val="clear" w:color="auto" w:fill="auto"/>
          </w:tcPr>
          <w:p w:rsidR="00037DCF" w:rsidRPr="00A0397B" w:rsidRDefault="00037DCF" w:rsidP="0007545F">
            <w:pPr>
              <w:pStyle w:val="Brdtext"/>
              <w:jc w:val="right"/>
            </w:pPr>
            <w:r w:rsidRPr="00A0397B">
              <w:t>M</w:t>
            </w:r>
          </w:p>
        </w:tc>
        <w:tc>
          <w:tcPr>
            <w:tcW w:w="400" w:type="dxa"/>
            <w:tcBorders>
              <w:top w:val="nil"/>
              <w:left w:val="nil"/>
              <w:bottom w:val="single" w:sz="4" w:space="0" w:color="auto"/>
              <w:right w:val="nil"/>
            </w:tcBorders>
            <w:shd w:val="clear" w:color="auto" w:fill="auto"/>
          </w:tcPr>
          <w:p w:rsidR="00037DCF" w:rsidRPr="00A0397B"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A0397B" w:rsidRDefault="00037DCF" w:rsidP="0007545F">
            <w:pPr>
              <w:pStyle w:val="Brdtext"/>
              <w:jc w:val="right"/>
            </w:pPr>
            <w:r w:rsidRPr="00A0397B">
              <w:t>Kv</w:t>
            </w:r>
          </w:p>
        </w:tc>
        <w:tc>
          <w:tcPr>
            <w:tcW w:w="280" w:type="dxa"/>
            <w:tcBorders>
              <w:top w:val="nil"/>
              <w:left w:val="nil"/>
              <w:bottom w:val="single" w:sz="4" w:space="0" w:color="auto"/>
              <w:right w:val="nil"/>
            </w:tcBorders>
            <w:shd w:val="clear" w:color="auto" w:fill="auto"/>
          </w:tcPr>
          <w:p w:rsidR="00037DCF" w:rsidRPr="00A0397B" w:rsidRDefault="00037DCF" w:rsidP="0007545F">
            <w:pPr>
              <w:pStyle w:val="Brdtext"/>
            </w:pPr>
            <w:r w:rsidRPr="00A0397B">
              <w:t> </w:t>
            </w:r>
          </w:p>
        </w:tc>
        <w:tc>
          <w:tcPr>
            <w:tcW w:w="680" w:type="dxa"/>
            <w:tcBorders>
              <w:top w:val="nil"/>
              <w:left w:val="nil"/>
              <w:bottom w:val="single" w:sz="4" w:space="0" w:color="auto"/>
              <w:right w:val="nil"/>
            </w:tcBorders>
            <w:shd w:val="clear" w:color="auto" w:fill="auto"/>
          </w:tcPr>
          <w:p w:rsidR="00037DCF" w:rsidRPr="00A0397B" w:rsidRDefault="00037DCF" w:rsidP="0007545F">
            <w:pPr>
              <w:pStyle w:val="Brdtext"/>
              <w:jc w:val="right"/>
            </w:pPr>
            <w:r w:rsidRPr="00A0397B">
              <w:t>M</w:t>
            </w:r>
          </w:p>
        </w:tc>
        <w:tc>
          <w:tcPr>
            <w:tcW w:w="400" w:type="dxa"/>
            <w:tcBorders>
              <w:top w:val="nil"/>
              <w:left w:val="nil"/>
              <w:bottom w:val="single" w:sz="4" w:space="0" w:color="auto"/>
              <w:right w:val="nil"/>
            </w:tcBorders>
            <w:shd w:val="clear" w:color="auto" w:fill="auto"/>
          </w:tcPr>
          <w:p w:rsidR="00037DCF" w:rsidRPr="00A0397B"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A0397B"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A0397B"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A0397B"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AB50E1" w:rsidRDefault="00037DCF" w:rsidP="0007545F">
            <w:pPr>
              <w:jc w:val="right"/>
            </w:pPr>
            <w:r w:rsidRPr="00AB50E1">
              <w:t>6</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894492" w:rsidRDefault="00037DCF" w:rsidP="0007545F">
            <w:pPr>
              <w:jc w:val="right"/>
            </w:pPr>
            <w:r w:rsidRPr="00894492">
              <w:t>6</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pPr>
          </w:p>
        </w:tc>
        <w:tc>
          <w:tcPr>
            <w:tcW w:w="680" w:type="dxa"/>
            <w:tcBorders>
              <w:top w:val="single" w:sz="4" w:space="0" w:color="auto"/>
              <w:left w:val="nil"/>
              <w:bottom w:val="nil"/>
              <w:right w:val="nil"/>
            </w:tcBorders>
            <w:shd w:val="clear" w:color="auto" w:fill="auto"/>
          </w:tcPr>
          <w:p w:rsidR="00037DCF" w:rsidRPr="00D01FB0" w:rsidRDefault="00037DCF" w:rsidP="0007545F">
            <w:pPr>
              <w:jc w:val="right"/>
            </w:pPr>
            <w:r w:rsidRPr="00D01FB0">
              <w:t>50</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single" w:sz="4" w:space="0" w:color="auto"/>
              <w:left w:val="nil"/>
              <w:bottom w:val="nil"/>
              <w:right w:val="nil"/>
            </w:tcBorders>
            <w:shd w:val="clear" w:color="auto" w:fill="auto"/>
          </w:tcPr>
          <w:p w:rsidR="00037DCF" w:rsidRPr="00912770" w:rsidRDefault="00037DCF" w:rsidP="0007545F">
            <w:pPr>
              <w:jc w:val="right"/>
            </w:pPr>
            <w:r w:rsidRPr="00912770">
              <w:t>50</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AB50E1" w:rsidRDefault="00037DCF" w:rsidP="0007545F">
            <w:pPr>
              <w:jc w:val="right"/>
            </w:pPr>
            <w:r w:rsidRPr="00AB50E1">
              <w:t>15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894492" w:rsidRDefault="00037DCF" w:rsidP="0007545F">
            <w:pPr>
              <w:jc w:val="right"/>
            </w:pPr>
            <w:r w:rsidRPr="00894492">
              <w:t>31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D01FB0" w:rsidRDefault="00037DCF" w:rsidP="0007545F">
            <w:pPr>
              <w:jc w:val="right"/>
            </w:pPr>
            <w:r w:rsidRPr="00D01FB0">
              <w:t>33</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912770" w:rsidRDefault="00037DCF" w:rsidP="0007545F">
            <w:pPr>
              <w:jc w:val="right"/>
            </w:pPr>
            <w:r w:rsidRPr="00912770">
              <w:t>67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AB50E1" w:rsidRDefault="00037DCF" w:rsidP="0007545F">
            <w:pPr>
              <w:jc w:val="right"/>
            </w:pPr>
            <w:r w:rsidRPr="00AB50E1">
              <w:t>41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894492" w:rsidRDefault="00037DCF" w:rsidP="0007545F">
            <w:pPr>
              <w:jc w:val="right"/>
            </w:pPr>
            <w:r w:rsidRPr="00894492">
              <w:t>54</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D01FB0" w:rsidRDefault="00037DCF" w:rsidP="0007545F">
            <w:pPr>
              <w:jc w:val="right"/>
            </w:pPr>
            <w:r w:rsidRPr="00D01FB0">
              <w:t>43</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912770" w:rsidRDefault="00037DCF" w:rsidP="0007545F">
            <w:pPr>
              <w:jc w:val="right"/>
            </w:pPr>
            <w:r w:rsidRPr="00912770">
              <w:t>57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AB50E1" w:rsidRDefault="00037DCF" w:rsidP="0007545F">
            <w:pPr>
              <w:jc w:val="right"/>
            </w:pPr>
            <w:r w:rsidRPr="00AB50E1">
              <w:t>13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894492" w:rsidRDefault="00037DCF" w:rsidP="0007545F">
            <w:pPr>
              <w:jc w:val="right"/>
            </w:pPr>
            <w:r w:rsidRPr="00894492">
              <w:t>10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D01FB0" w:rsidRDefault="00037DCF" w:rsidP="0007545F">
            <w:pPr>
              <w:jc w:val="right"/>
            </w:pPr>
            <w:r w:rsidRPr="00D01FB0">
              <w:t>57</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912770" w:rsidRDefault="00037DCF" w:rsidP="0007545F">
            <w:pPr>
              <w:jc w:val="right"/>
            </w:pPr>
            <w:r w:rsidRPr="00912770">
              <w:t>43</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AB50E1">
              <w:t>75</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894492">
              <w:t>101</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D01FB0">
              <w:t>43</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912770">
              <w:t>57</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3E6060">
              <w:t>Socialdepartementet</w:t>
            </w:r>
          </w:p>
        </w:tc>
      </w:tr>
      <w:tr w:rsidR="00037DCF" w:rsidRPr="00576FB6" w:rsidTr="0007545F">
        <w:trPr>
          <w:trHeight w:val="127"/>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576FB6" w:rsidTr="0007545F">
        <w:trPr>
          <w:trHeight w:val="87"/>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576FB6" w:rsidTr="0007545F">
        <w:trPr>
          <w:trHeight w:val="20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0E7D23" w:rsidRDefault="00037DCF" w:rsidP="0007545F">
            <w:pPr>
              <w:jc w:val="right"/>
            </w:pPr>
            <w:r w:rsidRPr="000E7D23">
              <w:t>12</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602253" w:rsidRDefault="00037DCF" w:rsidP="0007545F">
            <w:pPr>
              <w:jc w:val="right"/>
            </w:pPr>
            <w:r w:rsidRPr="00602253">
              <w:t>24</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pPr>
          </w:p>
        </w:tc>
        <w:tc>
          <w:tcPr>
            <w:tcW w:w="680" w:type="dxa"/>
            <w:tcBorders>
              <w:top w:val="single" w:sz="4" w:space="0" w:color="auto"/>
              <w:left w:val="nil"/>
              <w:bottom w:val="nil"/>
              <w:right w:val="nil"/>
            </w:tcBorders>
            <w:shd w:val="clear" w:color="auto" w:fill="auto"/>
          </w:tcPr>
          <w:p w:rsidR="00037DCF" w:rsidRPr="00B44AF9" w:rsidRDefault="00037DCF" w:rsidP="0007545F">
            <w:pPr>
              <w:jc w:val="right"/>
            </w:pPr>
            <w:r w:rsidRPr="00B44AF9">
              <w:t>33</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E5279F" w:rsidRDefault="00037DCF" w:rsidP="0007545F">
            <w:pPr>
              <w:jc w:val="right"/>
            </w:pPr>
            <w:r>
              <w:t>67</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0E7D23" w:rsidRDefault="00037DCF" w:rsidP="0007545F">
            <w:pPr>
              <w:jc w:val="right"/>
            </w:pPr>
            <w:r w:rsidRPr="000E7D23">
              <w:t>45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602253" w:rsidRDefault="00037DCF" w:rsidP="0007545F">
            <w:pPr>
              <w:jc w:val="right"/>
            </w:pPr>
            <w:r w:rsidRPr="00602253">
              <w:t>57</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B44AF9" w:rsidRDefault="00037DCF" w:rsidP="0007545F">
            <w:pPr>
              <w:jc w:val="right"/>
            </w:pPr>
            <w:r>
              <w:t>44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5279F" w:rsidRDefault="00037DCF" w:rsidP="0007545F">
            <w:pPr>
              <w:jc w:val="right"/>
            </w:pPr>
            <w:r>
              <w:t>56</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0E7D23" w:rsidRDefault="00037DCF" w:rsidP="0007545F">
            <w:pPr>
              <w:jc w:val="right"/>
            </w:pPr>
            <w:r w:rsidRPr="000E7D23">
              <w:t>170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602253" w:rsidRDefault="00037DCF" w:rsidP="0007545F">
            <w:pPr>
              <w:jc w:val="right"/>
            </w:pPr>
            <w:r w:rsidRPr="00602253">
              <w:t>152</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B44AF9" w:rsidRDefault="00037DCF" w:rsidP="0007545F">
            <w:pPr>
              <w:jc w:val="right"/>
            </w:pPr>
            <w:r>
              <w:t>53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5279F" w:rsidRDefault="00037DCF" w:rsidP="0007545F">
            <w:pPr>
              <w:jc w:val="right"/>
            </w:pPr>
            <w:r>
              <w:t>47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0E7D23" w:rsidRDefault="00037DCF" w:rsidP="0007545F">
            <w:pPr>
              <w:jc w:val="right"/>
            </w:pPr>
            <w:r w:rsidRPr="000E7D23">
              <w:t>93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602253" w:rsidRDefault="00037DCF" w:rsidP="0007545F">
            <w:pPr>
              <w:jc w:val="right"/>
            </w:pPr>
            <w:r w:rsidRPr="00602253">
              <w:t>64</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pPr>
          </w:p>
        </w:tc>
        <w:tc>
          <w:tcPr>
            <w:tcW w:w="680" w:type="dxa"/>
            <w:tcBorders>
              <w:top w:val="nil"/>
              <w:left w:val="nil"/>
              <w:bottom w:val="nil"/>
              <w:right w:val="nil"/>
            </w:tcBorders>
            <w:shd w:val="clear" w:color="auto" w:fill="auto"/>
          </w:tcPr>
          <w:p w:rsidR="00037DCF" w:rsidRPr="00B44AF9" w:rsidRDefault="00037DCF" w:rsidP="0007545F">
            <w:pPr>
              <w:jc w:val="right"/>
            </w:pPr>
            <w:r>
              <w:t>59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5279F" w:rsidRDefault="00037DCF" w:rsidP="0007545F">
            <w:pPr>
              <w:jc w:val="right"/>
            </w:pPr>
            <w:r>
              <w:t>41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576FB6"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0E7D23">
              <w:t>320</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602253">
              <w:t>297</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Default="00037DCF" w:rsidP="0007545F">
            <w:pPr>
              <w:jc w:val="right"/>
            </w:pPr>
            <w:r>
              <w:t>52</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48</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3E6060">
              <w:t>Finansdepartementet</w:t>
            </w:r>
          </w:p>
        </w:tc>
      </w:tr>
      <w:tr w:rsidR="00037DCF" w:rsidRPr="00F811F4" w:rsidTr="0007545F">
        <w:trPr>
          <w:trHeight w:val="143"/>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89"/>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19"/>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C808C9" w:rsidRDefault="00037DCF" w:rsidP="0007545F">
            <w:pPr>
              <w:jc w:val="right"/>
            </w:pPr>
            <w:r w:rsidRPr="00C808C9">
              <w:t>9</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2E12BC" w:rsidRDefault="00037DCF" w:rsidP="0007545F">
            <w:pPr>
              <w:jc w:val="right"/>
            </w:pPr>
            <w:r w:rsidRPr="002E12BC">
              <w:t>20</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047CBD" w:rsidRDefault="00037DCF" w:rsidP="0007545F">
            <w:pPr>
              <w:jc w:val="right"/>
            </w:pPr>
            <w:r w:rsidRPr="00047CBD">
              <w:t>31</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B232CC" w:rsidRDefault="00037DCF" w:rsidP="0007545F">
            <w:pPr>
              <w:jc w:val="right"/>
            </w:pPr>
            <w:r>
              <w:t>69</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C808C9" w:rsidRDefault="00037DCF" w:rsidP="0007545F">
            <w:pPr>
              <w:jc w:val="right"/>
            </w:pPr>
            <w:r w:rsidRPr="00C808C9">
              <w:t>22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2E12BC" w:rsidRDefault="00037DCF" w:rsidP="0007545F">
            <w:pPr>
              <w:jc w:val="right"/>
            </w:pPr>
            <w:r w:rsidRPr="002E12BC">
              <w:t>31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47CBD" w:rsidRDefault="00037DCF" w:rsidP="0007545F">
            <w:pPr>
              <w:jc w:val="right"/>
            </w:pPr>
            <w:r>
              <w:t>42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B232CC" w:rsidRDefault="00037DCF" w:rsidP="0007545F">
            <w:pPr>
              <w:jc w:val="right"/>
            </w:pPr>
            <w:r>
              <w:t>58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C808C9" w:rsidRDefault="00037DCF" w:rsidP="0007545F">
            <w:pPr>
              <w:jc w:val="right"/>
            </w:pPr>
            <w:r w:rsidRPr="00C808C9">
              <w:t>121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2E12BC" w:rsidRDefault="00037DCF" w:rsidP="0007545F">
            <w:pPr>
              <w:jc w:val="right"/>
            </w:pPr>
            <w:r w:rsidRPr="002E12BC">
              <w:t>131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47CBD" w:rsidRDefault="00037DCF" w:rsidP="0007545F">
            <w:pPr>
              <w:jc w:val="right"/>
            </w:pPr>
            <w:r>
              <w:t>48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B232CC" w:rsidRDefault="00037DCF" w:rsidP="0007545F">
            <w:pPr>
              <w:jc w:val="right"/>
            </w:pPr>
            <w:r>
              <w:t>52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C808C9" w:rsidRDefault="00037DCF" w:rsidP="0007545F">
            <w:pPr>
              <w:jc w:val="right"/>
            </w:pPr>
            <w:r w:rsidRPr="00C808C9">
              <w:t>37</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2E12BC" w:rsidRDefault="00037DCF" w:rsidP="0007545F">
            <w:pPr>
              <w:jc w:val="right"/>
            </w:pPr>
            <w:r w:rsidRPr="002E12BC">
              <w:t>27</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47CBD" w:rsidRDefault="00037DCF" w:rsidP="0007545F">
            <w:pPr>
              <w:jc w:val="right"/>
            </w:pPr>
            <w:r>
              <w:t>58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B232CC" w:rsidRDefault="00037DCF" w:rsidP="0007545F">
            <w:pPr>
              <w:jc w:val="right"/>
            </w:pPr>
            <w:r>
              <w:t>42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C808C9">
              <w:t>189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2E12BC">
              <w:t>209</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47</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53</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bl>
    <w:p w:rsidR="00037DCF" w:rsidRDefault="00037DCF" w:rsidP="00037DCF">
      <w:r>
        <w:rPr>
          <w:b/>
        </w:rPr>
        <w:br w:type="page"/>
      </w:r>
    </w:p>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130"/>
            </w:pPr>
            <w:r w:rsidRPr="003E6060">
              <w:lastRenderedPageBreak/>
              <w:t>Utbildningsdepartementet</w:t>
            </w:r>
          </w:p>
        </w:tc>
      </w:tr>
      <w:tr w:rsidR="00037DCF" w:rsidRPr="00F811F4" w:rsidTr="0007545F">
        <w:trPr>
          <w:trHeight w:val="117"/>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77"/>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19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8C1245" w:rsidRDefault="00037DCF" w:rsidP="0007545F">
            <w:pPr>
              <w:jc w:val="right"/>
            </w:pPr>
            <w:r w:rsidRPr="008C1245">
              <w:t>8</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E00884" w:rsidRDefault="00037DCF" w:rsidP="0007545F">
            <w:pPr>
              <w:jc w:val="right"/>
            </w:pPr>
            <w:r w:rsidRPr="00E00884">
              <w:t>19</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530A84" w:rsidRDefault="00037DCF" w:rsidP="0007545F">
            <w:pPr>
              <w:jc w:val="right"/>
            </w:pPr>
            <w:r w:rsidRPr="00530A84">
              <w:t>30</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30787E" w:rsidRDefault="00037DCF" w:rsidP="0007545F">
            <w:pPr>
              <w:jc w:val="right"/>
            </w:pPr>
            <w:r>
              <w:t>70</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8C1245" w:rsidRDefault="00037DCF" w:rsidP="0007545F">
            <w:pPr>
              <w:jc w:val="right"/>
            </w:pPr>
            <w:r w:rsidRPr="008C1245">
              <w:t>23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00884" w:rsidRDefault="00037DCF" w:rsidP="0007545F">
            <w:pPr>
              <w:jc w:val="right"/>
            </w:pPr>
            <w:r w:rsidRPr="00E00884">
              <w:t>21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530A84" w:rsidRDefault="00037DCF" w:rsidP="0007545F">
            <w:pPr>
              <w:jc w:val="right"/>
            </w:pPr>
            <w:r>
              <w:t>52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30787E" w:rsidRDefault="00037DCF" w:rsidP="0007545F">
            <w:pPr>
              <w:jc w:val="right"/>
            </w:pPr>
            <w:r>
              <w:t>48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8C1245" w:rsidRDefault="00037DCF" w:rsidP="0007545F">
            <w:pPr>
              <w:jc w:val="right"/>
            </w:pPr>
            <w:r w:rsidRPr="008C1245">
              <w:t>84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00884" w:rsidRDefault="00037DCF" w:rsidP="0007545F">
            <w:pPr>
              <w:jc w:val="right"/>
            </w:pPr>
            <w:r w:rsidRPr="00E00884">
              <w:t>49</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530A84" w:rsidRDefault="00037DCF" w:rsidP="0007545F">
            <w:pPr>
              <w:jc w:val="right"/>
            </w:pPr>
            <w:r>
              <w:t>63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30787E" w:rsidRDefault="00037DCF" w:rsidP="0007545F">
            <w:pPr>
              <w:jc w:val="right"/>
            </w:pPr>
            <w:r>
              <w:t>37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right w:val="nil"/>
            </w:tcBorders>
            <w:shd w:val="clear" w:color="auto" w:fill="auto"/>
          </w:tcPr>
          <w:p w:rsidR="00037DCF" w:rsidRPr="008C1245" w:rsidRDefault="00037DCF" w:rsidP="0007545F">
            <w:pPr>
              <w:jc w:val="right"/>
            </w:pPr>
            <w:r w:rsidRPr="008C1245">
              <w:t>32</w:t>
            </w:r>
          </w:p>
        </w:tc>
        <w:tc>
          <w:tcPr>
            <w:tcW w:w="280" w:type="dxa"/>
            <w:tcBorders>
              <w:top w:val="nil"/>
              <w:left w:val="nil"/>
              <w:right w:val="nil"/>
            </w:tcBorders>
            <w:shd w:val="clear" w:color="auto" w:fill="auto"/>
          </w:tcPr>
          <w:p w:rsidR="00037DCF" w:rsidRPr="00576FB6" w:rsidRDefault="00037DCF" w:rsidP="0007545F">
            <w:pPr>
              <w:pStyle w:val="Brdtext"/>
              <w:jc w:val="right"/>
            </w:pPr>
          </w:p>
        </w:tc>
        <w:tc>
          <w:tcPr>
            <w:tcW w:w="680" w:type="dxa"/>
            <w:tcBorders>
              <w:top w:val="nil"/>
              <w:left w:val="nil"/>
              <w:right w:val="nil"/>
            </w:tcBorders>
            <w:shd w:val="clear" w:color="auto" w:fill="auto"/>
          </w:tcPr>
          <w:p w:rsidR="00037DCF" w:rsidRPr="00E00884" w:rsidRDefault="00037DCF" w:rsidP="0007545F">
            <w:pPr>
              <w:jc w:val="right"/>
            </w:pPr>
            <w:r w:rsidRPr="00E00884">
              <w:t>21</w:t>
            </w:r>
          </w:p>
        </w:tc>
        <w:tc>
          <w:tcPr>
            <w:tcW w:w="400" w:type="dxa"/>
            <w:tcBorders>
              <w:top w:val="nil"/>
              <w:left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right w:val="nil"/>
            </w:tcBorders>
            <w:shd w:val="clear" w:color="auto" w:fill="auto"/>
          </w:tcPr>
          <w:p w:rsidR="00037DCF" w:rsidRPr="00530A84" w:rsidRDefault="00037DCF" w:rsidP="0007545F">
            <w:pPr>
              <w:jc w:val="right"/>
            </w:pPr>
            <w:r>
              <w:t>60</w:t>
            </w:r>
          </w:p>
        </w:tc>
        <w:tc>
          <w:tcPr>
            <w:tcW w:w="280" w:type="dxa"/>
            <w:tcBorders>
              <w:top w:val="nil"/>
              <w:left w:val="nil"/>
              <w:right w:val="nil"/>
            </w:tcBorders>
            <w:shd w:val="clear" w:color="auto" w:fill="auto"/>
          </w:tcPr>
          <w:p w:rsidR="00037DCF" w:rsidRPr="00576FB6" w:rsidRDefault="00037DCF" w:rsidP="0007545F">
            <w:pPr>
              <w:pStyle w:val="Brdtext"/>
              <w:jc w:val="right"/>
            </w:pPr>
          </w:p>
        </w:tc>
        <w:tc>
          <w:tcPr>
            <w:tcW w:w="680" w:type="dxa"/>
            <w:tcBorders>
              <w:top w:val="nil"/>
              <w:left w:val="nil"/>
              <w:right w:val="nil"/>
            </w:tcBorders>
            <w:shd w:val="clear" w:color="auto" w:fill="auto"/>
          </w:tcPr>
          <w:p w:rsidR="00037DCF" w:rsidRPr="0030787E" w:rsidRDefault="00037DCF" w:rsidP="0007545F">
            <w:pPr>
              <w:jc w:val="right"/>
            </w:pPr>
            <w:r>
              <w:t>40</w:t>
            </w:r>
          </w:p>
        </w:tc>
        <w:tc>
          <w:tcPr>
            <w:tcW w:w="400" w:type="dxa"/>
            <w:tcBorders>
              <w:top w:val="nil"/>
              <w:left w:val="nil"/>
              <w:right w:val="nil"/>
            </w:tcBorders>
            <w:shd w:val="clear" w:color="auto" w:fill="auto"/>
          </w:tcPr>
          <w:p w:rsidR="00037DCF" w:rsidRPr="00576FB6" w:rsidRDefault="00037DCF" w:rsidP="0007545F">
            <w:pPr>
              <w:pStyle w:val="Brdtext"/>
            </w:pPr>
          </w:p>
        </w:tc>
        <w:tc>
          <w:tcPr>
            <w:tcW w:w="680" w:type="dxa"/>
            <w:tcBorders>
              <w:top w:val="nil"/>
              <w:left w:val="nil"/>
              <w:right w:val="nil"/>
            </w:tcBorders>
            <w:shd w:val="clear" w:color="auto" w:fill="auto"/>
            <w:vAlign w:val="bottom"/>
          </w:tcPr>
          <w:p w:rsidR="00037DCF" w:rsidRPr="00576FB6" w:rsidRDefault="00037DCF" w:rsidP="0007545F">
            <w:pPr>
              <w:pStyle w:val="Brdtext"/>
            </w:pPr>
          </w:p>
        </w:tc>
        <w:tc>
          <w:tcPr>
            <w:tcW w:w="280" w:type="dxa"/>
            <w:tcBorders>
              <w:top w:val="nil"/>
              <w:left w:val="nil"/>
              <w:right w:val="nil"/>
            </w:tcBorders>
            <w:shd w:val="clear" w:color="auto" w:fill="auto"/>
          </w:tcPr>
          <w:p w:rsidR="00037DCF" w:rsidRPr="00576FB6" w:rsidRDefault="00037DCF" w:rsidP="0007545F">
            <w:pPr>
              <w:pStyle w:val="Brdtext"/>
            </w:pPr>
          </w:p>
        </w:tc>
        <w:tc>
          <w:tcPr>
            <w:tcW w:w="680" w:type="dxa"/>
            <w:tcBorders>
              <w:top w:val="nil"/>
              <w:left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8C1245">
              <w:t>147</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E00884">
              <w:t>110</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57</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43</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3E6060">
              <w:br w:type="page"/>
            </w:r>
            <w:r>
              <w:t>Landsbygdsde</w:t>
            </w:r>
            <w:r w:rsidRPr="003E6060">
              <w:t>partementet</w:t>
            </w:r>
          </w:p>
        </w:tc>
      </w:tr>
      <w:tr w:rsidR="00037DCF" w:rsidRPr="00F811F4" w:rsidTr="0007545F">
        <w:trPr>
          <w:trHeight w:val="21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21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1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EC19FA" w:rsidRDefault="00037DCF" w:rsidP="0007545F">
            <w:pPr>
              <w:jc w:val="right"/>
            </w:pPr>
            <w:r w:rsidRPr="00EC19FA">
              <w:t>2</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CE59B5" w:rsidRDefault="00037DCF" w:rsidP="0007545F">
            <w:pPr>
              <w:jc w:val="right"/>
            </w:pPr>
            <w:r w:rsidRPr="00CE59B5">
              <w:t>1</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270EBF" w:rsidRDefault="00037DCF" w:rsidP="0007545F">
            <w:pPr>
              <w:jc w:val="right"/>
            </w:pPr>
            <w:r>
              <w:t>67</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916C9E" w:rsidRDefault="00037DCF" w:rsidP="0007545F">
            <w:pPr>
              <w:jc w:val="right"/>
            </w:pPr>
            <w:r>
              <w:t>33</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EC19FA" w:rsidRDefault="00037DCF" w:rsidP="0007545F">
            <w:pPr>
              <w:jc w:val="right"/>
            </w:pPr>
            <w:r w:rsidRPr="00EC19FA">
              <w:t>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E59B5" w:rsidRDefault="00037DCF" w:rsidP="0007545F">
            <w:pPr>
              <w:jc w:val="right"/>
            </w:pPr>
            <w:r w:rsidRPr="00CE59B5">
              <w:t>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270EBF" w:rsidRDefault="00037DCF" w:rsidP="0007545F">
            <w:pPr>
              <w:jc w:val="right"/>
            </w:pP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tcPr>
          <w:p w:rsidR="00037DCF" w:rsidRPr="00916C9E" w:rsidRDefault="00037DCF" w:rsidP="0007545F">
            <w:pPr>
              <w:jc w:val="right"/>
            </w:pP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EC19FA" w:rsidRDefault="00037DCF" w:rsidP="0007545F">
            <w:pPr>
              <w:jc w:val="right"/>
            </w:pPr>
            <w:r w:rsidRPr="00EC19FA">
              <w:t>7</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E59B5" w:rsidRDefault="00037DCF" w:rsidP="0007545F">
            <w:pPr>
              <w:jc w:val="right"/>
            </w:pPr>
            <w:r w:rsidRPr="00CE59B5">
              <w:t>10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270EBF" w:rsidRDefault="00037DCF" w:rsidP="0007545F">
            <w:pPr>
              <w:jc w:val="right"/>
            </w:pPr>
            <w:r>
              <w:t>41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916C9E" w:rsidRDefault="00037DCF" w:rsidP="0007545F">
            <w:pPr>
              <w:jc w:val="right"/>
            </w:pPr>
            <w:r>
              <w:t>59</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EC19FA" w:rsidRDefault="00037DCF" w:rsidP="0007545F">
            <w:pPr>
              <w:jc w:val="right"/>
            </w:pPr>
            <w:r w:rsidRPr="00EC19FA">
              <w:t>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E59B5" w:rsidRDefault="00037DCF" w:rsidP="0007545F">
            <w:pPr>
              <w:jc w:val="right"/>
            </w:pPr>
            <w:r w:rsidRPr="00CE59B5">
              <w:t>2</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270EBF" w:rsidRDefault="00037DCF" w:rsidP="0007545F">
            <w:pPr>
              <w:jc w:val="right"/>
            </w:pPr>
            <w:r>
              <w:t>50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916C9E" w:rsidRDefault="00037DCF" w:rsidP="0007545F">
            <w:pPr>
              <w:jc w:val="right"/>
            </w:pPr>
            <w:r>
              <w:t>50</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EC19FA">
              <w:t>11</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CE59B5">
              <w:t>13</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54</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4E002A">
              <w:br w:type="page"/>
            </w:r>
            <w:r w:rsidRPr="003E6060">
              <w:t>Miljödepartementet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7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7C644D" w:rsidRDefault="00037DCF" w:rsidP="0007545F">
            <w:pPr>
              <w:jc w:val="right"/>
            </w:pPr>
            <w:r w:rsidRPr="007C644D">
              <w:t>2</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01201B" w:rsidRDefault="00037DCF" w:rsidP="0007545F">
            <w:pPr>
              <w:jc w:val="right"/>
            </w:pPr>
            <w:r w:rsidRPr="0001201B">
              <w:t>8</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C45E5A" w:rsidRDefault="00037DCF" w:rsidP="0007545F">
            <w:pPr>
              <w:jc w:val="right"/>
            </w:pPr>
            <w:r>
              <w:t>20</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D9089B" w:rsidRDefault="00037DCF" w:rsidP="0007545F">
            <w:pPr>
              <w:jc w:val="right"/>
            </w:pPr>
            <w:r>
              <w:t>80</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7C644D" w:rsidRDefault="00037DCF" w:rsidP="0007545F">
            <w:pPr>
              <w:jc w:val="right"/>
            </w:pPr>
            <w:r w:rsidRPr="007C644D">
              <w:t>29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1201B" w:rsidRDefault="00037DCF" w:rsidP="0007545F">
            <w:pPr>
              <w:jc w:val="right"/>
            </w:pPr>
            <w:r w:rsidRPr="0001201B">
              <w:t>36</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45E5A" w:rsidRDefault="00037DCF" w:rsidP="0007545F">
            <w:pPr>
              <w:jc w:val="right"/>
            </w:pPr>
            <w:r>
              <w:t>45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9089B" w:rsidRDefault="00037DCF" w:rsidP="0007545F">
            <w:pPr>
              <w:jc w:val="right"/>
            </w:pPr>
            <w:r>
              <w:t>55</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7C644D" w:rsidRDefault="00037DCF" w:rsidP="0007545F">
            <w:pPr>
              <w:jc w:val="right"/>
            </w:pPr>
            <w:r w:rsidRPr="007C644D">
              <w:t>86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1201B" w:rsidRDefault="00037DCF" w:rsidP="0007545F">
            <w:pPr>
              <w:jc w:val="right"/>
            </w:pPr>
            <w:r w:rsidRPr="0001201B">
              <w:t>99</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45E5A" w:rsidRDefault="00037DCF" w:rsidP="0007545F">
            <w:pPr>
              <w:jc w:val="right"/>
            </w:pPr>
            <w:r>
              <w:t>46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9089B" w:rsidRDefault="00037DCF" w:rsidP="0007545F">
            <w:pPr>
              <w:jc w:val="right"/>
            </w:pPr>
            <w:r>
              <w:t>54</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7C644D" w:rsidRDefault="00037DCF" w:rsidP="0007545F">
            <w:pPr>
              <w:jc w:val="right"/>
            </w:pPr>
            <w:r w:rsidRPr="007C644D">
              <w:t>30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1201B" w:rsidRDefault="00037DCF" w:rsidP="0007545F">
            <w:pPr>
              <w:jc w:val="right"/>
            </w:pPr>
            <w:r w:rsidRPr="0001201B">
              <w:t>11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45E5A" w:rsidRDefault="00037DCF" w:rsidP="0007545F">
            <w:pPr>
              <w:jc w:val="right"/>
            </w:pPr>
            <w:r>
              <w:t>73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9089B" w:rsidRDefault="00037DCF" w:rsidP="0007545F">
            <w:pPr>
              <w:jc w:val="right"/>
            </w:pPr>
            <w:r>
              <w:t>27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7C644D">
              <w:t>147</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01201B">
              <w:t>154</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51</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3E6060">
              <w:t>Näringsdepartementet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8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D10A22" w:rsidRDefault="00037DCF" w:rsidP="0007545F">
            <w:pPr>
              <w:jc w:val="right"/>
            </w:pPr>
            <w:r w:rsidRPr="00D10A22">
              <w:t>6</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EB1222" w:rsidRDefault="00037DCF" w:rsidP="0007545F">
            <w:pPr>
              <w:jc w:val="right"/>
            </w:pPr>
            <w:r w:rsidRPr="00EB1222">
              <w:t>15</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FE0FFC" w:rsidRDefault="00037DCF" w:rsidP="0007545F">
            <w:pPr>
              <w:jc w:val="right"/>
            </w:pPr>
            <w:r w:rsidRPr="00FE0FFC">
              <w:t>29</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8D271D" w:rsidRDefault="00037DCF" w:rsidP="0007545F">
            <w:pPr>
              <w:jc w:val="right"/>
            </w:pPr>
            <w:r>
              <w:t>71</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D10A22" w:rsidRDefault="00037DCF" w:rsidP="0007545F">
            <w:pPr>
              <w:jc w:val="right"/>
            </w:pPr>
            <w:r w:rsidRPr="00D10A22">
              <w:t>28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B1222" w:rsidRDefault="00037DCF" w:rsidP="0007545F">
            <w:pPr>
              <w:jc w:val="right"/>
            </w:pPr>
            <w:r w:rsidRPr="00EB1222">
              <w:t>35</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FE0FFC" w:rsidRDefault="00037DCF" w:rsidP="0007545F">
            <w:pPr>
              <w:jc w:val="right"/>
            </w:pPr>
            <w:r>
              <w:t>44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8D271D" w:rsidRDefault="00037DCF" w:rsidP="0007545F">
            <w:pPr>
              <w:jc w:val="right"/>
            </w:pPr>
            <w:r>
              <w:t>56</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D10A22" w:rsidRDefault="00037DCF" w:rsidP="0007545F">
            <w:pPr>
              <w:jc w:val="right"/>
            </w:pPr>
            <w:r w:rsidRPr="00D10A22">
              <w:t>61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B1222" w:rsidRDefault="00037DCF" w:rsidP="0007545F">
            <w:pPr>
              <w:jc w:val="right"/>
            </w:pPr>
            <w:r w:rsidRPr="00EB1222">
              <w:t>68</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FE0FFC" w:rsidRDefault="00037DCF" w:rsidP="0007545F">
            <w:pPr>
              <w:jc w:val="right"/>
            </w:pPr>
            <w:r>
              <w:t>47</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8D271D" w:rsidRDefault="00037DCF" w:rsidP="0007545F">
            <w:pPr>
              <w:jc w:val="right"/>
            </w:pPr>
            <w:r>
              <w:t>53</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D10A22" w:rsidRDefault="00037DCF" w:rsidP="0007545F">
            <w:pPr>
              <w:jc w:val="right"/>
            </w:pPr>
            <w:r w:rsidRPr="00D10A22">
              <w:t>39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B1222" w:rsidRDefault="00037DCF" w:rsidP="0007545F">
            <w:pPr>
              <w:jc w:val="right"/>
            </w:pPr>
            <w:r w:rsidRPr="00EB1222">
              <w:t>26</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FE0FFC" w:rsidRDefault="00037DCF" w:rsidP="0007545F">
            <w:pPr>
              <w:jc w:val="right"/>
            </w:pPr>
            <w:r>
              <w:t>60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8D271D" w:rsidRDefault="00037DCF" w:rsidP="0007545F">
            <w:pPr>
              <w:jc w:val="right"/>
            </w:pPr>
            <w:r>
              <w:t>40</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D10A22">
              <w:t>134</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EB1222">
              <w:t>144</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48</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52</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bl>
    <w:p w:rsidR="00037DCF" w:rsidRDefault="00037DCF" w:rsidP="00037DCF">
      <w:r>
        <w:rPr>
          <w:b/>
        </w:rPr>
        <w:br w:type="page"/>
      </w:r>
    </w:p>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130"/>
            </w:pPr>
            <w:r w:rsidRPr="003E6060">
              <w:lastRenderedPageBreak/>
              <w:t>Kulturdepartementet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7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243360" w:rsidRDefault="00037DCF" w:rsidP="0007545F">
            <w:pPr>
              <w:jc w:val="right"/>
            </w:pPr>
            <w:r w:rsidRPr="00243360">
              <w:t>1</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07230C" w:rsidRDefault="00037DCF" w:rsidP="0007545F">
            <w:pPr>
              <w:jc w:val="right"/>
            </w:pPr>
            <w:r w:rsidRPr="0007230C">
              <w:t>7</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C311C8" w:rsidRDefault="00037DCF" w:rsidP="0007545F">
            <w:pPr>
              <w:jc w:val="right"/>
            </w:pPr>
            <w:r>
              <w:t>13</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D857A1" w:rsidRDefault="00037DCF" w:rsidP="0007545F">
            <w:pPr>
              <w:jc w:val="right"/>
            </w:pPr>
            <w:r>
              <w:t>88</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243360" w:rsidRDefault="00037DCF" w:rsidP="0007545F">
            <w:pPr>
              <w:jc w:val="right"/>
            </w:pPr>
            <w:r w:rsidRPr="00243360">
              <w:t>11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7230C" w:rsidRDefault="00037DCF" w:rsidP="0007545F">
            <w:pPr>
              <w:jc w:val="right"/>
            </w:pPr>
            <w:r w:rsidRPr="0007230C">
              <w:t>10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311C8" w:rsidRDefault="00037DCF" w:rsidP="0007545F">
            <w:pPr>
              <w:jc w:val="right"/>
            </w:pPr>
            <w:r>
              <w:t>52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857A1" w:rsidRDefault="00037DCF" w:rsidP="0007545F">
            <w:pPr>
              <w:jc w:val="right"/>
            </w:pPr>
            <w:r>
              <w:t>48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243360" w:rsidRDefault="00037DCF" w:rsidP="0007545F">
            <w:pPr>
              <w:jc w:val="right"/>
            </w:pPr>
            <w:r w:rsidRPr="00243360">
              <w:t>21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7230C" w:rsidRDefault="00037DCF" w:rsidP="0007545F">
            <w:pPr>
              <w:jc w:val="right"/>
            </w:pPr>
            <w:r w:rsidRPr="0007230C">
              <w:t>18</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311C8" w:rsidRDefault="00037DCF" w:rsidP="0007545F">
            <w:pPr>
              <w:jc w:val="right"/>
            </w:pPr>
            <w:r>
              <w:t>54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857A1" w:rsidRDefault="00037DCF" w:rsidP="0007545F">
            <w:pPr>
              <w:jc w:val="right"/>
            </w:pPr>
            <w:r>
              <w:t>46</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243360" w:rsidRDefault="00037DCF" w:rsidP="0007545F">
            <w:pPr>
              <w:jc w:val="right"/>
            </w:pPr>
            <w:r w:rsidRPr="00243360">
              <w:t>10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07230C" w:rsidRDefault="00037DCF" w:rsidP="0007545F">
            <w:pPr>
              <w:jc w:val="right"/>
            </w:pPr>
            <w:r w:rsidRPr="0007230C">
              <w:t>10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C311C8" w:rsidRDefault="00037DCF" w:rsidP="0007545F">
            <w:pPr>
              <w:jc w:val="right"/>
            </w:pPr>
            <w:r>
              <w:t>50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857A1" w:rsidRDefault="00037DCF" w:rsidP="0007545F">
            <w:pPr>
              <w:jc w:val="right"/>
            </w:pPr>
            <w:r>
              <w:t>50</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243360">
              <w:t>43</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07230C">
              <w:t>45</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49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51</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360"/>
            </w:pPr>
            <w:r w:rsidRPr="003E6060">
              <w:t>Arbetsmarknadsdepartementet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t>Funktion</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8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tcPr>
          <w:p w:rsidR="00037DCF" w:rsidRPr="00CE7285" w:rsidRDefault="00037DCF" w:rsidP="0007545F">
            <w:pPr>
              <w:jc w:val="right"/>
            </w:pPr>
            <w:r w:rsidRPr="00CE7285">
              <w:t>5</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DF4F32" w:rsidRDefault="00037DCF" w:rsidP="0007545F">
            <w:pPr>
              <w:jc w:val="right"/>
            </w:pPr>
            <w:r w:rsidRPr="00DF4F32">
              <w:t>5</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E826B9" w:rsidRDefault="00037DCF" w:rsidP="0007545F">
            <w:pPr>
              <w:jc w:val="right"/>
            </w:pPr>
            <w:r>
              <w:t>50</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tcPr>
          <w:p w:rsidR="00037DCF" w:rsidRPr="009E30E4" w:rsidRDefault="00037DCF" w:rsidP="0007545F">
            <w:pPr>
              <w:jc w:val="right"/>
            </w:pPr>
            <w:r>
              <w:t>50</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tcPr>
          <w:p w:rsidR="00037DCF" w:rsidRPr="00CE7285" w:rsidRDefault="00037DCF" w:rsidP="0007545F">
            <w:pPr>
              <w:jc w:val="right"/>
            </w:pPr>
            <w:r w:rsidRPr="00CE7285">
              <w:t>16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F4F32" w:rsidRDefault="00037DCF" w:rsidP="0007545F">
            <w:pPr>
              <w:jc w:val="right"/>
            </w:pPr>
            <w:r w:rsidRPr="00DF4F32">
              <w:t>14</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826B9" w:rsidRDefault="00037DCF" w:rsidP="0007545F">
            <w:pPr>
              <w:jc w:val="right"/>
            </w:pPr>
            <w:r>
              <w:t>53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9E30E4" w:rsidRDefault="00037DCF" w:rsidP="0007545F">
            <w:pPr>
              <w:jc w:val="right"/>
            </w:pPr>
            <w:r>
              <w:t>47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tcPr>
          <w:p w:rsidR="00037DCF" w:rsidRPr="00CE7285" w:rsidRDefault="00037DCF" w:rsidP="0007545F">
            <w:pPr>
              <w:jc w:val="right"/>
            </w:pPr>
            <w:r w:rsidRPr="00CE7285">
              <w:t>40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F4F32" w:rsidRDefault="00037DCF" w:rsidP="0007545F">
            <w:pPr>
              <w:jc w:val="right"/>
            </w:pPr>
            <w:r w:rsidRPr="00DF4F32">
              <w:t>41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826B9" w:rsidRDefault="00037DCF" w:rsidP="0007545F">
            <w:pPr>
              <w:jc w:val="right"/>
            </w:pPr>
            <w:r>
              <w:t>49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9E30E4" w:rsidRDefault="00037DCF" w:rsidP="0007545F">
            <w:pPr>
              <w:jc w:val="right"/>
            </w:pPr>
            <w:r>
              <w:t>51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tcPr>
          <w:p w:rsidR="00037DCF" w:rsidRPr="00CE7285" w:rsidRDefault="00037DCF" w:rsidP="0007545F">
            <w:pPr>
              <w:jc w:val="right"/>
            </w:pPr>
            <w:r w:rsidRPr="00CE7285">
              <w:t>22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DF4F32" w:rsidRDefault="00037DCF" w:rsidP="0007545F">
            <w:pPr>
              <w:jc w:val="right"/>
            </w:pPr>
            <w:r w:rsidRPr="00DF4F32">
              <w:t>6</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E826B9" w:rsidRDefault="00037DCF" w:rsidP="0007545F">
            <w:pPr>
              <w:jc w:val="right"/>
            </w:pPr>
            <w:r>
              <w:t>79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tcPr>
          <w:p w:rsidR="00037DCF" w:rsidRPr="009E30E4" w:rsidRDefault="00037DCF" w:rsidP="0007545F">
            <w:pPr>
              <w:jc w:val="right"/>
            </w:pPr>
            <w:r>
              <w:t>21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CE7285">
              <w:t>83</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DF4F32">
              <w:t>66</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t>56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Default="00037DCF" w:rsidP="0007545F">
            <w:pPr>
              <w:jc w:val="right"/>
            </w:pPr>
            <w:r w:rsidRPr="009E30E4">
              <w:t>44</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p>
        </w:tc>
      </w:tr>
    </w:tbl>
    <w:p w:rsidR="00037DCF" w:rsidRDefault="00037DCF" w:rsidP="00037DCF"/>
    <w:p w:rsidR="00037DCF" w:rsidRDefault="00037DCF" w:rsidP="00925127">
      <w:pPr>
        <w:pStyle w:val="Brdtextmedindrag"/>
        <w:sectPr w:rsidR="00037DCF" w:rsidSect="00037DCF">
          <w:headerReference w:type="even" r:id="rId34"/>
          <w:headerReference w:type="default" r:id="rId35"/>
          <w:type w:val="continuous"/>
          <w:pgSz w:w="9356" w:h="13721" w:code="9"/>
          <w:pgMar w:top="1417" w:right="2438" w:bottom="1191" w:left="737" w:header="0" w:footer="709" w:gutter="283"/>
          <w:cols w:space="720"/>
          <w:docGrid w:linePitch="245"/>
        </w:sectPr>
      </w:pPr>
    </w:p>
    <w:p w:rsidR="00037DCF" w:rsidRDefault="00037DCF" w:rsidP="00925127">
      <w:pPr>
        <w:pStyle w:val="Brdtextmedindrag"/>
      </w:pPr>
      <w:r>
        <w:lastRenderedPageBreak/>
        <w:br w:type="page"/>
      </w:r>
    </w:p>
    <w:p w:rsidR="00037DCF" w:rsidRPr="0063023B" w:rsidRDefault="00037DCF" w:rsidP="0063023B">
      <w:pPr>
        <w:rPr>
          <w:sz w:val="30"/>
          <w:szCs w:val="30"/>
        </w:rPr>
      </w:pPr>
      <w:bookmarkStart w:id="688" w:name="_Toc348704945"/>
      <w:r w:rsidRPr="0063023B">
        <w:rPr>
          <w:sz w:val="30"/>
          <w:szCs w:val="30"/>
        </w:rPr>
        <w:lastRenderedPageBreak/>
        <w:t>Bilaga 3 Könsfördelning i statliga kommittéer</w:t>
      </w:r>
      <w:bookmarkEnd w:id="688"/>
    </w:p>
    <w:p w:rsidR="00037DCF" w:rsidRPr="006E6E48" w:rsidRDefault="00037DCF" w:rsidP="00037DCF">
      <w:pPr>
        <w:pStyle w:val="Rubrik1utannumrering"/>
        <w:rPr>
          <w:sz w:val="23"/>
          <w:szCs w:val="23"/>
        </w:rPr>
      </w:pPr>
      <w:r w:rsidRPr="006E6E48">
        <w:rPr>
          <w:sz w:val="23"/>
          <w:szCs w:val="23"/>
        </w:rPr>
        <w:t>Könsfördelning i statliga kommittéer 2012</w:t>
      </w:r>
    </w:p>
    <w:p w:rsidR="00037DCF" w:rsidRPr="00652A84" w:rsidRDefault="00037DCF" w:rsidP="00037DCF">
      <w:pPr>
        <w:pStyle w:val="Brdtext"/>
      </w:pPr>
      <w:r>
        <w:t>Tidigare mätmetod</w:t>
      </w:r>
    </w:p>
    <w:p w:rsidR="00037DCF" w:rsidRPr="00055F4C" w:rsidRDefault="00037DCF" w:rsidP="00037DCF">
      <w:pPr>
        <w:pStyle w:val="Rubrik5utannumrering"/>
      </w:pPr>
      <w:r>
        <w:t>Antal och procent</w:t>
      </w:r>
    </w:p>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037DCF" w:rsidRPr="00F811F4"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F811F4" w:rsidRDefault="00037DCF" w:rsidP="0007545F">
            <w:pPr>
              <w:pStyle w:val="Rubrik3utannumrering"/>
              <w:spacing w:before="100"/>
            </w:pPr>
            <w:r w:rsidRPr="00F811F4">
              <w:t>Samtliga departement</w:t>
            </w:r>
          </w:p>
        </w:tc>
      </w:tr>
      <w:tr w:rsidR="00037DCF" w:rsidRPr="00F811F4" w:rsidTr="0007545F">
        <w:trPr>
          <w:trHeight w:val="131"/>
        </w:trPr>
        <w:tc>
          <w:tcPr>
            <w:tcW w:w="2380" w:type="dxa"/>
            <w:vMerge w:val="restart"/>
            <w:tcBorders>
              <w:top w:val="nil"/>
              <w:left w:val="nil"/>
              <w:bottom w:val="nil"/>
              <w:right w:val="nil"/>
            </w:tcBorders>
            <w:shd w:val="clear" w:color="auto" w:fill="auto"/>
          </w:tcPr>
          <w:p w:rsidR="00037DCF" w:rsidRPr="00F811F4" w:rsidRDefault="00037DCF" w:rsidP="0007545F">
            <w:pPr>
              <w:pStyle w:val="Brdtext"/>
            </w:pPr>
            <w:r w:rsidRPr="00F811F4">
              <w:t xml:space="preserve">Funktion </w:t>
            </w:r>
          </w:p>
        </w:tc>
        <w:tc>
          <w:tcPr>
            <w:tcW w:w="1640" w:type="dxa"/>
            <w:gridSpan w:val="3"/>
            <w:vMerge w:val="restart"/>
            <w:tcBorders>
              <w:top w:val="single" w:sz="4" w:space="0" w:color="auto"/>
              <w:left w:val="nil"/>
              <w:bottom w:val="single" w:sz="4" w:space="0" w:color="000000"/>
              <w:right w:val="nil"/>
            </w:tcBorders>
            <w:shd w:val="clear" w:color="auto" w:fill="auto"/>
          </w:tcPr>
          <w:p w:rsidR="00037DCF" w:rsidRPr="00F811F4" w:rsidRDefault="00037DCF" w:rsidP="0007545F">
            <w:pPr>
              <w:pStyle w:val="Brdtext"/>
            </w:pPr>
            <w:r>
              <w:t>Antal 2012</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r w:rsidRPr="00F811F4">
              <w:t xml:space="preserve">Könsfördelning </w:t>
            </w:r>
          </w:p>
        </w:tc>
        <w:tc>
          <w:tcPr>
            <w:tcW w:w="400" w:type="dxa"/>
            <w:vMerge w:val="restart"/>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r w:rsidRPr="00F811F4">
              <w:t xml:space="preserve">Könsfördelning </w:t>
            </w:r>
          </w:p>
        </w:tc>
      </w:tr>
      <w:tr w:rsidR="00037DCF" w:rsidRPr="00F811F4" w:rsidTr="0007545F">
        <w:trPr>
          <w:trHeight w:val="205"/>
        </w:trPr>
        <w:tc>
          <w:tcPr>
            <w:tcW w:w="2380" w:type="dxa"/>
            <w:vMerge/>
            <w:tcBorders>
              <w:top w:val="nil"/>
              <w:left w:val="nil"/>
              <w:bottom w:val="nil"/>
              <w:right w:val="nil"/>
            </w:tcBorders>
            <w:vAlign w:val="center"/>
          </w:tcPr>
          <w:p w:rsidR="00037DCF" w:rsidRPr="00F811F4" w:rsidRDefault="00037DCF" w:rsidP="0007545F">
            <w:pPr>
              <w:pStyle w:val="Brdtext"/>
            </w:pPr>
          </w:p>
        </w:tc>
        <w:tc>
          <w:tcPr>
            <w:tcW w:w="1640" w:type="dxa"/>
            <w:gridSpan w:val="3"/>
            <w:vMerge/>
            <w:tcBorders>
              <w:top w:val="single" w:sz="4" w:space="0" w:color="auto"/>
              <w:left w:val="nil"/>
              <w:bottom w:val="single" w:sz="4" w:space="0" w:color="000000"/>
              <w:right w:val="nil"/>
            </w:tcBorders>
            <w:vAlign w:val="center"/>
          </w:tcPr>
          <w:p w:rsidR="00037DCF" w:rsidRPr="00F811F4" w:rsidRDefault="00037DCF" w:rsidP="0007545F">
            <w:pPr>
              <w:pStyle w:val="Brdtext"/>
            </w:pPr>
          </w:p>
        </w:tc>
        <w:tc>
          <w:tcPr>
            <w:tcW w:w="400" w:type="dxa"/>
            <w:tcBorders>
              <w:top w:val="nil"/>
              <w:left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r>
              <w:t>(%) 2012</w:t>
            </w:r>
          </w:p>
        </w:tc>
        <w:tc>
          <w:tcPr>
            <w:tcW w:w="400" w:type="dxa"/>
            <w:vMerge/>
            <w:tcBorders>
              <w:top w:val="nil"/>
              <w:left w:val="nil"/>
              <w:right w:val="nil"/>
            </w:tcBorders>
            <w:vAlign w:val="center"/>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r>
              <w:t>(%) 2011</w:t>
            </w:r>
          </w:p>
        </w:tc>
      </w:tr>
      <w:tr w:rsidR="00037DCF" w:rsidRPr="00F811F4" w:rsidTr="0007545F">
        <w:trPr>
          <w:trHeight w:val="137"/>
        </w:trPr>
        <w:tc>
          <w:tcPr>
            <w:tcW w:w="23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jc w:val="righ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t>Ordförande</w:t>
            </w:r>
            <w:r w:rsidRPr="00F811F4">
              <w:t xml:space="preserve"> m.m.</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95</w:t>
            </w:r>
          </w:p>
        </w:tc>
        <w:tc>
          <w:tcPr>
            <w:tcW w:w="280" w:type="dxa"/>
            <w:tcBorders>
              <w:top w:val="single" w:sz="4" w:space="0" w:color="auto"/>
              <w:left w:val="nil"/>
              <w:bottom w:val="nil"/>
              <w:right w:val="nil"/>
            </w:tcBorders>
            <w:shd w:val="clear" w:color="auto" w:fill="auto"/>
          </w:tcPr>
          <w:p w:rsidR="00037DCF" w:rsidRPr="00F811F4"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F811F4" w:rsidRDefault="00037DCF" w:rsidP="0007545F">
            <w:pPr>
              <w:pStyle w:val="Brdtext"/>
              <w:jc w:val="right"/>
            </w:pPr>
            <w:r>
              <w:t>180</w:t>
            </w:r>
          </w:p>
        </w:tc>
        <w:tc>
          <w:tcPr>
            <w:tcW w:w="400" w:type="dxa"/>
            <w:tcBorders>
              <w:top w:val="single" w:sz="4" w:space="0" w:color="auto"/>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34</w:t>
            </w:r>
          </w:p>
        </w:tc>
        <w:tc>
          <w:tcPr>
            <w:tcW w:w="280" w:type="dxa"/>
            <w:tcBorders>
              <w:top w:val="single" w:sz="4" w:space="0" w:color="auto"/>
              <w:left w:val="nil"/>
              <w:bottom w:val="nil"/>
              <w:right w:val="nil"/>
            </w:tcBorders>
            <w:shd w:val="clear" w:color="auto" w:fill="auto"/>
          </w:tcPr>
          <w:p w:rsidR="00037DCF" w:rsidRPr="00544CF9"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66</w:t>
            </w:r>
          </w:p>
        </w:tc>
        <w:tc>
          <w:tcPr>
            <w:tcW w:w="40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32</w:t>
            </w: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68</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Ledamöter</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435</w:t>
            </w: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558</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44</w:t>
            </w:r>
          </w:p>
        </w:tc>
        <w:tc>
          <w:tcPr>
            <w:tcW w:w="280" w:type="dxa"/>
            <w:tcBorders>
              <w:top w:val="nil"/>
              <w:left w:val="nil"/>
              <w:bottom w:val="nil"/>
              <w:right w:val="nil"/>
            </w:tcBorders>
            <w:shd w:val="clear" w:color="auto" w:fill="auto"/>
          </w:tcPr>
          <w:p w:rsidR="00037DCF" w:rsidRPr="00544CF9"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56</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44</w:t>
            </w: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56</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Sakkunniga m.m.</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920</w:t>
            </w: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955</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49</w:t>
            </w:r>
          </w:p>
        </w:tc>
        <w:tc>
          <w:tcPr>
            <w:tcW w:w="280" w:type="dxa"/>
            <w:tcBorders>
              <w:top w:val="nil"/>
              <w:left w:val="nil"/>
              <w:bottom w:val="nil"/>
              <w:right w:val="nil"/>
            </w:tcBorders>
            <w:shd w:val="clear" w:color="auto" w:fill="auto"/>
          </w:tcPr>
          <w:p w:rsidR="00037DCF" w:rsidRPr="00544CF9"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51</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47</w:t>
            </w: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53</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Sekreterare och övriga</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462</w:t>
            </w: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340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58</w:t>
            </w:r>
          </w:p>
        </w:tc>
        <w:tc>
          <w:tcPr>
            <w:tcW w:w="280" w:type="dxa"/>
            <w:tcBorders>
              <w:top w:val="nil"/>
              <w:left w:val="nil"/>
              <w:bottom w:val="nil"/>
              <w:right w:val="nil"/>
            </w:tcBorders>
            <w:shd w:val="clear" w:color="auto" w:fill="auto"/>
          </w:tcPr>
          <w:p w:rsidR="00037DCF" w:rsidRPr="00544CF9"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44CF9" w:rsidRDefault="00037DCF" w:rsidP="0007545F">
            <w:pPr>
              <w:jc w:val="right"/>
              <w:rPr>
                <w:color w:val="000000"/>
                <w:sz w:val="20"/>
              </w:rPr>
            </w:pPr>
            <w:r>
              <w:rPr>
                <w:color w:val="000000"/>
                <w:sz w:val="20"/>
              </w:rPr>
              <w:t>42</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56</w:t>
            </w:r>
          </w:p>
        </w:tc>
        <w:tc>
          <w:tcPr>
            <w:tcW w:w="280" w:type="dxa"/>
            <w:tcBorders>
              <w:top w:val="nil"/>
              <w:left w:val="nil"/>
              <w:bottom w:val="nil"/>
              <w:right w:val="nil"/>
            </w:tcBorders>
            <w:shd w:val="clear" w:color="auto" w:fill="auto"/>
          </w:tcPr>
          <w:p w:rsidR="00037DCF" w:rsidRPr="00544CF9" w:rsidRDefault="00037DCF" w:rsidP="0007545F">
            <w:pPr>
              <w:pStyle w:val="Brdtext"/>
            </w:pPr>
          </w:p>
        </w:tc>
        <w:tc>
          <w:tcPr>
            <w:tcW w:w="680" w:type="dxa"/>
            <w:tcBorders>
              <w:top w:val="nil"/>
              <w:left w:val="nil"/>
              <w:bottom w:val="nil"/>
              <w:right w:val="nil"/>
            </w:tcBorders>
            <w:shd w:val="clear" w:color="auto" w:fill="auto"/>
            <w:vAlign w:val="bottom"/>
          </w:tcPr>
          <w:p w:rsidR="00037DCF" w:rsidRPr="00544CF9" w:rsidRDefault="00037DCF" w:rsidP="0007545F">
            <w:pPr>
              <w:rPr>
                <w:color w:val="000000"/>
                <w:sz w:val="20"/>
              </w:rPr>
            </w:pPr>
            <w:r w:rsidRPr="00544CF9">
              <w:rPr>
                <w:color w:val="000000"/>
                <w:sz w:val="20"/>
              </w:rPr>
              <w:t>44</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rsidRPr="00F811F4">
              <w:t>Summa</w:t>
            </w: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jc w:val="right"/>
            </w:pPr>
            <w:r>
              <w:t>1 911</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jc w:val="right"/>
            </w:pPr>
            <w:r>
              <w:t>2 032</w:t>
            </w:r>
          </w:p>
        </w:tc>
        <w:tc>
          <w:tcPr>
            <w:tcW w:w="400" w:type="dxa"/>
            <w:tcBorders>
              <w:top w:val="nil"/>
              <w:left w:val="nil"/>
              <w:bottom w:val="single" w:sz="4" w:space="0" w:color="auto"/>
              <w:right w:val="nil"/>
            </w:tcBorders>
            <w:shd w:val="clear" w:color="auto" w:fill="auto"/>
            <w:vAlign w:val="bottom"/>
          </w:tcPr>
          <w:p w:rsidR="00037DCF" w:rsidRPr="00F811F4"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44CF9" w:rsidRDefault="00037DCF" w:rsidP="0007545F">
            <w:pPr>
              <w:jc w:val="right"/>
              <w:rPr>
                <w:color w:val="000000"/>
                <w:sz w:val="20"/>
              </w:rPr>
            </w:pPr>
            <w:r>
              <w:rPr>
                <w:color w:val="000000"/>
                <w:sz w:val="20"/>
              </w:rPr>
              <w:t>48</w:t>
            </w:r>
          </w:p>
        </w:tc>
        <w:tc>
          <w:tcPr>
            <w:tcW w:w="280" w:type="dxa"/>
            <w:tcBorders>
              <w:top w:val="nil"/>
              <w:left w:val="nil"/>
              <w:bottom w:val="single" w:sz="4" w:space="0" w:color="auto"/>
              <w:right w:val="nil"/>
            </w:tcBorders>
            <w:shd w:val="clear" w:color="auto" w:fill="auto"/>
          </w:tcPr>
          <w:p w:rsidR="00037DCF" w:rsidRPr="00544CF9"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44CF9" w:rsidRDefault="00037DCF" w:rsidP="0007545F">
            <w:pPr>
              <w:jc w:val="right"/>
              <w:rPr>
                <w:color w:val="000000"/>
                <w:sz w:val="20"/>
              </w:rPr>
            </w:pPr>
            <w:r>
              <w:rPr>
                <w:color w:val="000000"/>
                <w:sz w:val="20"/>
              </w:rPr>
              <w:t>52</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vAlign w:val="bottom"/>
          </w:tcPr>
          <w:p w:rsidR="00037DCF" w:rsidRPr="00544CF9" w:rsidRDefault="00037DCF" w:rsidP="0007545F">
            <w:pPr>
              <w:rPr>
                <w:color w:val="000000"/>
                <w:sz w:val="20"/>
              </w:rPr>
            </w:pPr>
            <w:r w:rsidRPr="00544CF9">
              <w:rPr>
                <w:color w:val="000000"/>
                <w:sz w:val="20"/>
              </w:rPr>
              <w:t>47</w:t>
            </w:r>
          </w:p>
        </w:tc>
        <w:tc>
          <w:tcPr>
            <w:tcW w:w="280" w:type="dxa"/>
            <w:tcBorders>
              <w:top w:val="nil"/>
              <w:left w:val="nil"/>
              <w:bottom w:val="single" w:sz="4" w:space="0" w:color="auto"/>
              <w:right w:val="nil"/>
            </w:tcBorders>
            <w:shd w:val="clear" w:color="auto" w:fill="auto"/>
          </w:tcPr>
          <w:p w:rsidR="00037DCF" w:rsidRPr="00544CF9"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44CF9" w:rsidRDefault="00037DCF" w:rsidP="0007545F">
            <w:pPr>
              <w:rPr>
                <w:color w:val="000000"/>
                <w:sz w:val="20"/>
              </w:rPr>
            </w:pPr>
            <w:r w:rsidRPr="00544CF9">
              <w:rPr>
                <w:color w:val="000000"/>
                <w:sz w:val="20"/>
              </w:rPr>
              <w:t>53</w:t>
            </w:r>
          </w:p>
        </w:tc>
      </w:tr>
      <w:tr w:rsidR="00037DCF" w:rsidRPr="00F811F4"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3E6060">
              <w:t>Statsrådsberedningen</w:t>
            </w:r>
          </w:p>
        </w:tc>
      </w:tr>
      <w:tr w:rsidR="00037DCF" w:rsidRPr="00F811F4" w:rsidTr="0007545F">
        <w:trPr>
          <w:trHeight w:val="77"/>
        </w:trPr>
        <w:tc>
          <w:tcPr>
            <w:tcW w:w="2380" w:type="dxa"/>
            <w:vMerge w:val="restart"/>
            <w:tcBorders>
              <w:top w:val="nil"/>
              <w:left w:val="nil"/>
              <w:bottom w:val="nil"/>
              <w:right w:val="nil"/>
            </w:tcBorders>
            <w:shd w:val="clear" w:color="auto" w:fill="auto"/>
          </w:tcPr>
          <w:p w:rsidR="00037DCF" w:rsidRPr="00F811F4" w:rsidRDefault="00037DCF" w:rsidP="0007545F">
            <w:pPr>
              <w:pStyle w:val="Brdtext"/>
            </w:pPr>
            <w:r w:rsidRPr="00F811F4">
              <w:t xml:space="preserve">Funktion </w:t>
            </w:r>
          </w:p>
        </w:tc>
        <w:tc>
          <w:tcPr>
            <w:tcW w:w="1640" w:type="dxa"/>
            <w:gridSpan w:val="3"/>
            <w:vMerge w:val="restart"/>
            <w:tcBorders>
              <w:top w:val="single" w:sz="4" w:space="0" w:color="auto"/>
              <w:left w:val="nil"/>
              <w:bottom w:val="single" w:sz="4" w:space="0" w:color="000000"/>
              <w:right w:val="nil"/>
            </w:tcBorders>
            <w:shd w:val="clear" w:color="auto" w:fill="auto"/>
          </w:tcPr>
          <w:p w:rsidR="00037DCF" w:rsidRPr="00F811F4" w:rsidRDefault="00037DCF" w:rsidP="0007545F">
            <w:pPr>
              <w:pStyle w:val="Brdtext"/>
            </w:pPr>
            <w:r>
              <w:t>Antal 2012</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r w:rsidRPr="00F811F4">
              <w:t xml:space="preserve">Könsfördelning </w:t>
            </w:r>
          </w:p>
        </w:tc>
        <w:tc>
          <w:tcPr>
            <w:tcW w:w="400" w:type="dxa"/>
            <w:vMerge w:val="restart"/>
            <w:tcBorders>
              <w:top w:val="nil"/>
              <w:left w:val="nil"/>
              <w:bottom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nil"/>
              <w:right w:val="nil"/>
            </w:tcBorders>
            <w:shd w:val="clear" w:color="auto" w:fill="auto"/>
          </w:tcPr>
          <w:p w:rsidR="00037DCF" w:rsidRPr="00F811F4" w:rsidRDefault="00037DCF" w:rsidP="0007545F">
            <w:pPr>
              <w:pStyle w:val="Brdtext"/>
            </w:pPr>
            <w:r w:rsidRPr="00F811F4">
              <w:t xml:space="preserve">Könsfördelning </w:t>
            </w:r>
          </w:p>
        </w:tc>
      </w:tr>
      <w:tr w:rsidR="00037DCF" w:rsidRPr="00F811F4" w:rsidTr="0007545F">
        <w:trPr>
          <w:trHeight w:val="108"/>
        </w:trPr>
        <w:tc>
          <w:tcPr>
            <w:tcW w:w="2380" w:type="dxa"/>
            <w:vMerge/>
            <w:tcBorders>
              <w:top w:val="nil"/>
              <w:left w:val="nil"/>
              <w:bottom w:val="nil"/>
              <w:right w:val="nil"/>
            </w:tcBorders>
            <w:vAlign w:val="center"/>
          </w:tcPr>
          <w:p w:rsidR="00037DCF" w:rsidRPr="00F811F4" w:rsidRDefault="00037DCF" w:rsidP="0007545F">
            <w:pPr>
              <w:pStyle w:val="Brdtext"/>
            </w:pPr>
          </w:p>
        </w:tc>
        <w:tc>
          <w:tcPr>
            <w:tcW w:w="1640" w:type="dxa"/>
            <w:gridSpan w:val="3"/>
            <w:vMerge/>
            <w:tcBorders>
              <w:top w:val="single" w:sz="4" w:space="0" w:color="auto"/>
              <w:left w:val="nil"/>
              <w:bottom w:val="single" w:sz="4" w:space="0" w:color="000000"/>
              <w:right w:val="nil"/>
            </w:tcBorders>
            <w:vAlign w:val="center"/>
          </w:tcPr>
          <w:p w:rsidR="00037DCF" w:rsidRPr="00F811F4" w:rsidRDefault="00037DCF" w:rsidP="0007545F">
            <w:pPr>
              <w:pStyle w:val="Brdtext"/>
            </w:pPr>
          </w:p>
        </w:tc>
        <w:tc>
          <w:tcPr>
            <w:tcW w:w="400" w:type="dxa"/>
            <w:tcBorders>
              <w:top w:val="nil"/>
              <w:left w:val="nil"/>
              <w:right w:val="nil"/>
            </w:tcBorders>
            <w:shd w:val="clear" w:color="auto" w:fill="auto"/>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r>
              <w:t>(%) 2012</w:t>
            </w:r>
          </w:p>
        </w:tc>
        <w:tc>
          <w:tcPr>
            <w:tcW w:w="400" w:type="dxa"/>
            <w:vMerge/>
            <w:tcBorders>
              <w:top w:val="nil"/>
              <w:left w:val="nil"/>
              <w:right w:val="nil"/>
            </w:tcBorders>
            <w:vAlign w:val="center"/>
          </w:tcPr>
          <w:p w:rsidR="00037DCF" w:rsidRPr="00F811F4"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F811F4" w:rsidRDefault="00037DCF" w:rsidP="0007545F">
            <w:pPr>
              <w:pStyle w:val="Brdtext"/>
            </w:pPr>
            <w:r>
              <w:t>(%) 2011</w:t>
            </w:r>
          </w:p>
        </w:tc>
      </w:tr>
      <w:tr w:rsidR="00037DCF" w:rsidRPr="00F811F4" w:rsidTr="0007545F">
        <w:trPr>
          <w:trHeight w:val="70"/>
        </w:trPr>
        <w:tc>
          <w:tcPr>
            <w:tcW w:w="23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M</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Kv</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t>Ordförande</w:t>
            </w:r>
            <w:r w:rsidRPr="00F811F4">
              <w:t xml:space="preserve"> m.m.</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single" w:sz="4" w:space="0" w:color="auto"/>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single" w:sz="4" w:space="0" w:color="auto"/>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Ledamöter</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Sakkunniga m.m.</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F811F4" w:rsidRDefault="00037DCF" w:rsidP="0007545F">
            <w:pPr>
              <w:pStyle w:val="Brdtext"/>
            </w:pPr>
            <w:r w:rsidRPr="00F811F4">
              <w:t>Sekreterare och övriga</w:t>
            </w: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nil"/>
              <w:right w:val="nil"/>
            </w:tcBorders>
            <w:shd w:val="clear" w:color="auto" w:fill="auto"/>
            <w:vAlign w:val="bottom"/>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nil"/>
              <w:right w:val="nil"/>
            </w:tcBorders>
            <w:shd w:val="clear" w:color="auto" w:fill="auto"/>
          </w:tcPr>
          <w:p w:rsidR="00037DCF" w:rsidRPr="00F811F4" w:rsidRDefault="00037DCF" w:rsidP="0007545F">
            <w:pPr>
              <w:pStyle w:val="Brdtex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pPr>
            <w:r>
              <w:t>-</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rsidRPr="00F811F4">
              <w:t>Summa</w:t>
            </w: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0</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0</w:t>
            </w:r>
          </w:p>
        </w:tc>
        <w:tc>
          <w:tcPr>
            <w:tcW w:w="40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w:t>
            </w:r>
          </w:p>
        </w:tc>
        <w:tc>
          <w:tcPr>
            <w:tcW w:w="400" w:type="dxa"/>
            <w:tcBorders>
              <w:top w:val="nil"/>
              <w:left w:val="nil"/>
              <w:bottom w:val="single" w:sz="4" w:space="0" w:color="auto"/>
              <w:right w:val="nil"/>
            </w:tcBorders>
            <w:shd w:val="clear" w:color="auto" w:fill="auto"/>
          </w:tcPr>
          <w:p w:rsidR="00037DCF" w:rsidRPr="00F811F4" w:rsidRDefault="00037DCF" w:rsidP="0007545F">
            <w:pPr>
              <w:pStyle w:val="Brdtext"/>
            </w:pPr>
            <w:r w:rsidRPr="00F811F4">
              <w:t> </w:t>
            </w: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w:t>
            </w:r>
          </w:p>
        </w:tc>
        <w:tc>
          <w:tcPr>
            <w:tcW w:w="280" w:type="dxa"/>
            <w:tcBorders>
              <w:top w:val="nil"/>
              <w:left w:val="nil"/>
              <w:bottom w:val="single" w:sz="4" w:space="0" w:color="auto"/>
              <w:right w:val="nil"/>
            </w:tcBorders>
            <w:shd w:val="clear" w:color="auto" w:fill="auto"/>
          </w:tcPr>
          <w:p w:rsidR="00037DCF" w:rsidRPr="00F811F4"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F811F4" w:rsidRDefault="00037DCF" w:rsidP="0007545F">
            <w:pPr>
              <w:pStyle w:val="Brdtext"/>
            </w:pPr>
            <w:r>
              <w:t>-</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3E6060">
              <w:t>Justitiedepartementet</w:t>
            </w:r>
          </w:p>
        </w:tc>
      </w:tr>
      <w:tr w:rsidR="00037DCF" w:rsidRPr="00F811F4" w:rsidTr="0007545F">
        <w:trPr>
          <w:trHeight w:val="121"/>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91"/>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211"/>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18</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31</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37</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63</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25</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75</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56</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54</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46</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54</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243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249</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49</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51</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79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57</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43</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54</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46</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388</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396</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51</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48</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52</w:t>
            </w:r>
          </w:p>
        </w:tc>
      </w:tr>
    </w:tbl>
    <w:p w:rsidR="00037DCF" w:rsidRDefault="00037DCF" w:rsidP="00037DCF">
      <w:r>
        <w:rPr>
          <w:b/>
        </w:rPr>
        <w:br w:type="page"/>
      </w:r>
    </w:p>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037DCF" w:rsidRPr="003E6060" w:rsidTr="0007545F">
        <w:trPr>
          <w:trHeight w:val="285"/>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130"/>
            </w:pPr>
            <w:r w:rsidRPr="003E6060">
              <w:lastRenderedPageBreak/>
              <w:t>Utrikesdepartementet</w:t>
            </w:r>
          </w:p>
        </w:tc>
      </w:tr>
      <w:tr w:rsidR="00037DCF" w:rsidRPr="00576FB6" w:rsidTr="0007545F">
        <w:trPr>
          <w:trHeight w:val="124"/>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576FB6" w:rsidTr="0007545F">
        <w:trPr>
          <w:trHeight w:val="94"/>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576FB6" w:rsidTr="0007545F">
        <w:trPr>
          <w:trHeight w:val="7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11</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15</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85</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9</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91</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63</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31</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69</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8</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33</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67</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50</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41</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59</w:t>
            </w:r>
          </w:p>
        </w:tc>
      </w:tr>
      <w:tr w:rsidR="00037DCF" w:rsidRPr="00576FB6"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39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87</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31</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69</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32</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68</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CD607B">
              <w:br w:type="page"/>
            </w:r>
            <w:r w:rsidRPr="00CD607B">
              <w:br w:type="page"/>
            </w:r>
            <w:r w:rsidRPr="003E6060">
              <w:t>Försvarsdepartementet</w:t>
            </w:r>
          </w:p>
        </w:tc>
      </w:tr>
      <w:tr w:rsidR="00037DCF" w:rsidRPr="00576FB6" w:rsidTr="0007545F">
        <w:trPr>
          <w:trHeight w:val="139"/>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576FB6" w:rsidTr="0007545F">
        <w:trPr>
          <w:trHeight w:val="98"/>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576FB6" w:rsidTr="0007545F">
        <w:trPr>
          <w:trHeight w:val="159"/>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9</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14</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39</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61</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38</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62</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63</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66</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34</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66</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70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23</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77</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64</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34</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66</w:t>
            </w:r>
          </w:p>
        </w:tc>
      </w:tr>
      <w:tr w:rsidR="00037DCF" w:rsidRPr="00576FB6"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109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188</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37</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63</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31</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69</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3E6060">
              <w:t>Socialdepartementet</w:t>
            </w:r>
          </w:p>
        </w:tc>
      </w:tr>
      <w:tr w:rsidR="00037DCF" w:rsidRPr="00576FB6" w:rsidTr="0007545F">
        <w:trPr>
          <w:trHeight w:val="127"/>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576FB6" w:rsidTr="0007545F">
        <w:trPr>
          <w:trHeight w:val="87"/>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576FB6" w:rsidTr="0007545F">
        <w:trPr>
          <w:trHeight w:val="20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23</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28</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45</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55</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45</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55</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90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113</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44</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56</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45</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55</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188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174</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51</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49</w:t>
            </w:r>
          </w:p>
        </w:tc>
      </w:tr>
      <w:tr w:rsidR="00037DCF" w:rsidRPr="00576FB6"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135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95</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60</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40</w:t>
            </w:r>
          </w:p>
        </w:tc>
      </w:tr>
      <w:tr w:rsidR="00037DCF" w:rsidRPr="00576FB6"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436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410</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52</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48</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52</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48</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3E6060">
              <w:t>Finansdepartementet</w:t>
            </w:r>
          </w:p>
        </w:tc>
      </w:tr>
      <w:tr w:rsidR="00037DCF" w:rsidRPr="00F811F4" w:rsidTr="0007545F">
        <w:trPr>
          <w:trHeight w:val="143"/>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89"/>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219"/>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11</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23</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32</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68</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22</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78</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42</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58</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125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140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47</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53</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46</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54</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33</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44</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46</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54</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208</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237</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47</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53</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44</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56</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130"/>
            </w:pPr>
            <w:r w:rsidRPr="003E6060">
              <w:lastRenderedPageBreak/>
              <w:t>Utbildningsdepartementet</w:t>
            </w:r>
          </w:p>
        </w:tc>
      </w:tr>
      <w:tr w:rsidR="00037DCF" w:rsidRPr="00F811F4" w:rsidTr="0007545F">
        <w:trPr>
          <w:trHeight w:val="117"/>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77"/>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19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10</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26</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28</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72</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35</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65</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50</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50</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50</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86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64</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36</w:t>
            </w:r>
          </w:p>
        </w:tc>
      </w:tr>
      <w:tr w:rsidR="00037DCF" w:rsidRPr="00F811F4" w:rsidTr="0007545F">
        <w:trPr>
          <w:trHeight w:val="255"/>
        </w:trPr>
        <w:tc>
          <w:tcPr>
            <w:tcW w:w="2380" w:type="dxa"/>
            <w:tcBorders>
              <w:top w:val="nil"/>
              <w:left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right w:val="nil"/>
            </w:tcBorders>
            <w:shd w:val="clear" w:color="auto" w:fill="auto"/>
            <w:vAlign w:val="bottom"/>
          </w:tcPr>
          <w:p w:rsidR="00037DCF" w:rsidRPr="00576FB6" w:rsidRDefault="00037DCF" w:rsidP="0007545F">
            <w:pPr>
              <w:pStyle w:val="Brdtext"/>
              <w:jc w:val="right"/>
            </w:pPr>
            <w:r>
              <w:t>34</w:t>
            </w:r>
          </w:p>
        </w:tc>
        <w:tc>
          <w:tcPr>
            <w:tcW w:w="280" w:type="dxa"/>
            <w:tcBorders>
              <w:top w:val="nil"/>
              <w:left w:val="nil"/>
              <w:right w:val="nil"/>
            </w:tcBorders>
            <w:shd w:val="clear" w:color="auto" w:fill="auto"/>
          </w:tcPr>
          <w:p w:rsidR="00037DCF" w:rsidRPr="00576FB6" w:rsidRDefault="00037DCF" w:rsidP="0007545F">
            <w:pPr>
              <w:pStyle w:val="Brdtext"/>
              <w:jc w:val="right"/>
            </w:pPr>
          </w:p>
        </w:tc>
        <w:tc>
          <w:tcPr>
            <w:tcW w:w="680" w:type="dxa"/>
            <w:tcBorders>
              <w:top w:val="nil"/>
              <w:left w:val="nil"/>
              <w:right w:val="nil"/>
            </w:tcBorders>
            <w:shd w:val="clear" w:color="auto" w:fill="auto"/>
            <w:vAlign w:val="bottom"/>
          </w:tcPr>
          <w:p w:rsidR="00037DCF" w:rsidRPr="00576FB6" w:rsidRDefault="00037DCF" w:rsidP="0007545F">
            <w:pPr>
              <w:pStyle w:val="Brdtext"/>
              <w:jc w:val="right"/>
            </w:pPr>
            <w:r>
              <w:t>26</w:t>
            </w:r>
          </w:p>
        </w:tc>
        <w:tc>
          <w:tcPr>
            <w:tcW w:w="400" w:type="dxa"/>
            <w:tcBorders>
              <w:top w:val="nil"/>
              <w:left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right w:val="nil"/>
            </w:tcBorders>
            <w:shd w:val="clear" w:color="auto" w:fill="auto"/>
            <w:vAlign w:val="bottom"/>
          </w:tcPr>
          <w:p w:rsidR="00037DCF" w:rsidRPr="00576FB6" w:rsidRDefault="00037DCF" w:rsidP="0007545F">
            <w:pPr>
              <w:pStyle w:val="Brdtext"/>
              <w:jc w:val="right"/>
            </w:pPr>
            <w:r>
              <w:t>57</w:t>
            </w:r>
          </w:p>
        </w:tc>
        <w:tc>
          <w:tcPr>
            <w:tcW w:w="280" w:type="dxa"/>
            <w:tcBorders>
              <w:top w:val="nil"/>
              <w:left w:val="nil"/>
              <w:right w:val="nil"/>
            </w:tcBorders>
            <w:shd w:val="clear" w:color="auto" w:fill="auto"/>
          </w:tcPr>
          <w:p w:rsidR="00037DCF" w:rsidRPr="00576FB6" w:rsidRDefault="00037DCF" w:rsidP="0007545F">
            <w:pPr>
              <w:pStyle w:val="Brdtext"/>
              <w:jc w:val="right"/>
            </w:pPr>
          </w:p>
        </w:tc>
        <w:tc>
          <w:tcPr>
            <w:tcW w:w="680" w:type="dxa"/>
            <w:tcBorders>
              <w:top w:val="nil"/>
              <w:left w:val="nil"/>
              <w:right w:val="nil"/>
            </w:tcBorders>
            <w:shd w:val="clear" w:color="auto" w:fill="auto"/>
            <w:vAlign w:val="bottom"/>
          </w:tcPr>
          <w:p w:rsidR="00037DCF" w:rsidRPr="00576FB6" w:rsidRDefault="00037DCF" w:rsidP="0007545F">
            <w:pPr>
              <w:pStyle w:val="Brdtext"/>
              <w:jc w:val="right"/>
            </w:pPr>
            <w:r>
              <w:t>43</w:t>
            </w:r>
          </w:p>
        </w:tc>
        <w:tc>
          <w:tcPr>
            <w:tcW w:w="400" w:type="dxa"/>
            <w:tcBorders>
              <w:top w:val="nil"/>
              <w:left w:val="nil"/>
              <w:right w:val="nil"/>
            </w:tcBorders>
            <w:shd w:val="clear" w:color="auto" w:fill="auto"/>
          </w:tcPr>
          <w:p w:rsidR="00037DCF" w:rsidRPr="00576FB6" w:rsidRDefault="00037DCF" w:rsidP="0007545F">
            <w:pPr>
              <w:pStyle w:val="Brdtext"/>
            </w:pPr>
          </w:p>
        </w:tc>
        <w:tc>
          <w:tcPr>
            <w:tcW w:w="680" w:type="dxa"/>
            <w:tcBorders>
              <w:top w:val="nil"/>
              <w:left w:val="nil"/>
              <w:right w:val="nil"/>
            </w:tcBorders>
            <w:shd w:val="clear" w:color="auto" w:fill="auto"/>
            <w:vAlign w:val="bottom"/>
          </w:tcPr>
          <w:p w:rsidR="00037DCF" w:rsidRPr="00576FB6" w:rsidRDefault="00037DCF" w:rsidP="0007545F">
            <w:pPr>
              <w:pStyle w:val="Brdtext"/>
            </w:pPr>
            <w:r>
              <w:t>70</w:t>
            </w:r>
          </w:p>
        </w:tc>
        <w:tc>
          <w:tcPr>
            <w:tcW w:w="280" w:type="dxa"/>
            <w:tcBorders>
              <w:top w:val="nil"/>
              <w:left w:val="nil"/>
              <w:right w:val="nil"/>
            </w:tcBorders>
            <w:shd w:val="clear" w:color="auto" w:fill="auto"/>
          </w:tcPr>
          <w:p w:rsidR="00037DCF" w:rsidRPr="00576FB6" w:rsidRDefault="00037DCF" w:rsidP="0007545F">
            <w:pPr>
              <w:pStyle w:val="Brdtext"/>
            </w:pPr>
          </w:p>
        </w:tc>
        <w:tc>
          <w:tcPr>
            <w:tcW w:w="680" w:type="dxa"/>
            <w:tcBorders>
              <w:top w:val="nil"/>
              <w:left w:val="nil"/>
              <w:right w:val="nil"/>
            </w:tcBorders>
            <w:shd w:val="clear" w:color="auto" w:fill="auto"/>
            <w:vAlign w:val="bottom"/>
          </w:tcPr>
          <w:p w:rsidR="00037DCF" w:rsidRPr="00576FB6" w:rsidRDefault="00037DCF" w:rsidP="0007545F">
            <w:pPr>
              <w:pStyle w:val="Brdtext"/>
            </w:pPr>
            <w:r>
              <w:t>30</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191</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164</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54</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46</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44</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3E6060">
              <w:br w:type="page"/>
            </w:r>
            <w:r>
              <w:t>Landsbygdsde</w:t>
            </w:r>
            <w:r w:rsidRPr="003E6060">
              <w:t>partementet</w:t>
            </w:r>
          </w:p>
        </w:tc>
      </w:tr>
      <w:tr w:rsidR="00037DCF" w:rsidRPr="00F811F4" w:rsidTr="0007545F">
        <w:trPr>
          <w:trHeight w:val="21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21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21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1</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67</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33</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67</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33</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w:t>
            </w:r>
          </w:p>
        </w:tc>
        <w:tc>
          <w:tcPr>
            <w:tcW w:w="280" w:type="dxa"/>
            <w:tcBorders>
              <w:top w:val="nil"/>
              <w:left w:val="nil"/>
              <w:bottom w:val="nil"/>
              <w:right w:val="nil"/>
            </w:tcBorders>
            <w:shd w:val="clear" w:color="auto" w:fill="auto"/>
          </w:tcPr>
          <w:p w:rsidR="00037DCF" w:rsidRPr="00F811F4"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F811F4" w:rsidRDefault="00037DCF" w:rsidP="0007545F">
            <w:pPr>
              <w:pStyle w:val="Brdtext"/>
              <w:jc w:val="right"/>
            </w:pPr>
            <w:r>
              <w:t>-</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7</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59</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50</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50</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50</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67</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33</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11</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13</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54</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55</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45</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CD607B">
              <w:br w:type="page"/>
            </w:r>
            <w:r w:rsidRPr="003E6060">
              <w:t>Miljödepartementet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7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7</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16</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30</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70</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30</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70</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82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99</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55</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46</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54</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100</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121</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55</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39</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61</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28</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67</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33</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251</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264</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51</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54</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3E6060">
              <w:t>Näringsdepartementet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8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7</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17</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29</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71</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25</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75</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35</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38</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48</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52</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70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47</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53</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44</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56</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33</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58</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58</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42</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149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158</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49</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51</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54</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spacing w:before="130"/>
            </w:pPr>
            <w:r w:rsidRPr="003E6060">
              <w:lastRenderedPageBreak/>
              <w:t>Kulturdepartementet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70"/>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8</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11</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89</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20</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80</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52</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48</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49</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47</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53</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10</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52</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48</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48</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52</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44</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48</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48</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52</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45</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55</w:t>
            </w:r>
          </w:p>
        </w:tc>
      </w:tr>
      <w:tr w:rsidR="00037DCF" w:rsidRPr="003E6060" w:rsidTr="0007545F">
        <w:trPr>
          <w:trHeight w:val="270"/>
        </w:trPr>
        <w:tc>
          <w:tcPr>
            <w:tcW w:w="8100" w:type="dxa"/>
            <w:gridSpan w:val="12"/>
            <w:tcBorders>
              <w:top w:val="nil"/>
              <w:left w:val="nil"/>
              <w:bottom w:val="single" w:sz="4" w:space="0" w:color="auto"/>
              <w:right w:val="nil"/>
            </w:tcBorders>
            <w:shd w:val="clear" w:color="auto" w:fill="auto"/>
            <w:noWrap/>
          </w:tcPr>
          <w:p w:rsidR="00037DCF" w:rsidRPr="003E6060" w:rsidRDefault="00037DCF" w:rsidP="0007545F">
            <w:pPr>
              <w:pStyle w:val="Rubrik3utannumrering"/>
            </w:pPr>
            <w:r w:rsidRPr="003E6060">
              <w:t>Arbetsmarknadsdepartementet</w:t>
            </w:r>
          </w:p>
        </w:tc>
      </w:tr>
      <w:tr w:rsidR="00037DCF" w:rsidRPr="00F811F4" w:rsidTr="0007545F">
        <w:trPr>
          <w:trHeight w:val="70"/>
        </w:trPr>
        <w:tc>
          <w:tcPr>
            <w:tcW w:w="2380" w:type="dxa"/>
            <w:vMerge w:val="restart"/>
            <w:tcBorders>
              <w:top w:val="nil"/>
              <w:left w:val="nil"/>
              <w:bottom w:val="nil"/>
              <w:right w:val="nil"/>
            </w:tcBorders>
            <w:shd w:val="clear" w:color="auto" w:fill="auto"/>
          </w:tcPr>
          <w:p w:rsidR="00037DCF" w:rsidRPr="00576FB6" w:rsidRDefault="00037DCF" w:rsidP="0007545F">
            <w:pPr>
              <w:pStyle w:val="Brdtext"/>
            </w:pPr>
            <w:r w:rsidRPr="00576FB6">
              <w:t xml:space="preserve">Funktion </w:t>
            </w:r>
          </w:p>
        </w:tc>
        <w:tc>
          <w:tcPr>
            <w:tcW w:w="1640" w:type="dxa"/>
            <w:gridSpan w:val="3"/>
            <w:vMerge w:val="restart"/>
            <w:tcBorders>
              <w:top w:val="nil"/>
              <w:left w:val="nil"/>
              <w:bottom w:val="single" w:sz="4" w:space="0" w:color="000000"/>
              <w:right w:val="nil"/>
            </w:tcBorders>
            <w:shd w:val="clear" w:color="auto" w:fill="auto"/>
          </w:tcPr>
          <w:p w:rsidR="00037DCF" w:rsidRPr="00576FB6" w:rsidRDefault="00037DCF" w:rsidP="0007545F">
            <w:pPr>
              <w:pStyle w:val="Brdtext"/>
            </w:pPr>
            <w:r>
              <w:t>Antal 2012</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c>
          <w:tcPr>
            <w:tcW w:w="400" w:type="dxa"/>
            <w:vMerge w:val="restart"/>
            <w:tcBorders>
              <w:top w:val="nil"/>
              <w:left w:val="nil"/>
              <w:bottom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nil"/>
              <w:right w:val="nil"/>
            </w:tcBorders>
            <w:shd w:val="clear" w:color="auto" w:fill="auto"/>
          </w:tcPr>
          <w:p w:rsidR="00037DCF" w:rsidRPr="00576FB6" w:rsidRDefault="00037DCF" w:rsidP="0007545F">
            <w:pPr>
              <w:pStyle w:val="Brdtext"/>
            </w:pPr>
            <w:r w:rsidRPr="00576FB6">
              <w:t xml:space="preserve">Könsfördelning </w:t>
            </w:r>
          </w:p>
        </w:tc>
      </w:tr>
      <w:tr w:rsidR="00037DCF" w:rsidRPr="00F811F4" w:rsidTr="0007545F">
        <w:trPr>
          <w:trHeight w:val="70"/>
        </w:trPr>
        <w:tc>
          <w:tcPr>
            <w:tcW w:w="2380" w:type="dxa"/>
            <w:vMerge/>
            <w:tcBorders>
              <w:top w:val="nil"/>
              <w:left w:val="nil"/>
              <w:bottom w:val="nil"/>
              <w:right w:val="nil"/>
            </w:tcBorders>
            <w:vAlign w:val="center"/>
          </w:tcPr>
          <w:p w:rsidR="00037DCF" w:rsidRPr="00576FB6" w:rsidRDefault="00037DCF" w:rsidP="0007545F">
            <w:pPr>
              <w:pStyle w:val="Brdtext"/>
            </w:pPr>
          </w:p>
        </w:tc>
        <w:tc>
          <w:tcPr>
            <w:tcW w:w="1640" w:type="dxa"/>
            <w:gridSpan w:val="3"/>
            <w:vMerge/>
            <w:tcBorders>
              <w:top w:val="nil"/>
              <w:left w:val="nil"/>
              <w:bottom w:val="single" w:sz="4" w:space="0" w:color="000000"/>
              <w:right w:val="nil"/>
            </w:tcBorders>
            <w:vAlign w:val="center"/>
          </w:tcPr>
          <w:p w:rsidR="00037DCF" w:rsidRPr="00576FB6" w:rsidRDefault="00037DCF" w:rsidP="0007545F">
            <w:pPr>
              <w:pStyle w:val="Brdtext"/>
            </w:pPr>
          </w:p>
        </w:tc>
        <w:tc>
          <w:tcPr>
            <w:tcW w:w="400" w:type="dxa"/>
            <w:tcBorders>
              <w:top w:val="nil"/>
              <w:left w:val="nil"/>
              <w:right w:val="nil"/>
            </w:tcBorders>
            <w:shd w:val="clear" w:color="auto" w:fill="auto"/>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2012</w:t>
            </w:r>
          </w:p>
        </w:tc>
        <w:tc>
          <w:tcPr>
            <w:tcW w:w="400" w:type="dxa"/>
            <w:vMerge/>
            <w:tcBorders>
              <w:top w:val="nil"/>
              <w:left w:val="nil"/>
              <w:right w:val="nil"/>
            </w:tcBorders>
            <w:vAlign w:val="center"/>
          </w:tcPr>
          <w:p w:rsidR="00037DCF" w:rsidRPr="00576FB6" w:rsidRDefault="00037DCF" w:rsidP="0007545F">
            <w:pPr>
              <w:pStyle w:val="Brdtext"/>
            </w:pPr>
          </w:p>
        </w:tc>
        <w:tc>
          <w:tcPr>
            <w:tcW w:w="1640" w:type="dxa"/>
            <w:gridSpan w:val="3"/>
            <w:tcBorders>
              <w:top w:val="nil"/>
              <w:left w:val="nil"/>
              <w:bottom w:val="single" w:sz="4" w:space="0" w:color="auto"/>
              <w:right w:val="nil"/>
            </w:tcBorders>
            <w:shd w:val="clear" w:color="auto" w:fill="auto"/>
          </w:tcPr>
          <w:p w:rsidR="00037DCF" w:rsidRPr="00576FB6" w:rsidRDefault="00037DCF" w:rsidP="0007545F">
            <w:pPr>
              <w:pStyle w:val="Brdtext"/>
            </w:pPr>
            <w:r>
              <w:t>(%) 2011</w:t>
            </w:r>
          </w:p>
        </w:tc>
      </w:tr>
      <w:tr w:rsidR="00037DCF" w:rsidRPr="00F811F4" w:rsidTr="0007545F">
        <w:trPr>
          <w:trHeight w:val="83"/>
        </w:trPr>
        <w:tc>
          <w:tcPr>
            <w:tcW w:w="23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xml:space="preserve">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jc w:val="right"/>
            </w:pPr>
            <w:r w:rsidRPr="00576FB6">
              <w:t>M</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Kv</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M</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t>Ordförande</w:t>
            </w:r>
            <w:r w:rsidRPr="00576FB6">
              <w:t xml:space="preserve">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5</w:t>
            </w:r>
          </w:p>
        </w:tc>
        <w:tc>
          <w:tcPr>
            <w:tcW w:w="40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50</w:t>
            </w:r>
          </w:p>
        </w:tc>
        <w:tc>
          <w:tcPr>
            <w:tcW w:w="280" w:type="dxa"/>
            <w:tcBorders>
              <w:top w:val="single" w:sz="4" w:space="0" w:color="auto"/>
              <w:left w:val="nil"/>
              <w:bottom w:val="nil"/>
              <w:right w:val="nil"/>
            </w:tcBorders>
            <w:shd w:val="clear" w:color="auto" w:fill="auto"/>
          </w:tcPr>
          <w:p w:rsidR="00037DCF" w:rsidRPr="00576FB6" w:rsidRDefault="00037DCF" w:rsidP="0007545F">
            <w:pPr>
              <w:pStyle w:val="Brdtext"/>
              <w:jc w:val="right"/>
            </w:pPr>
          </w:p>
        </w:tc>
        <w:tc>
          <w:tcPr>
            <w:tcW w:w="680" w:type="dxa"/>
            <w:tcBorders>
              <w:top w:val="single" w:sz="4" w:space="0" w:color="auto"/>
              <w:left w:val="nil"/>
              <w:bottom w:val="nil"/>
              <w:right w:val="nil"/>
            </w:tcBorders>
            <w:shd w:val="clear" w:color="auto" w:fill="auto"/>
            <w:vAlign w:val="bottom"/>
          </w:tcPr>
          <w:p w:rsidR="00037DCF" w:rsidRPr="00576FB6" w:rsidRDefault="00037DCF" w:rsidP="0007545F">
            <w:pPr>
              <w:pStyle w:val="Brdtext"/>
              <w:jc w:val="right"/>
            </w:pPr>
            <w:r>
              <w:t>50</w:t>
            </w:r>
          </w:p>
        </w:tc>
        <w:tc>
          <w:tcPr>
            <w:tcW w:w="400" w:type="dxa"/>
            <w:tcBorders>
              <w:top w:val="single" w:sz="4" w:space="0" w:color="auto"/>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38</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62</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Ledamöter</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16</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14</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47</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45</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55</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Sakkunniga m.m.</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41</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42</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49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51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52</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48</w:t>
            </w:r>
          </w:p>
        </w:tc>
      </w:tr>
      <w:tr w:rsidR="00037DCF" w:rsidRPr="00F811F4" w:rsidTr="0007545F">
        <w:trPr>
          <w:trHeight w:val="255"/>
        </w:trPr>
        <w:tc>
          <w:tcPr>
            <w:tcW w:w="2380" w:type="dxa"/>
            <w:tcBorders>
              <w:top w:val="nil"/>
              <w:left w:val="nil"/>
              <w:bottom w:val="nil"/>
              <w:right w:val="nil"/>
            </w:tcBorders>
            <w:shd w:val="clear" w:color="auto" w:fill="auto"/>
          </w:tcPr>
          <w:p w:rsidR="00037DCF" w:rsidRPr="00576FB6" w:rsidRDefault="00037DCF" w:rsidP="0007545F">
            <w:pPr>
              <w:pStyle w:val="Brdtext"/>
            </w:pPr>
            <w:r w:rsidRPr="00576FB6">
              <w:t>Sekreterare och övriga</w:t>
            </w: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23</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6</w:t>
            </w:r>
          </w:p>
        </w:tc>
        <w:tc>
          <w:tcPr>
            <w:tcW w:w="400" w:type="dxa"/>
            <w:tcBorders>
              <w:top w:val="nil"/>
              <w:left w:val="nil"/>
              <w:bottom w:val="nil"/>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79</w:t>
            </w:r>
          </w:p>
        </w:tc>
        <w:tc>
          <w:tcPr>
            <w:tcW w:w="280" w:type="dxa"/>
            <w:tcBorders>
              <w:top w:val="nil"/>
              <w:left w:val="nil"/>
              <w:bottom w:val="nil"/>
              <w:right w:val="nil"/>
            </w:tcBorders>
            <w:shd w:val="clear" w:color="auto" w:fill="auto"/>
          </w:tcPr>
          <w:p w:rsidR="00037DCF" w:rsidRPr="00576FB6" w:rsidRDefault="00037DCF" w:rsidP="0007545F">
            <w:pPr>
              <w:pStyle w:val="Brdtext"/>
              <w:jc w:val="righ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jc w:val="right"/>
            </w:pPr>
            <w:r>
              <w:t>21</w:t>
            </w:r>
          </w:p>
        </w:tc>
        <w:tc>
          <w:tcPr>
            <w:tcW w:w="40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63</w:t>
            </w:r>
          </w:p>
        </w:tc>
        <w:tc>
          <w:tcPr>
            <w:tcW w:w="280" w:type="dxa"/>
            <w:tcBorders>
              <w:top w:val="nil"/>
              <w:left w:val="nil"/>
              <w:bottom w:val="nil"/>
              <w:right w:val="nil"/>
            </w:tcBorders>
            <w:shd w:val="clear" w:color="auto" w:fill="auto"/>
          </w:tcPr>
          <w:p w:rsidR="00037DCF" w:rsidRPr="00576FB6" w:rsidRDefault="00037DCF" w:rsidP="0007545F">
            <w:pPr>
              <w:pStyle w:val="Brdtext"/>
            </w:pPr>
          </w:p>
        </w:tc>
        <w:tc>
          <w:tcPr>
            <w:tcW w:w="680" w:type="dxa"/>
            <w:tcBorders>
              <w:top w:val="nil"/>
              <w:left w:val="nil"/>
              <w:bottom w:val="nil"/>
              <w:right w:val="nil"/>
            </w:tcBorders>
            <w:shd w:val="clear" w:color="auto" w:fill="auto"/>
            <w:vAlign w:val="bottom"/>
          </w:tcPr>
          <w:p w:rsidR="00037DCF" w:rsidRPr="00576FB6" w:rsidRDefault="00037DCF" w:rsidP="0007545F">
            <w:pPr>
              <w:pStyle w:val="Brdtext"/>
            </w:pPr>
            <w:r>
              <w:t>38</w:t>
            </w:r>
          </w:p>
        </w:tc>
      </w:tr>
      <w:tr w:rsidR="00037DCF" w:rsidRPr="00F811F4" w:rsidTr="0007545F">
        <w:trPr>
          <w:trHeight w:val="255"/>
        </w:trPr>
        <w:tc>
          <w:tcPr>
            <w:tcW w:w="23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rsidRPr="00576FB6">
              <w:t>Summa</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85</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67</w:t>
            </w:r>
          </w:p>
        </w:tc>
        <w:tc>
          <w:tcPr>
            <w:tcW w:w="40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56</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jc w:val="righ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jc w:val="right"/>
            </w:pPr>
            <w:r>
              <w:t>44</w:t>
            </w:r>
          </w:p>
        </w:tc>
        <w:tc>
          <w:tcPr>
            <w:tcW w:w="400" w:type="dxa"/>
            <w:tcBorders>
              <w:top w:val="nil"/>
              <w:left w:val="nil"/>
              <w:bottom w:val="single" w:sz="4" w:space="0" w:color="auto"/>
              <w:right w:val="nil"/>
            </w:tcBorders>
            <w:shd w:val="clear" w:color="auto" w:fill="auto"/>
          </w:tcPr>
          <w:p w:rsidR="00037DCF" w:rsidRPr="00576FB6" w:rsidRDefault="00037DCF" w:rsidP="0007545F">
            <w:pPr>
              <w:pStyle w:val="Brdtext"/>
            </w:pPr>
            <w:r w:rsidRPr="00576FB6">
              <w:t> </w:t>
            </w: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52</w:t>
            </w:r>
          </w:p>
        </w:tc>
        <w:tc>
          <w:tcPr>
            <w:tcW w:w="280" w:type="dxa"/>
            <w:tcBorders>
              <w:top w:val="nil"/>
              <w:left w:val="nil"/>
              <w:bottom w:val="single" w:sz="4" w:space="0" w:color="auto"/>
              <w:right w:val="nil"/>
            </w:tcBorders>
            <w:shd w:val="clear" w:color="auto" w:fill="auto"/>
          </w:tcPr>
          <w:p w:rsidR="00037DCF" w:rsidRPr="00576FB6" w:rsidRDefault="00037DCF" w:rsidP="0007545F">
            <w:pPr>
              <w:pStyle w:val="Brdtext"/>
            </w:pPr>
          </w:p>
        </w:tc>
        <w:tc>
          <w:tcPr>
            <w:tcW w:w="680" w:type="dxa"/>
            <w:tcBorders>
              <w:top w:val="nil"/>
              <w:left w:val="nil"/>
              <w:bottom w:val="single" w:sz="4" w:space="0" w:color="auto"/>
              <w:right w:val="nil"/>
            </w:tcBorders>
            <w:shd w:val="clear" w:color="auto" w:fill="auto"/>
            <w:vAlign w:val="bottom"/>
          </w:tcPr>
          <w:p w:rsidR="00037DCF" w:rsidRPr="00576FB6" w:rsidRDefault="00037DCF" w:rsidP="0007545F">
            <w:pPr>
              <w:pStyle w:val="Brdtext"/>
            </w:pPr>
            <w:r>
              <w:t>48</w:t>
            </w:r>
          </w:p>
        </w:tc>
      </w:tr>
    </w:tbl>
    <w:p w:rsidR="00037DCF" w:rsidRDefault="00037DCF" w:rsidP="00037DCF"/>
    <w:p w:rsidR="00037DCF" w:rsidRDefault="00037DCF" w:rsidP="00925127">
      <w:pPr>
        <w:pStyle w:val="Brdtextmedindrag"/>
        <w:sectPr w:rsidR="00037DCF" w:rsidSect="00037DCF">
          <w:headerReference w:type="even" r:id="rId36"/>
          <w:headerReference w:type="default" r:id="rId37"/>
          <w:type w:val="continuous"/>
          <w:pgSz w:w="9356" w:h="13721" w:code="9"/>
          <w:pgMar w:top="1417" w:right="2438" w:bottom="1191" w:left="737" w:header="0" w:footer="709" w:gutter="283"/>
          <w:cols w:space="720"/>
          <w:docGrid w:linePitch="245"/>
        </w:sectPr>
      </w:pPr>
    </w:p>
    <w:p w:rsidR="00037DCF" w:rsidRDefault="00037DCF" w:rsidP="00925127">
      <w:pPr>
        <w:pStyle w:val="Brdtextmedindrag"/>
      </w:pPr>
      <w:r>
        <w:lastRenderedPageBreak/>
        <w:br w:type="page"/>
      </w:r>
    </w:p>
    <w:p w:rsidR="00037DCF" w:rsidRDefault="00037DCF" w:rsidP="00037DCF">
      <w:pPr>
        <w:pStyle w:val="Rubrik1"/>
        <w:numPr>
          <w:ilvl w:val="0"/>
          <w:numId w:val="0"/>
        </w:numPr>
        <w:spacing w:before="0"/>
        <w:ind w:left="907" w:hanging="907"/>
      </w:pPr>
      <w:bookmarkStart w:id="689" w:name="_Toc348704946"/>
      <w:bookmarkStart w:id="690" w:name="_Toc349138094"/>
      <w:bookmarkStart w:id="691" w:name="_Toc349138434"/>
      <w:r>
        <w:lastRenderedPageBreak/>
        <w:t>Statens offentliga utredningar 2012</w:t>
      </w:r>
      <w:bookmarkEnd w:id="689"/>
      <w:bookmarkEnd w:id="690"/>
      <w:bookmarkEnd w:id="691"/>
    </w:p>
    <w:p w:rsidR="00037DCF" w:rsidRDefault="00037DCF" w:rsidP="00037DCF">
      <w:pPr>
        <w:pStyle w:val="Rubrik2"/>
        <w:numPr>
          <w:ilvl w:val="0"/>
          <w:numId w:val="0"/>
        </w:numPr>
        <w:spacing w:after="300"/>
        <w:ind w:left="907" w:hanging="907"/>
      </w:pPr>
      <w:bookmarkStart w:id="692" w:name="_Toc348704947"/>
      <w:bookmarkStart w:id="693" w:name="_Toc349138095"/>
      <w:bookmarkStart w:id="694" w:name="_Toc349138435"/>
      <w:r>
        <w:t>Kronologisk förteckning</w:t>
      </w:r>
      <w:bookmarkEnd w:id="692"/>
      <w:bookmarkEnd w:id="693"/>
      <w:bookmarkEnd w:id="694"/>
    </w:p>
    <w:p w:rsidR="00037DCF" w:rsidRDefault="00037DCF" w:rsidP="00037DCF">
      <w:pPr>
        <w:tabs>
          <w:tab w:val="left" w:pos="340"/>
        </w:tabs>
        <w:sectPr w:rsidR="00037DCF" w:rsidSect="0007545F">
          <w:headerReference w:type="even" r:id="rId38"/>
          <w:headerReference w:type="default" r:id="rId39"/>
          <w:footerReference w:type="even" r:id="rId40"/>
          <w:footerReference w:type="default" r:id="rId41"/>
          <w:headerReference w:type="first" r:id="rId42"/>
          <w:footerReference w:type="first" r:id="rId43"/>
          <w:type w:val="continuous"/>
          <w:pgSz w:w="9356" w:h="13721" w:code="9"/>
          <w:pgMar w:top="794" w:right="2438" w:bottom="1191" w:left="737" w:header="0" w:footer="709" w:gutter="283"/>
          <w:cols w:space="720"/>
          <w:docGrid w:linePitch="245"/>
        </w:sectPr>
      </w:pPr>
    </w:p>
    <w:p w:rsidR="00037DCF" w:rsidRPr="00605418" w:rsidRDefault="00037DCF" w:rsidP="00037DCF">
      <w:pPr>
        <w:tabs>
          <w:tab w:val="left" w:pos="340"/>
        </w:tabs>
        <w:ind w:left="340" w:hanging="340"/>
        <w:rPr>
          <w:sz w:val="20"/>
        </w:rPr>
      </w:pPr>
      <w:r w:rsidRPr="00605418">
        <w:rPr>
          <w:sz w:val="20"/>
        </w:rPr>
        <w:lastRenderedPageBreak/>
        <w:t>1.</w:t>
      </w:r>
      <w:r w:rsidRPr="00605418">
        <w:rPr>
          <w:sz w:val="20"/>
        </w:rPr>
        <w:tab/>
        <w:t>Tre blir två! Två nya myndigheter inom utbildningsområdet. U.</w:t>
      </w:r>
    </w:p>
    <w:p w:rsidR="00037DCF" w:rsidRPr="00605418" w:rsidRDefault="00037DCF" w:rsidP="00037DCF">
      <w:pPr>
        <w:tabs>
          <w:tab w:val="left" w:pos="340"/>
        </w:tabs>
        <w:ind w:left="340" w:hanging="340"/>
        <w:rPr>
          <w:sz w:val="20"/>
        </w:rPr>
      </w:pPr>
      <w:r w:rsidRPr="00605418">
        <w:rPr>
          <w:sz w:val="20"/>
        </w:rPr>
        <w:t>2.</w:t>
      </w:r>
      <w:r w:rsidRPr="00605418">
        <w:rPr>
          <w:sz w:val="20"/>
        </w:rPr>
        <w:tab/>
        <w:t>Framtidens högkostnadsskydd i vården. S.</w:t>
      </w:r>
    </w:p>
    <w:p w:rsidR="00037DCF" w:rsidRPr="00605418" w:rsidRDefault="00037DCF" w:rsidP="00037DCF">
      <w:pPr>
        <w:tabs>
          <w:tab w:val="left" w:pos="340"/>
        </w:tabs>
        <w:ind w:left="340" w:hanging="340"/>
        <w:rPr>
          <w:sz w:val="20"/>
        </w:rPr>
      </w:pPr>
      <w:r w:rsidRPr="00605418">
        <w:rPr>
          <w:sz w:val="20"/>
        </w:rPr>
        <w:t>3.</w:t>
      </w:r>
      <w:r w:rsidRPr="00605418">
        <w:rPr>
          <w:sz w:val="20"/>
        </w:rPr>
        <w:tab/>
        <w:t>Skatteincitament för riskkapital. Fi.</w:t>
      </w:r>
    </w:p>
    <w:p w:rsidR="00037DCF" w:rsidRPr="00605418" w:rsidRDefault="00037DCF" w:rsidP="00037DCF">
      <w:pPr>
        <w:tabs>
          <w:tab w:val="left" w:pos="340"/>
        </w:tabs>
        <w:ind w:left="340" w:hanging="340"/>
        <w:rPr>
          <w:sz w:val="20"/>
        </w:rPr>
      </w:pPr>
      <w:r w:rsidRPr="00605418">
        <w:rPr>
          <w:sz w:val="20"/>
        </w:rPr>
        <w:t>4.</w:t>
      </w:r>
      <w:r w:rsidRPr="00605418">
        <w:rPr>
          <w:sz w:val="20"/>
        </w:rPr>
        <w:tab/>
        <w:t>Kompletterande regler om personuppgiftsbehandling på det arbetsmarknadspolitiska området. A.</w:t>
      </w:r>
    </w:p>
    <w:p w:rsidR="00037DCF" w:rsidRPr="00605418" w:rsidRDefault="00037DCF" w:rsidP="00037DCF">
      <w:pPr>
        <w:tabs>
          <w:tab w:val="left" w:pos="340"/>
        </w:tabs>
        <w:ind w:left="340" w:hanging="340"/>
        <w:rPr>
          <w:sz w:val="20"/>
        </w:rPr>
      </w:pPr>
      <w:r w:rsidRPr="00605418">
        <w:rPr>
          <w:sz w:val="20"/>
        </w:rPr>
        <w:t>5.</w:t>
      </w:r>
      <w:r w:rsidRPr="00605418">
        <w:rPr>
          <w:sz w:val="20"/>
        </w:rPr>
        <w:tab/>
        <w:t>Högskolornas föreskrifter. U.</w:t>
      </w:r>
    </w:p>
    <w:p w:rsidR="00037DCF" w:rsidRPr="00605418" w:rsidRDefault="00037DCF" w:rsidP="00037DCF">
      <w:pPr>
        <w:tabs>
          <w:tab w:val="left" w:pos="340"/>
        </w:tabs>
        <w:ind w:left="340" w:hanging="340"/>
        <w:rPr>
          <w:sz w:val="20"/>
        </w:rPr>
      </w:pPr>
      <w:r w:rsidRPr="00605418">
        <w:rPr>
          <w:sz w:val="20"/>
        </w:rPr>
        <w:t>6.</w:t>
      </w:r>
      <w:r w:rsidRPr="00605418">
        <w:rPr>
          <w:sz w:val="20"/>
        </w:rPr>
        <w:tab/>
        <w:t>Åtgärder mot fusk och felaktigheter med assistansersättning. S.</w:t>
      </w:r>
    </w:p>
    <w:p w:rsidR="00037DCF" w:rsidRPr="00605418" w:rsidRDefault="00037DCF" w:rsidP="00037DCF">
      <w:pPr>
        <w:tabs>
          <w:tab w:val="left" w:pos="340"/>
        </w:tabs>
        <w:ind w:left="340" w:hanging="340"/>
        <w:rPr>
          <w:sz w:val="20"/>
        </w:rPr>
      </w:pPr>
      <w:r w:rsidRPr="00605418">
        <w:rPr>
          <w:sz w:val="20"/>
        </w:rPr>
        <w:t>7.</w:t>
      </w:r>
      <w:r w:rsidRPr="00605418">
        <w:rPr>
          <w:sz w:val="20"/>
        </w:rPr>
        <w:tab/>
        <w:t>Kunskapsläget på kärnavfallsområdet 2012 – långsiktig säkerhet, haverier och global utblick. M.</w:t>
      </w:r>
    </w:p>
    <w:p w:rsidR="00037DCF" w:rsidRPr="00605418" w:rsidRDefault="00037DCF" w:rsidP="00037DCF">
      <w:pPr>
        <w:tabs>
          <w:tab w:val="left" w:pos="340"/>
        </w:tabs>
        <w:ind w:left="340" w:hanging="340"/>
        <w:rPr>
          <w:sz w:val="20"/>
        </w:rPr>
      </w:pPr>
      <w:r w:rsidRPr="00605418">
        <w:rPr>
          <w:sz w:val="20"/>
        </w:rPr>
        <w:t>8.</w:t>
      </w:r>
      <w:r w:rsidRPr="00605418">
        <w:rPr>
          <w:sz w:val="20"/>
        </w:rPr>
        <w:tab/>
        <w:t>Skadeståndsansvar och försäkringsplikt vid sjötransporter – Atenförordningen och försäkringsdirektivet i svensk rätt. Ju.</w:t>
      </w:r>
    </w:p>
    <w:p w:rsidR="00037DCF" w:rsidRPr="00605418" w:rsidRDefault="00037DCF" w:rsidP="00037DCF">
      <w:pPr>
        <w:tabs>
          <w:tab w:val="left" w:pos="340"/>
        </w:tabs>
        <w:ind w:left="340" w:hanging="340"/>
        <w:rPr>
          <w:sz w:val="20"/>
        </w:rPr>
      </w:pPr>
      <w:r w:rsidRPr="00605418">
        <w:rPr>
          <w:sz w:val="20"/>
        </w:rPr>
        <w:t>9.</w:t>
      </w:r>
      <w:r w:rsidRPr="00605418">
        <w:rPr>
          <w:sz w:val="20"/>
        </w:rPr>
        <w:tab/>
        <w:t>Förmån och fälla – nyanländas uttag av föräldrapenning. A.</w:t>
      </w:r>
    </w:p>
    <w:p w:rsidR="00037DCF" w:rsidRPr="00605418" w:rsidRDefault="00037DCF" w:rsidP="00037DCF">
      <w:pPr>
        <w:tabs>
          <w:tab w:val="left" w:pos="340"/>
        </w:tabs>
        <w:ind w:left="340" w:hanging="340"/>
        <w:rPr>
          <w:sz w:val="20"/>
        </w:rPr>
      </w:pPr>
      <w:r w:rsidRPr="00605418">
        <w:rPr>
          <w:sz w:val="20"/>
        </w:rPr>
        <w:t>10.</w:t>
      </w:r>
      <w:r w:rsidRPr="00605418">
        <w:rPr>
          <w:sz w:val="20"/>
        </w:rPr>
        <w:tab/>
        <w:t>Läsarnas marknad, marknadens läsare – en forskningsantologi. Ku.</w:t>
      </w:r>
    </w:p>
    <w:p w:rsidR="00037DCF" w:rsidRPr="00605418" w:rsidRDefault="00037DCF" w:rsidP="00037DCF">
      <w:pPr>
        <w:tabs>
          <w:tab w:val="left" w:pos="340"/>
        </w:tabs>
        <w:ind w:left="340" w:hanging="340"/>
        <w:rPr>
          <w:sz w:val="20"/>
        </w:rPr>
      </w:pPr>
      <w:r w:rsidRPr="00605418">
        <w:rPr>
          <w:sz w:val="20"/>
        </w:rPr>
        <w:t>11.</w:t>
      </w:r>
      <w:r w:rsidRPr="00605418">
        <w:rPr>
          <w:sz w:val="20"/>
        </w:rPr>
        <w:tab/>
        <w:t>Snabbare betalningar. Ju.</w:t>
      </w:r>
    </w:p>
    <w:p w:rsidR="00037DCF" w:rsidRPr="00605418" w:rsidRDefault="00037DCF" w:rsidP="00037DCF">
      <w:pPr>
        <w:tabs>
          <w:tab w:val="left" w:pos="340"/>
        </w:tabs>
        <w:ind w:left="340" w:hanging="340"/>
        <w:rPr>
          <w:sz w:val="20"/>
        </w:rPr>
      </w:pPr>
      <w:r w:rsidRPr="00605418">
        <w:rPr>
          <w:sz w:val="20"/>
        </w:rPr>
        <w:t>12.</w:t>
      </w:r>
      <w:r w:rsidRPr="00605418">
        <w:rPr>
          <w:sz w:val="20"/>
        </w:rPr>
        <w:tab/>
        <w:t>Penningtvätt – kriminalisering, förverkande och dispositionsförbud. Ju.</w:t>
      </w:r>
    </w:p>
    <w:p w:rsidR="00037DCF" w:rsidRPr="00605418" w:rsidRDefault="00037DCF" w:rsidP="00037DCF">
      <w:pPr>
        <w:tabs>
          <w:tab w:val="left" w:pos="340"/>
        </w:tabs>
        <w:ind w:left="340" w:hanging="340"/>
        <w:rPr>
          <w:sz w:val="20"/>
        </w:rPr>
      </w:pPr>
      <w:r w:rsidRPr="00605418">
        <w:rPr>
          <w:sz w:val="20"/>
        </w:rPr>
        <w:t>13.</w:t>
      </w:r>
      <w:r w:rsidRPr="00605418">
        <w:rPr>
          <w:sz w:val="20"/>
        </w:rPr>
        <w:tab/>
        <w:t>En sammanhållen svensk polis. Ju.</w:t>
      </w:r>
    </w:p>
    <w:p w:rsidR="00037DCF" w:rsidRPr="00605418" w:rsidRDefault="00174ECB" w:rsidP="00037DCF">
      <w:pPr>
        <w:tabs>
          <w:tab w:val="left" w:pos="340"/>
        </w:tabs>
        <w:ind w:left="340" w:hanging="340"/>
        <w:rPr>
          <w:sz w:val="20"/>
        </w:rPr>
      </w:pPr>
      <w:r>
        <w:rPr>
          <w:sz w:val="20"/>
        </w:rPr>
        <w:br w:type="column"/>
      </w:r>
      <w:r w:rsidR="00037DCF" w:rsidRPr="00605418">
        <w:rPr>
          <w:sz w:val="20"/>
        </w:rPr>
        <w:lastRenderedPageBreak/>
        <w:t>14.</w:t>
      </w:r>
      <w:r w:rsidR="00037DCF" w:rsidRPr="00605418">
        <w:rPr>
          <w:sz w:val="20"/>
        </w:rPr>
        <w:tab/>
        <w:t>Ekonomiskt värde och samhällsnytta – förslag till en ny statlig ägarförvaltning. Fi.</w:t>
      </w:r>
    </w:p>
    <w:p w:rsidR="00037DCF" w:rsidRPr="00605418" w:rsidRDefault="00037DCF" w:rsidP="00037DCF">
      <w:pPr>
        <w:tabs>
          <w:tab w:val="left" w:pos="340"/>
        </w:tabs>
        <w:ind w:left="340" w:hanging="340"/>
        <w:rPr>
          <w:sz w:val="20"/>
        </w:rPr>
      </w:pPr>
      <w:r w:rsidRPr="00605418">
        <w:rPr>
          <w:sz w:val="20"/>
        </w:rPr>
        <w:t>15.</w:t>
      </w:r>
      <w:r w:rsidRPr="00605418">
        <w:rPr>
          <w:sz w:val="20"/>
        </w:rPr>
        <w:tab/>
        <w:t>Plan för framtagandet av en strategi för långsiktigt hållbar markanvändning. M.</w:t>
      </w:r>
    </w:p>
    <w:p w:rsidR="00037DCF" w:rsidRPr="00605418" w:rsidRDefault="00037DCF" w:rsidP="00037DCF">
      <w:pPr>
        <w:tabs>
          <w:tab w:val="left" w:pos="340"/>
        </w:tabs>
        <w:ind w:left="340" w:hanging="340"/>
        <w:rPr>
          <w:sz w:val="20"/>
        </w:rPr>
      </w:pPr>
      <w:r w:rsidRPr="00605418">
        <w:rPr>
          <w:sz w:val="20"/>
        </w:rPr>
        <w:t>16.</w:t>
      </w:r>
      <w:r w:rsidRPr="00605418">
        <w:rPr>
          <w:sz w:val="20"/>
        </w:rPr>
        <w:tab/>
        <w:t>Att angöra en kulturbrygga – för stöd till nyskapande kultur. Ku.</w:t>
      </w:r>
    </w:p>
    <w:p w:rsidR="00037DCF" w:rsidRPr="00605418" w:rsidRDefault="00037DCF" w:rsidP="00037DCF">
      <w:pPr>
        <w:tabs>
          <w:tab w:val="left" w:pos="340"/>
        </w:tabs>
        <w:ind w:left="340" w:hanging="340"/>
        <w:rPr>
          <w:sz w:val="20"/>
        </w:rPr>
      </w:pPr>
      <w:r w:rsidRPr="00605418">
        <w:rPr>
          <w:sz w:val="20"/>
        </w:rPr>
        <w:t>17.</w:t>
      </w:r>
      <w:r w:rsidRPr="00605418">
        <w:rPr>
          <w:sz w:val="20"/>
        </w:rPr>
        <w:tab/>
        <w:t>Psykiatrin och lagen – tvångsvård, straffansvar och samhällsskydd. S.</w:t>
      </w:r>
    </w:p>
    <w:p w:rsidR="00037DCF" w:rsidRPr="00605418" w:rsidRDefault="00037DCF" w:rsidP="00037DCF">
      <w:pPr>
        <w:tabs>
          <w:tab w:val="left" w:pos="340"/>
        </w:tabs>
        <w:ind w:left="340" w:hanging="340"/>
        <w:rPr>
          <w:sz w:val="20"/>
        </w:rPr>
      </w:pPr>
      <w:r w:rsidRPr="00605418">
        <w:rPr>
          <w:sz w:val="20"/>
        </w:rPr>
        <w:t>18.</w:t>
      </w:r>
      <w:r w:rsidRPr="00605418">
        <w:rPr>
          <w:sz w:val="20"/>
        </w:rPr>
        <w:tab/>
        <w:t>Så enkelt som möjligt för så många som möjligt – den mjuka infrastrukturen på väg. N.</w:t>
      </w:r>
    </w:p>
    <w:p w:rsidR="00037DCF" w:rsidRPr="00605418" w:rsidRDefault="00037DCF" w:rsidP="00037DCF">
      <w:pPr>
        <w:tabs>
          <w:tab w:val="left" w:pos="340"/>
        </w:tabs>
        <w:ind w:left="340" w:hanging="340"/>
        <w:rPr>
          <w:sz w:val="20"/>
        </w:rPr>
      </w:pPr>
      <w:r w:rsidRPr="00605418">
        <w:rPr>
          <w:sz w:val="20"/>
        </w:rPr>
        <w:t>19.</w:t>
      </w:r>
      <w:r w:rsidRPr="00605418">
        <w:rPr>
          <w:sz w:val="20"/>
        </w:rPr>
        <w:tab/>
        <w:t>Nationella patent på engelska? N.</w:t>
      </w:r>
    </w:p>
    <w:p w:rsidR="00037DCF" w:rsidRPr="00605418" w:rsidRDefault="00037DCF" w:rsidP="00037DCF">
      <w:pPr>
        <w:tabs>
          <w:tab w:val="left" w:pos="340"/>
        </w:tabs>
        <w:ind w:left="340" w:hanging="340"/>
        <w:rPr>
          <w:sz w:val="20"/>
        </w:rPr>
      </w:pPr>
      <w:r w:rsidRPr="00605418">
        <w:rPr>
          <w:sz w:val="20"/>
        </w:rPr>
        <w:t>20.</w:t>
      </w:r>
      <w:r w:rsidRPr="00605418">
        <w:rPr>
          <w:sz w:val="20"/>
        </w:rPr>
        <w:tab/>
        <w:t>Kvalitetssäkring av forskning och utveckling vid statliga myndigheter. U.</w:t>
      </w:r>
    </w:p>
    <w:p w:rsidR="00037DCF" w:rsidRPr="00605418" w:rsidRDefault="00037DCF" w:rsidP="00037DCF">
      <w:pPr>
        <w:tabs>
          <w:tab w:val="left" w:pos="340"/>
        </w:tabs>
        <w:ind w:left="340" w:hanging="340"/>
        <w:rPr>
          <w:sz w:val="20"/>
        </w:rPr>
      </w:pPr>
      <w:r w:rsidRPr="00605418">
        <w:rPr>
          <w:sz w:val="20"/>
        </w:rPr>
        <w:t>21.</w:t>
      </w:r>
      <w:r w:rsidRPr="00605418">
        <w:rPr>
          <w:sz w:val="20"/>
        </w:rPr>
        <w:tab/>
        <w:t>Här finns mer att hämta – it-användningen i småföretag. N.</w:t>
      </w:r>
    </w:p>
    <w:p w:rsidR="00037DCF" w:rsidRPr="00605418" w:rsidRDefault="00037DCF" w:rsidP="00037DCF">
      <w:pPr>
        <w:tabs>
          <w:tab w:val="left" w:pos="340"/>
        </w:tabs>
        <w:ind w:left="340" w:hanging="340"/>
        <w:rPr>
          <w:sz w:val="20"/>
        </w:rPr>
      </w:pPr>
      <w:r w:rsidRPr="00605418">
        <w:rPr>
          <w:sz w:val="20"/>
        </w:rPr>
        <w:t>22.</w:t>
      </w:r>
      <w:r w:rsidRPr="00605418">
        <w:rPr>
          <w:sz w:val="20"/>
        </w:rPr>
        <w:tab/>
        <w:t>Mål för rovdjuren. M.</w:t>
      </w:r>
    </w:p>
    <w:p w:rsidR="00037DCF" w:rsidRPr="00605418" w:rsidRDefault="00037DCF" w:rsidP="00037DCF">
      <w:pPr>
        <w:tabs>
          <w:tab w:val="left" w:pos="340"/>
        </w:tabs>
        <w:ind w:left="340" w:hanging="340"/>
        <w:rPr>
          <w:sz w:val="20"/>
        </w:rPr>
      </w:pPr>
      <w:r w:rsidRPr="00605418">
        <w:rPr>
          <w:sz w:val="20"/>
        </w:rPr>
        <w:t>23.</w:t>
      </w:r>
      <w:r w:rsidRPr="00605418">
        <w:rPr>
          <w:sz w:val="20"/>
        </w:rPr>
        <w:tab/>
        <w:t>Mindre våld för pengarna. Ku.</w:t>
      </w:r>
    </w:p>
    <w:p w:rsidR="00037DCF" w:rsidRPr="00605418" w:rsidRDefault="00037DCF" w:rsidP="00037DCF">
      <w:pPr>
        <w:tabs>
          <w:tab w:val="left" w:pos="340"/>
        </w:tabs>
        <w:ind w:left="340" w:hanging="340"/>
        <w:rPr>
          <w:sz w:val="20"/>
        </w:rPr>
      </w:pPr>
      <w:r w:rsidRPr="00605418">
        <w:rPr>
          <w:sz w:val="20"/>
        </w:rPr>
        <w:t>24.</w:t>
      </w:r>
      <w:r w:rsidRPr="00605418">
        <w:rPr>
          <w:sz w:val="20"/>
        </w:rPr>
        <w:tab/>
        <w:t>Likvärdig utbildning – riksrekryterande gymnasial utbildning för vissa ungdomar med funktionsnedsättning. U.</w:t>
      </w:r>
    </w:p>
    <w:p w:rsidR="00037DCF" w:rsidRPr="00605418" w:rsidRDefault="00037DCF" w:rsidP="00037DCF">
      <w:pPr>
        <w:tabs>
          <w:tab w:val="left" w:pos="340"/>
        </w:tabs>
        <w:ind w:left="340" w:hanging="340"/>
        <w:rPr>
          <w:sz w:val="20"/>
        </w:rPr>
      </w:pPr>
      <w:r w:rsidRPr="00605418">
        <w:rPr>
          <w:sz w:val="20"/>
        </w:rPr>
        <w:t>25.</w:t>
      </w:r>
      <w:r w:rsidRPr="00605418">
        <w:rPr>
          <w:sz w:val="20"/>
        </w:rPr>
        <w:tab/>
        <w:t>Enklare för privatpersoner att hyra ut sin bostad med bostadsrätt eller äganderätt. S.</w:t>
      </w:r>
    </w:p>
    <w:p w:rsidR="00037DCF" w:rsidRPr="00605418" w:rsidRDefault="00037DCF" w:rsidP="00037DCF">
      <w:pPr>
        <w:tabs>
          <w:tab w:val="left" w:pos="340"/>
        </w:tabs>
        <w:ind w:left="340" w:hanging="340"/>
        <w:rPr>
          <w:sz w:val="20"/>
        </w:rPr>
      </w:pPr>
      <w:r w:rsidRPr="00605418">
        <w:rPr>
          <w:sz w:val="20"/>
        </w:rPr>
        <w:t>26.</w:t>
      </w:r>
      <w:r w:rsidRPr="00605418">
        <w:rPr>
          <w:sz w:val="20"/>
        </w:rPr>
        <w:tab/>
        <w:t>En ny brottsskadelag. Ju.</w:t>
      </w:r>
    </w:p>
    <w:p w:rsidR="00037DCF" w:rsidRPr="00605418" w:rsidRDefault="00037DCF" w:rsidP="00037DCF">
      <w:pPr>
        <w:tabs>
          <w:tab w:val="left" w:pos="340"/>
        </w:tabs>
        <w:ind w:left="340" w:hanging="340"/>
        <w:rPr>
          <w:sz w:val="20"/>
        </w:rPr>
      </w:pPr>
      <w:r w:rsidRPr="00605418">
        <w:rPr>
          <w:sz w:val="20"/>
        </w:rPr>
        <w:t>27.</w:t>
      </w:r>
      <w:r w:rsidRPr="00605418">
        <w:rPr>
          <w:sz w:val="20"/>
        </w:rPr>
        <w:tab/>
        <w:t>Färdplan för framtiden – en utvecklad flygtrafiktjänst. N.</w:t>
      </w:r>
    </w:p>
    <w:p w:rsidR="00037DCF" w:rsidRPr="00605418" w:rsidRDefault="00174ECB" w:rsidP="00037DCF">
      <w:pPr>
        <w:tabs>
          <w:tab w:val="left" w:pos="340"/>
        </w:tabs>
        <w:ind w:left="340" w:hanging="340"/>
        <w:rPr>
          <w:sz w:val="20"/>
        </w:rPr>
      </w:pPr>
      <w:r>
        <w:rPr>
          <w:sz w:val="20"/>
        </w:rPr>
        <w:br w:type="column"/>
      </w:r>
      <w:r w:rsidR="00037DCF" w:rsidRPr="00605418">
        <w:rPr>
          <w:sz w:val="20"/>
        </w:rPr>
        <w:lastRenderedPageBreak/>
        <w:t>28.</w:t>
      </w:r>
      <w:r w:rsidR="00037DCF" w:rsidRPr="00605418">
        <w:rPr>
          <w:sz w:val="20"/>
        </w:rPr>
        <w:tab/>
        <w:t>Längre liv, längre arbetsliv. Förutsättningar och hinder för äldre att arbeta längre. S.</w:t>
      </w:r>
    </w:p>
    <w:p w:rsidR="00037DCF" w:rsidRPr="00605418" w:rsidRDefault="00037DCF" w:rsidP="00037DCF">
      <w:pPr>
        <w:tabs>
          <w:tab w:val="left" w:pos="340"/>
        </w:tabs>
        <w:ind w:left="340" w:hanging="340"/>
        <w:rPr>
          <w:sz w:val="20"/>
        </w:rPr>
      </w:pPr>
      <w:r w:rsidRPr="00605418">
        <w:rPr>
          <w:sz w:val="20"/>
        </w:rPr>
        <w:t>29.</w:t>
      </w:r>
      <w:r w:rsidRPr="00605418">
        <w:rPr>
          <w:sz w:val="20"/>
        </w:rPr>
        <w:tab/>
        <w:t>Sveriges möjligheter att ta emot internationellt stöd vid kriser och allvarliga händelser i fredstid. Fö.</w:t>
      </w:r>
    </w:p>
    <w:p w:rsidR="00037DCF" w:rsidRPr="00605418" w:rsidRDefault="00037DCF" w:rsidP="00037DCF">
      <w:pPr>
        <w:tabs>
          <w:tab w:val="left" w:pos="340"/>
        </w:tabs>
        <w:ind w:left="340" w:hanging="340"/>
        <w:rPr>
          <w:sz w:val="20"/>
        </w:rPr>
      </w:pPr>
      <w:r w:rsidRPr="00605418">
        <w:rPr>
          <w:sz w:val="20"/>
        </w:rPr>
        <w:t>30.</w:t>
      </w:r>
      <w:r w:rsidRPr="00605418">
        <w:rPr>
          <w:sz w:val="20"/>
        </w:rPr>
        <w:tab/>
        <w:t>Vital kommunal demokrati. Fi.</w:t>
      </w:r>
    </w:p>
    <w:p w:rsidR="00037DCF" w:rsidRPr="00605418" w:rsidRDefault="00037DCF" w:rsidP="00037DCF">
      <w:pPr>
        <w:tabs>
          <w:tab w:val="left" w:pos="340"/>
        </w:tabs>
        <w:ind w:left="340" w:hanging="340"/>
        <w:rPr>
          <w:sz w:val="20"/>
        </w:rPr>
      </w:pPr>
      <w:r w:rsidRPr="00605418">
        <w:rPr>
          <w:sz w:val="20"/>
        </w:rPr>
        <w:t>31.</w:t>
      </w:r>
      <w:r w:rsidRPr="00605418">
        <w:rPr>
          <w:sz w:val="20"/>
        </w:rPr>
        <w:tab/>
        <w:t>Sänkta trösklar – högt i tak Arbete, utveckling, trygghet. A.</w:t>
      </w:r>
    </w:p>
    <w:p w:rsidR="00037DCF" w:rsidRPr="00605418" w:rsidRDefault="00037DCF" w:rsidP="00037DCF">
      <w:pPr>
        <w:tabs>
          <w:tab w:val="left" w:pos="340"/>
        </w:tabs>
        <w:ind w:left="340" w:hanging="340"/>
        <w:rPr>
          <w:sz w:val="20"/>
        </w:rPr>
      </w:pPr>
      <w:r w:rsidRPr="00605418">
        <w:rPr>
          <w:sz w:val="20"/>
        </w:rPr>
        <w:t>32.</w:t>
      </w:r>
      <w:r w:rsidRPr="00605418">
        <w:rPr>
          <w:sz w:val="20"/>
        </w:rPr>
        <w:tab/>
        <w:t>Upphandlingsstödets framtid. S.</w:t>
      </w:r>
    </w:p>
    <w:p w:rsidR="00037DCF" w:rsidRPr="00605418" w:rsidRDefault="00037DCF" w:rsidP="00037DCF">
      <w:pPr>
        <w:tabs>
          <w:tab w:val="left" w:pos="340"/>
        </w:tabs>
        <w:ind w:left="340" w:hanging="340"/>
        <w:rPr>
          <w:sz w:val="20"/>
        </w:rPr>
      </w:pPr>
      <w:r w:rsidRPr="00605418">
        <w:rPr>
          <w:sz w:val="20"/>
        </w:rPr>
        <w:t>33.</w:t>
      </w:r>
      <w:r w:rsidRPr="00605418">
        <w:rPr>
          <w:sz w:val="20"/>
        </w:rPr>
        <w:tab/>
        <w:t>Gör det enklare! S.</w:t>
      </w:r>
    </w:p>
    <w:p w:rsidR="00037DCF" w:rsidRPr="00605418" w:rsidRDefault="00037DCF" w:rsidP="00037DCF">
      <w:pPr>
        <w:tabs>
          <w:tab w:val="left" w:pos="340"/>
        </w:tabs>
        <w:ind w:left="340" w:hanging="340"/>
        <w:rPr>
          <w:sz w:val="20"/>
        </w:rPr>
      </w:pPr>
      <w:r w:rsidRPr="00605418">
        <w:rPr>
          <w:sz w:val="20"/>
        </w:rPr>
        <w:t>34.</w:t>
      </w:r>
      <w:r w:rsidRPr="00605418">
        <w:rPr>
          <w:sz w:val="20"/>
        </w:rPr>
        <w:tab/>
        <w:t>Nya påföljder + kort presentation. Ju.</w:t>
      </w:r>
    </w:p>
    <w:p w:rsidR="00037DCF" w:rsidRPr="00605418" w:rsidRDefault="00037DCF" w:rsidP="00037DCF">
      <w:pPr>
        <w:tabs>
          <w:tab w:val="left" w:pos="340"/>
        </w:tabs>
        <w:ind w:left="340" w:hanging="340"/>
        <w:rPr>
          <w:sz w:val="20"/>
        </w:rPr>
      </w:pPr>
      <w:r w:rsidRPr="00605418">
        <w:rPr>
          <w:sz w:val="20"/>
        </w:rPr>
        <w:t>35.</w:t>
      </w:r>
      <w:r w:rsidRPr="00605418">
        <w:rPr>
          <w:sz w:val="20"/>
        </w:rPr>
        <w:tab/>
        <w:t>Stärkt skydd mot tvångsäktenskap och barnäktenskap. Ju.</w:t>
      </w:r>
    </w:p>
    <w:p w:rsidR="00037DCF" w:rsidRPr="00605418" w:rsidRDefault="00037DCF" w:rsidP="00037DCF">
      <w:pPr>
        <w:tabs>
          <w:tab w:val="left" w:pos="340"/>
        </w:tabs>
        <w:ind w:left="340" w:hanging="340"/>
        <w:rPr>
          <w:sz w:val="20"/>
        </w:rPr>
      </w:pPr>
      <w:r w:rsidRPr="00605418">
        <w:rPr>
          <w:sz w:val="20"/>
        </w:rPr>
        <w:t>36.</w:t>
      </w:r>
      <w:r w:rsidRPr="00605418">
        <w:rPr>
          <w:sz w:val="20"/>
        </w:rPr>
        <w:tab/>
        <w:t>Registerdata för forskning. Fi.</w:t>
      </w:r>
    </w:p>
    <w:p w:rsidR="00037DCF" w:rsidRPr="00605418" w:rsidRDefault="00037DCF" w:rsidP="00037DCF">
      <w:pPr>
        <w:tabs>
          <w:tab w:val="left" w:pos="340"/>
        </w:tabs>
        <w:ind w:left="340" w:hanging="340"/>
        <w:rPr>
          <w:sz w:val="20"/>
        </w:rPr>
      </w:pPr>
      <w:r w:rsidRPr="00605418">
        <w:rPr>
          <w:sz w:val="20"/>
        </w:rPr>
        <w:t>37.</w:t>
      </w:r>
      <w:r w:rsidRPr="00605418">
        <w:rPr>
          <w:sz w:val="20"/>
        </w:rPr>
        <w:tab/>
        <w:t>Kulturmiljöarbete i en ny tid. Ku.</w:t>
      </w:r>
    </w:p>
    <w:p w:rsidR="00037DCF" w:rsidRPr="00605418" w:rsidRDefault="00037DCF" w:rsidP="00037DCF">
      <w:pPr>
        <w:tabs>
          <w:tab w:val="left" w:pos="340"/>
        </w:tabs>
        <w:ind w:left="340" w:hanging="340"/>
        <w:rPr>
          <w:sz w:val="20"/>
        </w:rPr>
      </w:pPr>
      <w:r w:rsidRPr="00605418">
        <w:rPr>
          <w:sz w:val="20"/>
        </w:rPr>
        <w:t>38.</w:t>
      </w:r>
      <w:r w:rsidRPr="00605418">
        <w:rPr>
          <w:sz w:val="20"/>
        </w:rPr>
        <w:tab/>
        <w:t>Minska riskerna med farliga ämnen! Strategi för Sveriges arbete för en giftfri miljö. M.</w:t>
      </w:r>
    </w:p>
    <w:p w:rsidR="00037DCF" w:rsidRPr="00605418" w:rsidRDefault="00037DCF" w:rsidP="00037DCF">
      <w:pPr>
        <w:tabs>
          <w:tab w:val="left" w:pos="340"/>
        </w:tabs>
        <w:ind w:left="340" w:hanging="340"/>
        <w:rPr>
          <w:sz w:val="20"/>
        </w:rPr>
      </w:pPr>
      <w:r w:rsidRPr="00605418">
        <w:rPr>
          <w:sz w:val="20"/>
        </w:rPr>
        <w:t>39.</w:t>
      </w:r>
      <w:r w:rsidRPr="00605418">
        <w:rPr>
          <w:sz w:val="20"/>
        </w:rPr>
        <w:tab/>
        <w:t>Vägar till förbättrad produktivitet och innovationsgrad i anläggningsbranschen + Bilagedel. N.</w:t>
      </w:r>
    </w:p>
    <w:p w:rsidR="00037DCF" w:rsidRPr="00605418" w:rsidRDefault="00037DCF" w:rsidP="00037DCF">
      <w:pPr>
        <w:tabs>
          <w:tab w:val="left" w:pos="340"/>
        </w:tabs>
        <w:ind w:left="340" w:hanging="340"/>
        <w:rPr>
          <w:sz w:val="20"/>
        </w:rPr>
      </w:pPr>
      <w:r w:rsidRPr="00605418">
        <w:rPr>
          <w:sz w:val="20"/>
        </w:rPr>
        <w:t>40.</w:t>
      </w:r>
      <w:r w:rsidRPr="00605418">
        <w:rPr>
          <w:sz w:val="20"/>
        </w:rPr>
        <w:tab/>
        <w:t>Innovationsstödjande verksamheter vid universitet och högskolor: Kartläggning, analys och förslag till förbättringar – en preliminär delrapport. U.</w:t>
      </w:r>
    </w:p>
    <w:p w:rsidR="00037DCF" w:rsidRPr="00605418" w:rsidRDefault="00037DCF" w:rsidP="00037DCF">
      <w:pPr>
        <w:tabs>
          <w:tab w:val="left" w:pos="340"/>
        </w:tabs>
        <w:ind w:left="340" w:hanging="340"/>
        <w:rPr>
          <w:sz w:val="20"/>
        </w:rPr>
      </w:pPr>
      <w:r w:rsidRPr="00605418">
        <w:rPr>
          <w:sz w:val="20"/>
        </w:rPr>
        <w:t>41.</w:t>
      </w:r>
      <w:r w:rsidRPr="00605418">
        <w:rPr>
          <w:sz w:val="20"/>
        </w:rPr>
        <w:tab/>
        <w:t xml:space="preserve">Innovationsstödjande verksamheter vid universitet och högskolor: Kartläggning, analys och förslag till förbättringar – slutbetänkande. U. </w:t>
      </w:r>
    </w:p>
    <w:p w:rsidR="00037DCF" w:rsidRPr="00605418" w:rsidRDefault="00174ECB" w:rsidP="00037DCF">
      <w:pPr>
        <w:tabs>
          <w:tab w:val="left" w:pos="340"/>
        </w:tabs>
        <w:ind w:left="340" w:hanging="340"/>
        <w:rPr>
          <w:sz w:val="20"/>
        </w:rPr>
      </w:pPr>
      <w:r>
        <w:rPr>
          <w:sz w:val="20"/>
        </w:rPr>
        <w:br w:type="column"/>
      </w:r>
      <w:r w:rsidR="00037DCF" w:rsidRPr="00605418">
        <w:rPr>
          <w:sz w:val="20"/>
        </w:rPr>
        <w:lastRenderedPageBreak/>
        <w:t>42.</w:t>
      </w:r>
      <w:r w:rsidR="00037DCF" w:rsidRPr="00605418">
        <w:rPr>
          <w:sz w:val="20"/>
        </w:rPr>
        <w:tab/>
        <w:t>Bättre behörighetskontroll. Ändringar i förordningen (2006:196) om register över hälso- och sjukvårdspersonal. S.</w:t>
      </w:r>
    </w:p>
    <w:p w:rsidR="00037DCF" w:rsidRPr="00605418" w:rsidRDefault="00037DCF" w:rsidP="00037DCF">
      <w:pPr>
        <w:tabs>
          <w:tab w:val="left" w:pos="340"/>
        </w:tabs>
        <w:ind w:left="340" w:hanging="340"/>
        <w:rPr>
          <w:sz w:val="20"/>
        </w:rPr>
      </w:pPr>
      <w:r w:rsidRPr="00605418">
        <w:rPr>
          <w:sz w:val="20"/>
        </w:rPr>
        <w:t>43.</w:t>
      </w:r>
      <w:r w:rsidRPr="00605418">
        <w:rPr>
          <w:sz w:val="20"/>
        </w:rPr>
        <w:tab/>
        <w:t>Konsumenten i centrum – ett framtida konsumentstöd. Ju.</w:t>
      </w:r>
    </w:p>
    <w:p w:rsidR="00037DCF" w:rsidRPr="00605418" w:rsidRDefault="00037DCF" w:rsidP="00037DCF">
      <w:pPr>
        <w:tabs>
          <w:tab w:val="left" w:pos="340"/>
        </w:tabs>
        <w:ind w:left="340" w:hanging="340"/>
        <w:rPr>
          <w:sz w:val="20"/>
        </w:rPr>
      </w:pPr>
      <w:r w:rsidRPr="00605418">
        <w:rPr>
          <w:sz w:val="20"/>
        </w:rPr>
        <w:t>44.</w:t>
      </w:r>
      <w:r w:rsidRPr="00605418">
        <w:rPr>
          <w:sz w:val="20"/>
        </w:rPr>
        <w:tab/>
        <w:t>Hemliga tvångsmedel mot allvarliga brott. Ju.</w:t>
      </w:r>
    </w:p>
    <w:p w:rsidR="00037DCF" w:rsidRPr="00605418" w:rsidRDefault="00037DCF" w:rsidP="00037DCF">
      <w:pPr>
        <w:tabs>
          <w:tab w:val="left" w:pos="340"/>
        </w:tabs>
        <w:ind w:left="340" w:hanging="340"/>
        <w:rPr>
          <w:sz w:val="20"/>
        </w:rPr>
      </w:pPr>
      <w:r w:rsidRPr="00605418">
        <w:rPr>
          <w:sz w:val="20"/>
        </w:rPr>
        <w:t>45.</w:t>
      </w:r>
      <w:r w:rsidRPr="00605418">
        <w:rPr>
          <w:sz w:val="20"/>
        </w:rPr>
        <w:tab/>
        <w:t>Kvinnor och barn i rättens gränsland. U.</w:t>
      </w:r>
    </w:p>
    <w:p w:rsidR="00037DCF" w:rsidRPr="00605418" w:rsidRDefault="00037DCF" w:rsidP="00037DCF">
      <w:pPr>
        <w:tabs>
          <w:tab w:val="left" w:pos="340"/>
        </w:tabs>
        <w:ind w:left="340" w:hanging="340"/>
        <w:rPr>
          <w:sz w:val="20"/>
        </w:rPr>
      </w:pPr>
      <w:r w:rsidRPr="00605418">
        <w:rPr>
          <w:sz w:val="20"/>
        </w:rPr>
        <w:t>46.</w:t>
      </w:r>
      <w:r w:rsidRPr="00605418">
        <w:rPr>
          <w:sz w:val="20"/>
        </w:rPr>
        <w:tab/>
        <w:t>Dammsäkerhet. Tydliga regler och effektiv tillsyn. N.</w:t>
      </w:r>
    </w:p>
    <w:p w:rsidR="00037DCF" w:rsidRPr="00605418" w:rsidRDefault="00037DCF" w:rsidP="00037DCF">
      <w:pPr>
        <w:tabs>
          <w:tab w:val="left" w:pos="340"/>
        </w:tabs>
        <w:ind w:left="340" w:hanging="340"/>
        <w:rPr>
          <w:sz w:val="20"/>
        </w:rPr>
      </w:pPr>
      <w:r w:rsidRPr="00605418">
        <w:rPr>
          <w:sz w:val="20"/>
        </w:rPr>
        <w:t>47.</w:t>
      </w:r>
      <w:r w:rsidRPr="00605418">
        <w:rPr>
          <w:sz w:val="20"/>
        </w:rPr>
        <w:tab/>
        <w:t>Harmoniserat inkomstbegrepp. Möjligheter att använda månadsuppgifter i social- och arbetslöshetsförsäkringarna. S.</w:t>
      </w:r>
    </w:p>
    <w:p w:rsidR="00037DCF" w:rsidRPr="00605418" w:rsidRDefault="00037DCF" w:rsidP="00037DCF">
      <w:pPr>
        <w:tabs>
          <w:tab w:val="left" w:pos="340"/>
        </w:tabs>
        <w:ind w:left="340" w:hanging="340"/>
        <w:rPr>
          <w:sz w:val="20"/>
        </w:rPr>
      </w:pPr>
      <w:r w:rsidRPr="00605418">
        <w:rPr>
          <w:sz w:val="20"/>
        </w:rPr>
        <w:t>48.</w:t>
      </w:r>
      <w:r w:rsidRPr="00605418">
        <w:rPr>
          <w:sz w:val="20"/>
        </w:rPr>
        <w:tab/>
        <w:t>Maritim samverkan. Fö.</w:t>
      </w:r>
    </w:p>
    <w:p w:rsidR="00037DCF" w:rsidRPr="00605418" w:rsidRDefault="00037DCF" w:rsidP="00037DCF">
      <w:pPr>
        <w:tabs>
          <w:tab w:val="left" w:pos="340"/>
        </w:tabs>
        <w:ind w:left="340" w:hanging="340"/>
        <w:rPr>
          <w:sz w:val="20"/>
        </w:rPr>
      </w:pPr>
      <w:r w:rsidRPr="00605418">
        <w:rPr>
          <w:sz w:val="20"/>
        </w:rPr>
        <w:t>49.</w:t>
      </w:r>
      <w:r w:rsidRPr="00605418">
        <w:rPr>
          <w:sz w:val="20"/>
        </w:rPr>
        <w:tab/>
        <w:t>Tolkning och översättning vid straffrättsliga förfaranden. Genomförande av EU:s tolknings- och översättningsdirektiv. Ju.</w:t>
      </w:r>
    </w:p>
    <w:p w:rsidR="00037DCF" w:rsidRPr="00605418" w:rsidRDefault="00037DCF" w:rsidP="00037DCF">
      <w:pPr>
        <w:tabs>
          <w:tab w:val="left" w:pos="340"/>
        </w:tabs>
        <w:ind w:left="340" w:hanging="340"/>
        <w:rPr>
          <w:sz w:val="20"/>
        </w:rPr>
      </w:pPr>
      <w:r w:rsidRPr="00605418">
        <w:rPr>
          <w:sz w:val="20"/>
        </w:rPr>
        <w:t>50.</w:t>
      </w:r>
      <w:r w:rsidRPr="00605418">
        <w:rPr>
          <w:sz w:val="20"/>
        </w:rPr>
        <w:tab/>
        <w:t>Nystartszoner. Fi</w:t>
      </w:r>
    </w:p>
    <w:p w:rsidR="00037DCF" w:rsidRPr="00605418" w:rsidRDefault="00037DCF" w:rsidP="00037DCF">
      <w:pPr>
        <w:tabs>
          <w:tab w:val="left" w:pos="340"/>
        </w:tabs>
        <w:ind w:left="340" w:hanging="340"/>
        <w:rPr>
          <w:sz w:val="20"/>
        </w:rPr>
      </w:pPr>
      <w:r w:rsidRPr="00605418">
        <w:rPr>
          <w:sz w:val="20"/>
        </w:rPr>
        <w:t>51.</w:t>
      </w:r>
      <w:r w:rsidRPr="00605418">
        <w:rPr>
          <w:sz w:val="20"/>
        </w:rPr>
        <w:tab/>
        <w:t>Utvärdering av IPRED-lagstiftningen. Ju.</w:t>
      </w:r>
    </w:p>
    <w:p w:rsidR="00037DCF" w:rsidRPr="00605418" w:rsidRDefault="00037DCF" w:rsidP="00037DCF">
      <w:pPr>
        <w:tabs>
          <w:tab w:val="left" w:pos="340"/>
        </w:tabs>
        <w:ind w:left="340" w:hanging="340"/>
        <w:rPr>
          <w:sz w:val="20"/>
        </w:rPr>
      </w:pPr>
      <w:r w:rsidRPr="00605418">
        <w:rPr>
          <w:sz w:val="20"/>
        </w:rPr>
        <w:t>52.</w:t>
      </w:r>
      <w:r w:rsidRPr="00605418">
        <w:rPr>
          <w:sz w:val="20"/>
        </w:rPr>
        <w:tab/>
        <w:t>Bostadstaxering – avveckling eller förenkling. Fi.</w:t>
      </w:r>
    </w:p>
    <w:p w:rsidR="00037DCF" w:rsidRPr="00605418" w:rsidRDefault="00037DCF" w:rsidP="00037DCF">
      <w:pPr>
        <w:tabs>
          <w:tab w:val="left" w:pos="340"/>
        </w:tabs>
        <w:ind w:left="340" w:hanging="340"/>
        <w:rPr>
          <w:sz w:val="20"/>
        </w:rPr>
      </w:pPr>
      <w:r w:rsidRPr="00605418">
        <w:rPr>
          <w:sz w:val="20"/>
        </w:rPr>
        <w:t>53.</w:t>
      </w:r>
      <w:r w:rsidRPr="00605418">
        <w:rPr>
          <w:sz w:val="20"/>
        </w:rPr>
        <w:tab/>
        <w:t>AP-fonderna i pensionssystemet – effektivare förvaltning av pensionsreserven. Fi.</w:t>
      </w:r>
    </w:p>
    <w:p w:rsidR="00037DCF" w:rsidRPr="00605418" w:rsidRDefault="00037DCF" w:rsidP="00037DCF">
      <w:pPr>
        <w:tabs>
          <w:tab w:val="left" w:pos="340"/>
        </w:tabs>
        <w:ind w:left="340" w:hanging="340"/>
        <w:rPr>
          <w:sz w:val="20"/>
        </w:rPr>
      </w:pPr>
      <w:r w:rsidRPr="00605418">
        <w:rPr>
          <w:sz w:val="20"/>
        </w:rPr>
        <w:t>54.</w:t>
      </w:r>
      <w:r w:rsidRPr="00605418">
        <w:rPr>
          <w:sz w:val="20"/>
        </w:rPr>
        <w:tab/>
        <w:t>Återvinning av fartyg – underlag för ratificering av Hong Kong-konventionen. N.</w:t>
      </w:r>
    </w:p>
    <w:p w:rsidR="00037DCF" w:rsidRPr="00605418" w:rsidRDefault="00037DCF" w:rsidP="00037DCF">
      <w:pPr>
        <w:tabs>
          <w:tab w:val="left" w:pos="340"/>
        </w:tabs>
        <w:ind w:left="340" w:hanging="340"/>
        <w:rPr>
          <w:sz w:val="20"/>
        </w:rPr>
      </w:pPr>
      <w:r w:rsidRPr="00605418">
        <w:rPr>
          <w:sz w:val="20"/>
        </w:rPr>
        <w:t>55.</w:t>
      </w:r>
      <w:r w:rsidRPr="00605418">
        <w:rPr>
          <w:sz w:val="20"/>
        </w:rPr>
        <w:tab/>
        <w:t>En översyn av tryck- och yttrandefriheten. Del 1 och 2. Ju</w:t>
      </w:r>
      <w:r>
        <w:rPr>
          <w:sz w:val="20"/>
        </w:rPr>
        <w:t>.</w:t>
      </w:r>
    </w:p>
    <w:p w:rsidR="00037DCF" w:rsidRPr="00605418" w:rsidRDefault="00037DCF" w:rsidP="00037DCF">
      <w:pPr>
        <w:tabs>
          <w:tab w:val="left" w:pos="340"/>
        </w:tabs>
        <w:ind w:left="340" w:hanging="340"/>
        <w:rPr>
          <w:sz w:val="20"/>
        </w:rPr>
      </w:pPr>
      <w:r w:rsidRPr="00605418">
        <w:rPr>
          <w:sz w:val="20"/>
        </w:rPr>
        <w:t>56.</w:t>
      </w:r>
      <w:r w:rsidRPr="00605418">
        <w:rPr>
          <w:sz w:val="20"/>
        </w:rPr>
        <w:tab/>
        <w:t>Mot det hållbara samhället – resurseffektiv avfallshantering. M.</w:t>
      </w:r>
    </w:p>
    <w:p w:rsidR="00037DCF" w:rsidRPr="00605418" w:rsidRDefault="00037DCF" w:rsidP="00037DCF">
      <w:pPr>
        <w:tabs>
          <w:tab w:val="left" w:pos="340"/>
        </w:tabs>
        <w:ind w:left="340" w:hanging="340"/>
        <w:rPr>
          <w:sz w:val="20"/>
        </w:rPr>
      </w:pPr>
      <w:r w:rsidRPr="00605418">
        <w:rPr>
          <w:sz w:val="20"/>
        </w:rPr>
        <w:lastRenderedPageBreak/>
        <w:t>57.</w:t>
      </w:r>
      <w:r w:rsidRPr="00605418">
        <w:rPr>
          <w:sz w:val="20"/>
        </w:rPr>
        <w:tab/>
        <w:t>Tydligare regler om fri rörlighet för EES-medborgare och deras familjemedlemmar. Ju.</w:t>
      </w:r>
    </w:p>
    <w:p w:rsidR="00037DCF" w:rsidRPr="00605418" w:rsidRDefault="00037DCF" w:rsidP="00037DCF">
      <w:pPr>
        <w:tabs>
          <w:tab w:val="left" w:pos="340"/>
        </w:tabs>
        <w:ind w:left="340" w:hanging="340"/>
        <w:rPr>
          <w:sz w:val="20"/>
        </w:rPr>
      </w:pPr>
      <w:r w:rsidRPr="00605418">
        <w:rPr>
          <w:sz w:val="20"/>
        </w:rPr>
        <w:t>58.</w:t>
      </w:r>
      <w:r w:rsidRPr="00605418">
        <w:rPr>
          <w:sz w:val="20"/>
        </w:rPr>
        <w:tab/>
        <w:t>Stöd till dagstidningar på samiska och meänkieli. Ku.</w:t>
      </w:r>
    </w:p>
    <w:p w:rsidR="00037DCF" w:rsidRPr="00605418" w:rsidRDefault="00037DCF" w:rsidP="00037DCF">
      <w:pPr>
        <w:tabs>
          <w:tab w:val="left" w:pos="340"/>
        </w:tabs>
        <w:ind w:left="340" w:hanging="340"/>
        <w:rPr>
          <w:sz w:val="20"/>
        </w:rPr>
      </w:pPr>
      <w:r w:rsidRPr="00605418">
        <w:rPr>
          <w:sz w:val="20"/>
        </w:rPr>
        <w:t>59.</w:t>
      </w:r>
      <w:r w:rsidRPr="00605418">
        <w:rPr>
          <w:sz w:val="20"/>
        </w:rPr>
        <w:tab/>
        <w:t>Nya villkor för public service. Ku.</w:t>
      </w:r>
    </w:p>
    <w:p w:rsidR="00037DCF" w:rsidRPr="00605418" w:rsidRDefault="00037DCF" w:rsidP="00037DCF">
      <w:pPr>
        <w:tabs>
          <w:tab w:val="left" w:pos="340"/>
        </w:tabs>
        <w:ind w:left="340" w:hanging="340"/>
        <w:rPr>
          <w:sz w:val="20"/>
        </w:rPr>
      </w:pPr>
      <w:r w:rsidRPr="00605418">
        <w:rPr>
          <w:sz w:val="20"/>
        </w:rPr>
        <w:t>60.</w:t>
      </w:r>
      <w:r w:rsidRPr="00605418">
        <w:rPr>
          <w:sz w:val="20"/>
        </w:rPr>
        <w:tab/>
        <w:t>Avgifter på väg och elektroniska vägtullsystem. Fi.</w:t>
      </w:r>
    </w:p>
    <w:p w:rsidR="00037DCF" w:rsidRPr="00605418" w:rsidRDefault="00037DCF" w:rsidP="00037DCF">
      <w:pPr>
        <w:tabs>
          <w:tab w:val="left" w:pos="340"/>
        </w:tabs>
        <w:ind w:left="340" w:hanging="340"/>
        <w:rPr>
          <w:sz w:val="20"/>
        </w:rPr>
      </w:pPr>
      <w:r w:rsidRPr="00605418">
        <w:rPr>
          <w:sz w:val="20"/>
        </w:rPr>
        <w:t>61.</w:t>
      </w:r>
      <w:r w:rsidRPr="00605418">
        <w:rPr>
          <w:sz w:val="20"/>
        </w:rPr>
        <w:tab/>
        <w:t>Högre ersättning vid mastupplåtelser. Ju.</w:t>
      </w:r>
    </w:p>
    <w:p w:rsidR="00037DCF" w:rsidRPr="00605418" w:rsidRDefault="00037DCF" w:rsidP="00037DCF">
      <w:pPr>
        <w:tabs>
          <w:tab w:val="left" w:pos="340"/>
        </w:tabs>
        <w:ind w:left="340" w:hanging="340"/>
        <w:rPr>
          <w:sz w:val="20"/>
        </w:rPr>
      </w:pPr>
      <w:r w:rsidRPr="00605418">
        <w:rPr>
          <w:sz w:val="20"/>
        </w:rPr>
        <w:t>62.</w:t>
      </w:r>
      <w:r w:rsidRPr="00605418">
        <w:rPr>
          <w:sz w:val="20"/>
        </w:rPr>
        <w:tab/>
        <w:t>Uppsägningstvister. En översyn av regelverket kring tvister i samband med uppsägning av arbetstagare. A.</w:t>
      </w:r>
    </w:p>
    <w:p w:rsidR="00037DCF" w:rsidRPr="00605418" w:rsidRDefault="00037DCF" w:rsidP="00037DCF">
      <w:pPr>
        <w:tabs>
          <w:tab w:val="left" w:pos="340"/>
        </w:tabs>
        <w:ind w:left="340" w:hanging="340"/>
        <w:rPr>
          <w:sz w:val="20"/>
        </w:rPr>
      </w:pPr>
      <w:r w:rsidRPr="00605418">
        <w:rPr>
          <w:sz w:val="20"/>
        </w:rPr>
        <w:t>63.</w:t>
      </w:r>
      <w:r w:rsidRPr="00605418">
        <w:rPr>
          <w:sz w:val="20"/>
        </w:rPr>
        <w:tab/>
        <w:t>Små företag – stora möjligheter med it. N.</w:t>
      </w:r>
    </w:p>
    <w:p w:rsidR="00037DCF" w:rsidRPr="00605418" w:rsidRDefault="00037DCF" w:rsidP="00037DCF">
      <w:pPr>
        <w:tabs>
          <w:tab w:val="left" w:pos="340"/>
        </w:tabs>
        <w:ind w:left="340" w:hanging="340"/>
        <w:rPr>
          <w:sz w:val="20"/>
        </w:rPr>
      </w:pPr>
      <w:r w:rsidRPr="00605418">
        <w:rPr>
          <w:sz w:val="20"/>
        </w:rPr>
        <w:t>64.</w:t>
      </w:r>
      <w:r w:rsidRPr="00605418">
        <w:rPr>
          <w:sz w:val="20"/>
        </w:rPr>
        <w:tab/>
        <w:t>Förstärkt försäkringstagarskydd. Fi.</w:t>
      </w:r>
    </w:p>
    <w:p w:rsidR="00037DCF" w:rsidRPr="00605418" w:rsidRDefault="00037DCF" w:rsidP="00037DCF">
      <w:pPr>
        <w:tabs>
          <w:tab w:val="left" w:pos="340"/>
        </w:tabs>
        <w:ind w:left="340" w:hanging="340"/>
        <w:rPr>
          <w:sz w:val="20"/>
        </w:rPr>
      </w:pPr>
      <w:r w:rsidRPr="00605418">
        <w:rPr>
          <w:sz w:val="20"/>
        </w:rPr>
        <w:t>65.</w:t>
      </w:r>
      <w:r w:rsidRPr="00605418">
        <w:rPr>
          <w:sz w:val="20"/>
        </w:rPr>
        <w:tab/>
        <w:t>Läsandets kultur. Ku.</w:t>
      </w:r>
    </w:p>
    <w:p w:rsidR="00037DCF" w:rsidRPr="00605418" w:rsidRDefault="00037DCF" w:rsidP="00037DCF">
      <w:pPr>
        <w:tabs>
          <w:tab w:val="left" w:pos="340"/>
        </w:tabs>
        <w:ind w:left="340" w:hanging="340"/>
        <w:rPr>
          <w:sz w:val="20"/>
        </w:rPr>
      </w:pPr>
      <w:r w:rsidRPr="00605418">
        <w:rPr>
          <w:sz w:val="20"/>
        </w:rPr>
        <w:t>66.</w:t>
      </w:r>
      <w:r w:rsidRPr="00605418">
        <w:rPr>
          <w:sz w:val="20"/>
        </w:rPr>
        <w:tab/>
        <w:t>Skatteincitament för forskning och utveckling. Fi.</w:t>
      </w:r>
    </w:p>
    <w:p w:rsidR="00037DCF" w:rsidRPr="00605418" w:rsidRDefault="00037DCF" w:rsidP="00037DCF">
      <w:pPr>
        <w:tabs>
          <w:tab w:val="left" w:pos="340"/>
        </w:tabs>
        <w:ind w:left="340" w:hanging="340"/>
        <w:rPr>
          <w:sz w:val="20"/>
        </w:rPr>
      </w:pPr>
      <w:r w:rsidRPr="00605418">
        <w:rPr>
          <w:sz w:val="20"/>
        </w:rPr>
        <w:t>67.</w:t>
      </w:r>
      <w:r w:rsidRPr="00605418">
        <w:rPr>
          <w:sz w:val="20"/>
        </w:rPr>
        <w:tab/>
        <w:t>Förvaltare av alternativa investeringsfonder. Fi.</w:t>
      </w:r>
    </w:p>
    <w:p w:rsidR="00037DCF" w:rsidRPr="00605418" w:rsidRDefault="00037DCF" w:rsidP="00037DCF">
      <w:pPr>
        <w:tabs>
          <w:tab w:val="left" w:pos="340"/>
        </w:tabs>
        <w:ind w:left="340" w:hanging="340"/>
        <w:rPr>
          <w:sz w:val="20"/>
        </w:rPr>
      </w:pPr>
      <w:r w:rsidRPr="00605418">
        <w:rPr>
          <w:sz w:val="20"/>
        </w:rPr>
        <w:t>68.</w:t>
      </w:r>
      <w:r w:rsidRPr="00605418">
        <w:rPr>
          <w:sz w:val="20"/>
        </w:rPr>
        <w:tab/>
        <w:t>Så enkelt som möjligt för så många som möjligt – förstärkt samordning av förvaltningsgemensamma tjänster. N.</w:t>
      </w:r>
    </w:p>
    <w:p w:rsidR="00037DCF" w:rsidRPr="00605418" w:rsidRDefault="00037DCF" w:rsidP="00037DCF">
      <w:pPr>
        <w:tabs>
          <w:tab w:val="left" w:pos="340"/>
        </w:tabs>
        <w:ind w:left="340" w:hanging="340"/>
        <w:rPr>
          <w:sz w:val="20"/>
        </w:rPr>
      </w:pPr>
      <w:r w:rsidRPr="00605418">
        <w:rPr>
          <w:sz w:val="20"/>
        </w:rPr>
        <w:t>69.</w:t>
      </w:r>
      <w:r w:rsidRPr="00605418">
        <w:rPr>
          <w:sz w:val="20"/>
        </w:rPr>
        <w:tab/>
        <w:t>Med rätt att delta. Nyanlända kvinnor och anhöriginvandrare på arbetsmarknaden. A.</w:t>
      </w:r>
    </w:p>
    <w:p w:rsidR="00037DCF" w:rsidRPr="00605418" w:rsidRDefault="00037DCF" w:rsidP="00037DCF">
      <w:pPr>
        <w:tabs>
          <w:tab w:val="left" w:pos="340"/>
        </w:tabs>
        <w:ind w:left="340" w:hanging="340"/>
        <w:rPr>
          <w:sz w:val="20"/>
        </w:rPr>
      </w:pPr>
      <w:r w:rsidRPr="00605418">
        <w:rPr>
          <w:sz w:val="20"/>
        </w:rPr>
        <w:t>70.</w:t>
      </w:r>
      <w:r w:rsidRPr="00605418">
        <w:rPr>
          <w:sz w:val="20"/>
        </w:rPr>
        <w:tab/>
        <w:t>Ökad och säkrare cykling – en översyn av regler ur ett cyklingsperspektiv. N.</w:t>
      </w:r>
    </w:p>
    <w:p w:rsidR="00037DCF" w:rsidRPr="00605418" w:rsidRDefault="00037DCF" w:rsidP="00037DCF">
      <w:pPr>
        <w:tabs>
          <w:tab w:val="left" w:pos="340"/>
        </w:tabs>
        <w:ind w:left="340" w:hanging="340"/>
        <w:rPr>
          <w:sz w:val="20"/>
        </w:rPr>
      </w:pPr>
      <w:r w:rsidRPr="00605418">
        <w:rPr>
          <w:sz w:val="20"/>
        </w:rPr>
        <w:t>71.</w:t>
      </w:r>
      <w:r w:rsidRPr="00605418">
        <w:rPr>
          <w:sz w:val="20"/>
        </w:rPr>
        <w:tab/>
        <w:t>Tomträttsavgäld och friköp. Ju.</w:t>
      </w:r>
    </w:p>
    <w:p w:rsidR="00037DCF" w:rsidRPr="00605418" w:rsidRDefault="00037DCF" w:rsidP="00037DCF">
      <w:pPr>
        <w:tabs>
          <w:tab w:val="left" w:pos="340"/>
        </w:tabs>
        <w:ind w:left="340" w:hanging="340"/>
        <w:rPr>
          <w:sz w:val="20"/>
        </w:rPr>
      </w:pPr>
      <w:r w:rsidRPr="00605418">
        <w:rPr>
          <w:sz w:val="20"/>
        </w:rPr>
        <w:t>72.</w:t>
      </w:r>
      <w:r w:rsidRPr="00605418">
        <w:rPr>
          <w:sz w:val="20"/>
        </w:rPr>
        <w:tab/>
        <w:t>Folkbildningens samhällsvärden – En ny modell för statlig utvärdering. U.</w:t>
      </w:r>
    </w:p>
    <w:p w:rsidR="00037DCF" w:rsidRPr="00605418" w:rsidRDefault="00037DCF" w:rsidP="00037DCF">
      <w:pPr>
        <w:tabs>
          <w:tab w:val="left" w:pos="340"/>
        </w:tabs>
        <w:ind w:left="340" w:hanging="340"/>
        <w:rPr>
          <w:sz w:val="20"/>
        </w:rPr>
      </w:pPr>
      <w:r w:rsidRPr="00605418">
        <w:rPr>
          <w:sz w:val="20"/>
        </w:rPr>
        <w:t>73.</w:t>
      </w:r>
      <w:r w:rsidRPr="00605418">
        <w:rPr>
          <w:sz w:val="20"/>
        </w:rPr>
        <w:tab/>
        <w:t>Undersökningstillstånd och arbetsplaner. N.</w:t>
      </w:r>
    </w:p>
    <w:p w:rsidR="00037DCF" w:rsidRPr="00605418" w:rsidRDefault="00037DCF" w:rsidP="00037DCF">
      <w:pPr>
        <w:tabs>
          <w:tab w:val="left" w:pos="340"/>
        </w:tabs>
        <w:ind w:left="340" w:hanging="340"/>
        <w:rPr>
          <w:sz w:val="20"/>
        </w:rPr>
      </w:pPr>
      <w:r w:rsidRPr="00605418">
        <w:rPr>
          <w:sz w:val="20"/>
        </w:rPr>
        <w:lastRenderedPageBreak/>
        <w:t>74.</w:t>
      </w:r>
      <w:r w:rsidRPr="00605418">
        <w:rPr>
          <w:sz w:val="20"/>
        </w:rPr>
        <w:tab/>
        <w:t xml:space="preserve">Främlingsfienden inom oss + Bilagedel. A. </w:t>
      </w:r>
    </w:p>
    <w:p w:rsidR="00037DCF" w:rsidRPr="00605418" w:rsidRDefault="00037DCF" w:rsidP="00037DCF">
      <w:pPr>
        <w:tabs>
          <w:tab w:val="left" w:pos="340"/>
        </w:tabs>
        <w:ind w:left="340" w:hanging="340"/>
        <w:rPr>
          <w:sz w:val="20"/>
        </w:rPr>
      </w:pPr>
      <w:r w:rsidRPr="00605418">
        <w:rPr>
          <w:sz w:val="20"/>
        </w:rPr>
        <w:t>75.</w:t>
      </w:r>
      <w:r w:rsidRPr="00605418">
        <w:rPr>
          <w:sz w:val="20"/>
        </w:rPr>
        <w:tab/>
        <w:t>Pris, tillgång och service – fortsatt utveckling av läkemedels- och apoteksmarknaden. S.</w:t>
      </w:r>
    </w:p>
    <w:p w:rsidR="00037DCF" w:rsidRPr="00605418" w:rsidRDefault="00037DCF" w:rsidP="00037DCF">
      <w:pPr>
        <w:tabs>
          <w:tab w:val="left" w:pos="340"/>
        </w:tabs>
        <w:ind w:left="340" w:hanging="340"/>
        <w:rPr>
          <w:sz w:val="20"/>
        </w:rPr>
      </w:pPr>
      <w:r w:rsidRPr="00605418">
        <w:rPr>
          <w:sz w:val="20"/>
        </w:rPr>
        <w:t>76.</w:t>
      </w:r>
      <w:r w:rsidRPr="00605418">
        <w:rPr>
          <w:sz w:val="20"/>
        </w:rPr>
        <w:tab/>
        <w:t>Utbildning för elever i samhällsvård och fjärr- och distansundervisning. U.</w:t>
      </w:r>
    </w:p>
    <w:p w:rsidR="00037DCF" w:rsidRPr="00605418" w:rsidRDefault="00037DCF" w:rsidP="00037DCF">
      <w:pPr>
        <w:tabs>
          <w:tab w:val="left" w:pos="340"/>
        </w:tabs>
        <w:ind w:left="340" w:hanging="340"/>
        <w:rPr>
          <w:sz w:val="20"/>
        </w:rPr>
      </w:pPr>
      <w:r w:rsidRPr="00605418">
        <w:rPr>
          <w:sz w:val="20"/>
        </w:rPr>
        <w:t>77.</w:t>
      </w:r>
      <w:r w:rsidRPr="00605418">
        <w:rPr>
          <w:sz w:val="20"/>
        </w:rPr>
        <w:tab/>
        <w:t>En tydligare organisation för Säkerhetspolisen. Ju.</w:t>
      </w:r>
    </w:p>
    <w:p w:rsidR="00037DCF" w:rsidRPr="00605418" w:rsidRDefault="00037DCF" w:rsidP="00037DCF">
      <w:pPr>
        <w:tabs>
          <w:tab w:val="left" w:pos="340"/>
        </w:tabs>
        <w:ind w:left="340" w:hanging="340"/>
        <w:rPr>
          <w:sz w:val="20"/>
        </w:rPr>
      </w:pPr>
      <w:r w:rsidRPr="00605418">
        <w:rPr>
          <w:sz w:val="20"/>
        </w:rPr>
        <w:t>78.</w:t>
      </w:r>
      <w:r w:rsidRPr="00605418">
        <w:rPr>
          <w:sz w:val="20"/>
        </w:rPr>
        <w:tab/>
        <w:t>En sammanhållen svensk polis. Följdändringar i författningar. Del 1 och 2. Ju.</w:t>
      </w:r>
    </w:p>
    <w:p w:rsidR="00037DCF" w:rsidRPr="00605418" w:rsidRDefault="00037DCF" w:rsidP="00037DCF">
      <w:pPr>
        <w:tabs>
          <w:tab w:val="left" w:pos="340"/>
        </w:tabs>
        <w:ind w:left="340" w:hanging="340"/>
        <w:rPr>
          <w:sz w:val="20"/>
        </w:rPr>
      </w:pPr>
      <w:r w:rsidRPr="00605418">
        <w:rPr>
          <w:sz w:val="20"/>
        </w:rPr>
        <w:t>79.</w:t>
      </w:r>
      <w:r w:rsidRPr="00605418">
        <w:rPr>
          <w:sz w:val="20"/>
        </w:rPr>
        <w:tab/>
        <w:t>En databas för övervakning av och tillsyn över finansmarknaderna. Fi.</w:t>
      </w:r>
    </w:p>
    <w:p w:rsidR="00037DCF" w:rsidRPr="00605418" w:rsidRDefault="00037DCF" w:rsidP="00037DCF">
      <w:pPr>
        <w:tabs>
          <w:tab w:val="left" w:pos="340"/>
        </w:tabs>
        <w:ind w:left="340" w:hanging="340"/>
        <w:rPr>
          <w:sz w:val="20"/>
        </w:rPr>
      </w:pPr>
      <w:r w:rsidRPr="00605418">
        <w:rPr>
          <w:sz w:val="20"/>
        </w:rPr>
        <w:t>80.</w:t>
      </w:r>
      <w:r w:rsidRPr="00605418">
        <w:rPr>
          <w:sz w:val="20"/>
        </w:rPr>
        <w:tab/>
        <w:t>Utbildningsanställning. A.</w:t>
      </w:r>
    </w:p>
    <w:p w:rsidR="00037DCF" w:rsidRPr="00605418" w:rsidRDefault="00037DCF" w:rsidP="00037DCF">
      <w:pPr>
        <w:tabs>
          <w:tab w:val="left" w:pos="340"/>
        </w:tabs>
        <w:ind w:left="340" w:hanging="340"/>
        <w:rPr>
          <w:sz w:val="20"/>
        </w:rPr>
      </w:pPr>
      <w:r w:rsidRPr="00605418">
        <w:rPr>
          <w:sz w:val="20"/>
        </w:rPr>
        <w:t>81.</w:t>
      </w:r>
      <w:r w:rsidRPr="00605418">
        <w:rPr>
          <w:sz w:val="20"/>
        </w:rPr>
        <w:tab/>
        <w:t>Statens regionala förvaltning – förslag till en angelägen reform. S.</w:t>
      </w:r>
    </w:p>
    <w:p w:rsidR="00037DCF" w:rsidRPr="00605418" w:rsidRDefault="00037DCF" w:rsidP="00037DCF">
      <w:pPr>
        <w:tabs>
          <w:tab w:val="left" w:pos="340"/>
        </w:tabs>
        <w:ind w:left="340" w:hanging="340"/>
        <w:rPr>
          <w:sz w:val="20"/>
        </w:rPr>
      </w:pPr>
      <w:r w:rsidRPr="00605418">
        <w:rPr>
          <w:sz w:val="20"/>
        </w:rPr>
        <w:t>82.</w:t>
      </w:r>
      <w:r w:rsidRPr="00605418">
        <w:rPr>
          <w:sz w:val="20"/>
        </w:rPr>
        <w:tab/>
        <w:t>Hyres- och arrendetvister i framtiden. Ju.</w:t>
      </w:r>
    </w:p>
    <w:p w:rsidR="00037DCF" w:rsidRPr="00605418" w:rsidRDefault="00037DCF" w:rsidP="00037DCF">
      <w:pPr>
        <w:tabs>
          <w:tab w:val="left" w:pos="340"/>
        </w:tabs>
        <w:ind w:left="340" w:hanging="340"/>
        <w:rPr>
          <w:sz w:val="20"/>
        </w:rPr>
      </w:pPr>
      <w:r w:rsidRPr="00605418">
        <w:rPr>
          <w:sz w:val="20"/>
        </w:rPr>
        <w:t>83.</w:t>
      </w:r>
      <w:r w:rsidRPr="00605418">
        <w:rPr>
          <w:sz w:val="20"/>
        </w:rPr>
        <w:tab/>
        <w:t>Vad är officiell statistik? En översyn av statistiksystemet och SCB. Fi.</w:t>
      </w:r>
    </w:p>
    <w:p w:rsidR="00037DCF" w:rsidRPr="00605418" w:rsidRDefault="00037DCF" w:rsidP="00037DCF">
      <w:pPr>
        <w:tabs>
          <w:tab w:val="left" w:pos="340"/>
        </w:tabs>
        <w:ind w:left="340" w:hanging="340"/>
        <w:rPr>
          <w:sz w:val="20"/>
        </w:rPr>
      </w:pPr>
      <w:r w:rsidRPr="00605418">
        <w:rPr>
          <w:sz w:val="20"/>
        </w:rPr>
        <w:t>84.</w:t>
      </w:r>
      <w:r w:rsidRPr="00605418">
        <w:rPr>
          <w:sz w:val="20"/>
        </w:rPr>
        <w:tab/>
        <w:t>Näringsförbud – tillsyn och effektivitet. N.</w:t>
      </w:r>
    </w:p>
    <w:p w:rsidR="00037DCF" w:rsidRPr="00605418" w:rsidRDefault="00037DCF" w:rsidP="00037DCF">
      <w:pPr>
        <w:tabs>
          <w:tab w:val="left" w:pos="340"/>
        </w:tabs>
        <w:ind w:left="340" w:hanging="340"/>
        <w:rPr>
          <w:sz w:val="20"/>
        </w:rPr>
      </w:pPr>
      <w:r w:rsidRPr="00605418">
        <w:rPr>
          <w:sz w:val="20"/>
        </w:rPr>
        <w:t>85.</w:t>
      </w:r>
      <w:r w:rsidRPr="00605418">
        <w:rPr>
          <w:sz w:val="20"/>
        </w:rPr>
        <w:tab/>
        <w:t>Avlyssning mot grova vapenbrott? Ju.</w:t>
      </w:r>
    </w:p>
    <w:p w:rsidR="00037DCF" w:rsidRPr="00605418" w:rsidRDefault="00037DCF" w:rsidP="00037DCF">
      <w:pPr>
        <w:tabs>
          <w:tab w:val="left" w:pos="340"/>
        </w:tabs>
        <w:ind w:left="340" w:hanging="340"/>
        <w:rPr>
          <w:sz w:val="20"/>
        </w:rPr>
      </w:pPr>
      <w:r w:rsidRPr="00605418">
        <w:rPr>
          <w:sz w:val="20"/>
        </w:rPr>
        <w:t>86.</w:t>
      </w:r>
      <w:r w:rsidRPr="00605418">
        <w:rPr>
          <w:sz w:val="20"/>
        </w:rPr>
        <w:tab/>
        <w:t>Ökat bostadsbyggande och samordnade miljökrav – genom enhetliga och förutsägbara byggregler. S.</w:t>
      </w:r>
    </w:p>
    <w:p w:rsidR="00037DCF" w:rsidRPr="00605418" w:rsidRDefault="00037DCF" w:rsidP="00037DCF">
      <w:pPr>
        <w:tabs>
          <w:tab w:val="left" w:pos="340"/>
        </w:tabs>
        <w:ind w:left="340" w:hanging="340"/>
        <w:rPr>
          <w:sz w:val="20"/>
        </w:rPr>
      </w:pPr>
      <w:r w:rsidRPr="00605418">
        <w:rPr>
          <w:sz w:val="20"/>
        </w:rPr>
        <w:t>87.</w:t>
      </w:r>
      <w:r w:rsidRPr="00605418">
        <w:rPr>
          <w:sz w:val="20"/>
        </w:rPr>
        <w:tab/>
        <w:t>Ny PBL – på rätt sätt. S.</w:t>
      </w:r>
    </w:p>
    <w:p w:rsidR="00037DCF" w:rsidRPr="00605418" w:rsidRDefault="00037DCF" w:rsidP="00037DCF">
      <w:pPr>
        <w:tabs>
          <w:tab w:val="left" w:pos="340"/>
        </w:tabs>
        <w:ind w:left="340" w:hanging="340"/>
        <w:rPr>
          <w:sz w:val="20"/>
        </w:rPr>
      </w:pPr>
      <w:r w:rsidRPr="00605418">
        <w:rPr>
          <w:sz w:val="20"/>
        </w:rPr>
        <w:t>88.</w:t>
      </w:r>
      <w:r w:rsidRPr="00605418">
        <w:rPr>
          <w:sz w:val="20"/>
        </w:rPr>
        <w:tab/>
        <w:t>Att hyra – från en rätt för allt färre till en möjlighet för allt fler. S.</w:t>
      </w:r>
    </w:p>
    <w:p w:rsidR="00037DCF" w:rsidRPr="00605418" w:rsidRDefault="00037DCF" w:rsidP="00037DCF">
      <w:pPr>
        <w:tabs>
          <w:tab w:val="left" w:pos="340"/>
        </w:tabs>
        <w:ind w:left="340" w:hanging="340"/>
        <w:rPr>
          <w:sz w:val="20"/>
        </w:rPr>
      </w:pPr>
      <w:r w:rsidRPr="00605418">
        <w:rPr>
          <w:sz w:val="20"/>
        </w:rPr>
        <w:t>89.</w:t>
      </w:r>
      <w:r w:rsidRPr="00605418">
        <w:rPr>
          <w:sz w:val="20"/>
        </w:rPr>
        <w:tab/>
        <w:t>4 kap. 6 § miljöbalken. M.</w:t>
      </w:r>
    </w:p>
    <w:p w:rsidR="00037DCF" w:rsidRPr="00605418" w:rsidRDefault="00037DCF" w:rsidP="00037DCF">
      <w:pPr>
        <w:tabs>
          <w:tab w:val="left" w:pos="340"/>
        </w:tabs>
        <w:ind w:left="340" w:hanging="340"/>
        <w:rPr>
          <w:sz w:val="20"/>
        </w:rPr>
      </w:pPr>
      <w:r w:rsidRPr="00605418">
        <w:rPr>
          <w:sz w:val="20"/>
        </w:rPr>
        <w:t>90.</w:t>
      </w:r>
      <w:r w:rsidRPr="00605418">
        <w:rPr>
          <w:sz w:val="20"/>
        </w:rPr>
        <w:tab/>
        <w:t>Överskottsinformation vid direktåtkomst. Ju.</w:t>
      </w:r>
    </w:p>
    <w:p w:rsidR="00037DCF" w:rsidRPr="00605418" w:rsidRDefault="00037DCF" w:rsidP="00037DCF">
      <w:pPr>
        <w:tabs>
          <w:tab w:val="left" w:pos="340"/>
        </w:tabs>
        <w:ind w:left="340" w:hanging="340"/>
        <w:rPr>
          <w:sz w:val="20"/>
        </w:rPr>
      </w:pPr>
      <w:r w:rsidRPr="00605418">
        <w:rPr>
          <w:sz w:val="20"/>
        </w:rPr>
        <w:t>91.</w:t>
      </w:r>
      <w:r w:rsidRPr="00605418">
        <w:rPr>
          <w:sz w:val="20"/>
        </w:rPr>
        <w:tab/>
        <w:t>Ett effektivare plangenomförande. S.</w:t>
      </w:r>
    </w:p>
    <w:p w:rsidR="00037DCF" w:rsidRPr="00605418" w:rsidRDefault="00214BED" w:rsidP="00037DCF">
      <w:pPr>
        <w:tabs>
          <w:tab w:val="left" w:pos="340"/>
        </w:tabs>
        <w:ind w:left="340" w:hanging="340"/>
        <w:rPr>
          <w:sz w:val="20"/>
        </w:rPr>
      </w:pPr>
      <w:r>
        <w:rPr>
          <w:sz w:val="20"/>
        </w:rPr>
        <w:br w:type="column"/>
      </w:r>
      <w:r w:rsidR="00037DCF" w:rsidRPr="00605418">
        <w:rPr>
          <w:sz w:val="20"/>
        </w:rPr>
        <w:lastRenderedPageBreak/>
        <w:t>92.</w:t>
      </w:r>
      <w:r w:rsidR="00037DCF" w:rsidRPr="00605418">
        <w:rPr>
          <w:sz w:val="20"/>
        </w:rPr>
        <w:tab/>
        <w:t>Arbetshjälpmedel och försäkringsskydd för arbete på lika villkor. + Lättläst + Daisy. A.</w:t>
      </w:r>
    </w:p>
    <w:p w:rsidR="00037DCF" w:rsidRPr="00605418" w:rsidRDefault="00037DCF" w:rsidP="00037DCF">
      <w:pPr>
        <w:tabs>
          <w:tab w:val="left" w:pos="340"/>
        </w:tabs>
        <w:ind w:left="340" w:hanging="340"/>
        <w:rPr>
          <w:sz w:val="20"/>
        </w:rPr>
      </w:pPr>
      <w:r w:rsidRPr="00605418">
        <w:rPr>
          <w:sz w:val="20"/>
        </w:rPr>
        <w:t>93.</w:t>
      </w:r>
      <w:r w:rsidRPr="00605418">
        <w:rPr>
          <w:sz w:val="20"/>
        </w:rPr>
        <w:tab/>
        <w:t>En modernare rättegång II – en uppföljning. Del 1 och 2. Ju.</w:t>
      </w:r>
    </w:p>
    <w:p w:rsidR="00037DCF" w:rsidRPr="00605418" w:rsidRDefault="00037DCF" w:rsidP="00037DCF">
      <w:pPr>
        <w:tabs>
          <w:tab w:val="left" w:pos="340"/>
        </w:tabs>
        <w:ind w:left="340" w:hanging="340"/>
        <w:rPr>
          <w:sz w:val="20"/>
        </w:rPr>
      </w:pPr>
      <w:r w:rsidRPr="00605418">
        <w:rPr>
          <w:sz w:val="20"/>
        </w:rPr>
        <w:lastRenderedPageBreak/>
        <w:t>94.</w:t>
      </w:r>
      <w:r w:rsidRPr="00605418">
        <w:rPr>
          <w:sz w:val="20"/>
        </w:rPr>
        <w:tab/>
        <w:t>Proportionalitet i val samt förhandsanmälan av partier och kandidater. Ju.</w:t>
      </w:r>
    </w:p>
    <w:p w:rsidR="00037DCF" w:rsidRPr="00605418" w:rsidRDefault="00037DCF" w:rsidP="00037DCF">
      <w:pPr>
        <w:tabs>
          <w:tab w:val="left" w:pos="340"/>
        </w:tabs>
        <w:ind w:left="340" w:hanging="340"/>
        <w:rPr>
          <w:sz w:val="20"/>
        </w:rPr>
      </w:pPr>
      <w:r w:rsidRPr="00605418">
        <w:rPr>
          <w:sz w:val="20"/>
        </w:rPr>
        <w:t>95.</w:t>
      </w:r>
      <w:r w:rsidRPr="00605418">
        <w:rPr>
          <w:sz w:val="20"/>
        </w:rPr>
        <w:tab/>
        <w:t>Spioneri och annan olovlig underrättelseverksamhet. Ett förstärkt skydd för Sveriges säkerhet. Ju.</w:t>
      </w:r>
    </w:p>
    <w:p w:rsidR="00174ECB" w:rsidRDefault="00174ECB" w:rsidP="00037DCF">
      <w:pPr>
        <w:tabs>
          <w:tab w:val="left" w:pos="340"/>
        </w:tabs>
        <w:ind w:left="340" w:hanging="340"/>
        <w:rPr>
          <w:sz w:val="20"/>
        </w:rPr>
        <w:sectPr w:rsidR="00174ECB" w:rsidSect="00174ECB">
          <w:headerReference w:type="even" r:id="rId44"/>
          <w:headerReference w:type="default" r:id="rId45"/>
          <w:type w:val="continuous"/>
          <w:pgSz w:w="9356" w:h="13721" w:code="9"/>
          <w:pgMar w:top="1417" w:right="2438" w:bottom="1191" w:left="737" w:header="0" w:footer="709" w:gutter="283"/>
          <w:cols w:num="2" w:space="720"/>
          <w:docGrid w:linePitch="245"/>
        </w:sectPr>
      </w:pPr>
    </w:p>
    <w:p w:rsidR="00037DCF" w:rsidRPr="008011E2" w:rsidRDefault="00037DCF" w:rsidP="00037DCF">
      <w:pPr>
        <w:tabs>
          <w:tab w:val="left" w:pos="340"/>
        </w:tabs>
        <w:ind w:left="340" w:hanging="340"/>
        <w:rPr>
          <w:sz w:val="20"/>
        </w:rPr>
      </w:pPr>
    </w:p>
    <w:p w:rsidR="00037DCF" w:rsidRPr="008011E2" w:rsidRDefault="00037DCF" w:rsidP="00037DCF">
      <w:pPr>
        <w:pStyle w:val="Rubrik1"/>
        <w:numPr>
          <w:ilvl w:val="0"/>
          <w:numId w:val="0"/>
        </w:numPr>
        <w:spacing w:before="0"/>
        <w:ind w:left="907" w:hanging="907"/>
        <w:rPr>
          <w:sz w:val="20"/>
        </w:rPr>
      </w:pPr>
    </w:p>
    <w:p w:rsidR="00037DCF" w:rsidRDefault="00037DCF" w:rsidP="00925127">
      <w:pPr>
        <w:pStyle w:val="Brdtextmedindrag"/>
        <w:sectPr w:rsidR="00037DCF" w:rsidSect="00037DCF">
          <w:type w:val="continuous"/>
          <w:pgSz w:w="9356" w:h="13721" w:code="9"/>
          <w:pgMar w:top="1417" w:right="2438" w:bottom="1191" w:left="737" w:header="0" w:footer="709" w:gutter="283"/>
          <w:cols w:space="720"/>
          <w:docGrid w:linePitch="245"/>
        </w:sectPr>
      </w:pPr>
    </w:p>
    <w:p w:rsidR="00037DCF" w:rsidRDefault="00037DCF" w:rsidP="00925127">
      <w:pPr>
        <w:pStyle w:val="Brdtextmedindrag"/>
      </w:pPr>
      <w:r>
        <w:lastRenderedPageBreak/>
        <w:br w:type="page"/>
      </w:r>
    </w:p>
    <w:p w:rsidR="00037DCF" w:rsidRDefault="00037DCF" w:rsidP="00037DCF">
      <w:pPr>
        <w:pStyle w:val="Rubrik1"/>
        <w:numPr>
          <w:ilvl w:val="0"/>
          <w:numId w:val="0"/>
        </w:numPr>
        <w:spacing w:before="0"/>
        <w:ind w:left="907" w:hanging="907"/>
      </w:pPr>
      <w:bookmarkStart w:id="696" w:name="_Toc348704948"/>
      <w:bookmarkStart w:id="697" w:name="_Toc349138096"/>
      <w:bookmarkStart w:id="698" w:name="_Toc349138436"/>
      <w:r>
        <w:lastRenderedPageBreak/>
        <w:t>Statens offentliga utredningar 2012</w:t>
      </w:r>
      <w:bookmarkEnd w:id="696"/>
      <w:bookmarkEnd w:id="697"/>
      <w:bookmarkEnd w:id="698"/>
    </w:p>
    <w:p w:rsidR="00037DCF" w:rsidRDefault="00037DCF" w:rsidP="00037DCF">
      <w:pPr>
        <w:pStyle w:val="Rubrik2"/>
        <w:numPr>
          <w:ilvl w:val="0"/>
          <w:numId w:val="0"/>
        </w:numPr>
        <w:spacing w:after="240"/>
        <w:ind w:left="907" w:hanging="907"/>
      </w:pPr>
      <w:bookmarkStart w:id="699" w:name="_Toc348704949"/>
      <w:bookmarkStart w:id="700" w:name="_Toc349138097"/>
      <w:bookmarkStart w:id="701" w:name="_Toc349138437"/>
      <w:r>
        <w:t>Systematisk förteckning</w:t>
      </w:r>
      <w:bookmarkEnd w:id="699"/>
      <w:bookmarkEnd w:id="700"/>
      <w:bookmarkEnd w:id="701"/>
    </w:p>
    <w:p w:rsidR="00037DCF" w:rsidRDefault="00037DCF" w:rsidP="00037DCF">
      <w:pPr>
        <w:pStyle w:val="Rubrik3"/>
        <w:numPr>
          <w:ilvl w:val="0"/>
          <w:numId w:val="0"/>
        </w:numPr>
        <w:ind w:left="907" w:hanging="907"/>
        <w:sectPr w:rsidR="00037DCF" w:rsidSect="0007545F">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737" w:header="0" w:footer="709" w:gutter="284"/>
          <w:cols w:space="720"/>
          <w:docGrid w:linePitch="245"/>
        </w:sectPr>
      </w:pPr>
    </w:p>
    <w:p w:rsidR="00037DCF" w:rsidRPr="00F35E13" w:rsidRDefault="00037DCF" w:rsidP="00037DCF">
      <w:pPr>
        <w:pStyle w:val="Rubrik3utannumrering"/>
        <w:spacing w:before="120"/>
      </w:pPr>
      <w:r w:rsidRPr="00F35E13">
        <w:lastRenderedPageBreak/>
        <w:t>Justitiedepartementet</w:t>
      </w:r>
    </w:p>
    <w:p w:rsidR="00174ECB" w:rsidRDefault="00174ECB" w:rsidP="00037DCF">
      <w:pPr>
        <w:rPr>
          <w:sz w:val="20"/>
        </w:rPr>
        <w:sectPr w:rsidR="00174ECB" w:rsidSect="00037DCF">
          <w:headerReference w:type="even" r:id="rId52"/>
          <w:headerReference w:type="default" r:id="rId53"/>
          <w:type w:val="continuous"/>
          <w:pgSz w:w="9356" w:h="13721" w:code="9"/>
          <w:pgMar w:top="1417" w:right="2438" w:bottom="1191" w:left="737" w:header="0" w:footer="709" w:gutter="283"/>
          <w:cols w:space="720"/>
          <w:docGrid w:linePitch="245"/>
        </w:sectPr>
      </w:pPr>
    </w:p>
    <w:p w:rsidR="00037DCF" w:rsidRPr="00F35E13" w:rsidRDefault="00037DCF" w:rsidP="00037DCF">
      <w:pPr>
        <w:rPr>
          <w:sz w:val="20"/>
        </w:rPr>
      </w:pPr>
      <w:r w:rsidRPr="00F35E13">
        <w:rPr>
          <w:sz w:val="20"/>
        </w:rPr>
        <w:lastRenderedPageBreak/>
        <w:t>Skadeståndsansvar och försäkringsplikt vid sjötransporter – Atenförordningen och försäkringsdirektivet i svensk rätt. [8]</w:t>
      </w:r>
    </w:p>
    <w:p w:rsidR="00037DCF" w:rsidRPr="00F35E13" w:rsidRDefault="00037DCF" w:rsidP="00037DCF">
      <w:pPr>
        <w:rPr>
          <w:sz w:val="20"/>
        </w:rPr>
      </w:pPr>
      <w:r w:rsidRPr="00F35E13">
        <w:rPr>
          <w:sz w:val="20"/>
        </w:rPr>
        <w:t>Snabbare betalningar. [11]</w:t>
      </w:r>
    </w:p>
    <w:p w:rsidR="00037DCF" w:rsidRPr="00F35E13" w:rsidRDefault="00037DCF" w:rsidP="00037DCF">
      <w:pPr>
        <w:rPr>
          <w:sz w:val="20"/>
        </w:rPr>
      </w:pPr>
      <w:r w:rsidRPr="00F35E13">
        <w:rPr>
          <w:sz w:val="20"/>
        </w:rPr>
        <w:t>Penningtvätt – kriminalisering, förverkande och dispositionsförbud. [12]</w:t>
      </w:r>
    </w:p>
    <w:p w:rsidR="00037DCF" w:rsidRPr="00F35E13" w:rsidRDefault="00037DCF" w:rsidP="00037DCF">
      <w:pPr>
        <w:rPr>
          <w:sz w:val="20"/>
        </w:rPr>
      </w:pPr>
      <w:r w:rsidRPr="00F35E13">
        <w:rPr>
          <w:sz w:val="20"/>
        </w:rPr>
        <w:t>En sammanhållen svensk polis. [13]</w:t>
      </w:r>
    </w:p>
    <w:p w:rsidR="00037DCF" w:rsidRPr="00F35E13" w:rsidRDefault="00037DCF" w:rsidP="00037DCF">
      <w:pPr>
        <w:rPr>
          <w:sz w:val="20"/>
        </w:rPr>
      </w:pPr>
      <w:r w:rsidRPr="00F35E13">
        <w:rPr>
          <w:sz w:val="20"/>
        </w:rPr>
        <w:t>En ny brottsskadelag. [26]</w:t>
      </w:r>
    </w:p>
    <w:p w:rsidR="00037DCF" w:rsidRPr="00F35E13" w:rsidRDefault="00037DCF" w:rsidP="00037DCF">
      <w:pPr>
        <w:rPr>
          <w:sz w:val="20"/>
        </w:rPr>
      </w:pPr>
      <w:r w:rsidRPr="00F35E13">
        <w:rPr>
          <w:sz w:val="20"/>
        </w:rPr>
        <w:t>Nya påföljder + kort presentation. [34]</w:t>
      </w:r>
    </w:p>
    <w:p w:rsidR="00037DCF" w:rsidRPr="00F35E13" w:rsidRDefault="00037DCF" w:rsidP="00037DCF">
      <w:pPr>
        <w:rPr>
          <w:sz w:val="20"/>
        </w:rPr>
      </w:pPr>
      <w:r w:rsidRPr="00F35E13">
        <w:rPr>
          <w:sz w:val="20"/>
        </w:rPr>
        <w:t>Stärkt skydd mot tvångsäktenskap och barnäktenskap. [35]</w:t>
      </w:r>
    </w:p>
    <w:p w:rsidR="00037DCF" w:rsidRPr="00F35E13" w:rsidRDefault="00037DCF" w:rsidP="00037DCF">
      <w:pPr>
        <w:rPr>
          <w:sz w:val="20"/>
        </w:rPr>
      </w:pPr>
      <w:r w:rsidRPr="00F35E13">
        <w:rPr>
          <w:sz w:val="20"/>
        </w:rPr>
        <w:t>Konsumenten i centrum – ett framtida konsumentstöd. [43]</w:t>
      </w:r>
    </w:p>
    <w:p w:rsidR="00037DCF" w:rsidRPr="00F35E13" w:rsidRDefault="00037DCF" w:rsidP="00037DCF">
      <w:pPr>
        <w:rPr>
          <w:sz w:val="20"/>
        </w:rPr>
      </w:pPr>
      <w:r w:rsidRPr="00F35E13">
        <w:rPr>
          <w:sz w:val="20"/>
        </w:rPr>
        <w:t>Hemliga tvångsmedel mot allvarliga brott. [44]</w:t>
      </w:r>
    </w:p>
    <w:p w:rsidR="00037DCF" w:rsidRPr="00F35E13" w:rsidRDefault="00037DCF" w:rsidP="00037DCF">
      <w:pPr>
        <w:rPr>
          <w:sz w:val="20"/>
        </w:rPr>
      </w:pPr>
      <w:r w:rsidRPr="00F35E13">
        <w:rPr>
          <w:sz w:val="20"/>
        </w:rPr>
        <w:t>Tolkning och översättning vid straffrättsliga förfaranden. Genomförande av EU:s tolknings- och översättningsdirektiv. [49]</w:t>
      </w:r>
    </w:p>
    <w:p w:rsidR="00037DCF" w:rsidRPr="00F35E13" w:rsidRDefault="00037DCF" w:rsidP="00037DCF">
      <w:pPr>
        <w:rPr>
          <w:sz w:val="20"/>
        </w:rPr>
      </w:pPr>
      <w:r w:rsidRPr="00F35E13">
        <w:rPr>
          <w:sz w:val="20"/>
        </w:rPr>
        <w:t>Utvärdering av IPRED-lagstiftningen. [51]</w:t>
      </w:r>
    </w:p>
    <w:p w:rsidR="00037DCF" w:rsidRPr="00F35E13" w:rsidRDefault="00037DCF" w:rsidP="00037DCF">
      <w:pPr>
        <w:rPr>
          <w:sz w:val="20"/>
        </w:rPr>
      </w:pPr>
      <w:r w:rsidRPr="00F35E13">
        <w:rPr>
          <w:sz w:val="20"/>
        </w:rPr>
        <w:t>En översyn av tryck- och yttrandefriheten. Del 1 och 2. [55]</w:t>
      </w:r>
    </w:p>
    <w:p w:rsidR="00037DCF" w:rsidRPr="00F35E13" w:rsidRDefault="00037DCF" w:rsidP="00037DCF">
      <w:pPr>
        <w:rPr>
          <w:sz w:val="20"/>
        </w:rPr>
      </w:pPr>
      <w:r w:rsidRPr="00F35E13">
        <w:rPr>
          <w:sz w:val="20"/>
        </w:rPr>
        <w:t>Tydligare regler om fri rörlighet för EES-medborgare och deras familjemedlemmar. [57]</w:t>
      </w:r>
    </w:p>
    <w:p w:rsidR="00037DCF" w:rsidRPr="00F35E13" w:rsidRDefault="00037DCF" w:rsidP="00037DCF">
      <w:pPr>
        <w:rPr>
          <w:sz w:val="20"/>
        </w:rPr>
      </w:pPr>
      <w:r w:rsidRPr="00F35E13">
        <w:rPr>
          <w:sz w:val="20"/>
        </w:rPr>
        <w:t>Högre ersättning vid mastupplåtelser. [61]</w:t>
      </w:r>
    </w:p>
    <w:p w:rsidR="00037DCF" w:rsidRPr="00F35E13" w:rsidRDefault="00037DCF" w:rsidP="00037DCF">
      <w:pPr>
        <w:rPr>
          <w:sz w:val="20"/>
        </w:rPr>
      </w:pPr>
      <w:r w:rsidRPr="00F35E13">
        <w:rPr>
          <w:sz w:val="20"/>
        </w:rPr>
        <w:t>Tomträttsavgäld och friköp. [71]</w:t>
      </w:r>
    </w:p>
    <w:p w:rsidR="00037DCF" w:rsidRPr="00F35E13" w:rsidRDefault="00037DCF" w:rsidP="00037DCF">
      <w:pPr>
        <w:rPr>
          <w:sz w:val="20"/>
        </w:rPr>
      </w:pPr>
      <w:r w:rsidRPr="00F35E13">
        <w:rPr>
          <w:sz w:val="20"/>
        </w:rPr>
        <w:t>En tydligare organisation för Säkerhetspolisen. [77]</w:t>
      </w:r>
    </w:p>
    <w:p w:rsidR="00037DCF" w:rsidRPr="00F35E13" w:rsidRDefault="00037DCF" w:rsidP="00037DCF">
      <w:pPr>
        <w:rPr>
          <w:sz w:val="20"/>
        </w:rPr>
      </w:pPr>
      <w:r w:rsidRPr="00F35E13">
        <w:rPr>
          <w:sz w:val="20"/>
        </w:rPr>
        <w:lastRenderedPageBreak/>
        <w:t>En sammanhållen svensk polis. Följdändringar i författningar. Del 1 och 2. [78]</w:t>
      </w:r>
    </w:p>
    <w:p w:rsidR="00037DCF" w:rsidRPr="00F35E13" w:rsidRDefault="00037DCF" w:rsidP="00037DCF">
      <w:pPr>
        <w:rPr>
          <w:sz w:val="20"/>
        </w:rPr>
      </w:pPr>
      <w:r w:rsidRPr="00F35E13">
        <w:rPr>
          <w:sz w:val="20"/>
        </w:rPr>
        <w:t>Hyres- och arrendetvister i framtiden. [82]</w:t>
      </w:r>
    </w:p>
    <w:p w:rsidR="00037DCF" w:rsidRPr="00F35E13" w:rsidRDefault="00037DCF" w:rsidP="00037DCF">
      <w:pPr>
        <w:rPr>
          <w:sz w:val="20"/>
        </w:rPr>
      </w:pPr>
      <w:r w:rsidRPr="00F35E13">
        <w:rPr>
          <w:sz w:val="20"/>
        </w:rPr>
        <w:t>Avlyssning mot grova vapenbrott? [85]</w:t>
      </w:r>
    </w:p>
    <w:p w:rsidR="00037DCF" w:rsidRPr="00F35E13" w:rsidRDefault="00037DCF" w:rsidP="00037DCF">
      <w:pPr>
        <w:rPr>
          <w:sz w:val="20"/>
        </w:rPr>
      </w:pPr>
      <w:r w:rsidRPr="00F35E13">
        <w:rPr>
          <w:sz w:val="20"/>
        </w:rPr>
        <w:t>Överskottsinformation vid direktåtkomst. [90]</w:t>
      </w:r>
    </w:p>
    <w:p w:rsidR="00037DCF" w:rsidRPr="00F35E13" w:rsidRDefault="00037DCF" w:rsidP="00037DCF">
      <w:pPr>
        <w:rPr>
          <w:sz w:val="20"/>
        </w:rPr>
      </w:pPr>
      <w:r w:rsidRPr="00F35E13">
        <w:rPr>
          <w:sz w:val="20"/>
        </w:rPr>
        <w:t>En modernare rättegång II – en uppföljning. Del 1 och 2. [93]</w:t>
      </w:r>
    </w:p>
    <w:p w:rsidR="00037DCF" w:rsidRPr="00F35E13" w:rsidRDefault="00037DCF" w:rsidP="00037DCF">
      <w:pPr>
        <w:rPr>
          <w:sz w:val="20"/>
        </w:rPr>
      </w:pPr>
      <w:r w:rsidRPr="00F35E13">
        <w:rPr>
          <w:sz w:val="20"/>
        </w:rPr>
        <w:t>Proportionalitet i val samt förhandsanmälan av partier och kandidater. [94]</w:t>
      </w:r>
    </w:p>
    <w:p w:rsidR="00037DCF" w:rsidRPr="00F35E13" w:rsidRDefault="00037DCF" w:rsidP="00037DCF">
      <w:pPr>
        <w:rPr>
          <w:sz w:val="20"/>
        </w:rPr>
      </w:pPr>
      <w:r w:rsidRPr="00F35E13">
        <w:rPr>
          <w:sz w:val="20"/>
        </w:rPr>
        <w:t xml:space="preserve">Spioneri </w:t>
      </w:r>
      <w:r>
        <w:rPr>
          <w:sz w:val="20"/>
        </w:rPr>
        <w:t>och annan olovlig underrättelse</w:t>
      </w:r>
      <w:r w:rsidRPr="00F35E13">
        <w:rPr>
          <w:sz w:val="20"/>
        </w:rPr>
        <w:t>verksamhet. Ett förstärkt skydd för Sveriges säkerhet. [95]</w:t>
      </w:r>
    </w:p>
    <w:p w:rsidR="00037DCF" w:rsidRPr="00F35E13" w:rsidRDefault="00037DCF" w:rsidP="00037DCF">
      <w:pPr>
        <w:pStyle w:val="Rubrik3utannumrering"/>
      </w:pPr>
      <w:r w:rsidRPr="00F35E13">
        <w:t>Försvarsdepartementet</w:t>
      </w:r>
    </w:p>
    <w:p w:rsidR="00037DCF" w:rsidRPr="00F35E13" w:rsidRDefault="00037DCF" w:rsidP="00037DCF">
      <w:pPr>
        <w:rPr>
          <w:sz w:val="20"/>
        </w:rPr>
      </w:pPr>
      <w:r w:rsidRPr="00F35E13">
        <w:rPr>
          <w:sz w:val="20"/>
        </w:rPr>
        <w:t>Sveriges möjligheter att ta emot internationellt stöd vid kriser och allvarliga händelser i fredstid. [29]</w:t>
      </w:r>
    </w:p>
    <w:p w:rsidR="00037DCF" w:rsidRPr="00F35E13" w:rsidRDefault="00037DCF" w:rsidP="00037DCF">
      <w:pPr>
        <w:rPr>
          <w:sz w:val="20"/>
        </w:rPr>
      </w:pPr>
      <w:r w:rsidRPr="00F35E13">
        <w:rPr>
          <w:sz w:val="20"/>
        </w:rPr>
        <w:t>Maritim samverkan. [48]</w:t>
      </w:r>
    </w:p>
    <w:p w:rsidR="00037DCF" w:rsidRPr="00F35E13" w:rsidRDefault="00037DCF" w:rsidP="00037DCF">
      <w:pPr>
        <w:pStyle w:val="Rubrik3utannumrering"/>
      </w:pPr>
      <w:r w:rsidRPr="00F35E13">
        <w:t>Socialdepartementet</w:t>
      </w:r>
    </w:p>
    <w:p w:rsidR="00037DCF" w:rsidRPr="00F35E13" w:rsidRDefault="00037DCF" w:rsidP="00037DCF">
      <w:pPr>
        <w:rPr>
          <w:sz w:val="20"/>
        </w:rPr>
      </w:pPr>
      <w:r w:rsidRPr="00F35E13">
        <w:rPr>
          <w:sz w:val="20"/>
        </w:rPr>
        <w:t>Framtidens högkostnadsskydd i vården. [2]</w:t>
      </w:r>
    </w:p>
    <w:p w:rsidR="00037DCF" w:rsidRPr="00F35E13" w:rsidRDefault="00037DCF" w:rsidP="00037DCF">
      <w:pPr>
        <w:rPr>
          <w:sz w:val="20"/>
        </w:rPr>
      </w:pPr>
      <w:r w:rsidRPr="00F35E13">
        <w:rPr>
          <w:sz w:val="20"/>
        </w:rPr>
        <w:t>Åtgärder mot fusk och felaktigheter med assistansersättning. [6]</w:t>
      </w:r>
    </w:p>
    <w:p w:rsidR="00037DCF" w:rsidRPr="00F35E13" w:rsidRDefault="00037DCF" w:rsidP="00037DCF">
      <w:pPr>
        <w:rPr>
          <w:sz w:val="20"/>
        </w:rPr>
      </w:pPr>
      <w:r w:rsidRPr="00F35E13">
        <w:rPr>
          <w:sz w:val="20"/>
        </w:rPr>
        <w:t>Psykiatrin och lagen – tvångsvård, straffansvar och samhällsskydd. [17]</w:t>
      </w:r>
    </w:p>
    <w:p w:rsidR="00037DCF" w:rsidRPr="00F35E13" w:rsidRDefault="00037DCF" w:rsidP="00037DCF">
      <w:pPr>
        <w:rPr>
          <w:sz w:val="20"/>
        </w:rPr>
      </w:pPr>
      <w:r w:rsidRPr="00F35E13">
        <w:rPr>
          <w:sz w:val="20"/>
        </w:rPr>
        <w:t>Enklare för privatpersoner att hyra ut sin bostad med bostadsrätt eller äganderätt. [25</w:t>
      </w:r>
      <w:r>
        <w:rPr>
          <w:sz w:val="20"/>
        </w:rPr>
        <w:t>]</w:t>
      </w:r>
    </w:p>
    <w:p w:rsidR="00037DCF" w:rsidRPr="00F35E13" w:rsidRDefault="00037DCF" w:rsidP="00037DCF">
      <w:pPr>
        <w:rPr>
          <w:sz w:val="20"/>
        </w:rPr>
      </w:pPr>
      <w:r w:rsidRPr="00F35E13">
        <w:rPr>
          <w:sz w:val="20"/>
        </w:rPr>
        <w:lastRenderedPageBreak/>
        <w:t>Längre liv, längre arbetsliv. Förutsättningar och hinder för äldre att arbeta längre. [28]</w:t>
      </w:r>
    </w:p>
    <w:p w:rsidR="00037DCF" w:rsidRPr="00F35E13" w:rsidRDefault="00037DCF" w:rsidP="00037DCF">
      <w:pPr>
        <w:rPr>
          <w:sz w:val="20"/>
        </w:rPr>
      </w:pPr>
      <w:r w:rsidRPr="00F35E13">
        <w:rPr>
          <w:sz w:val="20"/>
        </w:rPr>
        <w:t>Upphandlingsstödets framtid. [32]</w:t>
      </w:r>
    </w:p>
    <w:p w:rsidR="00037DCF" w:rsidRPr="00F35E13" w:rsidRDefault="00037DCF" w:rsidP="00037DCF">
      <w:pPr>
        <w:rPr>
          <w:sz w:val="20"/>
        </w:rPr>
      </w:pPr>
      <w:r w:rsidRPr="00F35E13">
        <w:rPr>
          <w:sz w:val="20"/>
        </w:rPr>
        <w:t>Gör det enklare! [33]</w:t>
      </w:r>
    </w:p>
    <w:p w:rsidR="00037DCF" w:rsidRPr="00F35E13" w:rsidRDefault="00037DCF" w:rsidP="00037DCF">
      <w:pPr>
        <w:rPr>
          <w:sz w:val="20"/>
        </w:rPr>
      </w:pPr>
      <w:r w:rsidRPr="00F35E13">
        <w:rPr>
          <w:sz w:val="20"/>
        </w:rPr>
        <w:t>Bättre behörighetskontroll. Ändringar i förordningen (2006:196) om register över hälso- och sjukvårdspersonal. [42]</w:t>
      </w:r>
    </w:p>
    <w:p w:rsidR="00037DCF" w:rsidRPr="00F35E13" w:rsidRDefault="00037DCF" w:rsidP="00037DCF">
      <w:pPr>
        <w:rPr>
          <w:sz w:val="20"/>
        </w:rPr>
      </w:pPr>
      <w:r w:rsidRPr="00F35E13">
        <w:rPr>
          <w:sz w:val="20"/>
        </w:rPr>
        <w:t>Harmoniserat inkomstbegrepp. Möjligheter att använda månadsuppgifter i social- och arbetslöshetsförsäkringarna. [47]</w:t>
      </w:r>
    </w:p>
    <w:p w:rsidR="00037DCF" w:rsidRPr="00F35E13" w:rsidRDefault="00037DCF" w:rsidP="00037DCF">
      <w:pPr>
        <w:rPr>
          <w:sz w:val="20"/>
        </w:rPr>
      </w:pPr>
      <w:r w:rsidRPr="00F35E13">
        <w:rPr>
          <w:sz w:val="20"/>
        </w:rPr>
        <w:t>Pris, tillgång och service – fortsatt utveckling av läkemedels- och apoteksmarknaden. [75]</w:t>
      </w:r>
    </w:p>
    <w:p w:rsidR="00037DCF" w:rsidRPr="00F35E13" w:rsidRDefault="00037DCF" w:rsidP="00037DCF">
      <w:pPr>
        <w:rPr>
          <w:sz w:val="20"/>
        </w:rPr>
      </w:pPr>
      <w:r w:rsidRPr="00F35E13">
        <w:rPr>
          <w:sz w:val="20"/>
        </w:rPr>
        <w:t>Statens regionala förvaltning – förslag till en angelägen reform. [81]</w:t>
      </w:r>
    </w:p>
    <w:p w:rsidR="00037DCF" w:rsidRPr="00F35E13" w:rsidRDefault="00037DCF" w:rsidP="00037DCF">
      <w:pPr>
        <w:rPr>
          <w:sz w:val="20"/>
        </w:rPr>
      </w:pPr>
      <w:r w:rsidRPr="00F35E13">
        <w:rPr>
          <w:sz w:val="20"/>
        </w:rPr>
        <w:t>Ökat bostadsbyggande och samordnade miljökrav – genom enhetliga och förutsägbara byggregler. [86]</w:t>
      </w:r>
    </w:p>
    <w:p w:rsidR="00037DCF" w:rsidRPr="00F35E13" w:rsidRDefault="00037DCF" w:rsidP="00037DCF">
      <w:pPr>
        <w:rPr>
          <w:sz w:val="20"/>
        </w:rPr>
      </w:pPr>
      <w:r w:rsidRPr="00F35E13">
        <w:rPr>
          <w:sz w:val="20"/>
        </w:rPr>
        <w:t>Ny PBL – på rätt sätt. [87]</w:t>
      </w:r>
    </w:p>
    <w:p w:rsidR="00037DCF" w:rsidRPr="00F35E13" w:rsidRDefault="00037DCF" w:rsidP="00037DCF">
      <w:pPr>
        <w:rPr>
          <w:sz w:val="20"/>
        </w:rPr>
      </w:pPr>
      <w:r w:rsidRPr="00F35E13">
        <w:rPr>
          <w:sz w:val="20"/>
        </w:rPr>
        <w:t>Att hyra – från en rätt för allt färre till en möjlighet för allt fler. [88]</w:t>
      </w:r>
    </w:p>
    <w:p w:rsidR="00037DCF" w:rsidRPr="00F35E13" w:rsidRDefault="00037DCF" w:rsidP="00037DCF">
      <w:pPr>
        <w:rPr>
          <w:sz w:val="20"/>
        </w:rPr>
      </w:pPr>
      <w:r w:rsidRPr="00F35E13">
        <w:rPr>
          <w:sz w:val="20"/>
        </w:rPr>
        <w:t>Ett effektivare plangenomförande. [91]</w:t>
      </w:r>
    </w:p>
    <w:p w:rsidR="00037DCF" w:rsidRPr="00F35E13" w:rsidRDefault="00037DCF" w:rsidP="00037DCF">
      <w:pPr>
        <w:pStyle w:val="Rubrik3utannumrering"/>
      </w:pPr>
      <w:r w:rsidRPr="00F35E13">
        <w:t>Finansdepartementet</w:t>
      </w:r>
    </w:p>
    <w:p w:rsidR="00037DCF" w:rsidRPr="00F35E13" w:rsidRDefault="00037DCF" w:rsidP="00037DCF">
      <w:pPr>
        <w:rPr>
          <w:sz w:val="20"/>
        </w:rPr>
      </w:pPr>
      <w:r w:rsidRPr="00F35E13">
        <w:rPr>
          <w:sz w:val="20"/>
        </w:rPr>
        <w:t>Skatteincitament för riskkapital. [3]</w:t>
      </w:r>
    </w:p>
    <w:p w:rsidR="00037DCF" w:rsidRPr="00F35E13" w:rsidRDefault="00037DCF" w:rsidP="00037DCF">
      <w:pPr>
        <w:rPr>
          <w:sz w:val="20"/>
        </w:rPr>
      </w:pPr>
      <w:r w:rsidRPr="00F35E13">
        <w:rPr>
          <w:sz w:val="20"/>
        </w:rPr>
        <w:t>Ekonomiskt värde och samhällsnytta – förslag till en ny statlig ägarförvaltning. [14]</w:t>
      </w:r>
    </w:p>
    <w:p w:rsidR="00037DCF" w:rsidRPr="00F35E13" w:rsidRDefault="00037DCF" w:rsidP="00037DCF">
      <w:pPr>
        <w:rPr>
          <w:sz w:val="20"/>
        </w:rPr>
      </w:pPr>
      <w:r w:rsidRPr="00F35E13">
        <w:rPr>
          <w:sz w:val="20"/>
        </w:rPr>
        <w:t>Vital kommunal demokrati. [30]</w:t>
      </w:r>
    </w:p>
    <w:p w:rsidR="00037DCF" w:rsidRPr="00F35E13" w:rsidRDefault="00037DCF" w:rsidP="00037DCF">
      <w:pPr>
        <w:rPr>
          <w:sz w:val="20"/>
        </w:rPr>
      </w:pPr>
      <w:r w:rsidRPr="00F35E13">
        <w:rPr>
          <w:sz w:val="20"/>
        </w:rPr>
        <w:t>Registerdata för forskning. [36]</w:t>
      </w:r>
    </w:p>
    <w:p w:rsidR="00037DCF" w:rsidRPr="00F35E13" w:rsidRDefault="00037DCF" w:rsidP="00037DCF">
      <w:pPr>
        <w:rPr>
          <w:sz w:val="20"/>
        </w:rPr>
      </w:pPr>
      <w:r w:rsidRPr="00F35E13">
        <w:rPr>
          <w:sz w:val="20"/>
        </w:rPr>
        <w:t>Nystartszoner. [50]</w:t>
      </w:r>
    </w:p>
    <w:p w:rsidR="00037DCF" w:rsidRPr="00F35E13" w:rsidRDefault="00037DCF" w:rsidP="00037DCF">
      <w:pPr>
        <w:rPr>
          <w:sz w:val="20"/>
        </w:rPr>
      </w:pPr>
      <w:r w:rsidRPr="00F35E13">
        <w:rPr>
          <w:sz w:val="20"/>
        </w:rPr>
        <w:t>Bostadstaxering – avveckling eller förenkling. [52]</w:t>
      </w:r>
    </w:p>
    <w:p w:rsidR="00037DCF" w:rsidRPr="00F35E13" w:rsidRDefault="00037DCF" w:rsidP="00037DCF">
      <w:pPr>
        <w:rPr>
          <w:sz w:val="20"/>
        </w:rPr>
      </w:pPr>
      <w:r w:rsidRPr="00F35E13">
        <w:rPr>
          <w:sz w:val="20"/>
        </w:rPr>
        <w:t>AP-fonderna i pensionssystemet – effektivare förvaltning av pensionsreserven. [53]</w:t>
      </w:r>
    </w:p>
    <w:p w:rsidR="00037DCF" w:rsidRPr="00F35E13" w:rsidRDefault="00037DCF" w:rsidP="00037DCF">
      <w:pPr>
        <w:rPr>
          <w:sz w:val="20"/>
        </w:rPr>
      </w:pPr>
      <w:r w:rsidRPr="00F35E13">
        <w:rPr>
          <w:sz w:val="20"/>
        </w:rPr>
        <w:lastRenderedPageBreak/>
        <w:t>Avgifter på väg och elektroniska vägtullsystem. [60]</w:t>
      </w:r>
    </w:p>
    <w:p w:rsidR="00037DCF" w:rsidRPr="00F35E13" w:rsidRDefault="00037DCF" w:rsidP="00037DCF">
      <w:pPr>
        <w:rPr>
          <w:sz w:val="20"/>
        </w:rPr>
      </w:pPr>
      <w:r w:rsidRPr="00F35E13">
        <w:rPr>
          <w:sz w:val="20"/>
        </w:rPr>
        <w:t>Förstärkt försäkringstagarskydd. [64]</w:t>
      </w:r>
    </w:p>
    <w:p w:rsidR="00037DCF" w:rsidRPr="00F35E13" w:rsidRDefault="00037DCF" w:rsidP="00037DCF">
      <w:pPr>
        <w:rPr>
          <w:sz w:val="20"/>
        </w:rPr>
      </w:pPr>
      <w:r w:rsidRPr="00F35E13">
        <w:rPr>
          <w:sz w:val="20"/>
        </w:rPr>
        <w:t>Skatteincitament för forskning och utveckling. [66]</w:t>
      </w:r>
    </w:p>
    <w:p w:rsidR="00037DCF" w:rsidRPr="00F35E13" w:rsidRDefault="00037DCF" w:rsidP="00037DCF">
      <w:pPr>
        <w:rPr>
          <w:sz w:val="20"/>
        </w:rPr>
      </w:pPr>
      <w:r w:rsidRPr="00F35E13">
        <w:rPr>
          <w:sz w:val="20"/>
        </w:rPr>
        <w:t>Förvaltare av alternativa investeringsfonder. [67]</w:t>
      </w:r>
    </w:p>
    <w:p w:rsidR="00037DCF" w:rsidRPr="00F35E13" w:rsidRDefault="00037DCF" w:rsidP="00037DCF">
      <w:pPr>
        <w:rPr>
          <w:sz w:val="20"/>
        </w:rPr>
      </w:pPr>
      <w:r w:rsidRPr="00F35E13">
        <w:rPr>
          <w:sz w:val="20"/>
        </w:rPr>
        <w:t>En databas för övervakning av och tillsyn över finansmarknaderna. [79]</w:t>
      </w:r>
    </w:p>
    <w:p w:rsidR="00037DCF" w:rsidRPr="00F35E13" w:rsidRDefault="00037DCF" w:rsidP="00037DCF">
      <w:pPr>
        <w:rPr>
          <w:sz w:val="20"/>
        </w:rPr>
      </w:pPr>
      <w:r w:rsidRPr="00F35E13">
        <w:rPr>
          <w:sz w:val="20"/>
        </w:rPr>
        <w:t>Vad är officiell statistik? En översyn av statistiksystemet och SCB. [83]</w:t>
      </w:r>
    </w:p>
    <w:p w:rsidR="00037DCF" w:rsidRPr="00F35E13" w:rsidRDefault="00037DCF" w:rsidP="00037DCF">
      <w:pPr>
        <w:pStyle w:val="Rubrik3utannumrering"/>
      </w:pPr>
      <w:r w:rsidRPr="00F35E13">
        <w:t>Utbildningsdepartementet</w:t>
      </w:r>
    </w:p>
    <w:p w:rsidR="00037DCF" w:rsidRPr="00F35E13" w:rsidRDefault="00037DCF" w:rsidP="00037DCF">
      <w:pPr>
        <w:rPr>
          <w:sz w:val="20"/>
        </w:rPr>
      </w:pPr>
      <w:r w:rsidRPr="00F35E13">
        <w:rPr>
          <w:sz w:val="20"/>
        </w:rPr>
        <w:t>Tre blir två! Två nya myndigheter inom utbildningsområdet. [1]</w:t>
      </w:r>
    </w:p>
    <w:p w:rsidR="00037DCF" w:rsidRPr="00F35E13" w:rsidRDefault="00037DCF" w:rsidP="00037DCF">
      <w:pPr>
        <w:rPr>
          <w:sz w:val="20"/>
        </w:rPr>
      </w:pPr>
      <w:r w:rsidRPr="00F35E13">
        <w:rPr>
          <w:sz w:val="20"/>
        </w:rPr>
        <w:t>Högskolornas föreskrifter. [5]</w:t>
      </w:r>
    </w:p>
    <w:p w:rsidR="00037DCF" w:rsidRPr="00F35E13" w:rsidRDefault="00037DCF" w:rsidP="00037DCF">
      <w:pPr>
        <w:rPr>
          <w:sz w:val="20"/>
        </w:rPr>
      </w:pPr>
      <w:r w:rsidRPr="00F35E13">
        <w:rPr>
          <w:sz w:val="20"/>
        </w:rPr>
        <w:t>Kvalitetssäkring av forskning och utveckling vid statliga myndigheter. [20]</w:t>
      </w:r>
    </w:p>
    <w:p w:rsidR="00037DCF" w:rsidRPr="00F35E13" w:rsidRDefault="00037DCF" w:rsidP="00037DCF">
      <w:pPr>
        <w:rPr>
          <w:sz w:val="20"/>
        </w:rPr>
      </w:pPr>
      <w:r w:rsidRPr="00F35E13">
        <w:rPr>
          <w:sz w:val="20"/>
        </w:rPr>
        <w:t>Likvärdig utbildning – riksrekryterande gymnasial utbildning för vissa ungdomar med funktionsnedsättning. [24]</w:t>
      </w:r>
    </w:p>
    <w:p w:rsidR="00037DCF" w:rsidRPr="00F35E13" w:rsidRDefault="00037DCF" w:rsidP="00037DCF">
      <w:pPr>
        <w:rPr>
          <w:sz w:val="20"/>
        </w:rPr>
      </w:pPr>
      <w:r w:rsidRPr="00F35E13">
        <w:rPr>
          <w:sz w:val="20"/>
        </w:rPr>
        <w:t>Innovationsstödjande verksamheter vid universitet och högskolor: Kartläggning, analys och förslag till förbättringar – en preliminär delrapport. [40]</w:t>
      </w:r>
    </w:p>
    <w:p w:rsidR="00037DCF" w:rsidRPr="00F35E13" w:rsidRDefault="00037DCF" w:rsidP="00037DCF">
      <w:pPr>
        <w:rPr>
          <w:sz w:val="20"/>
        </w:rPr>
      </w:pPr>
      <w:r w:rsidRPr="00F35E13">
        <w:rPr>
          <w:sz w:val="20"/>
        </w:rPr>
        <w:t>Innovationsstödjande verksamhete</w:t>
      </w:r>
      <w:r>
        <w:rPr>
          <w:sz w:val="20"/>
        </w:rPr>
        <w:t>r vid universitet och högskolor:</w:t>
      </w:r>
      <w:r w:rsidRPr="00F35E13">
        <w:rPr>
          <w:sz w:val="20"/>
        </w:rPr>
        <w:t xml:space="preserve"> Kartläggning, analys och förslag till förbättringar – slutbetänkande. [41]</w:t>
      </w:r>
    </w:p>
    <w:p w:rsidR="00037DCF" w:rsidRPr="00F35E13" w:rsidRDefault="00037DCF" w:rsidP="00037DCF">
      <w:pPr>
        <w:rPr>
          <w:sz w:val="20"/>
        </w:rPr>
      </w:pPr>
      <w:r w:rsidRPr="00F35E13">
        <w:rPr>
          <w:sz w:val="20"/>
        </w:rPr>
        <w:t>Kvinnor och barn i rättens gränsland. [45]</w:t>
      </w:r>
    </w:p>
    <w:p w:rsidR="00037DCF" w:rsidRPr="00F35E13" w:rsidRDefault="00037DCF" w:rsidP="00037DCF">
      <w:pPr>
        <w:rPr>
          <w:sz w:val="20"/>
        </w:rPr>
      </w:pPr>
      <w:r w:rsidRPr="00F35E13">
        <w:rPr>
          <w:sz w:val="20"/>
        </w:rPr>
        <w:t>Folkbildningens samhällsvärden – En ny modell för statlig utvärdering</w:t>
      </w:r>
      <w:r>
        <w:rPr>
          <w:sz w:val="20"/>
        </w:rPr>
        <w:t xml:space="preserve">. </w:t>
      </w:r>
      <w:r w:rsidRPr="00F35E13">
        <w:rPr>
          <w:sz w:val="20"/>
        </w:rPr>
        <w:t>[72]</w:t>
      </w:r>
    </w:p>
    <w:p w:rsidR="00037DCF" w:rsidRPr="00F35E13" w:rsidRDefault="00037DCF" w:rsidP="00037DCF">
      <w:pPr>
        <w:rPr>
          <w:sz w:val="20"/>
        </w:rPr>
      </w:pPr>
      <w:r w:rsidRPr="00F35E13">
        <w:rPr>
          <w:sz w:val="20"/>
        </w:rPr>
        <w:t>Utbildning för elever i samhällsvård och fjärr- och distansundervisning. [76]</w:t>
      </w:r>
    </w:p>
    <w:p w:rsidR="00037DCF" w:rsidRPr="00F35E13" w:rsidRDefault="00037DCF" w:rsidP="00037DCF">
      <w:pPr>
        <w:pStyle w:val="Rubrik3utannumrering"/>
      </w:pPr>
      <w:r w:rsidRPr="00F35E13">
        <w:lastRenderedPageBreak/>
        <w:t>Miljödepartementet</w:t>
      </w:r>
    </w:p>
    <w:p w:rsidR="00037DCF" w:rsidRPr="00F35E13" w:rsidRDefault="00037DCF" w:rsidP="00037DCF">
      <w:pPr>
        <w:rPr>
          <w:sz w:val="20"/>
        </w:rPr>
      </w:pPr>
      <w:r w:rsidRPr="00F35E13">
        <w:rPr>
          <w:sz w:val="20"/>
        </w:rPr>
        <w:t>Kunskapsläget på kärnavfallsområdet 2012 – långsiktig säkerhet, haverier och global utblick. [7]</w:t>
      </w:r>
    </w:p>
    <w:p w:rsidR="00037DCF" w:rsidRPr="00F35E13" w:rsidRDefault="00037DCF" w:rsidP="00037DCF">
      <w:pPr>
        <w:rPr>
          <w:sz w:val="20"/>
        </w:rPr>
      </w:pPr>
      <w:r w:rsidRPr="00F35E13">
        <w:rPr>
          <w:sz w:val="20"/>
        </w:rPr>
        <w:t>Plan för framtagandet av en strategi för långsiktigt hållbar markanvändning. [15]</w:t>
      </w:r>
    </w:p>
    <w:p w:rsidR="00037DCF" w:rsidRPr="00F35E13" w:rsidRDefault="00037DCF" w:rsidP="00037DCF">
      <w:pPr>
        <w:rPr>
          <w:sz w:val="20"/>
        </w:rPr>
      </w:pPr>
      <w:r w:rsidRPr="00F35E13">
        <w:rPr>
          <w:sz w:val="20"/>
        </w:rPr>
        <w:t>Mål för rovdjuren. [22]</w:t>
      </w:r>
    </w:p>
    <w:p w:rsidR="00037DCF" w:rsidRPr="00F35E13" w:rsidRDefault="00037DCF" w:rsidP="00037DCF">
      <w:pPr>
        <w:rPr>
          <w:sz w:val="20"/>
        </w:rPr>
      </w:pPr>
      <w:r w:rsidRPr="00F35E13">
        <w:rPr>
          <w:sz w:val="20"/>
        </w:rPr>
        <w:t>Minska riskerna med farliga ämnen! Strategi för Sveriges arbete för en giftfri miljö. [38]</w:t>
      </w:r>
    </w:p>
    <w:p w:rsidR="00037DCF" w:rsidRPr="00F35E13" w:rsidRDefault="00037DCF" w:rsidP="00037DCF">
      <w:pPr>
        <w:rPr>
          <w:sz w:val="20"/>
        </w:rPr>
      </w:pPr>
      <w:r w:rsidRPr="00F35E13">
        <w:rPr>
          <w:sz w:val="20"/>
        </w:rPr>
        <w:t>Mot det hållbara samhället – resurseffektiv avfallshantering. [56]</w:t>
      </w:r>
    </w:p>
    <w:p w:rsidR="00037DCF" w:rsidRPr="00F35E13" w:rsidRDefault="00037DCF" w:rsidP="00037DCF">
      <w:pPr>
        <w:rPr>
          <w:sz w:val="20"/>
        </w:rPr>
      </w:pPr>
      <w:r w:rsidRPr="00F35E13">
        <w:rPr>
          <w:sz w:val="20"/>
        </w:rPr>
        <w:t>4 kap. 6 § miljöbalken. [89]</w:t>
      </w:r>
    </w:p>
    <w:p w:rsidR="00037DCF" w:rsidRPr="00F35E13" w:rsidRDefault="00037DCF" w:rsidP="00037DCF">
      <w:pPr>
        <w:pStyle w:val="Rubrik3utannumrering"/>
      </w:pPr>
      <w:r w:rsidRPr="00F35E13">
        <w:t>Näringsdepartementet</w:t>
      </w:r>
    </w:p>
    <w:p w:rsidR="00037DCF" w:rsidRPr="00F35E13" w:rsidRDefault="00037DCF" w:rsidP="00037DCF">
      <w:pPr>
        <w:rPr>
          <w:sz w:val="20"/>
        </w:rPr>
      </w:pPr>
      <w:r w:rsidRPr="00F35E13">
        <w:rPr>
          <w:sz w:val="20"/>
        </w:rPr>
        <w:t>Så enkelt som möjligt för så många som möjligt – den mjuka infrastrukturen på väg. [18]</w:t>
      </w:r>
    </w:p>
    <w:p w:rsidR="00037DCF" w:rsidRPr="00F35E13" w:rsidRDefault="00037DCF" w:rsidP="00037DCF">
      <w:pPr>
        <w:rPr>
          <w:sz w:val="20"/>
        </w:rPr>
      </w:pPr>
      <w:r w:rsidRPr="00F35E13">
        <w:rPr>
          <w:sz w:val="20"/>
        </w:rPr>
        <w:t>Nationella patent på engelska? [19]</w:t>
      </w:r>
    </w:p>
    <w:p w:rsidR="00037DCF" w:rsidRPr="00F35E13" w:rsidRDefault="00037DCF" w:rsidP="00037DCF">
      <w:pPr>
        <w:rPr>
          <w:sz w:val="20"/>
        </w:rPr>
      </w:pPr>
      <w:r w:rsidRPr="00F35E13">
        <w:rPr>
          <w:sz w:val="20"/>
        </w:rPr>
        <w:t>Här finns mer att hämta – it-användningen i småföretag. [21]</w:t>
      </w:r>
    </w:p>
    <w:p w:rsidR="00037DCF" w:rsidRPr="00F35E13" w:rsidRDefault="00037DCF" w:rsidP="00037DCF">
      <w:pPr>
        <w:rPr>
          <w:sz w:val="20"/>
        </w:rPr>
      </w:pPr>
      <w:r w:rsidRPr="00F35E13">
        <w:rPr>
          <w:sz w:val="20"/>
        </w:rPr>
        <w:t>Färdplan för framtiden – en utvecklad flygtrafiktjänst. [27]</w:t>
      </w:r>
    </w:p>
    <w:p w:rsidR="00037DCF" w:rsidRPr="00F35E13" w:rsidRDefault="00037DCF" w:rsidP="00037DCF">
      <w:pPr>
        <w:rPr>
          <w:sz w:val="20"/>
        </w:rPr>
      </w:pPr>
      <w:r w:rsidRPr="00F35E13">
        <w:rPr>
          <w:sz w:val="20"/>
        </w:rPr>
        <w:t>Vägar till förbättrad produktivitet och innovationsgrad i anläggningsbranschen + Bilagedel. [39]</w:t>
      </w:r>
    </w:p>
    <w:p w:rsidR="00037DCF" w:rsidRPr="00F35E13" w:rsidRDefault="00037DCF" w:rsidP="00037DCF">
      <w:pPr>
        <w:rPr>
          <w:sz w:val="20"/>
        </w:rPr>
      </w:pPr>
      <w:r w:rsidRPr="00F35E13">
        <w:rPr>
          <w:sz w:val="20"/>
        </w:rPr>
        <w:t>Dammsäkerhet. Tydliga regler och effektiv tillsyn. [46]</w:t>
      </w:r>
    </w:p>
    <w:p w:rsidR="00037DCF" w:rsidRPr="00F35E13" w:rsidRDefault="00037DCF" w:rsidP="00037DCF">
      <w:pPr>
        <w:rPr>
          <w:sz w:val="20"/>
        </w:rPr>
      </w:pPr>
      <w:r w:rsidRPr="00F35E13">
        <w:rPr>
          <w:sz w:val="20"/>
        </w:rPr>
        <w:t>Återvinning av fartyg – underlag för ratificering av Hong Kong-konventionen. [54]</w:t>
      </w:r>
    </w:p>
    <w:p w:rsidR="00037DCF" w:rsidRPr="00F35E13" w:rsidRDefault="00037DCF" w:rsidP="00037DCF">
      <w:pPr>
        <w:rPr>
          <w:sz w:val="20"/>
        </w:rPr>
      </w:pPr>
      <w:r w:rsidRPr="00F35E13">
        <w:rPr>
          <w:sz w:val="20"/>
        </w:rPr>
        <w:t>Små företag – stora möjligheter med it. [63]</w:t>
      </w:r>
    </w:p>
    <w:p w:rsidR="00037DCF" w:rsidRPr="00F35E13" w:rsidRDefault="00037DCF" w:rsidP="00037DCF">
      <w:pPr>
        <w:rPr>
          <w:sz w:val="20"/>
        </w:rPr>
      </w:pPr>
      <w:r w:rsidRPr="00F35E13">
        <w:rPr>
          <w:sz w:val="20"/>
        </w:rPr>
        <w:t>Så enkelt som möjligt för så många som möjligt – förstärkt samordning av förvaltningsgemensamma tjänster. [68]</w:t>
      </w:r>
    </w:p>
    <w:p w:rsidR="00037DCF" w:rsidRPr="00F35E13" w:rsidRDefault="00037DCF" w:rsidP="00037DCF">
      <w:pPr>
        <w:rPr>
          <w:sz w:val="20"/>
        </w:rPr>
      </w:pPr>
      <w:r w:rsidRPr="00F35E13">
        <w:rPr>
          <w:sz w:val="20"/>
        </w:rPr>
        <w:t>Ökad och säkrare cykling – en översyn av regler ur ett cyklingsperspektiv. [70]</w:t>
      </w:r>
    </w:p>
    <w:p w:rsidR="00037DCF" w:rsidRPr="00F35E13" w:rsidRDefault="00037DCF" w:rsidP="00037DCF">
      <w:pPr>
        <w:rPr>
          <w:sz w:val="20"/>
        </w:rPr>
      </w:pPr>
      <w:r w:rsidRPr="00F35E13">
        <w:rPr>
          <w:sz w:val="20"/>
        </w:rPr>
        <w:lastRenderedPageBreak/>
        <w:t>Undersökningstillstånd och arbetsplaner. [73]</w:t>
      </w:r>
    </w:p>
    <w:p w:rsidR="00037DCF" w:rsidRPr="00F35E13" w:rsidRDefault="00037DCF" w:rsidP="00037DCF">
      <w:pPr>
        <w:rPr>
          <w:sz w:val="20"/>
        </w:rPr>
      </w:pPr>
      <w:r w:rsidRPr="00F35E13">
        <w:rPr>
          <w:sz w:val="20"/>
        </w:rPr>
        <w:t>Näringsförbud – tillsyn och effektivitet. [84]</w:t>
      </w:r>
    </w:p>
    <w:p w:rsidR="00037DCF" w:rsidRPr="00F35E13" w:rsidRDefault="00037DCF" w:rsidP="00037DCF">
      <w:pPr>
        <w:pStyle w:val="Rubrik3utannumrering"/>
      </w:pPr>
      <w:r w:rsidRPr="00F35E13">
        <w:t>Kulturdepartementet</w:t>
      </w:r>
    </w:p>
    <w:p w:rsidR="00037DCF" w:rsidRPr="00F35E13" w:rsidRDefault="00037DCF" w:rsidP="00037DCF">
      <w:pPr>
        <w:rPr>
          <w:sz w:val="20"/>
        </w:rPr>
      </w:pPr>
      <w:r w:rsidRPr="00F35E13">
        <w:rPr>
          <w:sz w:val="20"/>
        </w:rPr>
        <w:t>Läsarnas marknad, marknadens läsare – en forskningsantologi. [10]</w:t>
      </w:r>
    </w:p>
    <w:p w:rsidR="00037DCF" w:rsidRPr="00F35E13" w:rsidRDefault="00037DCF" w:rsidP="00037DCF">
      <w:pPr>
        <w:rPr>
          <w:sz w:val="20"/>
        </w:rPr>
      </w:pPr>
      <w:r w:rsidRPr="00F35E13">
        <w:rPr>
          <w:sz w:val="20"/>
        </w:rPr>
        <w:t>Att angöra en kulturbrygga – för stöd till nyskapande kultur. [16]</w:t>
      </w:r>
    </w:p>
    <w:p w:rsidR="00037DCF" w:rsidRPr="00F35E13" w:rsidRDefault="00037DCF" w:rsidP="00037DCF">
      <w:pPr>
        <w:rPr>
          <w:sz w:val="20"/>
        </w:rPr>
      </w:pPr>
      <w:r w:rsidRPr="00F35E13">
        <w:rPr>
          <w:sz w:val="20"/>
        </w:rPr>
        <w:t>Mindre våld för pengarna. [23]</w:t>
      </w:r>
    </w:p>
    <w:p w:rsidR="00037DCF" w:rsidRPr="00F35E13" w:rsidRDefault="00037DCF" w:rsidP="00037DCF">
      <w:pPr>
        <w:rPr>
          <w:sz w:val="20"/>
        </w:rPr>
      </w:pPr>
      <w:r w:rsidRPr="00F35E13">
        <w:rPr>
          <w:sz w:val="20"/>
        </w:rPr>
        <w:t>Kulturmiljöarbete i en ny tid. [37]</w:t>
      </w:r>
    </w:p>
    <w:p w:rsidR="00037DCF" w:rsidRPr="00F35E13" w:rsidRDefault="00037DCF" w:rsidP="00037DCF">
      <w:pPr>
        <w:rPr>
          <w:sz w:val="20"/>
        </w:rPr>
      </w:pPr>
      <w:r w:rsidRPr="00F35E13">
        <w:rPr>
          <w:sz w:val="20"/>
        </w:rPr>
        <w:t>Stöd till dagstidningar på samiska och meänkieli. [58]</w:t>
      </w:r>
    </w:p>
    <w:p w:rsidR="00037DCF" w:rsidRPr="00F35E13" w:rsidRDefault="00037DCF" w:rsidP="00037DCF">
      <w:pPr>
        <w:rPr>
          <w:sz w:val="20"/>
        </w:rPr>
      </w:pPr>
      <w:r w:rsidRPr="00F35E13">
        <w:rPr>
          <w:sz w:val="20"/>
        </w:rPr>
        <w:t>Nya villkor för public service. [59]</w:t>
      </w:r>
    </w:p>
    <w:p w:rsidR="00037DCF" w:rsidRPr="00F35E13" w:rsidRDefault="00037DCF" w:rsidP="00037DCF">
      <w:pPr>
        <w:rPr>
          <w:sz w:val="20"/>
        </w:rPr>
      </w:pPr>
      <w:r w:rsidRPr="00F35E13">
        <w:rPr>
          <w:sz w:val="20"/>
        </w:rPr>
        <w:t>Läsandets kultur. [65]</w:t>
      </w:r>
    </w:p>
    <w:p w:rsidR="00037DCF" w:rsidRPr="00F35E13" w:rsidRDefault="00037DCF" w:rsidP="00174ECB">
      <w:pPr>
        <w:pStyle w:val="Rubrik3utannumrering"/>
        <w:ind w:right="-530"/>
      </w:pPr>
      <w:r w:rsidRPr="00F35E13">
        <w:t>Arbetsmarknadsdepartementet</w:t>
      </w:r>
    </w:p>
    <w:p w:rsidR="00037DCF" w:rsidRPr="00F35E13" w:rsidRDefault="00037DCF" w:rsidP="00037DCF">
      <w:pPr>
        <w:rPr>
          <w:sz w:val="20"/>
        </w:rPr>
      </w:pPr>
      <w:r w:rsidRPr="00F35E13">
        <w:rPr>
          <w:sz w:val="20"/>
        </w:rPr>
        <w:t>Kompletterande regler om personuppgiftsbehandling på det arbetsmarknadspolitiska området. [4]</w:t>
      </w:r>
    </w:p>
    <w:p w:rsidR="00037DCF" w:rsidRPr="00F35E13" w:rsidRDefault="00037DCF" w:rsidP="00037DCF">
      <w:pPr>
        <w:rPr>
          <w:sz w:val="20"/>
        </w:rPr>
      </w:pPr>
      <w:r w:rsidRPr="00F35E13">
        <w:rPr>
          <w:sz w:val="20"/>
        </w:rPr>
        <w:t>Förmån och fälla – nyanländas uttag av föräldrapenning. [9]</w:t>
      </w:r>
    </w:p>
    <w:p w:rsidR="00037DCF" w:rsidRPr="00F35E13" w:rsidRDefault="00037DCF" w:rsidP="00037DCF">
      <w:pPr>
        <w:rPr>
          <w:sz w:val="20"/>
        </w:rPr>
      </w:pPr>
      <w:r w:rsidRPr="00F35E13">
        <w:rPr>
          <w:sz w:val="20"/>
        </w:rPr>
        <w:t>Sänkta trösklar – högt i tak Arbete, utveckling, trygghet. [31]</w:t>
      </w:r>
    </w:p>
    <w:p w:rsidR="00037DCF" w:rsidRPr="00F35E13" w:rsidRDefault="00037DCF" w:rsidP="00037DCF">
      <w:pPr>
        <w:rPr>
          <w:sz w:val="20"/>
        </w:rPr>
      </w:pPr>
      <w:r w:rsidRPr="00F35E13">
        <w:rPr>
          <w:sz w:val="20"/>
        </w:rPr>
        <w:t>Uppsägningstvister. En översyn av regelverket kring tvister i samband med uppsägning av arbetstagare. [62]</w:t>
      </w:r>
    </w:p>
    <w:p w:rsidR="00037DCF" w:rsidRPr="00F35E13" w:rsidRDefault="00037DCF" w:rsidP="00037DCF">
      <w:pPr>
        <w:rPr>
          <w:sz w:val="20"/>
        </w:rPr>
      </w:pPr>
      <w:r w:rsidRPr="00F35E13">
        <w:rPr>
          <w:sz w:val="20"/>
        </w:rPr>
        <w:t>Med rätt att delta. Nyanlända kvinnor och anhöriginvandrare på arbetsmarknaden. [69]</w:t>
      </w:r>
    </w:p>
    <w:p w:rsidR="00FF7F9F" w:rsidRDefault="00037DCF" w:rsidP="00037DCF">
      <w:pPr>
        <w:rPr>
          <w:sz w:val="20"/>
        </w:rPr>
      </w:pPr>
      <w:r w:rsidRPr="00F35E13">
        <w:rPr>
          <w:sz w:val="20"/>
        </w:rPr>
        <w:t>Främlingsfienden inom oss + Bilagedel. [74]</w:t>
      </w:r>
    </w:p>
    <w:p w:rsidR="00037DCF" w:rsidRPr="00F35E13" w:rsidRDefault="00037DCF" w:rsidP="00037DCF">
      <w:pPr>
        <w:rPr>
          <w:sz w:val="20"/>
        </w:rPr>
      </w:pPr>
      <w:r w:rsidRPr="00F35E13">
        <w:rPr>
          <w:sz w:val="20"/>
        </w:rPr>
        <w:t>Utbildningsanställning. [80]</w:t>
      </w:r>
    </w:p>
    <w:p w:rsidR="00FF7F9F" w:rsidRDefault="00037DCF" w:rsidP="00FF7F9F">
      <w:pPr>
        <w:rPr>
          <w:sz w:val="20"/>
        </w:rPr>
      </w:pPr>
      <w:r w:rsidRPr="00F35E13">
        <w:rPr>
          <w:sz w:val="20"/>
        </w:rPr>
        <w:t>Arbetshjälpmedel och försäkringsskydd för arbete på lika villkor. + Lättläst + Daisy. [92]</w:t>
      </w:r>
    </w:p>
    <w:p w:rsidR="00D468B8" w:rsidRDefault="00D468B8">
      <w:pPr>
        <w:overflowPunct/>
        <w:autoSpaceDE/>
        <w:autoSpaceDN/>
        <w:adjustRightInd/>
        <w:textAlignment w:val="auto"/>
        <w:rPr>
          <w:sz w:val="20"/>
        </w:rPr>
        <w:sectPr w:rsidR="00D468B8" w:rsidSect="00D468B8">
          <w:headerReference w:type="even" r:id="rId54"/>
          <w:headerReference w:type="default" r:id="rId55"/>
          <w:footerReference w:type="even" r:id="rId56"/>
          <w:footerReference w:type="default" r:id="rId57"/>
          <w:headerReference w:type="first" r:id="rId58"/>
          <w:footerReference w:type="first" r:id="rId59"/>
          <w:type w:val="continuous"/>
          <w:pgSz w:w="9356" w:h="13721" w:code="9"/>
          <w:pgMar w:top="794" w:right="2438" w:bottom="1191" w:left="737" w:header="0" w:footer="709" w:gutter="283"/>
          <w:cols w:num="2" w:space="720"/>
          <w:docGrid w:linePitch="245"/>
        </w:sectPr>
      </w:pPr>
    </w:p>
    <w:p w:rsidR="00037DCF" w:rsidRDefault="00037DCF" w:rsidP="00FF7F9F"/>
    <w:p w:rsidR="00037DCF" w:rsidRDefault="00037DCF" w:rsidP="00037DCF">
      <w:pPr>
        <w:pStyle w:val="Rubrik1"/>
        <w:numPr>
          <w:ilvl w:val="0"/>
          <w:numId w:val="0"/>
        </w:numPr>
        <w:tabs>
          <w:tab w:val="left" w:pos="340"/>
        </w:tabs>
        <w:spacing w:before="0"/>
        <w:ind w:left="907" w:hanging="907"/>
      </w:pPr>
      <w:bookmarkStart w:id="702" w:name="_Toc348704950"/>
      <w:bookmarkStart w:id="703" w:name="_Toc349138098"/>
      <w:bookmarkStart w:id="704" w:name="_Toc349138438"/>
      <w:r>
        <w:lastRenderedPageBreak/>
        <w:t>Departementsserien 2012</w:t>
      </w:r>
      <w:bookmarkEnd w:id="702"/>
      <w:bookmarkEnd w:id="703"/>
      <w:bookmarkEnd w:id="704"/>
    </w:p>
    <w:p w:rsidR="00037DCF" w:rsidRDefault="00037DCF" w:rsidP="00037DCF">
      <w:pPr>
        <w:pStyle w:val="Rubrik2"/>
        <w:numPr>
          <w:ilvl w:val="0"/>
          <w:numId w:val="0"/>
        </w:numPr>
        <w:tabs>
          <w:tab w:val="left" w:pos="340"/>
        </w:tabs>
        <w:spacing w:after="200"/>
        <w:ind w:left="907" w:hanging="907"/>
      </w:pPr>
      <w:bookmarkStart w:id="705" w:name="_Toc348704951"/>
      <w:bookmarkStart w:id="706" w:name="_Toc349138099"/>
      <w:bookmarkStart w:id="707" w:name="_Toc349138439"/>
      <w:r>
        <w:t>Kronologisk förteckning</w:t>
      </w:r>
      <w:bookmarkEnd w:id="705"/>
      <w:bookmarkEnd w:id="706"/>
      <w:bookmarkEnd w:id="707"/>
    </w:p>
    <w:p w:rsidR="00037DCF" w:rsidRDefault="00037DCF" w:rsidP="00037DCF">
      <w:pPr>
        <w:tabs>
          <w:tab w:val="left" w:pos="340"/>
        </w:tabs>
        <w:sectPr w:rsidR="00037DCF" w:rsidSect="0007545F">
          <w:type w:val="continuous"/>
          <w:pgSz w:w="9356" w:h="13721" w:code="9"/>
          <w:pgMar w:top="794" w:right="2438" w:bottom="1191" w:left="737" w:header="0" w:footer="709" w:gutter="283"/>
          <w:cols w:space="720"/>
          <w:docGrid w:linePitch="245"/>
        </w:sectPr>
      </w:pPr>
    </w:p>
    <w:p w:rsidR="00037DCF" w:rsidRPr="00604445" w:rsidRDefault="00037DCF" w:rsidP="00037DCF">
      <w:pPr>
        <w:pStyle w:val="Liststycke"/>
        <w:numPr>
          <w:ilvl w:val="0"/>
          <w:numId w:val="24"/>
        </w:numPr>
        <w:tabs>
          <w:tab w:val="left" w:pos="340"/>
        </w:tabs>
        <w:rPr>
          <w:sz w:val="20"/>
        </w:rPr>
      </w:pPr>
      <w:r w:rsidRPr="00604445">
        <w:rPr>
          <w:sz w:val="20"/>
        </w:rPr>
        <w:lastRenderedPageBreak/>
        <w:t>Nya regler om prospekt. Fi.</w:t>
      </w:r>
    </w:p>
    <w:p w:rsidR="00037DCF" w:rsidRPr="00604445" w:rsidRDefault="00037DCF" w:rsidP="00037DCF">
      <w:pPr>
        <w:pStyle w:val="Liststycke"/>
        <w:numPr>
          <w:ilvl w:val="0"/>
          <w:numId w:val="24"/>
        </w:numPr>
        <w:tabs>
          <w:tab w:val="left" w:pos="340"/>
        </w:tabs>
        <w:rPr>
          <w:sz w:val="20"/>
        </w:rPr>
      </w:pPr>
      <w:r w:rsidRPr="00604445">
        <w:rPr>
          <w:sz w:val="20"/>
        </w:rPr>
        <w:t>Specialist i allmänmedicin – en yrkeskvalifikation för läkare i allmänpraktik. S.</w:t>
      </w:r>
    </w:p>
    <w:p w:rsidR="00037DCF" w:rsidRPr="00604445" w:rsidRDefault="00037DCF" w:rsidP="00037DCF">
      <w:pPr>
        <w:pStyle w:val="Liststycke"/>
        <w:numPr>
          <w:ilvl w:val="0"/>
          <w:numId w:val="24"/>
        </w:numPr>
        <w:tabs>
          <w:tab w:val="left" w:pos="340"/>
        </w:tabs>
        <w:rPr>
          <w:sz w:val="20"/>
        </w:rPr>
      </w:pPr>
      <w:r w:rsidRPr="00604445">
        <w:rPr>
          <w:sz w:val="20"/>
        </w:rPr>
        <w:t>Rättssäkerhet och likabehandling i arbetslöshetsförsäkringen. A.</w:t>
      </w:r>
    </w:p>
    <w:p w:rsidR="00037DCF" w:rsidRPr="00604445" w:rsidRDefault="00037DCF" w:rsidP="00037DCF">
      <w:pPr>
        <w:pStyle w:val="Liststycke"/>
        <w:numPr>
          <w:ilvl w:val="0"/>
          <w:numId w:val="24"/>
        </w:numPr>
        <w:tabs>
          <w:tab w:val="left" w:pos="340"/>
        </w:tabs>
        <w:rPr>
          <w:sz w:val="20"/>
        </w:rPr>
      </w:pPr>
      <w:r w:rsidRPr="00604445">
        <w:rPr>
          <w:sz w:val="20"/>
        </w:rPr>
        <w:t>Revision i finansiella företag. Fi.</w:t>
      </w:r>
    </w:p>
    <w:p w:rsidR="00037DCF" w:rsidRPr="00604445" w:rsidRDefault="00037DCF" w:rsidP="00037DCF">
      <w:pPr>
        <w:pStyle w:val="Liststycke"/>
        <w:numPr>
          <w:ilvl w:val="0"/>
          <w:numId w:val="24"/>
        </w:numPr>
        <w:tabs>
          <w:tab w:val="left" w:pos="340"/>
        </w:tabs>
        <w:rPr>
          <w:sz w:val="20"/>
        </w:rPr>
      </w:pPr>
      <w:r w:rsidRPr="00604445">
        <w:rPr>
          <w:sz w:val="20"/>
        </w:rPr>
        <w:t>Behandling av personuppgifter vid Institutet för arbetsmarknads- och utbildningspolitisk utvärdering. A.</w:t>
      </w:r>
    </w:p>
    <w:p w:rsidR="00037DCF" w:rsidRPr="00604445" w:rsidRDefault="00037DCF" w:rsidP="00037DCF">
      <w:pPr>
        <w:pStyle w:val="Liststycke"/>
        <w:numPr>
          <w:ilvl w:val="0"/>
          <w:numId w:val="24"/>
        </w:numPr>
        <w:tabs>
          <w:tab w:val="left" w:pos="340"/>
        </w:tabs>
        <w:rPr>
          <w:sz w:val="20"/>
        </w:rPr>
      </w:pPr>
      <w:r w:rsidRPr="00604445">
        <w:rPr>
          <w:sz w:val="20"/>
        </w:rPr>
        <w:t>Patientrörlighet i EU</w:t>
      </w:r>
      <w:r w:rsidRPr="00604445">
        <w:rPr>
          <w:sz w:val="20"/>
        </w:rPr>
        <w:br/>
        <w:t>förslag till ny lag. S.</w:t>
      </w:r>
    </w:p>
    <w:p w:rsidR="00037DCF" w:rsidRPr="00604445" w:rsidRDefault="00037DCF" w:rsidP="00037DCF">
      <w:pPr>
        <w:pStyle w:val="Liststycke"/>
        <w:numPr>
          <w:ilvl w:val="0"/>
          <w:numId w:val="24"/>
        </w:numPr>
        <w:tabs>
          <w:tab w:val="left" w:pos="340"/>
        </w:tabs>
        <w:rPr>
          <w:sz w:val="20"/>
        </w:rPr>
      </w:pPr>
      <w:r w:rsidRPr="00604445">
        <w:rPr>
          <w:sz w:val="20"/>
        </w:rPr>
        <w:t>Fordonsrelaterade skulder. N.</w:t>
      </w:r>
    </w:p>
    <w:p w:rsidR="00037DCF" w:rsidRPr="00604445" w:rsidRDefault="00037DCF" w:rsidP="00037DCF">
      <w:pPr>
        <w:pStyle w:val="Liststycke"/>
        <w:numPr>
          <w:ilvl w:val="0"/>
          <w:numId w:val="24"/>
        </w:numPr>
        <w:tabs>
          <w:tab w:val="left" w:pos="340"/>
        </w:tabs>
        <w:rPr>
          <w:sz w:val="20"/>
        </w:rPr>
      </w:pPr>
      <w:r w:rsidRPr="00604445">
        <w:rPr>
          <w:sz w:val="20"/>
        </w:rPr>
        <w:t>Nationell samordning av hemslöjden – en översyn av Nämnden för hemslöjds</w:t>
      </w:r>
      <w:r>
        <w:rPr>
          <w:sz w:val="20"/>
        </w:rPr>
        <w:softHyphen/>
      </w:r>
      <w:r w:rsidRPr="00604445">
        <w:rPr>
          <w:sz w:val="20"/>
        </w:rPr>
        <w:t>frågor. Ku.</w:t>
      </w:r>
    </w:p>
    <w:p w:rsidR="00037DCF" w:rsidRPr="00604445" w:rsidRDefault="00037DCF" w:rsidP="00037DCF">
      <w:pPr>
        <w:pStyle w:val="Liststycke"/>
        <w:numPr>
          <w:ilvl w:val="0"/>
          <w:numId w:val="24"/>
        </w:numPr>
        <w:tabs>
          <w:tab w:val="left" w:pos="340"/>
        </w:tabs>
        <w:rPr>
          <w:sz w:val="20"/>
        </w:rPr>
      </w:pPr>
      <w:r w:rsidRPr="00604445">
        <w:rPr>
          <w:sz w:val="20"/>
        </w:rPr>
        <w:t>Karenstid för egenföretagare, m.m. S.</w:t>
      </w:r>
    </w:p>
    <w:p w:rsidR="00037DCF" w:rsidRPr="00604445" w:rsidRDefault="00037DCF" w:rsidP="00037DCF">
      <w:pPr>
        <w:pStyle w:val="Liststycke"/>
        <w:numPr>
          <w:ilvl w:val="0"/>
          <w:numId w:val="24"/>
        </w:numPr>
        <w:tabs>
          <w:tab w:val="left" w:pos="340"/>
        </w:tabs>
        <w:rPr>
          <w:sz w:val="20"/>
        </w:rPr>
      </w:pPr>
      <w:r w:rsidRPr="00604445">
        <w:rPr>
          <w:sz w:val="20"/>
        </w:rPr>
        <w:t>Blankning. Fi.</w:t>
      </w:r>
    </w:p>
    <w:p w:rsidR="00037DCF" w:rsidRPr="00604445" w:rsidRDefault="00037DCF" w:rsidP="00037DCF">
      <w:pPr>
        <w:pStyle w:val="Liststycke"/>
        <w:numPr>
          <w:ilvl w:val="0"/>
          <w:numId w:val="24"/>
        </w:numPr>
        <w:tabs>
          <w:tab w:val="left" w:pos="340"/>
        </w:tabs>
        <w:rPr>
          <w:sz w:val="20"/>
        </w:rPr>
      </w:pPr>
      <w:r w:rsidRPr="00604445">
        <w:rPr>
          <w:sz w:val="20"/>
        </w:rPr>
        <w:t>Kontrollköp – ålderskontroll vid försäljning av folköl, tobak och receptfria läkemedel. S.</w:t>
      </w:r>
    </w:p>
    <w:p w:rsidR="00037DCF" w:rsidRPr="00604445" w:rsidRDefault="00037DCF" w:rsidP="00037DCF">
      <w:pPr>
        <w:pStyle w:val="Liststycke"/>
        <w:numPr>
          <w:ilvl w:val="0"/>
          <w:numId w:val="24"/>
        </w:numPr>
        <w:tabs>
          <w:tab w:val="left" w:pos="340"/>
        </w:tabs>
        <w:rPr>
          <w:sz w:val="20"/>
        </w:rPr>
      </w:pPr>
      <w:r w:rsidRPr="00604445">
        <w:rPr>
          <w:sz w:val="20"/>
        </w:rPr>
        <w:t>En ny taltidningsverksamhet. Ku.</w:t>
      </w:r>
    </w:p>
    <w:p w:rsidR="00037DCF" w:rsidRPr="00604445" w:rsidRDefault="00037DCF" w:rsidP="00037DCF">
      <w:pPr>
        <w:pStyle w:val="Liststycke"/>
        <w:numPr>
          <w:ilvl w:val="0"/>
          <w:numId w:val="24"/>
        </w:numPr>
        <w:tabs>
          <w:tab w:val="left" w:pos="340"/>
        </w:tabs>
        <w:rPr>
          <w:sz w:val="20"/>
        </w:rPr>
      </w:pPr>
      <w:r w:rsidRPr="00604445">
        <w:rPr>
          <w:sz w:val="20"/>
        </w:rPr>
        <w:t>Ny bibliotekslag. Ku.</w:t>
      </w:r>
    </w:p>
    <w:p w:rsidR="00037DCF" w:rsidRPr="00604445" w:rsidRDefault="00037DCF" w:rsidP="00037DCF">
      <w:pPr>
        <w:pStyle w:val="Liststycke"/>
        <w:numPr>
          <w:ilvl w:val="0"/>
          <w:numId w:val="24"/>
        </w:numPr>
        <w:tabs>
          <w:tab w:val="left" w:pos="340"/>
        </w:tabs>
        <w:rPr>
          <w:sz w:val="20"/>
        </w:rPr>
      </w:pPr>
      <w:r w:rsidRPr="00604445">
        <w:rPr>
          <w:sz w:val="20"/>
        </w:rPr>
        <w:t>Skadestånd för miljöfarliga sjötransporter. Ju.</w:t>
      </w:r>
    </w:p>
    <w:p w:rsidR="00037DCF" w:rsidRPr="00604445" w:rsidRDefault="00037DCF" w:rsidP="00037DCF">
      <w:pPr>
        <w:pStyle w:val="Liststycke"/>
        <w:numPr>
          <w:ilvl w:val="0"/>
          <w:numId w:val="24"/>
        </w:numPr>
        <w:tabs>
          <w:tab w:val="left" w:pos="340"/>
        </w:tabs>
        <w:rPr>
          <w:sz w:val="20"/>
        </w:rPr>
      </w:pPr>
      <w:r w:rsidRPr="00604445">
        <w:rPr>
          <w:sz w:val="20"/>
        </w:rPr>
        <w:t>Bevakning ombord på svenska fartyg. N.</w:t>
      </w:r>
    </w:p>
    <w:p w:rsidR="00037DCF" w:rsidRPr="00604445" w:rsidRDefault="00037DCF" w:rsidP="00037DCF">
      <w:pPr>
        <w:pStyle w:val="Liststycke"/>
        <w:numPr>
          <w:ilvl w:val="0"/>
          <w:numId w:val="24"/>
        </w:numPr>
        <w:tabs>
          <w:tab w:val="left" w:pos="340"/>
        </w:tabs>
        <w:rPr>
          <w:sz w:val="20"/>
        </w:rPr>
      </w:pPr>
      <w:r w:rsidRPr="00604445">
        <w:rPr>
          <w:sz w:val="20"/>
        </w:rPr>
        <w:t>Genomförande av ändringsdirektiv 2011/62/EU. Förhindrande av förfalskade läkemedel i den lagliga försörjnings</w:t>
      </w:r>
      <w:r>
        <w:rPr>
          <w:sz w:val="20"/>
        </w:rPr>
        <w:softHyphen/>
      </w:r>
      <w:r w:rsidRPr="00604445">
        <w:rPr>
          <w:sz w:val="20"/>
        </w:rPr>
        <w:t>kedjan. S.</w:t>
      </w:r>
    </w:p>
    <w:p w:rsidR="00037DCF" w:rsidRPr="00604445" w:rsidRDefault="00037DCF" w:rsidP="00037DCF">
      <w:pPr>
        <w:pStyle w:val="Liststycke"/>
        <w:numPr>
          <w:ilvl w:val="0"/>
          <w:numId w:val="24"/>
        </w:numPr>
        <w:tabs>
          <w:tab w:val="left" w:pos="340"/>
        </w:tabs>
        <w:rPr>
          <w:sz w:val="20"/>
        </w:rPr>
      </w:pPr>
      <w:r>
        <w:rPr>
          <w:sz w:val="20"/>
        </w:rPr>
        <w:br w:type="column"/>
      </w:r>
      <w:r w:rsidRPr="00604445">
        <w:rPr>
          <w:sz w:val="20"/>
        </w:rPr>
        <w:lastRenderedPageBreak/>
        <w:t>Överflyttning av vissa utlänningsärenden till den ordinarie migrations</w:t>
      </w:r>
      <w:r>
        <w:rPr>
          <w:sz w:val="20"/>
        </w:rPr>
        <w:softHyphen/>
      </w:r>
      <w:r w:rsidRPr="00604445">
        <w:rPr>
          <w:sz w:val="20"/>
        </w:rPr>
        <w:t>processen samt borttagande av automatiskt uppskov vid ansökan om nåd. Ju.</w:t>
      </w:r>
    </w:p>
    <w:p w:rsidR="00037DCF" w:rsidRPr="00C4469C" w:rsidRDefault="00037DCF" w:rsidP="00037DCF">
      <w:pPr>
        <w:pStyle w:val="Liststycke"/>
        <w:numPr>
          <w:ilvl w:val="0"/>
          <w:numId w:val="24"/>
        </w:numPr>
        <w:tabs>
          <w:tab w:val="left" w:pos="340"/>
        </w:tabs>
        <w:rPr>
          <w:sz w:val="20"/>
          <w:lang w:val="en-US"/>
        </w:rPr>
      </w:pPr>
      <w:r w:rsidRPr="00C4469C">
        <w:rPr>
          <w:sz w:val="20"/>
          <w:lang w:val="en-US"/>
        </w:rPr>
        <w:t>Convention on nuclear safety 2012 extra ordinary meeting. The Swedish National Report. M.</w:t>
      </w:r>
    </w:p>
    <w:p w:rsidR="00037DCF" w:rsidRPr="00604445" w:rsidRDefault="00037DCF" w:rsidP="00037DCF">
      <w:pPr>
        <w:pStyle w:val="Liststycke"/>
        <w:numPr>
          <w:ilvl w:val="0"/>
          <w:numId w:val="24"/>
        </w:numPr>
        <w:tabs>
          <w:tab w:val="left" w:pos="340"/>
        </w:tabs>
        <w:rPr>
          <w:sz w:val="20"/>
        </w:rPr>
      </w:pPr>
      <w:r w:rsidRPr="00604445">
        <w:rPr>
          <w:sz w:val="20"/>
        </w:rPr>
        <w:t>Kroatiens anslutning till Europeiska unionen. + Bilagedel. UD.</w:t>
      </w:r>
    </w:p>
    <w:p w:rsidR="00037DCF" w:rsidRPr="00604445" w:rsidRDefault="00037DCF" w:rsidP="00037DCF">
      <w:pPr>
        <w:pStyle w:val="Liststycke"/>
        <w:numPr>
          <w:ilvl w:val="0"/>
          <w:numId w:val="24"/>
        </w:numPr>
        <w:tabs>
          <w:tab w:val="left" w:pos="340"/>
        </w:tabs>
        <w:rPr>
          <w:sz w:val="20"/>
        </w:rPr>
      </w:pPr>
      <w:r w:rsidRPr="00604445">
        <w:rPr>
          <w:sz w:val="20"/>
        </w:rPr>
        <w:t>Inspektionen för vård och omsorg – en ny effektiv tillsynsmyndighet för hälso- och sjukvård och socialtjänst. S.</w:t>
      </w:r>
    </w:p>
    <w:p w:rsidR="00037DCF" w:rsidRPr="00604445" w:rsidRDefault="00037DCF" w:rsidP="00037DCF">
      <w:pPr>
        <w:pStyle w:val="Liststycke"/>
        <w:numPr>
          <w:ilvl w:val="0"/>
          <w:numId w:val="24"/>
        </w:numPr>
        <w:tabs>
          <w:tab w:val="left" w:pos="340"/>
        </w:tabs>
        <w:rPr>
          <w:sz w:val="20"/>
        </w:rPr>
      </w:pPr>
      <w:r w:rsidRPr="00604445">
        <w:rPr>
          <w:sz w:val="20"/>
        </w:rPr>
        <w:t>Ny myndighet för infrastrukturfrågor för vård och apotek. S.</w:t>
      </w:r>
    </w:p>
    <w:p w:rsidR="00037DCF" w:rsidRPr="00604445" w:rsidRDefault="00037DCF" w:rsidP="00037DCF">
      <w:pPr>
        <w:pStyle w:val="Liststycke"/>
        <w:numPr>
          <w:ilvl w:val="0"/>
          <w:numId w:val="24"/>
        </w:numPr>
        <w:tabs>
          <w:tab w:val="left" w:pos="340"/>
        </w:tabs>
        <w:rPr>
          <w:sz w:val="20"/>
        </w:rPr>
      </w:pPr>
      <w:r w:rsidRPr="00604445">
        <w:rPr>
          <w:sz w:val="20"/>
        </w:rPr>
        <w:t>Europarådskonventionen om ömsesidig rättslig hjälp i brottmål. Tillträde till det andra tilläggsprotokollet. Ju.</w:t>
      </w:r>
    </w:p>
    <w:p w:rsidR="00037DCF" w:rsidRPr="00604445" w:rsidRDefault="00037DCF" w:rsidP="00037DCF">
      <w:pPr>
        <w:pStyle w:val="Liststycke"/>
        <w:numPr>
          <w:ilvl w:val="0"/>
          <w:numId w:val="24"/>
        </w:numPr>
        <w:tabs>
          <w:tab w:val="left" w:pos="340"/>
        </w:tabs>
        <w:rPr>
          <w:sz w:val="20"/>
        </w:rPr>
      </w:pPr>
      <w:r w:rsidRPr="00604445">
        <w:rPr>
          <w:sz w:val="20"/>
        </w:rPr>
        <w:t>Svenska miljömål – preciseringar av miljö- kvalitetsmålen och en första uppsättning etappmål. M.</w:t>
      </w:r>
    </w:p>
    <w:p w:rsidR="00037DCF" w:rsidRPr="00604445" w:rsidRDefault="00037DCF" w:rsidP="00037DCF">
      <w:pPr>
        <w:pStyle w:val="Liststycke"/>
        <w:numPr>
          <w:ilvl w:val="0"/>
          <w:numId w:val="24"/>
        </w:numPr>
        <w:tabs>
          <w:tab w:val="left" w:pos="340"/>
        </w:tabs>
        <w:rPr>
          <w:sz w:val="20"/>
        </w:rPr>
      </w:pPr>
      <w:r w:rsidRPr="00604445">
        <w:rPr>
          <w:sz w:val="20"/>
        </w:rPr>
        <w:t>Utökad målgrupp för samhällsorientering. A.</w:t>
      </w:r>
    </w:p>
    <w:p w:rsidR="00037DCF" w:rsidRPr="00604445" w:rsidRDefault="00037DCF" w:rsidP="00037DCF">
      <w:pPr>
        <w:pStyle w:val="Liststycke"/>
        <w:numPr>
          <w:ilvl w:val="0"/>
          <w:numId w:val="24"/>
        </w:numPr>
        <w:tabs>
          <w:tab w:val="left" w:pos="340"/>
        </w:tabs>
        <w:rPr>
          <w:sz w:val="20"/>
        </w:rPr>
      </w:pPr>
      <w:r w:rsidRPr="00604445">
        <w:rPr>
          <w:sz w:val="20"/>
        </w:rPr>
        <w:t>Förstärkt skydd för arbetstagare med allmän visstidsanställning och vikariat. A.</w:t>
      </w:r>
    </w:p>
    <w:p w:rsidR="00037DCF" w:rsidRPr="00604445" w:rsidRDefault="00037DCF" w:rsidP="00037DCF">
      <w:pPr>
        <w:pStyle w:val="Liststycke"/>
        <w:numPr>
          <w:ilvl w:val="0"/>
          <w:numId w:val="24"/>
        </w:numPr>
        <w:tabs>
          <w:tab w:val="left" w:pos="340"/>
        </w:tabs>
        <w:rPr>
          <w:sz w:val="20"/>
        </w:rPr>
      </w:pPr>
      <w:r w:rsidRPr="00604445">
        <w:rPr>
          <w:sz w:val="20"/>
        </w:rPr>
        <w:t>Jobbstimulans inom det ekonomiska biståndet m.m. S.</w:t>
      </w:r>
    </w:p>
    <w:p w:rsidR="00037DCF" w:rsidRPr="00604445" w:rsidRDefault="00037DCF" w:rsidP="00037DCF">
      <w:pPr>
        <w:pStyle w:val="Liststycke"/>
        <w:numPr>
          <w:ilvl w:val="0"/>
          <w:numId w:val="24"/>
        </w:numPr>
        <w:tabs>
          <w:tab w:val="left" w:pos="340"/>
        </w:tabs>
        <w:rPr>
          <w:sz w:val="20"/>
        </w:rPr>
      </w:pPr>
      <w:r w:rsidRPr="00604445">
        <w:rPr>
          <w:sz w:val="20"/>
        </w:rPr>
        <w:t>Utvidgad målgrupp för etableringslagen. A.</w:t>
      </w:r>
    </w:p>
    <w:p w:rsidR="00037DCF" w:rsidRPr="00604445" w:rsidRDefault="00037DCF" w:rsidP="00037DCF">
      <w:pPr>
        <w:pStyle w:val="Liststycke"/>
        <w:numPr>
          <w:ilvl w:val="0"/>
          <w:numId w:val="24"/>
        </w:numPr>
        <w:tabs>
          <w:tab w:val="left" w:pos="340"/>
        </w:tabs>
        <w:rPr>
          <w:sz w:val="20"/>
        </w:rPr>
      </w:pPr>
      <w:r w:rsidRPr="00604445">
        <w:rPr>
          <w:sz w:val="20"/>
        </w:rPr>
        <w:t>Genomförande av blåkortsdirektivet. Ju.</w:t>
      </w:r>
    </w:p>
    <w:p w:rsidR="00037DCF" w:rsidRPr="00604445" w:rsidRDefault="00037DCF" w:rsidP="00037DCF">
      <w:pPr>
        <w:pStyle w:val="Liststycke"/>
        <w:numPr>
          <w:ilvl w:val="0"/>
          <w:numId w:val="24"/>
        </w:numPr>
        <w:tabs>
          <w:tab w:val="left" w:pos="340"/>
        </w:tabs>
        <w:rPr>
          <w:sz w:val="20"/>
        </w:rPr>
      </w:pPr>
      <w:r>
        <w:rPr>
          <w:sz w:val="20"/>
        </w:rPr>
        <w:br w:type="column"/>
      </w:r>
      <w:r w:rsidRPr="00604445">
        <w:rPr>
          <w:sz w:val="20"/>
        </w:rPr>
        <w:lastRenderedPageBreak/>
        <w:t>En gemensam inlämningsfunktion för skogsägare. L.</w:t>
      </w:r>
    </w:p>
    <w:p w:rsidR="00037DCF" w:rsidRPr="00604445" w:rsidRDefault="00037DCF" w:rsidP="00037DCF">
      <w:pPr>
        <w:pStyle w:val="Liststycke"/>
        <w:numPr>
          <w:ilvl w:val="0"/>
          <w:numId w:val="24"/>
        </w:numPr>
        <w:tabs>
          <w:tab w:val="left" w:pos="340"/>
        </w:tabs>
        <w:rPr>
          <w:sz w:val="20"/>
        </w:rPr>
      </w:pPr>
      <w:r w:rsidRPr="00604445">
        <w:rPr>
          <w:sz w:val="20"/>
        </w:rPr>
        <w:t>Fördraget om stabilitet, samordning och styrning inom ekonomiska och monetära unionen. Fi.</w:t>
      </w:r>
    </w:p>
    <w:p w:rsidR="00037DCF" w:rsidRPr="00604445" w:rsidRDefault="00037DCF" w:rsidP="00037DCF">
      <w:pPr>
        <w:pStyle w:val="Liststycke"/>
        <w:numPr>
          <w:ilvl w:val="0"/>
          <w:numId w:val="24"/>
        </w:numPr>
        <w:tabs>
          <w:tab w:val="left" w:pos="340"/>
        </w:tabs>
        <w:rPr>
          <w:sz w:val="20"/>
        </w:rPr>
      </w:pPr>
      <w:r w:rsidRPr="00604445">
        <w:rPr>
          <w:sz w:val="20"/>
        </w:rPr>
        <w:t>App to date. Konsumenternas rättsliga ställning när varor eller tjänster betalas via telefonräkningen, m.m. Ju.</w:t>
      </w:r>
    </w:p>
    <w:p w:rsidR="00037DCF" w:rsidRPr="00604445" w:rsidRDefault="00037DCF" w:rsidP="00037DCF">
      <w:pPr>
        <w:pStyle w:val="Liststycke"/>
        <w:numPr>
          <w:ilvl w:val="0"/>
          <w:numId w:val="24"/>
        </w:numPr>
        <w:tabs>
          <w:tab w:val="left" w:pos="340"/>
        </w:tabs>
        <w:rPr>
          <w:sz w:val="20"/>
        </w:rPr>
      </w:pPr>
      <w:r w:rsidRPr="00604445">
        <w:rPr>
          <w:sz w:val="20"/>
        </w:rPr>
        <w:t>Internationella avvecklingsmekanismen för FN:s brottmålstribunaler. Ju.</w:t>
      </w:r>
    </w:p>
    <w:p w:rsidR="00037DCF" w:rsidRPr="00604445" w:rsidRDefault="00037DCF" w:rsidP="00037DCF">
      <w:pPr>
        <w:pStyle w:val="Liststycke"/>
        <w:numPr>
          <w:ilvl w:val="0"/>
          <w:numId w:val="24"/>
        </w:numPr>
        <w:tabs>
          <w:tab w:val="left" w:pos="340"/>
        </w:tabs>
        <w:rPr>
          <w:sz w:val="20"/>
        </w:rPr>
      </w:pPr>
      <w:r w:rsidRPr="00604445">
        <w:rPr>
          <w:sz w:val="20"/>
        </w:rPr>
        <w:t>Ändringar med anledning av förordningen (EG) nr 1223/2009 om kosmetiska produkter. S.</w:t>
      </w:r>
    </w:p>
    <w:p w:rsidR="00037DCF" w:rsidRPr="00604445" w:rsidRDefault="00037DCF" w:rsidP="00037DCF">
      <w:pPr>
        <w:pStyle w:val="Liststycke"/>
        <w:numPr>
          <w:ilvl w:val="0"/>
          <w:numId w:val="24"/>
        </w:numPr>
        <w:tabs>
          <w:tab w:val="left" w:pos="340"/>
        </w:tabs>
        <w:rPr>
          <w:sz w:val="20"/>
        </w:rPr>
      </w:pPr>
      <w:r w:rsidRPr="00604445">
        <w:rPr>
          <w:sz w:val="20"/>
        </w:rPr>
        <w:t>Sekretess i det internationella samarbetet. Ju.</w:t>
      </w:r>
    </w:p>
    <w:p w:rsidR="00037DCF" w:rsidRPr="00604445" w:rsidRDefault="00037DCF" w:rsidP="00037DCF">
      <w:pPr>
        <w:pStyle w:val="Liststycke"/>
        <w:numPr>
          <w:ilvl w:val="0"/>
          <w:numId w:val="24"/>
        </w:numPr>
        <w:tabs>
          <w:tab w:val="left" w:pos="340"/>
        </w:tabs>
        <w:rPr>
          <w:sz w:val="20"/>
        </w:rPr>
      </w:pPr>
      <w:r w:rsidRPr="00604445">
        <w:rPr>
          <w:sz w:val="20"/>
        </w:rPr>
        <w:t>Behöriga företrädare för myndigheter. S.</w:t>
      </w:r>
    </w:p>
    <w:p w:rsidR="00037DCF" w:rsidRPr="00604445" w:rsidRDefault="00037DCF" w:rsidP="00037DCF">
      <w:pPr>
        <w:pStyle w:val="Liststycke"/>
        <w:numPr>
          <w:ilvl w:val="0"/>
          <w:numId w:val="24"/>
        </w:numPr>
        <w:tabs>
          <w:tab w:val="left" w:pos="340"/>
        </w:tabs>
        <w:rPr>
          <w:sz w:val="20"/>
        </w:rPr>
      </w:pPr>
      <w:r w:rsidRPr="00604445">
        <w:rPr>
          <w:sz w:val="20"/>
        </w:rPr>
        <w:t>Hälso- och sjukvård till personer som vistas i Sverige utan tillstånd. S.</w:t>
      </w:r>
    </w:p>
    <w:p w:rsidR="00037DCF" w:rsidRPr="00604445" w:rsidRDefault="00037DCF" w:rsidP="00037DCF">
      <w:pPr>
        <w:pStyle w:val="Liststycke"/>
        <w:numPr>
          <w:ilvl w:val="0"/>
          <w:numId w:val="24"/>
        </w:numPr>
        <w:tabs>
          <w:tab w:val="left" w:pos="340"/>
        </w:tabs>
        <w:rPr>
          <w:sz w:val="20"/>
        </w:rPr>
      </w:pPr>
      <w:r w:rsidRPr="00604445">
        <w:rPr>
          <w:sz w:val="20"/>
        </w:rPr>
        <w:t>Ökning av aktiekapitalet i aktiemarknadsbolag. Ju.</w:t>
      </w:r>
    </w:p>
    <w:p w:rsidR="00037DCF" w:rsidRPr="00604445" w:rsidRDefault="00037DCF" w:rsidP="00037DCF">
      <w:pPr>
        <w:pStyle w:val="Liststycke"/>
        <w:numPr>
          <w:ilvl w:val="0"/>
          <w:numId w:val="24"/>
        </w:numPr>
        <w:tabs>
          <w:tab w:val="left" w:pos="340"/>
        </w:tabs>
        <w:rPr>
          <w:sz w:val="20"/>
        </w:rPr>
      </w:pPr>
      <w:r w:rsidRPr="00604445">
        <w:rPr>
          <w:sz w:val="20"/>
        </w:rPr>
        <w:t>Ändringar i växtskyddslagen. L.</w:t>
      </w:r>
    </w:p>
    <w:p w:rsidR="00037DCF" w:rsidRPr="00604445" w:rsidRDefault="00037DCF" w:rsidP="00037DCF">
      <w:pPr>
        <w:pStyle w:val="Liststycke"/>
        <w:numPr>
          <w:ilvl w:val="0"/>
          <w:numId w:val="24"/>
        </w:numPr>
        <w:tabs>
          <w:tab w:val="left" w:pos="340"/>
        </w:tabs>
        <w:rPr>
          <w:sz w:val="20"/>
        </w:rPr>
      </w:pPr>
      <w:r w:rsidRPr="00604445">
        <w:rPr>
          <w:sz w:val="20"/>
        </w:rPr>
        <w:t>OTC-derivat, centrala motparter och transaktionsregister. Fi.</w:t>
      </w:r>
    </w:p>
    <w:p w:rsidR="00037DCF" w:rsidRPr="00604445" w:rsidRDefault="00037DCF" w:rsidP="00037DCF">
      <w:pPr>
        <w:pStyle w:val="Liststycke"/>
        <w:numPr>
          <w:ilvl w:val="0"/>
          <w:numId w:val="24"/>
        </w:numPr>
        <w:tabs>
          <w:tab w:val="left" w:pos="340"/>
        </w:tabs>
        <w:rPr>
          <w:sz w:val="20"/>
        </w:rPr>
      </w:pPr>
      <w:r w:rsidRPr="00604445">
        <w:rPr>
          <w:sz w:val="20"/>
        </w:rPr>
        <w:t>Förlängd försöksverksamhet med trafiknykterhets</w:t>
      </w:r>
      <w:r>
        <w:rPr>
          <w:sz w:val="20"/>
        </w:rPr>
        <w:softHyphen/>
      </w:r>
      <w:r w:rsidRPr="00604445">
        <w:rPr>
          <w:sz w:val="20"/>
        </w:rPr>
        <w:t>kontrollanter i hamnar. Ju.</w:t>
      </w:r>
    </w:p>
    <w:p w:rsidR="00037DCF" w:rsidRPr="00604445" w:rsidRDefault="00037DCF" w:rsidP="00037DCF">
      <w:pPr>
        <w:pStyle w:val="Liststycke"/>
        <w:numPr>
          <w:ilvl w:val="0"/>
          <w:numId w:val="24"/>
        </w:numPr>
        <w:tabs>
          <w:tab w:val="left" w:pos="340"/>
        </w:tabs>
        <w:rPr>
          <w:sz w:val="20"/>
        </w:rPr>
      </w:pPr>
      <w:r w:rsidRPr="00604445">
        <w:rPr>
          <w:sz w:val="20"/>
        </w:rPr>
        <w:t>Anmälan enligt tjänste</w:t>
      </w:r>
      <w:r>
        <w:rPr>
          <w:sz w:val="20"/>
        </w:rPr>
        <w:softHyphen/>
      </w:r>
      <w:r w:rsidRPr="00604445">
        <w:rPr>
          <w:sz w:val="20"/>
        </w:rPr>
        <w:t>direktivet av förslag till vissa kommunala föreskrifter. UD.</w:t>
      </w:r>
    </w:p>
    <w:p w:rsidR="00037DCF" w:rsidRPr="00604445" w:rsidRDefault="00037DCF" w:rsidP="00037DCF">
      <w:pPr>
        <w:pStyle w:val="Liststycke"/>
        <w:numPr>
          <w:ilvl w:val="0"/>
          <w:numId w:val="24"/>
        </w:numPr>
        <w:tabs>
          <w:tab w:val="left" w:pos="340"/>
        </w:tabs>
        <w:rPr>
          <w:sz w:val="20"/>
        </w:rPr>
      </w:pPr>
      <w:r w:rsidRPr="00604445">
        <w:rPr>
          <w:sz w:val="20"/>
        </w:rPr>
        <w:t>Förverkande av fordon vid trafikbrott. Ju.</w:t>
      </w:r>
    </w:p>
    <w:p w:rsidR="00037DCF" w:rsidRPr="00604445" w:rsidRDefault="00037DCF" w:rsidP="00037DCF">
      <w:pPr>
        <w:pStyle w:val="Liststycke"/>
        <w:numPr>
          <w:ilvl w:val="0"/>
          <w:numId w:val="24"/>
        </w:numPr>
        <w:tabs>
          <w:tab w:val="left" w:pos="340"/>
        </w:tabs>
        <w:rPr>
          <w:sz w:val="20"/>
        </w:rPr>
      </w:pPr>
      <w:r w:rsidRPr="00604445">
        <w:rPr>
          <w:sz w:val="20"/>
        </w:rPr>
        <w:t>Införande av regressrätt för staten i samband med bekämpning av djursmittor. L.</w:t>
      </w:r>
    </w:p>
    <w:p w:rsidR="00037DCF" w:rsidRPr="00604445" w:rsidRDefault="00037DCF" w:rsidP="00037DCF">
      <w:pPr>
        <w:pStyle w:val="Liststycke"/>
        <w:numPr>
          <w:ilvl w:val="0"/>
          <w:numId w:val="24"/>
        </w:numPr>
        <w:tabs>
          <w:tab w:val="left" w:pos="340"/>
        </w:tabs>
        <w:rPr>
          <w:sz w:val="20"/>
        </w:rPr>
      </w:pPr>
      <w:r w:rsidRPr="00604445">
        <w:rPr>
          <w:sz w:val="20"/>
        </w:rPr>
        <w:t>Förlängd skyddstid för musik. Ju.</w:t>
      </w:r>
    </w:p>
    <w:p w:rsidR="00037DCF" w:rsidRPr="00604445" w:rsidRDefault="00037DCF" w:rsidP="00037DCF">
      <w:pPr>
        <w:pStyle w:val="Liststycke"/>
        <w:numPr>
          <w:ilvl w:val="0"/>
          <w:numId w:val="24"/>
        </w:numPr>
        <w:tabs>
          <w:tab w:val="left" w:pos="340"/>
        </w:tabs>
        <w:rPr>
          <w:sz w:val="20"/>
        </w:rPr>
      </w:pPr>
      <w:r>
        <w:rPr>
          <w:sz w:val="20"/>
        </w:rPr>
        <w:br w:type="column"/>
      </w:r>
      <w:r w:rsidRPr="00604445">
        <w:rPr>
          <w:sz w:val="20"/>
        </w:rPr>
        <w:lastRenderedPageBreak/>
        <w:t>Genomförande av EU:s direktiv om bekämpande av sexuella övergrepp mot barn, sexuell exploatering av barn och barnpornografi. Ju.</w:t>
      </w:r>
    </w:p>
    <w:p w:rsidR="00037DCF" w:rsidRPr="00604445" w:rsidRDefault="00037DCF" w:rsidP="00037DCF">
      <w:pPr>
        <w:pStyle w:val="Liststycke"/>
        <w:numPr>
          <w:ilvl w:val="0"/>
          <w:numId w:val="24"/>
        </w:numPr>
        <w:tabs>
          <w:tab w:val="left" w:pos="340"/>
        </w:tabs>
        <w:rPr>
          <w:sz w:val="20"/>
        </w:rPr>
      </w:pPr>
      <w:r w:rsidRPr="00604445">
        <w:rPr>
          <w:sz w:val="20"/>
        </w:rPr>
        <w:t>Avskaffande av steriliseringskrav som villkor för ändrad könstillhörighet. S.</w:t>
      </w:r>
    </w:p>
    <w:p w:rsidR="00037DCF" w:rsidRPr="00604445" w:rsidRDefault="00037DCF" w:rsidP="00037DCF">
      <w:pPr>
        <w:pStyle w:val="Liststycke"/>
        <w:numPr>
          <w:ilvl w:val="0"/>
          <w:numId w:val="24"/>
        </w:numPr>
        <w:tabs>
          <w:tab w:val="left" w:pos="340"/>
        </w:tabs>
        <w:rPr>
          <w:sz w:val="20"/>
        </w:rPr>
      </w:pPr>
      <w:r w:rsidRPr="00604445">
        <w:rPr>
          <w:sz w:val="20"/>
        </w:rPr>
        <w:t>Ett gränsöverskridande informationsutbyte om trafiksäkerhetsrelaterade brott. – Genomförande av Europaparlamentets och rådets direktiv 2011/82/EU. N.</w:t>
      </w:r>
    </w:p>
    <w:p w:rsidR="00037DCF" w:rsidRPr="00604445" w:rsidRDefault="00037DCF" w:rsidP="00037DCF">
      <w:pPr>
        <w:pStyle w:val="Liststycke"/>
        <w:numPr>
          <w:ilvl w:val="0"/>
          <w:numId w:val="24"/>
        </w:numPr>
        <w:tabs>
          <w:tab w:val="left" w:pos="340"/>
        </w:tabs>
        <w:rPr>
          <w:sz w:val="20"/>
        </w:rPr>
      </w:pPr>
      <w:r w:rsidRPr="00604445">
        <w:rPr>
          <w:sz w:val="20"/>
        </w:rPr>
        <w:t>Godkännande av ett irländskt protokoll som ska fogas till EU-fördraget och EUF-fördraget. SB.</w:t>
      </w:r>
    </w:p>
    <w:p w:rsidR="00037DCF" w:rsidRPr="00604445" w:rsidRDefault="00037DCF" w:rsidP="00037DCF">
      <w:pPr>
        <w:pStyle w:val="Liststycke"/>
        <w:numPr>
          <w:ilvl w:val="0"/>
          <w:numId w:val="24"/>
        </w:numPr>
        <w:tabs>
          <w:tab w:val="left" w:pos="340"/>
        </w:tabs>
        <w:rPr>
          <w:sz w:val="20"/>
        </w:rPr>
      </w:pPr>
      <w:r w:rsidRPr="00604445">
        <w:rPr>
          <w:sz w:val="20"/>
        </w:rPr>
        <w:t>En mer samlad myndighetsstruktur inom folkhälsoområdet. S.</w:t>
      </w:r>
    </w:p>
    <w:p w:rsidR="00037DCF" w:rsidRPr="00604445" w:rsidRDefault="00037DCF" w:rsidP="00037DCF">
      <w:pPr>
        <w:pStyle w:val="Liststycke"/>
        <w:numPr>
          <w:ilvl w:val="0"/>
          <w:numId w:val="24"/>
        </w:numPr>
        <w:tabs>
          <w:tab w:val="left" w:pos="340"/>
        </w:tabs>
        <w:rPr>
          <w:sz w:val="20"/>
        </w:rPr>
      </w:pPr>
      <w:r w:rsidRPr="00604445">
        <w:rPr>
          <w:sz w:val="20"/>
        </w:rPr>
        <w:t>Marknadsföring m.m. av modersmjölksersättning och tillskottsnäring. L.</w:t>
      </w:r>
    </w:p>
    <w:p w:rsidR="00037DCF" w:rsidRPr="00604445" w:rsidRDefault="00037DCF" w:rsidP="00037DCF">
      <w:pPr>
        <w:pStyle w:val="Liststycke"/>
        <w:numPr>
          <w:ilvl w:val="0"/>
          <w:numId w:val="24"/>
        </w:numPr>
        <w:tabs>
          <w:tab w:val="left" w:pos="340"/>
        </w:tabs>
        <w:rPr>
          <w:sz w:val="20"/>
        </w:rPr>
      </w:pPr>
      <w:r w:rsidRPr="00604445">
        <w:rPr>
          <w:sz w:val="20"/>
        </w:rPr>
        <w:t>Erkännande och verkställighet av beslut om utvidgat förverkande inom Europeiska unionen. Ju.</w:t>
      </w:r>
    </w:p>
    <w:p w:rsidR="00037DCF" w:rsidRPr="00604445" w:rsidRDefault="00037DCF" w:rsidP="00037DCF">
      <w:pPr>
        <w:pStyle w:val="Liststycke"/>
        <w:numPr>
          <w:ilvl w:val="0"/>
          <w:numId w:val="24"/>
        </w:numPr>
        <w:tabs>
          <w:tab w:val="left" w:pos="340"/>
        </w:tabs>
        <w:rPr>
          <w:sz w:val="20"/>
        </w:rPr>
      </w:pPr>
      <w:r w:rsidRPr="00604445">
        <w:rPr>
          <w:sz w:val="20"/>
        </w:rPr>
        <w:t>Sveriges tillträde till Europarådets konvention om förebyggande och bekämpning av våld mot kvinnor och av våld i hemmet samt vissa frågor om kontaktförbud avseende gemensam bostad. Ju.</w:t>
      </w:r>
    </w:p>
    <w:p w:rsidR="00037DCF" w:rsidRPr="00604445" w:rsidRDefault="00037DCF" w:rsidP="00037DCF">
      <w:pPr>
        <w:pStyle w:val="Liststycke"/>
        <w:numPr>
          <w:ilvl w:val="0"/>
          <w:numId w:val="24"/>
        </w:numPr>
        <w:tabs>
          <w:tab w:val="left" w:pos="340"/>
        </w:tabs>
        <w:rPr>
          <w:sz w:val="20"/>
        </w:rPr>
      </w:pPr>
      <w:r w:rsidRPr="00604445">
        <w:rPr>
          <w:sz w:val="20"/>
        </w:rPr>
        <w:t>Erkännande och verkställighet av utevarodomar inom Europeiska unionen. Ju.</w:t>
      </w:r>
    </w:p>
    <w:p w:rsidR="00037DCF" w:rsidRPr="00604445" w:rsidRDefault="00037DCF" w:rsidP="00037DCF">
      <w:pPr>
        <w:pStyle w:val="Liststycke"/>
        <w:numPr>
          <w:ilvl w:val="0"/>
          <w:numId w:val="24"/>
        </w:numPr>
        <w:tabs>
          <w:tab w:val="left" w:pos="340"/>
        </w:tabs>
        <w:rPr>
          <w:sz w:val="20"/>
        </w:rPr>
      </w:pPr>
      <w:r w:rsidRPr="00604445">
        <w:rPr>
          <w:sz w:val="20"/>
        </w:rPr>
        <w:t>Processrättsliga konsekvenser av Påföljdsutredningens förslag. Ju.</w:t>
      </w:r>
    </w:p>
    <w:p w:rsidR="00037DCF" w:rsidRPr="00604445" w:rsidRDefault="00037DCF" w:rsidP="00037DCF">
      <w:pPr>
        <w:pStyle w:val="Liststycke"/>
        <w:numPr>
          <w:ilvl w:val="0"/>
          <w:numId w:val="24"/>
        </w:numPr>
        <w:tabs>
          <w:tab w:val="left" w:pos="340"/>
        </w:tabs>
        <w:rPr>
          <w:sz w:val="20"/>
        </w:rPr>
      </w:pPr>
      <w:r>
        <w:rPr>
          <w:sz w:val="20"/>
        </w:rPr>
        <w:br w:type="column"/>
      </w:r>
      <w:r w:rsidRPr="00604445">
        <w:rPr>
          <w:sz w:val="20"/>
        </w:rPr>
        <w:lastRenderedPageBreak/>
        <w:t>Regionalt utvecklingsansvar i Jönköpings län. S.</w:t>
      </w:r>
    </w:p>
    <w:p w:rsidR="00037DCF" w:rsidRPr="00604445" w:rsidRDefault="00037DCF" w:rsidP="00037DCF">
      <w:pPr>
        <w:pStyle w:val="Liststycke"/>
        <w:numPr>
          <w:ilvl w:val="0"/>
          <w:numId w:val="24"/>
        </w:numPr>
        <w:tabs>
          <w:tab w:val="left" w:pos="340"/>
        </w:tabs>
        <w:rPr>
          <w:sz w:val="20"/>
        </w:rPr>
      </w:pPr>
      <w:r w:rsidRPr="00604445">
        <w:rPr>
          <w:sz w:val="20"/>
        </w:rPr>
        <w:t>Genomförande av ändringsdirektivet 2012/26/EU avseende säkerhetsöver</w:t>
      </w:r>
      <w:r>
        <w:rPr>
          <w:sz w:val="20"/>
        </w:rPr>
        <w:softHyphen/>
      </w:r>
      <w:r w:rsidRPr="00604445">
        <w:rPr>
          <w:sz w:val="20"/>
        </w:rPr>
        <w:t>vakning av läkemedel. S.</w:t>
      </w:r>
    </w:p>
    <w:p w:rsidR="00037DCF" w:rsidRPr="00604445" w:rsidRDefault="00037DCF" w:rsidP="00037DCF">
      <w:pPr>
        <w:pStyle w:val="Liststycke"/>
        <w:numPr>
          <w:ilvl w:val="0"/>
          <w:numId w:val="24"/>
        </w:numPr>
        <w:tabs>
          <w:tab w:val="left" w:pos="340"/>
        </w:tabs>
        <w:rPr>
          <w:sz w:val="20"/>
        </w:rPr>
      </w:pPr>
      <w:r w:rsidRPr="00604445">
        <w:rPr>
          <w:sz w:val="20"/>
        </w:rPr>
        <w:t>Graviditetspenning till egenföretagare på grund av risker i arbetsmiljön. S.</w:t>
      </w:r>
    </w:p>
    <w:p w:rsidR="00037DCF" w:rsidRPr="00604445" w:rsidRDefault="00037DCF" w:rsidP="00037DCF">
      <w:pPr>
        <w:pStyle w:val="Liststycke"/>
        <w:numPr>
          <w:ilvl w:val="0"/>
          <w:numId w:val="24"/>
        </w:numPr>
        <w:tabs>
          <w:tab w:val="left" w:pos="340"/>
        </w:tabs>
        <w:rPr>
          <w:sz w:val="20"/>
        </w:rPr>
      </w:pPr>
      <w:r>
        <w:rPr>
          <w:sz w:val="20"/>
        </w:rPr>
        <w:br w:type="column"/>
      </w:r>
      <w:r w:rsidRPr="00604445">
        <w:rPr>
          <w:sz w:val="20"/>
        </w:rPr>
        <w:lastRenderedPageBreak/>
        <w:t>EU-miljömärket. Ju.</w:t>
      </w:r>
    </w:p>
    <w:p w:rsidR="00037DCF" w:rsidRPr="00604445" w:rsidRDefault="00037DCF" w:rsidP="00037DCF">
      <w:pPr>
        <w:pStyle w:val="Liststycke"/>
        <w:numPr>
          <w:ilvl w:val="0"/>
          <w:numId w:val="24"/>
        </w:numPr>
        <w:tabs>
          <w:tab w:val="left" w:pos="340"/>
        </w:tabs>
        <w:rPr>
          <w:sz w:val="20"/>
        </w:rPr>
      </w:pPr>
      <w:r w:rsidRPr="00604445">
        <w:rPr>
          <w:sz w:val="20"/>
        </w:rPr>
        <w:t>Statligt stöd vid korttidsarbete – en ny åtgärd vid djupa kriser. Fi.</w:t>
      </w:r>
    </w:p>
    <w:p w:rsidR="00037DCF" w:rsidRPr="00604445" w:rsidRDefault="00037DCF" w:rsidP="00037DCF">
      <w:pPr>
        <w:pStyle w:val="Liststycke"/>
        <w:numPr>
          <w:ilvl w:val="0"/>
          <w:numId w:val="24"/>
        </w:numPr>
        <w:tabs>
          <w:tab w:val="left" w:pos="340"/>
        </w:tabs>
        <w:rPr>
          <w:sz w:val="20"/>
        </w:rPr>
      </w:pPr>
      <w:r w:rsidRPr="00604445">
        <w:rPr>
          <w:sz w:val="20"/>
        </w:rPr>
        <w:t>Uppföljning av rörlighetsdirektivets genomförande. Ju.</w:t>
      </w:r>
    </w:p>
    <w:p w:rsidR="00037DCF" w:rsidRPr="001931DF" w:rsidRDefault="00037DCF" w:rsidP="00037DCF">
      <w:pPr>
        <w:tabs>
          <w:tab w:val="left" w:pos="340"/>
        </w:tabs>
        <w:rPr>
          <w:sz w:val="20"/>
        </w:rPr>
      </w:pPr>
    </w:p>
    <w:p w:rsidR="00037DCF" w:rsidRPr="001931DF" w:rsidRDefault="00037DCF" w:rsidP="00037DCF">
      <w:pPr>
        <w:tabs>
          <w:tab w:val="left" w:pos="340"/>
        </w:tabs>
        <w:rPr>
          <w:sz w:val="20"/>
        </w:rPr>
      </w:pPr>
    </w:p>
    <w:p w:rsidR="00037DCF" w:rsidRPr="001931DF" w:rsidRDefault="00037DCF" w:rsidP="00037DCF">
      <w:pPr>
        <w:pStyle w:val="Rubrik1"/>
        <w:numPr>
          <w:ilvl w:val="0"/>
          <w:numId w:val="0"/>
        </w:numPr>
        <w:spacing w:before="0"/>
        <w:ind w:left="907"/>
        <w:rPr>
          <w:sz w:val="20"/>
        </w:rPr>
        <w:sectPr w:rsidR="00037DCF" w:rsidRPr="001931DF" w:rsidSect="0007545F">
          <w:type w:val="continuous"/>
          <w:pgSz w:w="9356" w:h="13721" w:code="9"/>
          <w:pgMar w:top="1134" w:right="2438" w:bottom="1191" w:left="737" w:header="0" w:footer="709" w:gutter="284"/>
          <w:cols w:num="2" w:space="568"/>
          <w:docGrid w:linePitch="245"/>
        </w:sectPr>
      </w:pPr>
    </w:p>
    <w:p w:rsidR="00037DCF" w:rsidRPr="001931DF" w:rsidRDefault="00037DCF" w:rsidP="00037DCF">
      <w:pPr>
        <w:pStyle w:val="Rubrik1"/>
        <w:numPr>
          <w:ilvl w:val="0"/>
          <w:numId w:val="0"/>
        </w:numPr>
        <w:spacing w:before="0"/>
        <w:rPr>
          <w:sz w:val="20"/>
        </w:rPr>
      </w:pPr>
    </w:p>
    <w:p w:rsidR="00037DCF" w:rsidRDefault="00037DCF" w:rsidP="00925127">
      <w:pPr>
        <w:pStyle w:val="Brdtextmedindrag"/>
        <w:sectPr w:rsidR="00037DCF" w:rsidSect="00037DCF">
          <w:headerReference w:type="even" r:id="rId60"/>
          <w:headerReference w:type="default" r:id="rId61"/>
          <w:type w:val="continuous"/>
          <w:pgSz w:w="9356" w:h="13721" w:code="9"/>
          <w:pgMar w:top="1417" w:right="2438" w:bottom="1191" w:left="737" w:header="0" w:footer="709" w:gutter="283"/>
          <w:cols w:space="720"/>
          <w:docGrid w:linePitch="245"/>
        </w:sectPr>
      </w:pPr>
    </w:p>
    <w:p w:rsidR="00037DCF" w:rsidRDefault="00037DCF" w:rsidP="00925127">
      <w:pPr>
        <w:pStyle w:val="Brdtextmedindrag"/>
      </w:pPr>
      <w:r>
        <w:lastRenderedPageBreak/>
        <w:br w:type="page"/>
      </w:r>
    </w:p>
    <w:p w:rsidR="00037DCF" w:rsidRDefault="00037DCF" w:rsidP="00037DCF">
      <w:pPr>
        <w:pStyle w:val="Rubrik1"/>
        <w:numPr>
          <w:ilvl w:val="0"/>
          <w:numId w:val="0"/>
        </w:numPr>
        <w:spacing w:before="0"/>
        <w:ind w:left="907" w:hanging="907"/>
      </w:pPr>
      <w:bookmarkStart w:id="708" w:name="_Toc348704952"/>
      <w:bookmarkStart w:id="709" w:name="_Toc349138100"/>
      <w:bookmarkStart w:id="710" w:name="_Toc349138440"/>
      <w:r>
        <w:lastRenderedPageBreak/>
        <w:t>Departementsserien 2012</w:t>
      </w:r>
      <w:bookmarkEnd w:id="708"/>
      <w:bookmarkEnd w:id="709"/>
      <w:bookmarkEnd w:id="710"/>
    </w:p>
    <w:p w:rsidR="00037DCF" w:rsidRDefault="00037DCF" w:rsidP="00037DCF">
      <w:pPr>
        <w:pStyle w:val="Rubrik2"/>
        <w:numPr>
          <w:ilvl w:val="0"/>
          <w:numId w:val="0"/>
        </w:numPr>
        <w:spacing w:after="240"/>
        <w:ind w:left="907" w:hanging="907"/>
      </w:pPr>
      <w:bookmarkStart w:id="711" w:name="_Toc348704953"/>
      <w:bookmarkStart w:id="712" w:name="_Toc349138101"/>
      <w:bookmarkStart w:id="713" w:name="_Toc349138441"/>
      <w:r>
        <w:t>Systematisk förteckning</w:t>
      </w:r>
      <w:bookmarkEnd w:id="711"/>
      <w:bookmarkEnd w:id="712"/>
      <w:bookmarkEnd w:id="713"/>
    </w:p>
    <w:p w:rsidR="00037DCF" w:rsidRDefault="00037DCF" w:rsidP="00037DCF">
      <w:pPr>
        <w:pStyle w:val="Rubrik3"/>
        <w:numPr>
          <w:ilvl w:val="0"/>
          <w:numId w:val="0"/>
        </w:numPr>
        <w:ind w:left="907" w:hanging="907"/>
        <w:sectPr w:rsidR="00037DCF" w:rsidSect="0007545F">
          <w:headerReference w:type="even" r:id="rId62"/>
          <w:headerReference w:type="default" r:id="rId63"/>
          <w:footerReference w:type="even" r:id="rId64"/>
          <w:footerReference w:type="default" r:id="rId65"/>
          <w:headerReference w:type="first" r:id="rId66"/>
          <w:footerReference w:type="first" r:id="rId67"/>
          <w:type w:val="continuous"/>
          <w:pgSz w:w="9356" w:h="13721" w:code="9"/>
          <w:pgMar w:top="794" w:right="2438" w:bottom="1191" w:left="737" w:header="0" w:footer="709" w:gutter="283"/>
          <w:cols w:space="720"/>
          <w:docGrid w:linePitch="245"/>
        </w:sectPr>
      </w:pPr>
    </w:p>
    <w:p w:rsidR="00037DCF" w:rsidRPr="00280F7D" w:rsidRDefault="00037DCF" w:rsidP="00037DCF">
      <w:pPr>
        <w:pStyle w:val="Rubrik3utannumrering"/>
        <w:spacing w:before="120"/>
      </w:pPr>
      <w:r w:rsidRPr="00280F7D">
        <w:lastRenderedPageBreak/>
        <w:t>Statsrådsberedningen</w:t>
      </w:r>
    </w:p>
    <w:p w:rsidR="00037DCF" w:rsidRPr="00280F7D" w:rsidRDefault="00037DCF" w:rsidP="00037DCF">
      <w:pPr>
        <w:rPr>
          <w:sz w:val="20"/>
        </w:rPr>
      </w:pPr>
      <w:r w:rsidRPr="00280F7D">
        <w:rPr>
          <w:sz w:val="20"/>
        </w:rPr>
        <w:t>Godkännande av ett irländskt protokoll som ska fogas till EU-fördraget och EUF-fördraget. [48]</w:t>
      </w:r>
    </w:p>
    <w:p w:rsidR="00037DCF" w:rsidRPr="00280F7D" w:rsidRDefault="00037DCF" w:rsidP="00037DCF">
      <w:pPr>
        <w:pStyle w:val="Rubrik3utannumrering"/>
      </w:pPr>
      <w:r w:rsidRPr="00280F7D">
        <w:t>Justitiedepartementet</w:t>
      </w:r>
    </w:p>
    <w:p w:rsidR="00037DCF" w:rsidRPr="00280F7D" w:rsidRDefault="00037DCF" w:rsidP="00037DCF">
      <w:pPr>
        <w:rPr>
          <w:sz w:val="20"/>
        </w:rPr>
      </w:pPr>
      <w:r w:rsidRPr="00280F7D">
        <w:rPr>
          <w:sz w:val="20"/>
        </w:rPr>
        <w:t>Skadestånd för miljöfarliga sjötransporter. [14]</w:t>
      </w:r>
    </w:p>
    <w:p w:rsidR="00037DCF" w:rsidRPr="00280F7D" w:rsidRDefault="00037DCF" w:rsidP="00037DCF">
      <w:pPr>
        <w:rPr>
          <w:sz w:val="20"/>
        </w:rPr>
      </w:pPr>
      <w:r w:rsidRPr="00280F7D">
        <w:rPr>
          <w:sz w:val="20"/>
        </w:rPr>
        <w:t>Överflyttning av vissa utlänningsärenden till den ordinarie migrationsprocessen samt borttagande av automatiskt uppskov vid ansökan om nåd. [17]</w:t>
      </w:r>
    </w:p>
    <w:p w:rsidR="00037DCF" w:rsidRPr="00280F7D" w:rsidRDefault="00037DCF" w:rsidP="00037DCF">
      <w:pPr>
        <w:rPr>
          <w:sz w:val="20"/>
        </w:rPr>
      </w:pPr>
      <w:r w:rsidRPr="00280F7D">
        <w:rPr>
          <w:sz w:val="20"/>
        </w:rPr>
        <w:t>Europarådskonventionen om ömsesidig rättslig hjälp i brottmål. Tillträde till det andra tilläggsprotokollet. [22]</w:t>
      </w:r>
    </w:p>
    <w:p w:rsidR="00037DCF" w:rsidRPr="00280F7D" w:rsidRDefault="00037DCF" w:rsidP="00037DCF">
      <w:pPr>
        <w:rPr>
          <w:sz w:val="20"/>
        </w:rPr>
      </w:pPr>
      <w:r w:rsidRPr="00280F7D">
        <w:rPr>
          <w:sz w:val="20"/>
        </w:rPr>
        <w:t>Genomförande av blåkortsdirektivet. [28]</w:t>
      </w:r>
    </w:p>
    <w:p w:rsidR="00037DCF" w:rsidRPr="00280F7D" w:rsidRDefault="00037DCF" w:rsidP="00037DCF">
      <w:pPr>
        <w:rPr>
          <w:sz w:val="20"/>
        </w:rPr>
      </w:pPr>
      <w:r w:rsidRPr="00280F7D">
        <w:rPr>
          <w:sz w:val="20"/>
        </w:rPr>
        <w:t>App to date. Konsumenternas rättsliga ställning när varor eller tjänster betalas via telefon-räkningen, m.m. [31]</w:t>
      </w:r>
    </w:p>
    <w:p w:rsidR="00037DCF" w:rsidRPr="00280F7D" w:rsidRDefault="00037DCF" w:rsidP="00037DCF">
      <w:pPr>
        <w:rPr>
          <w:sz w:val="20"/>
        </w:rPr>
      </w:pPr>
      <w:r w:rsidRPr="00280F7D">
        <w:rPr>
          <w:sz w:val="20"/>
        </w:rPr>
        <w:t>Internationella avvecklingsmekanismen för FN:s brottmålstribunaler. [32]</w:t>
      </w:r>
    </w:p>
    <w:p w:rsidR="00037DCF" w:rsidRPr="00280F7D" w:rsidRDefault="00037DCF" w:rsidP="00037DCF">
      <w:pPr>
        <w:rPr>
          <w:sz w:val="20"/>
        </w:rPr>
      </w:pPr>
      <w:r w:rsidRPr="00280F7D">
        <w:rPr>
          <w:sz w:val="20"/>
        </w:rPr>
        <w:t>Sekretess i det internationella samarbetet. [34]</w:t>
      </w:r>
    </w:p>
    <w:p w:rsidR="00037DCF" w:rsidRPr="00280F7D" w:rsidRDefault="00037DCF" w:rsidP="00037DCF">
      <w:pPr>
        <w:rPr>
          <w:sz w:val="20"/>
        </w:rPr>
      </w:pPr>
      <w:r w:rsidRPr="00280F7D">
        <w:rPr>
          <w:sz w:val="20"/>
        </w:rPr>
        <w:t>Ökning av aktiekapitalet i aktiemarknadsbolag. [37]</w:t>
      </w:r>
    </w:p>
    <w:p w:rsidR="00037DCF" w:rsidRPr="00280F7D" w:rsidRDefault="00037DCF" w:rsidP="00037DCF">
      <w:pPr>
        <w:rPr>
          <w:sz w:val="20"/>
        </w:rPr>
      </w:pPr>
      <w:r w:rsidRPr="00280F7D">
        <w:rPr>
          <w:sz w:val="20"/>
        </w:rPr>
        <w:t>Förlängd försöksverksamhet med trafiknykterhetskontrollanter i hamnar. [40]</w:t>
      </w:r>
    </w:p>
    <w:p w:rsidR="00037DCF" w:rsidRPr="00280F7D" w:rsidRDefault="00037DCF" w:rsidP="00037DCF">
      <w:pPr>
        <w:rPr>
          <w:sz w:val="20"/>
        </w:rPr>
      </w:pPr>
      <w:r w:rsidRPr="00280F7D">
        <w:rPr>
          <w:sz w:val="20"/>
        </w:rPr>
        <w:t>Förverkande av fordon vid trafikbrott. [42]</w:t>
      </w:r>
    </w:p>
    <w:p w:rsidR="00037DCF" w:rsidRPr="00280F7D" w:rsidRDefault="00037DCF" w:rsidP="00037DCF">
      <w:pPr>
        <w:rPr>
          <w:sz w:val="20"/>
        </w:rPr>
      </w:pPr>
      <w:r w:rsidRPr="00280F7D">
        <w:rPr>
          <w:sz w:val="20"/>
        </w:rPr>
        <w:t>Förlängd skyddstid för musik. [44]</w:t>
      </w:r>
    </w:p>
    <w:p w:rsidR="00037DCF" w:rsidRPr="00280F7D" w:rsidRDefault="00037DCF" w:rsidP="00037DCF">
      <w:pPr>
        <w:rPr>
          <w:sz w:val="20"/>
        </w:rPr>
      </w:pPr>
      <w:r w:rsidRPr="00280F7D">
        <w:rPr>
          <w:sz w:val="20"/>
        </w:rPr>
        <w:t xml:space="preserve">Genomförande av EU:s direktiv om bekämpande av sexuella övergrepp mot barn, sexuell </w:t>
      </w:r>
      <w:r w:rsidRPr="00280F7D">
        <w:rPr>
          <w:sz w:val="20"/>
        </w:rPr>
        <w:lastRenderedPageBreak/>
        <w:t>exploatering av barn och barnpornografi. [45]</w:t>
      </w:r>
    </w:p>
    <w:p w:rsidR="00037DCF" w:rsidRPr="00280F7D" w:rsidRDefault="00037DCF" w:rsidP="00037DCF">
      <w:pPr>
        <w:rPr>
          <w:sz w:val="20"/>
        </w:rPr>
      </w:pPr>
      <w:r w:rsidRPr="00280F7D">
        <w:rPr>
          <w:sz w:val="20"/>
        </w:rPr>
        <w:t>Erkännande och verkställighet av beslut om utvidgat förverkande inom Europeiska unionen. [51]</w:t>
      </w:r>
    </w:p>
    <w:p w:rsidR="00037DCF" w:rsidRPr="00280F7D" w:rsidRDefault="00037DCF" w:rsidP="00037DCF">
      <w:pPr>
        <w:rPr>
          <w:sz w:val="20"/>
        </w:rPr>
      </w:pPr>
      <w:r w:rsidRPr="00280F7D">
        <w:rPr>
          <w:sz w:val="20"/>
        </w:rPr>
        <w:t>Sveriges tillträde till Europarådets konvention om förebyggande och bekämpning av våld mot kvinnor och av våld i hemmet samt vissa frågor om kontaktförbud avseende gemensam bostad. [52]</w:t>
      </w:r>
    </w:p>
    <w:p w:rsidR="00037DCF" w:rsidRPr="00280F7D" w:rsidRDefault="00037DCF" w:rsidP="00037DCF">
      <w:pPr>
        <w:rPr>
          <w:sz w:val="20"/>
        </w:rPr>
      </w:pPr>
      <w:r w:rsidRPr="00280F7D">
        <w:rPr>
          <w:sz w:val="20"/>
        </w:rPr>
        <w:t>Erkännande och verkställighet av utevarodomar inom Europeiska unionen. [53]</w:t>
      </w:r>
    </w:p>
    <w:p w:rsidR="00037DCF" w:rsidRPr="00280F7D" w:rsidRDefault="00037DCF" w:rsidP="00037DCF">
      <w:pPr>
        <w:rPr>
          <w:sz w:val="20"/>
        </w:rPr>
      </w:pPr>
      <w:r w:rsidRPr="00280F7D">
        <w:rPr>
          <w:sz w:val="20"/>
        </w:rPr>
        <w:t>Processrättsliga konsekvenser av Påföljdsutredningens förslag. [54]</w:t>
      </w:r>
    </w:p>
    <w:p w:rsidR="00037DCF" w:rsidRPr="00280F7D" w:rsidRDefault="00037DCF" w:rsidP="00037DCF">
      <w:pPr>
        <w:rPr>
          <w:sz w:val="20"/>
        </w:rPr>
      </w:pPr>
      <w:r w:rsidRPr="00280F7D">
        <w:rPr>
          <w:sz w:val="20"/>
        </w:rPr>
        <w:t>EU-miljömärket. [58]</w:t>
      </w:r>
    </w:p>
    <w:p w:rsidR="00037DCF" w:rsidRPr="00280F7D" w:rsidRDefault="00037DCF" w:rsidP="00037DCF">
      <w:pPr>
        <w:rPr>
          <w:sz w:val="20"/>
        </w:rPr>
      </w:pPr>
      <w:r w:rsidRPr="00280F7D">
        <w:rPr>
          <w:sz w:val="20"/>
        </w:rPr>
        <w:t>Uppföljning av rörlighetsdirektivets genomförande. [60]</w:t>
      </w:r>
    </w:p>
    <w:p w:rsidR="00037DCF" w:rsidRPr="00280F7D" w:rsidRDefault="00037DCF" w:rsidP="00037DCF">
      <w:pPr>
        <w:pStyle w:val="Rubrik3utannumrering"/>
      </w:pPr>
      <w:r w:rsidRPr="00280F7D">
        <w:t>Utrikesdepartementet</w:t>
      </w:r>
    </w:p>
    <w:p w:rsidR="00037DCF" w:rsidRPr="00280F7D" w:rsidRDefault="00037DCF" w:rsidP="00037DCF">
      <w:pPr>
        <w:rPr>
          <w:sz w:val="20"/>
        </w:rPr>
      </w:pPr>
      <w:r w:rsidRPr="00280F7D">
        <w:rPr>
          <w:sz w:val="20"/>
        </w:rPr>
        <w:t>Kroatiens anslutning till Europeiska unionen. + Bilagedel. [19]</w:t>
      </w:r>
    </w:p>
    <w:p w:rsidR="00037DCF" w:rsidRPr="00280F7D" w:rsidRDefault="00037DCF" w:rsidP="00037DCF">
      <w:pPr>
        <w:rPr>
          <w:sz w:val="20"/>
        </w:rPr>
      </w:pPr>
      <w:r w:rsidRPr="00280F7D">
        <w:rPr>
          <w:sz w:val="20"/>
        </w:rPr>
        <w:t>Anmälan enligt tjänstedirektivet av förslag till vissa kommunala föreskrifter. [41]</w:t>
      </w:r>
    </w:p>
    <w:p w:rsidR="00037DCF" w:rsidRPr="00280F7D" w:rsidRDefault="00037DCF" w:rsidP="00037DCF">
      <w:pPr>
        <w:pStyle w:val="Rubrik3utannumrering"/>
      </w:pPr>
      <w:r w:rsidRPr="00280F7D">
        <w:t>Socialdepartementet</w:t>
      </w:r>
    </w:p>
    <w:p w:rsidR="00037DCF" w:rsidRPr="00280F7D" w:rsidRDefault="00037DCF" w:rsidP="00037DCF">
      <w:pPr>
        <w:rPr>
          <w:sz w:val="20"/>
        </w:rPr>
      </w:pPr>
      <w:r w:rsidRPr="00280F7D">
        <w:rPr>
          <w:sz w:val="20"/>
        </w:rPr>
        <w:t>Specialist i allmänmedicin – en yrkeskvalifikation för läkare i allmänpraktik. [2]</w:t>
      </w:r>
    </w:p>
    <w:p w:rsidR="00037DCF" w:rsidRPr="00280F7D" w:rsidRDefault="00037DCF" w:rsidP="00037DCF">
      <w:pPr>
        <w:rPr>
          <w:sz w:val="20"/>
        </w:rPr>
      </w:pPr>
      <w:r w:rsidRPr="00280F7D">
        <w:rPr>
          <w:sz w:val="20"/>
        </w:rPr>
        <w:t>Patientrörlighet i EU</w:t>
      </w:r>
    </w:p>
    <w:p w:rsidR="00037DCF" w:rsidRPr="00280F7D" w:rsidRDefault="00037DCF" w:rsidP="00037DCF">
      <w:pPr>
        <w:rPr>
          <w:sz w:val="20"/>
        </w:rPr>
      </w:pPr>
      <w:r w:rsidRPr="00280F7D">
        <w:rPr>
          <w:sz w:val="20"/>
        </w:rPr>
        <w:t>förslag till ny lag. [6]</w:t>
      </w:r>
    </w:p>
    <w:p w:rsidR="00037DCF" w:rsidRPr="00280F7D" w:rsidRDefault="00037DCF" w:rsidP="00037DCF">
      <w:pPr>
        <w:rPr>
          <w:sz w:val="20"/>
        </w:rPr>
      </w:pPr>
      <w:r w:rsidRPr="00280F7D">
        <w:rPr>
          <w:sz w:val="20"/>
        </w:rPr>
        <w:t>Karenstid för egenföretagare, m.m. [9]</w:t>
      </w:r>
    </w:p>
    <w:p w:rsidR="00037DCF" w:rsidRPr="00280F7D" w:rsidRDefault="00037DCF" w:rsidP="00037DCF">
      <w:pPr>
        <w:rPr>
          <w:sz w:val="20"/>
        </w:rPr>
      </w:pPr>
      <w:r w:rsidRPr="00280F7D">
        <w:rPr>
          <w:sz w:val="20"/>
        </w:rPr>
        <w:t>Kontrollköp – ålderskontroll vid försäljning av folköl, tobak och receptfria läkemedel. [11]</w:t>
      </w:r>
    </w:p>
    <w:p w:rsidR="00037DCF" w:rsidRPr="00280F7D" w:rsidRDefault="00037DCF" w:rsidP="00037DCF">
      <w:pPr>
        <w:rPr>
          <w:sz w:val="20"/>
        </w:rPr>
      </w:pPr>
      <w:r w:rsidRPr="00280F7D">
        <w:rPr>
          <w:sz w:val="20"/>
        </w:rPr>
        <w:lastRenderedPageBreak/>
        <w:t>Genomförande av ändringsdirektiv 2011/62/EU. Förhindrande av förfalskade läkemedel i den lagliga försörjningskedjan. [16]</w:t>
      </w:r>
    </w:p>
    <w:p w:rsidR="00037DCF" w:rsidRPr="00280F7D" w:rsidRDefault="00037DCF" w:rsidP="00037DCF">
      <w:pPr>
        <w:rPr>
          <w:sz w:val="20"/>
        </w:rPr>
      </w:pPr>
      <w:r w:rsidRPr="00280F7D">
        <w:rPr>
          <w:sz w:val="20"/>
        </w:rPr>
        <w:t>Inspektionen för vård och omsorg – en ny effektiv tillsynsmyndighet för hälso- och sjukvård och socialtjänst. [20]</w:t>
      </w:r>
    </w:p>
    <w:p w:rsidR="00037DCF" w:rsidRPr="00280F7D" w:rsidRDefault="00037DCF" w:rsidP="00037DCF">
      <w:pPr>
        <w:rPr>
          <w:sz w:val="20"/>
        </w:rPr>
      </w:pPr>
      <w:r w:rsidRPr="00280F7D">
        <w:rPr>
          <w:sz w:val="20"/>
        </w:rPr>
        <w:t>Ny myndighet för infrastrukturfrågor för vård och apotek. [21]</w:t>
      </w:r>
    </w:p>
    <w:p w:rsidR="00037DCF" w:rsidRPr="00280F7D" w:rsidRDefault="00037DCF" w:rsidP="00037DCF">
      <w:pPr>
        <w:rPr>
          <w:sz w:val="20"/>
        </w:rPr>
      </w:pPr>
      <w:r w:rsidRPr="00280F7D">
        <w:rPr>
          <w:sz w:val="20"/>
        </w:rPr>
        <w:t>Jobbstimulans inom det ekonomiska biståndet m.m. [26]</w:t>
      </w:r>
    </w:p>
    <w:p w:rsidR="00037DCF" w:rsidRPr="00280F7D" w:rsidRDefault="00037DCF" w:rsidP="00037DCF">
      <w:pPr>
        <w:rPr>
          <w:sz w:val="20"/>
        </w:rPr>
      </w:pPr>
      <w:r w:rsidRPr="00280F7D">
        <w:rPr>
          <w:sz w:val="20"/>
        </w:rPr>
        <w:t>Ändringar med anledning av förordningen (EG) nr 1223/2009 om kosmetiska produkter. [33]</w:t>
      </w:r>
    </w:p>
    <w:p w:rsidR="00037DCF" w:rsidRPr="00280F7D" w:rsidRDefault="00037DCF" w:rsidP="00037DCF">
      <w:pPr>
        <w:rPr>
          <w:sz w:val="20"/>
        </w:rPr>
      </w:pPr>
      <w:r w:rsidRPr="00280F7D">
        <w:rPr>
          <w:sz w:val="20"/>
        </w:rPr>
        <w:t>Behöriga företrädare för myndigheter. [35]</w:t>
      </w:r>
    </w:p>
    <w:p w:rsidR="00037DCF" w:rsidRPr="00280F7D" w:rsidRDefault="00037DCF" w:rsidP="00037DCF">
      <w:pPr>
        <w:rPr>
          <w:sz w:val="20"/>
        </w:rPr>
      </w:pPr>
      <w:r w:rsidRPr="00280F7D">
        <w:rPr>
          <w:sz w:val="20"/>
        </w:rPr>
        <w:t>Hälso- och sjukvård till personer som vistas i Sverige utan tillstånd. [36]</w:t>
      </w:r>
    </w:p>
    <w:p w:rsidR="00037DCF" w:rsidRPr="00280F7D" w:rsidRDefault="00037DCF" w:rsidP="00037DCF">
      <w:pPr>
        <w:rPr>
          <w:sz w:val="20"/>
        </w:rPr>
      </w:pPr>
      <w:r w:rsidRPr="00280F7D">
        <w:rPr>
          <w:sz w:val="20"/>
        </w:rPr>
        <w:t>Avskaffande av steriliseringskrav som villkor för ändrad könstillhörighet. [46]</w:t>
      </w:r>
    </w:p>
    <w:p w:rsidR="00037DCF" w:rsidRPr="00280F7D" w:rsidRDefault="00037DCF" w:rsidP="00037DCF">
      <w:pPr>
        <w:rPr>
          <w:sz w:val="20"/>
        </w:rPr>
      </w:pPr>
      <w:r w:rsidRPr="00280F7D">
        <w:rPr>
          <w:sz w:val="20"/>
        </w:rPr>
        <w:t>En mer samlad myndighetsstruktur inom folkhälsoområdet. [49]</w:t>
      </w:r>
    </w:p>
    <w:p w:rsidR="00037DCF" w:rsidRPr="00280F7D" w:rsidRDefault="00037DCF" w:rsidP="00037DCF">
      <w:pPr>
        <w:rPr>
          <w:sz w:val="20"/>
        </w:rPr>
      </w:pPr>
      <w:r w:rsidRPr="00280F7D">
        <w:rPr>
          <w:sz w:val="20"/>
        </w:rPr>
        <w:t>Regionalt utvecklingsansvar i Jönköpings län. [55]</w:t>
      </w:r>
    </w:p>
    <w:p w:rsidR="00037DCF" w:rsidRPr="00280F7D" w:rsidRDefault="00037DCF" w:rsidP="00037DCF">
      <w:pPr>
        <w:rPr>
          <w:sz w:val="20"/>
        </w:rPr>
      </w:pPr>
      <w:r w:rsidRPr="00280F7D">
        <w:rPr>
          <w:sz w:val="20"/>
        </w:rPr>
        <w:t>Genomförande av ändringsdirektivet 2012/26/EU avseende säkerhetsövervakning av läkemedel. [56]</w:t>
      </w:r>
    </w:p>
    <w:p w:rsidR="00037DCF" w:rsidRPr="00280F7D" w:rsidRDefault="00037DCF" w:rsidP="00037DCF">
      <w:pPr>
        <w:rPr>
          <w:sz w:val="20"/>
        </w:rPr>
      </w:pPr>
      <w:r w:rsidRPr="00280F7D">
        <w:rPr>
          <w:sz w:val="20"/>
        </w:rPr>
        <w:t>Graviditetspenning till egenföretagare på grund av risker i arbetsmiljön. [57]</w:t>
      </w:r>
    </w:p>
    <w:p w:rsidR="00037DCF" w:rsidRPr="00280F7D" w:rsidRDefault="00037DCF" w:rsidP="00037DCF">
      <w:pPr>
        <w:pStyle w:val="Rubrik3utannumrering"/>
      </w:pPr>
      <w:r w:rsidRPr="00280F7D">
        <w:t>Finansdepartementet</w:t>
      </w:r>
    </w:p>
    <w:p w:rsidR="00037DCF" w:rsidRPr="00280F7D" w:rsidRDefault="00037DCF" w:rsidP="00037DCF">
      <w:pPr>
        <w:rPr>
          <w:sz w:val="20"/>
        </w:rPr>
      </w:pPr>
      <w:r w:rsidRPr="00280F7D">
        <w:rPr>
          <w:sz w:val="20"/>
        </w:rPr>
        <w:t>Nya regler om prospekt. [1]</w:t>
      </w:r>
    </w:p>
    <w:p w:rsidR="00037DCF" w:rsidRPr="00280F7D" w:rsidRDefault="00037DCF" w:rsidP="00037DCF">
      <w:pPr>
        <w:rPr>
          <w:sz w:val="20"/>
        </w:rPr>
      </w:pPr>
      <w:r w:rsidRPr="00280F7D">
        <w:rPr>
          <w:sz w:val="20"/>
        </w:rPr>
        <w:t>Revision i finansiella företag. [4]</w:t>
      </w:r>
    </w:p>
    <w:p w:rsidR="00037DCF" w:rsidRPr="00280F7D" w:rsidRDefault="00037DCF" w:rsidP="00037DCF">
      <w:pPr>
        <w:rPr>
          <w:sz w:val="20"/>
        </w:rPr>
      </w:pPr>
      <w:r w:rsidRPr="00280F7D">
        <w:rPr>
          <w:sz w:val="20"/>
        </w:rPr>
        <w:t>Blankning [10]</w:t>
      </w:r>
    </w:p>
    <w:p w:rsidR="00037DCF" w:rsidRPr="00280F7D" w:rsidRDefault="00037DCF" w:rsidP="00037DCF">
      <w:pPr>
        <w:rPr>
          <w:sz w:val="20"/>
        </w:rPr>
      </w:pPr>
      <w:r w:rsidRPr="00280F7D">
        <w:rPr>
          <w:sz w:val="20"/>
        </w:rPr>
        <w:t>Fördraget om stabilitet, samordning och styrning inom ekonomiska och monetära unionen. [30]</w:t>
      </w:r>
    </w:p>
    <w:p w:rsidR="00037DCF" w:rsidRPr="00280F7D" w:rsidRDefault="00037DCF" w:rsidP="00037DCF">
      <w:pPr>
        <w:rPr>
          <w:sz w:val="20"/>
        </w:rPr>
      </w:pPr>
      <w:r w:rsidRPr="00280F7D">
        <w:rPr>
          <w:sz w:val="20"/>
        </w:rPr>
        <w:lastRenderedPageBreak/>
        <w:t>OTC-derivat, centrala motparter och transaktions-register. [39]</w:t>
      </w:r>
    </w:p>
    <w:p w:rsidR="00037DCF" w:rsidRPr="00280F7D" w:rsidRDefault="00037DCF" w:rsidP="00037DCF">
      <w:pPr>
        <w:rPr>
          <w:sz w:val="20"/>
        </w:rPr>
      </w:pPr>
      <w:r w:rsidRPr="00280F7D">
        <w:rPr>
          <w:sz w:val="20"/>
        </w:rPr>
        <w:t>Statligt stöd vid korttidsarbete – en ny åtgärd vid djupa kriser. [59]</w:t>
      </w:r>
    </w:p>
    <w:p w:rsidR="00037DCF" w:rsidRPr="00280F7D" w:rsidRDefault="00037DCF" w:rsidP="00037DCF">
      <w:pPr>
        <w:pStyle w:val="Rubrik3utannumrering"/>
      </w:pPr>
      <w:r w:rsidRPr="00280F7D">
        <w:t>Landsbygdsdepartementet</w:t>
      </w:r>
    </w:p>
    <w:p w:rsidR="00037DCF" w:rsidRPr="00280F7D" w:rsidRDefault="00037DCF" w:rsidP="00037DCF">
      <w:pPr>
        <w:rPr>
          <w:sz w:val="20"/>
        </w:rPr>
      </w:pPr>
      <w:r w:rsidRPr="00280F7D">
        <w:rPr>
          <w:sz w:val="20"/>
        </w:rPr>
        <w:t>En gemensam inlämningsfunktion för skogsägare. [29]</w:t>
      </w:r>
    </w:p>
    <w:p w:rsidR="00037DCF" w:rsidRPr="00280F7D" w:rsidRDefault="00037DCF" w:rsidP="00037DCF">
      <w:pPr>
        <w:rPr>
          <w:sz w:val="20"/>
        </w:rPr>
      </w:pPr>
      <w:r w:rsidRPr="00280F7D">
        <w:rPr>
          <w:sz w:val="20"/>
        </w:rPr>
        <w:t>Ändringar i växtskyddslagen. [38]</w:t>
      </w:r>
    </w:p>
    <w:p w:rsidR="00037DCF" w:rsidRPr="00280F7D" w:rsidRDefault="00037DCF" w:rsidP="00037DCF">
      <w:pPr>
        <w:rPr>
          <w:sz w:val="20"/>
        </w:rPr>
      </w:pPr>
      <w:r w:rsidRPr="00280F7D">
        <w:rPr>
          <w:sz w:val="20"/>
        </w:rPr>
        <w:t>Införande av regressrätt för staten i samband med bekämpning av djursmittor. [43]</w:t>
      </w:r>
    </w:p>
    <w:p w:rsidR="00037DCF" w:rsidRPr="00280F7D" w:rsidRDefault="00037DCF" w:rsidP="00037DCF">
      <w:pPr>
        <w:rPr>
          <w:sz w:val="20"/>
        </w:rPr>
      </w:pPr>
      <w:r w:rsidRPr="00280F7D">
        <w:rPr>
          <w:sz w:val="20"/>
        </w:rPr>
        <w:t>Marknadsföring m.m. av modersmjölksersättning och tillskottsnäring. [50]</w:t>
      </w:r>
    </w:p>
    <w:p w:rsidR="00037DCF" w:rsidRPr="00280F7D" w:rsidRDefault="00037DCF" w:rsidP="00037DCF">
      <w:pPr>
        <w:pStyle w:val="Rubrik3utannumrering"/>
      </w:pPr>
      <w:r w:rsidRPr="00280F7D">
        <w:t>Miljödepartementet</w:t>
      </w:r>
    </w:p>
    <w:p w:rsidR="00037DCF" w:rsidRPr="00280F7D" w:rsidRDefault="00037DCF" w:rsidP="00037DCF">
      <w:pPr>
        <w:rPr>
          <w:sz w:val="20"/>
        </w:rPr>
      </w:pPr>
      <w:r w:rsidRPr="00280F7D">
        <w:rPr>
          <w:sz w:val="20"/>
        </w:rPr>
        <w:t>Convention on nuclear safety 2012. extra ordinary meeting. The Swedish National Report. [18]</w:t>
      </w:r>
    </w:p>
    <w:p w:rsidR="00037DCF" w:rsidRPr="00280F7D" w:rsidRDefault="00037DCF" w:rsidP="00037DCF">
      <w:pPr>
        <w:rPr>
          <w:sz w:val="20"/>
        </w:rPr>
      </w:pPr>
      <w:r w:rsidRPr="00280F7D">
        <w:rPr>
          <w:sz w:val="20"/>
        </w:rPr>
        <w:t>Svenska miljömål – preciseringar av miljökvalitetsmålen och en första uppsättning etappmål. [23]</w:t>
      </w:r>
    </w:p>
    <w:p w:rsidR="00037DCF" w:rsidRPr="00280F7D" w:rsidRDefault="00037DCF" w:rsidP="00037DCF">
      <w:pPr>
        <w:pStyle w:val="Rubrik3utannumrering"/>
      </w:pPr>
      <w:r w:rsidRPr="00280F7D">
        <w:t>Näringsdepartementet</w:t>
      </w:r>
    </w:p>
    <w:p w:rsidR="00037DCF" w:rsidRPr="00280F7D" w:rsidRDefault="00037DCF" w:rsidP="00037DCF">
      <w:pPr>
        <w:rPr>
          <w:sz w:val="20"/>
        </w:rPr>
      </w:pPr>
      <w:r w:rsidRPr="00280F7D">
        <w:rPr>
          <w:sz w:val="20"/>
        </w:rPr>
        <w:t>Fordonsrelaterade skulder. [7]</w:t>
      </w:r>
    </w:p>
    <w:p w:rsidR="00037DCF" w:rsidRPr="00280F7D" w:rsidRDefault="00037DCF" w:rsidP="00037DCF">
      <w:pPr>
        <w:rPr>
          <w:sz w:val="20"/>
        </w:rPr>
      </w:pPr>
      <w:r w:rsidRPr="00280F7D">
        <w:rPr>
          <w:sz w:val="20"/>
        </w:rPr>
        <w:t>Bevakning ombord på svenska fartyg. [15]</w:t>
      </w:r>
    </w:p>
    <w:p w:rsidR="00037DCF" w:rsidRPr="00280F7D" w:rsidRDefault="00037DCF" w:rsidP="00037DCF">
      <w:pPr>
        <w:rPr>
          <w:sz w:val="20"/>
        </w:rPr>
      </w:pPr>
      <w:r w:rsidRPr="00280F7D">
        <w:rPr>
          <w:sz w:val="20"/>
        </w:rPr>
        <w:t>Ett gränsöverskridande informationsutbyte om trafiksäkerhetsrelaterade brott – Genomförande av Europaparlamentets och rådets direktiv 2011/82/EU. [47]</w:t>
      </w:r>
    </w:p>
    <w:p w:rsidR="00037DCF" w:rsidRPr="00280F7D" w:rsidRDefault="00037DCF" w:rsidP="00037DCF">
      <w:pPr>
        <w:pStyle w:val="Rubrik3utannumrering"/>
      </w:pPr>
      <w:r w:rsidRPr="00280F7D">
        <w:lastRenderedPageBreak/>
        <w:t>Kulturdepartementet</w:t>
      </w:r>
    </w:p>
    <w:p w:rsidR="00037DCF" w:rsidRPr="00280F7D" w:rsidRDefault="00037DCF" w:rsidP="00037DCF">
      <w:pPr>
        <w:rPr>
          <w:sz w:val="20"/>
        </w:rPr>
      </w:pPr>
      <w:r w:rsidRPr="00280F7D">
        <w:rPr>
          <w:sz w:val="20"/>
        </w:rPr>
        <w:t>Nationell samordning av hemslöjden – en översyn av Nämnden för hemslöjds-frågor. [8]</w:t>
      </w:r>
    </w:p>
    <w:p w:rsidR="00037DCF" w:rsidRPr="00280F7D" w:rsidRDefault="00037DCF" w:rsidP="00037DCF">
      <w:pPr>
        <w:rPr>
          <w:sz w:val="20"/>
        </w:rPr>
      </w:pPr>
      <w:r w:rsidRPr="00280F7D">
        <w:rPr>
          <w:sz w:val="20"/>
        </w:rPr>
        <w:t>En ny taltidningsverksamhet. [12]</w:t>
      </w:r>
    </w:p>
    <w:p w:rsidR="00037DCF" w:rsidRPr="00280F7D" w:rsidRDefault="00037DCF" w:rsidP="00037DCF">
      <w:pPr>
        <w:rPr>
          <w:sz w:val="20"/>
        </w:rPr>
      </w:pPr>
      <w:r w:rsidRPr="00280F7D">
        <w:rPr>
          <w:sz w:val="20"/>
        </w:rPr>
        <w:t>Ny bibliotekslag. [13]</w:t>
      </w:r>
    </w:p>
    <w:p w:rsidR="00037DCF" w:rsidRPr="00280F7D" w:rsidRDefault="00037DCF" w:rsidP="00D468B8">
      <w:pPr>
        <w:pStyle w:val="Rubrik3utannumrering"/>
        <w:ind w:right="-530"/>
      </w:pPr>
      <w:r w:rsidRPr="00280F7D">
        <w:t>Arbetsmarknadsdepartementet</w:t>
      </w:r>
    </w:p>
    <w:p w:rsidR="00037DCF" w:rsidRPr="00280F7D" w:rsidRDefault="00037DCF" w:rsidP="00037DCF">
      <w:pPr>
        <w:rPr>
          <w:sz w:val="20"/>
        </w:rPr>
      </w:pPr>
      <w:r w:rsidRPr="00280F7D">
        <w:rPr>
          <w:sz w:val="20"/>
        </w:rPr>
        <w:t>Rättssäkerhet och likabehandling i arbetslöshetsförsäkringen. [3]</w:t>
      </w:r>
    </w:p>
    <w:p w:rsidR="00037DCF" w:rsidRPr="00280F7D" w:rsidRDefault="00037DCF" w:rsidP="00037DCF">
      <w:pPr>
        <w:rPr>
          <w:sz w:val="20"/>
        </w:rPr>
      </w:pPr>
      <w:r w:rsidRPr="00280F7D">
        <w:rPr>
          <w:sz w:val="20"/>
        </w:rPr>
        <w:lastRenderedPageBreak/>
        <w:t>Behandling av personuppgifter vid Institutet för arbetsmarknads- och utbildningspolitisk utvärdering. [5]</w:t>
      </w:r>
    </w:p>
    <w:p w:rsidR="00037DCF" w:rsidRPr="00280F7D" w:rsidRDefault="00037DCF" w:rsidP="00037DCF">
      <w:pPr>
        <w:rPr>
          <w:sz w:val="20"/>
        </w:rPr>
      </w:pPr>
      <w:r w:rsidRPr="00280F7D">
        <w:rPr>
          <w:sz w:val="20"/>
        </w:rPr>
        <w:t>Utökad målgrupp för samhällsorientering. [24]</w:t>
      </w:r>
    </w:p>
    <w:p w:rsidR="00037DCF" w:rsidRPr="00280F7D" w:rsidRDefault="00037DCF" w:rsidP="00037DCF">
      <w:pPr>
        <w:rPr>
          <w:sz w:val="20"/>
        </w:rPr>
      </w:pPr>
      <w:r w:rsidRPr="00280F7D">
        <w:rPr>
          <w:sz w:val="20"/>
        </w:rPr>
        <w:t>Förstärkt skydd för arbetstagare med allmän visstidsanställning och vikariat. [25]</w:t>
      </w:r>
    </w:p>
    <w:p w:rsidR="00037DCF" w:rsidRPr="00280F7D" w:rsidRDefault="00037DCF" w:rsidP="00037DCF">
      <w:pPr>
        <w:rPr>
          <w:sz w:val="20"/>
        </w:rPr>
      </w:pPr>
      <w:r w:rsidRPr="00280F7D">
        <w:rPr>
          <w:sz w:val="20"/>
        </w:rPr>
        <w:t>Utvidgad målgrupp för etableringslagen. [27]</w:t>
      </w:r>
    </w:p>
    <w:p w:rsidR="00037DCF" w:rsidRDefault="00037DCF" w:rsidP="00925127">
      <w:pPr>
        <w:pStyle w:val="Brdtextmedindrag"/>
        <w:sectPr w:rsidR="00037DCF" w:rsidSect="00D71424">
          <w:headerReference w:type="even" r:id="rId68"/>
          <w:headerReference w:type="default" r:id="rId69"/>
          <w:type w:val="continuous"/>
          <w:pgSz w:w="9356" w:h="13721" w:code="9"/>
          <w:pgMar w:top="1417" w:right="2268" w:bottom="1191" w:left="737" w:header="0" w:footer="709" w:gutter="283"/>
          <w:cols w:num="2" w:space="720"/>
          <w:docGrid w:linePitch="245"/>
        </w:sectPr>
      </w:pPr>
    </w:p>
    <w:p w:rsidR="00037DCF" w:rsidRDefault="00037DCF" w:rsidP="00925127">
      <w:pPr>
        <w:pStyle w:val="Brdtextmedindrag"/>
      </w:pPr>
      <w:r>
        <w:lastRenderedPageBreak/>
        <w:br w:type="page"/>
      </w:r>
    </w:p>
    <w:p w:rsidR="00037DCF" w:rsidRDefault="00037DCF" w:rsidP="00037DCF">
      <w:pPr>
        <w:pStyle w:val="Rubrik1utannumrering"/>
        <w:spacing w:before="0"/>
      </w:pPr>
      <w:r>
        <w:lastRenderedPageBreak/>
        <w:t>Direktivregister, kronologisk ordning</w:t>
      </w:r>
    </w:p>
    <w:p w:rsidR="00037DCF" w:rsidRDefault="00037DCF" w:rsidP="00037DCF">
      <w:pPr>
        <w:pStyle w:val="Rubrik2utannumrering"/>
      </w:pPr>
      <w:r>
        <w:t>Kronologiskt register över kommittédirektiv som inte har redovisats i kommittéberättelsen tidigare</w:t>
      </w:r>
    </w:p>
    <w:p w:rsidR="00037DCF" w:rsidRDefault="00037DCF" w:rsidP="00037DCF">
      <w:pPr>
        <w:pStyle w:val="Brdtext"/>
      </w:pPr>
    </w:p>
    <w:tbl>
      <w:tblPr>
        <w:tblW w:w="0" w:type="auto"/>
        <w:tblLook w:val="01E0" w:firstRow="1" w:lastRow="1" w:firstColumn="1" w:lastColumn="1" w:noHBand="0" w:noVBand="0"/>
      </w:tblPr>
      <w:tblGrid>
        <w:gridCol w:w="1168"/>
        <w:gridCol w:w="3384"/>
        <w:gridCol w:w="1333"/>
      </w:tblGrid>
      <w:tr w:rsidR="00037DCF" w:rsidRPr="00377CB9" w:rsidTr="0007545F">
        <w:trPr>
          <w:cantSplit/>
          <w:tblHeader/>
        </w:trPr>
        <w:tc>
          <w:tcPr>
            <w:tcW w:w="1168" w:type="dxa"/>
            <w:tcBorders>
              <w:top w:val="single" w:sz="4" w:space="0" w:color="auto"/>
              <w:bottom w:val="single" w:sz="4" w:space="0" w:color="auto"/>
            </w:tcBorders>
            <w:tcMar>
              <w:top w:w="160" w:type="dxa"/>
              <w:bottom w:w="100" w:type="dxa"/>
            </w:tcMar>
          </w:tcPr>
          <w:p w:rsidR="00037DCF" w:rsidRPr="00377CB9" w:rsidRDefault="00037DCF" w:rsidP="0007545F">
            <w:pPr>
              <w:rPr>
                <w:b/>
                <w:sz w:val="20"/>
                <w:lang w:eastAsia="sv-SE"/>
              </w:rPr>
            </w:pPr>
            <w:r w:rsidRPr="00377CB9">
              <w:rPr>
                <w:b/>
                <w:sz w:val="20"/>
                <w:lang w:eastAsia="sv-SE"/>
              </w:rPr>
              <w:t>Direktiv nr</w:t>
            </w:r>
          </w:p>
        </w:tc>
        <w:tc>
          <w:tcPr>
            <w:tcW w:w="3384" w:type="dxa"/>
            <w:tcBorders>
              <w:top w:val="single" w:sz="4" w:space="0" w:color="auto"/>
              <w:bottom w:val="single" w:sz="4" w:space="0" w:color="auto"/>
            </w:tcBorders>
            <w:tcMar>
              <w:top w:w="160" w:type="dxa"/>
              <w:bottom w:w="100" w:type="dxa"/>
            </w:tcMar>
          </w:tcPr>
          <w:p w:rsidR="00037DCF" w:rsidRPr="00377CB9" w:rsidRDefault="00037DCF" w:rsidP="0007545F">
            <w:pPr>
              <w:suppressAutoHyphens/>
              <w:rPr>
                <w:b/>
                <w:sz w:val="20"/>
                <w:lang w:eastAsia="sv-SE"/>
              </w:rPr>
            </w:pPr>
            <w:r w:rsidRPr="00377CB9">
              <w:rPr>
                <w:b/>
                <w:sz w:val="20"/>
                <w:lang w:eastAsia="sv-SE"/>
              </w:rPr>
              <w:t xml:space="preserve">Direktiv och kommittébeteckning </w:t>
            </w:r>
          </w:p>
        </w:tc>
        <w:tc>
          <w:tcPr>
            <w:tcW w:w="1333" w:type="dxa"/>
            <w:tcBorders>
              <w:top w:val="single" w:sz="4" w:space="0" w:color="auto"/>
              <w:bottom w:val="single" w:sz="4" w:space="0" w:color="auto"/>
            </w:tcBorders>
            <w:tcMar>
              <w:top w:w="160" w:type="dxa"/>
              <w:bottom w:w="100" w:type="dxa"/>
            </w:tcMar>
          </w:tcPr>
          <w:p w:rsidR="00037DCF" w:rsidRPr="00377CB9" w:rsidRDefault="00037DCF" w:rsidP="0007545F">
            <w:pPr>
              <w:tabs>
                <w:tab w:val="left" w:pos="268"/>
              </w:tabs>
              <w:suppressAutoHyphens/>
              <w:ind w:left="268"/>
              <w:rPr>
                <w:b/>
                <w:sz w:val="20"/>
                <w:lang w:eastAsia="sv-SE"/>
              </w:rPr>
            </w:pPr>
            <w:r w:rsidRPr="00377CB9">
              <w:rPr>
                <w:b/>
                <w:sz w:val="20"/>
                <w:lang w:eastAsia="sv-SE"/>
              </w:rPr>
              <w:t>Nr</w:t>
            </w:r>
            <w:r>
              <w:rPr>
                <w:b/>
                <w:sz w:val="20"/>
                <w:lang w:eastAsia="sv-SE"/>
              </w:rPr>
              <w:t xml:space="preserve"> i</w:t>
            </w:r>
            <w:r>
              <w:rPr>
                <w:b/>
                <w:sz w:val="20"/>
                <w:lang w:eastAsia="sv-SE"/>
              </w:rPr>
              <w:br/>
              <w:t>KB/12</w:t>
            </w:r>
          </w:p>
        </w:tc>
      </w:tr>
      <w:tr w:rsidR="00037DCF" w:rsidRPr="00E51B0F" w:rsidTr="0007545F">
        <w:trPr>
          <w:cantSplit/>
        </w:trPr>
        <w:tc>
          <w:tcPr>
            <w:tcW w:w="1168" w:type="dxa"/>
            <w:tcBorders>
              <w:top w:val="single" w:sz="4" w:space="0" w:color="auto"/>
            </w:tcBorders>
            <w:tcMar>
              <w:top w:w="160" w:type="dxa"/>
              <w:bottom w:w="100" w:type="dxa"/>
            </w:tcMar>
          </w:tcPr>
          <w:p w:rsidR="00037DCF" w:rsidRPr="00E51B0F" w:rsidRDefault="00037DCF" w:rsidP="0007545F">
            <w:pPr>
              <w:rPr>
                <w:sz w:val="20"/>
              </w:rPr>
            </w:pPr>
            <w:r w:rsidRPr="00E51B0F">
              <w:rPr>
                <w:sz w:val="20"/>
              </w:rPr>
              <w:t>2012:1</w:t>
            </w:r>
          </w:p>
        </w:tc>
        <w:tc>
          <w:tcPr>
            <w:tcW w:w="3384" w:type="dxa"/>
            <w:tcBorders>
              <w:top w:val="single" w:sz="4" w:space="0" w:color="auto"/>
            </w:tcBorders>
            <w:tcMar>
              <w:top w:w="160" w:type="dxa"/>
              <w:bottom w:w="100" w:type="dxa"/>
            </w:tcMar>
          </w:tcPr>
          <w:p w:rsidR="00037DCF" w:rsidRPr="00E51B0F" w:rsidRDefault="00037DCF" w:rsidP="0007545F">
            <w:pPr>
              <w:rPr>
                <w:sz w:val="20"/>
              </w:rPr>
            </w:pPr>
            <w:r w:rsidRPr="00E51B0F">
              <w:rPr>
                <w:sz w:val="20"/>
              </w:rPr>
              <w:t>Tilläggsdirektiv till Utredningen om översyn av pensionsrelaterade åldersgränser och möjligheter för ett längre arbetsliv (S 2011:05)</w:t>
            </w:r>
          </w:p>
        </w:tc>
        <w:tc>
          <w:tcPr>
            <w:tcW w:w="1333" w:type="dxa"/>
            <w:tcBorders>
              <w:top w:val="single" w:sz="4" w:space="0" w:color="auto"/>
            </w:tcBorders>
            <w:tcMar>
              <w:top w:w="160" w:type="dxa"/>
              <w:bottom w:w="100" w:type="dxa"/>
            </w:tcMar>
          </w:tcPr>
          <w:p w:rsidR="00037DCF" w:rsidRPr="00E51B0F" w:rsidRDefault="00037DCF" w:rsidP="0007545F">
            <w:pPr>
              <w:tabs>
                <w:tab w:val="left" w:pos="268"/>
              </w:tabs>
              <w:ind w:left="268"/>
              <w:rPr>
                <w:sz w:val="20"/>
              </w:rPr>
            </w:pPr>
            <w:r>
              <w:rPr>
                <w:sz w:val="20"/>
              </w:rPr>
              <w:t>S 19</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2012:2</w:t>
            </w:r>
          </w:p>
        </w:tc>
        <w:tc>
          <w:tcPr>
            <w:tcW w:w="3384" w:type="dxa"/>
            <w:tcMar>
              <w:bottom w:w="100" w:type="dxa"/>
            </w:tcMar>
          </w:tcPr>
          <w:p w:rsidR="00037DCF" w:rsidRPr="00E51B0F" w:rsidRDefault="00037DCF" w:rsidP="0007545F">
            <w:pPr>
              <w:rPr>
                <w:sz w:val="20"/>
              </w:rPr>
            </w:pPr>
            <w:r w:rsidRPr="00E51B0F">
              <w:rPr>
                <w:sz w:val="20"/>
              </w:rPr>
              <w:t>Vissa medborgarskapsfrågor</w:t>
            </w:r>
            <w:r>
              <w:rPr>
                <w:sz w:val="20"/>
              </w:rPr>
              <w:t xml:space="preserve"> (A 2012:01)</w:t>
            </w:r>
          </w:p>
        </w:tc>
        <w:tc>
          <w:tcPr>
            <w:tcW w:w="1333" w:type="dxa"/>
            <w:tcMar>
              <w:bottom w:w="100" w:type="dxa"/>
            </w:tcMar>
          </w:tcPr>
          <w:p w:rsidR="00037DCF" w:rsidRPr="00E51B0F" w:rsidRDefault="00037DCF" w:rsidP="0007545F">
            <w:pPr>
              <w:tabs>
                <w:tab w:val="left" w:pos="268"/>
              </w:tabs>
              <w:ind w:left="268"/>
              <w:rPr>
                <w:sz w:val="20"/>
              </w:rPr>
            </w:pPr>
            <w:r>
              <w:rPr>
                <w:sz w:val="20"/>
              </w:rPr>
              <w:t>A 8</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2012:3</w:t>
            </w:r>
          </w:p>
        </w:tc>
        <w:tc>
          <w:tcPr>
            <w:tcW w:w="3384" w:type="dxa"/>
            <w:tcMar>
              <w:bottom w:w="100" w:type="dxa"/>
            </w:tcMar>
          </w:tcPr>
          <w:p w:rsidR="00037DCF" w:rsidRPr="00E51B0F" w:rsidRDefault="00037DCF" w:rsidP="0007545F">
            <w:pPr>
              <w:rPr>
                <w:sz w:val="20"/>
              </w:rPr>
            </w:pPr>
            <w:r w:rsidRPr="00E51B0F">
              <w:rPr>
                <w:sz w:val="20"/>
              </w:rPr>
              <w:t>Tilläggsdirektiv till Utredningen om förstärkt skydd mot främmande makts underrättelseverksamhet (Ju 2010:03)</w:t>
            </w:r>
          </w:p>
        </w:tc>
        <w:tc>
          <w:tcPr>
            <w:tcW w:w="1333" w:type="dxa"/>
            <w:tcMar>
              <w:bottom w:w="100" w:type="dxa"/>
            </w:tcMar>
          </w:tcPr>
          <w:p w:rsidR="00037DCF" w:rsidRPr="00E51B0F" w:rsidRDefault="00037DCF" w:rsidP="0007545F">
            <w:pPr>
              <w:tabs>
                <w:tab w:val="left" w:pos="268"/>
              </w:tabs>
              <w:ind w:left="268"/>
              <w:rPr>
                <w:sz w:val="20"/>
              </w:rPr>
            </w:pPr>
            <w:r>
              <w:rPr>
                <w:sz w:val="20"/>
              </w:rPr>
              <w:t>Ju 7</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2012:4</w:t>
            </w:r>
          </w:p>
        </w:tc>
        <w:tc>
          <w:tcPr>
            <w:tcW w:w="3384" w:type="dxa"/>
            <w:tcMar>
              <w:bottom w:w="100" w:type="dxa"/>
            </w:tcMar>
          </w:tcPr>
          <w:p w:rsidR="00037DCF" w:rsidRPr="00E51B0F" w:rsidRDefault="00037DCF" w:rsidP="0007545F">
            <w:pPr>
              <w:rPr>
                <w:sz w:val="20"/>
              </w:rPr>
            </w:pPr>
            <w:r w:rsidRPr="00E51B0F">
              <w:rPr>
                <w:sz w:val="20"/>
              </w:rPr>
              <w:t>Statlig försäkring vid krigsförhållanden och allvarliga krissituationer</w:t>
            </w:r>
            <w:r>
              <w:rPr>
                <w:sz w:val="20"/>
              </w:rPr>
              <w:t xml:space="preserve"> (Fi 2012:01)</w:t>
            </w:r>
          </w:p>
        </w:tc>
        <w:tc>
          <w:tcPr>
            <w:tcW w:w="1333" w:type="dxa"/>
            <w:tcMar>
              <w:bottom w:w="100" w:type="dxa"/>
            </w:tcMar>
          </w:tcPr>
          <w:p w:rsidR="00037DCF" w:rsidRPr="00E51B0F" w:rsidRDefault="00037DCF" w:rsidP="0007545F">
            <w:pPr>
              <w:tabs>
                <w:tab w:val="left" w:pos="268"/>
              </w:tabs>
              <w:ind w:left="268"/>
              <w:rPr>
                <w:sz w:val="20"/>
              </w:rPr>
            </w:pPr>
            <w:r>
              <w:rPr>
                <w:sz w:val="20"/>
              </w:rPr>
              <w:t>Fi 18</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2012:5</w:t>
            </w:r>
          </w:p>
        </w:tc>
        <w:tc>
          <w:tcPr>
            <w:tcW w:w="3384" w:type="dxa"/>
            <w:tcMar>
              <w:bottom w:w="100" w:type="dxa"/>
            </w:tcMar>
          </w:tcPr>
          <w:p w:rsidR="00037DCF" w:rsidRPr="00E51B0F" w:rsidRDefault="00037DCF" w:rsidP="0007545F">
            <w:pPr>
              <w:rPr>
                <w:sz w:val="20"/>
              </w:rPr>
            </w:pPr>
            <w:r w:rsidRPr="00E51B0F">
              <w:rPr>
                <w:sz w:val="20"/>
              </w:rPr>
              <w:t xml:space="preserve">Tilläggsdirektiv till utredningen En </w:t>
            </w:r>
            <w:r>
              <w:rPr>
                <w:sz w:val="20"/>
              </w:rPr>
              <w:t>effektiv Sevesolagstiftning (Fö </w:t>
            </w:r>
            <w:r w:rsidRPr="00E51B0F">
              <w:rPr>
                <w:sz w:val="20"/>
              </w:rPr>
              <w:t>2011:02)</w:t>
            </w:r>
          </w:p>
        </w:tc>
        <w:tc>
          <w:tcPr>
            <w:tcW w:w="1333" w:type="dxa"/>
            <w:tcMar>
              <w:bottom w:w="100" w:type="dxa"/>
            </w:tcMar>
          </w:tcPr>
          <w:p w:rsidR="00037DCF" w:rsidRPr="00E51B0F" w:rsidRDefault="00037DCF" w:rsidP="0007545F">
            <w:pPr>
              <w:tabs>
                <w:tab w:val="left" w:pos="268"/>
              </w:tabs>
              <w:ind w:left="268"/>
              <w:rPr>
                <w:sz w:val="20"/>
              </w:rPr>
            </w:pPr>
            <w:r>
              <w:rPr>
                <w:sz w:val="20"/>
              </w:rPr>
              <w:t>Fö 6</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2012:6</w:t>
            </w:r>
          </w:p>
        </w:tc>
        <w:tc>
          <w:tcPr>
            <w:tcW w:w="3384" w:type="dxa"/>
            <w:tcMar>
              <w:bottom w:w="100" w:type="dxa"/>
            </w:tcMar>
          </w:tcPr>
          <w:p w:rsidR="00037DCF" w:rsidRPr="00E51B0F" w:rsidRDefault="00037DCF" w:rsidP="0007545F">
            <w:pPr>
              <w:rPr>
                <w:sz w:val="20"/>
              </w:rPr>
            </w:pPr>
            <w:r w:rsidRPr="00E51B0F">
              <w:rPr>
                <w:sz w:val="20"/>
              </w:rPr>
              <w:t>Omstrukturering av statens bestånd av försvarsfastigheter</w:t>
            </w:r>
            <w:r>
              <w:rPr>
                <w:sz w:val="20"/>
              </w:rPr>
              <w:t xml:space="preserve"> (S 2012:01)</w:t>
            </w:r>
          </w:p>
        </w:tc>
        <w:tc>
          <w:tcPr>
            <w:tcW w:w="1333" w:type="dxa"/>
            <w:tcMar>
              <w:bottom w:w="100" w:type="dxa"/>
            </w:tcMar>
          </w:tcPr>
          <w:p w:rsidR="00037DCF" w:rsidRPr="00E51B0F" w:rsidRDefault="00037DCF" w:rsidP="0007545F">
            <w:pPr>
              <w:tabs>
                <w:tab w:val="left" w:pos="268"/>
              </w:tabs>
              <w:ind w:left="268"/>
              <w:rPr>
                <w:sz w:val="20"/>
              </w:rPr>
            </w:pPr>
            <w:r>
              <w:rPr>
                <w:sz w:val="20"/>
              </w:rPr>
              <w:t>S 30</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2012:7</w:t>
            </w:r>
          </w:p>
        </w:tc>
        <w:tc>
          <w:tcPr>
            <w:tcW w:w="3384" w:type="dxa"/>
            <w:tcMar>
              <w:bottom w:w="100" w:type="dxa"/>
            </w:tcMar>
          </w:tcPr>
          <w:p w:rsidR="00037DCF" w:rsidRPr="00E51B0F" w:rsidRDefault="00037DCF" w:rsidP="0007545F">
            <w:pPr>
              <w:rPr>
                <w:sz w:val="20"/>
              </w:rPr>
            </w:pPr>
            <w:r w:rsidRPr="00E51B0F">
              <w:rPr>
                <w:sz w:val="20"/>
              </w:rPr>
              <w:t>Omstrukturering av statens bestånd av vissa kulturfastigheter</w:t>
            </w:r>
            <w:r>
              <w:rPr>
                <w:sz w:val="20"/>
              </w:rPr>
              <w:t xml:space="preserve"> (S 2012:02)</w:t>
            </w:r>
          </w:p>
        </w:tc>
        <w:tc>
          <w:tcPr>
            <w:tcW w:w="1333" w:type="dxa"/>
            <w:tcMar>
              <w:bottom w:w="100" w:type="dxa"/>
            </w:tcMar>
          </w:tcPr>
          <w:p w:rsidR="00037DCF" w:rsidRPr="00E51B0F" w:rsidRDefault="00037DCF" w:rsidP="0007545F">
            <w:pPr>
              <w:tabs>
                <w:tab w:val="left" w:pos="268"/>
              </w:tabs>
              <w:ind w:left="268"/>
              <w:rPr>
                <w:sz w:val="20"/>
              </w:rPr>
            </w:pPr>
            <w:r>
              <w:rPr>
                <w:sz w:val="20"/>
              </w:rPr>
              <w:t>S 31</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2012:8</w:t>
            </w:r>
          </w:p>
        </w:tc>
        <w:tc>
          <w:tcPr>
            <w:tcW w:w="3384" w:type="dxa"/>
            <w:tcMar>
              <w:bottom w:w="100" w:type="dxa"/>
            </w:tcMar>
          </w:tcPr>
          <w:p w:rsidR="00037DCF" w:rsidRPr="00E51B0F" w:rsidRDefault="00037DCF" w:rsidP="0007545F">
            <w:pPr>
              <w:rPr>
                <w:sz w:val="20"/>
              </w:rPr>
            </w:pPr>
            <w:r w:rsidRPr="00E51B0F">
              <w:rPr>
                <w:sz w:val="20"/>
              </w:rPr>
              <w:t>Tilläggsdirekti</w:t>
            </w:r>
            <w:r>
              <w:rPr>
                <w:sz w:val="20"/>
              </w:rPr>
              <w:t>v till Tomträtts- och arrendeut</w:t>
            </w:r>
            <w:r w:rsidRPr="00E51B0F">
              <w:rPr>
                <w:sz w:val="20"/>
              </w:rPr>
              <w:t>redningen (Ju 2011:08)</w:t>
            </w:r>
          </w:p>
        </w:tc>
        <w:tc>
          <w:tcPr>
            <w:tcW w:w="1333" w:type="dxa"/>
            <w:tcMar>
              <w:bottom w:w="100" w:type="dxa"/>
            </w:tcMar>
          </w:tcPr>
          <w:p w:rsidR="00037DCF" w:rsidRPr="00E51B0F" w:rsidRDefault="00037DCF" w:rsidP="0007545F">
            <w:pPr>
              <w:tabs>
                <w:tab w:val="left" w:pos="268"/>
              </w:tabs>
              <w:ind w:left="268"/>
              <w:rPr>
                <w:sz w:val="20"/>
              </w:rPr>
            </w:pPr>
            <w:r>
              <w:rPr>
                <w:sz w:val="20"/>
              </w:rPr>
              <w:t>Ju 22</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2012:9</w:t>
            </w:r>
          </w:p>
        </w:tc>
        <w:tc>
          <w:tcPr>
            <w:tcW w:w="3384" w:type="dxa"/>
            <w:tcMar>
              <w:bottom w:w="100" w:type="dxa"/>
            </w:tcMar>
          </w:tcPr>
          <w:p w:rsidR="00037DCF" w:rsidRPr="00E51B0F" w:rsidRDefault="00037DCF" w:rsidP="0007545F">
            <w:pPr>
              <w:rPr>
                <w:sz w:val="20"/>
              </w:rPr>
            </w:pPr>
            <w:r w:rsidRPr="00E51B0F">
              <w:rPr>
                <w:sz w:val="20"/>
              </w:rPr>
              <w:t>Tilläggsdirektiv till Utredningen om vissa hemliga tvångs</w:t>
            </w:r>
            <w:r>
              <w:rPr>
                <w:sz w:val="20"/>
              </w:rPr>
              <w:t>medel (Ju </w:t>
            </w:r>
            <w:r w:rsidRPr="00E51B0F">
              <w:rPr>
                <w:sz w:val="20"/>
              </w:rPr>
              <w:t>2010:08)</w:t>
            </w:r>
          </w:p>
        </w:tc>
        <w:tc>
          <w:tcPr>
            <w:tcW w:w="1333" w:type="dxa"/>
            <w:tcMar>
              <w:bottom w:w="100" w:type="dxa"/>
            </w:tcMar>
          </w:tcPr>
          <w:p w:rsidR="00037DCF" w:rsidRPr="00E51B0F" w:rsidRDefault="00037DCF" w:rsidP="0007545F">
            <w:pPr>
              <w:tabs>
                <w:tab w:val="left" w:pos="268"/>
              </w:tabs>
              <w:ind w:left="268"/>
              <w:rPr>
                <w:sz w:val="20"/>
              </w:rPr>
            </w:pPr>
            <w:r>
              <w:rPr>
                <w:sz w:val="20"/>
              </w:rPr>
              <w:t>Ju 10</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2012:10</w:t>
            </w:r>
          </w:p>
        </w:tc>
        <w:tc>
          <w:tcPr>
            <w:tcW w:w="3384" w:type="dxa"/>
            <w:tcMar>
              <w:bottom w:w="100" w:type="dxa"/>
            </w:tcMar>
          </w:tcPr>
          <w:p w:rsidR="00037DCF" w:rsidRPr="00E51B0F" w:rsidRDefault="00037DCF" w:rsidP="0007545F">
            <w:pPr>
              <w:rPr>
                <w:sz w:val="20"/>
              </w:rPr>
            </w:pPr>
            <w:r w:rsidRPr="00E51B0F">
              <w:rPr>
                <w:sz w:val="20"/>
              </w:rPr>
              <w:t>Tilläggsdirektiv till Utredningen om utvärdering av upphandlingsregel</w:t>
            </w:r>
            <w:r>
              <w:rPr>
                <w:sz w:val="20"/>
              </w:rPr>
              <w:softHyphen/>
            </w:r>
            <w:r w:rsidRPr="00E51B0F">
              <w:rPr>
                <w:sz w:val="20"/>
              </w:rPr>
              <w:t>verket och översyn av upphandlings</w:t>
            </w:r>
            <w:r>
              <w:rPr>
                <w:sz w:val="20"/>
              </w:rPr>
              <w:softHyphen/>
              <w:t>statistiken (Fi 2010:06)</w:t>
            </w:r>
          </w:p>
        </w:tc>
        <w:tc>
          <w:tcPr>
            <w:tcW w:w="1333" w:type="dxa"/>
            <w:tcMar>
              <w:bottom w:w="100" w:type="dxa"/>
            </w:tcMar>
          </w:tcPr>
          <w:p w:rsidR="00037DCF" w:rsidRPr="00E51B0F" w:rsidRDefault="00037DCF" w:rsidP="0007545F">
            <w:pPr>
              <w:tabs>
                <w:tab w:val="left" w:pos="268"/>
              </w:tabs>
              <w:ind w:left="268"/>
              <w:rPr>
                <w:sz w:val="20"/>
              </w:rPr>
            </w:pPr>
            <w:r>
              <w:rPr>
                <w:sz w:val="20"/>
              </w:rPr>
              <w:t>S 14</w:t>
            </w:r>
          </w:p>
        </w:tc>
      </w:tr>
      <w:tr w:rsidR="00037DCF" w:rsidRPr="00E51B0F" w:rsidTr="0007545F">
        <w:trPr>
          <w:cantSplit/>
        </w:trPr>
        <w:tc>
          <w:tcPr>
            <w:tcW w:w="1168" w:type="dxa"/>
            <w:tcMar>
              <w:bottom w:w="100" w:type="dxa"/>
            </w:tcMar>
          </w:tcPr>
          <w:p w:rsidR="00037DCF" w:rsidRPr="00E51B0F" w:rsidRDefault="00037DCF" w:rsidP="0024049D">
            <w:pPr>
              <w:rPr>
                <w:sz w:val="20"/>
              </w:rPr>
            </w:pPr>
            <w:r w:rsidRPr="00E51B0F">
              <w:rPr>
                <w:sz w:val="20"/>
              </w:rPr>
              <w:t>2012:11</w:t>
            </w:r>
          </w:p>
        </w:tc>
        <w:tc>
          <w:tcPr>
            <w:tcW w:w="3384" w:type="dxa"/>
            <w:tcMar>
              <w:bottom w:w="100" w:type="dxa"/>
            </w:tcMar>
          </w:tcPr>
          <w:p w:rsidR="00037DCF" w:rsidRPr="00FC201D" w:rsidRDefault="00037DCF" w:rsidP="0024049D">
            <w:pPr>
              <w:rPr>
                <w:sz w:val="20"/>
              </w:rPr>
            </w:pPr>
            <w:r w:rsidRPr="00FC201D">
              <w:rPr>
                <w:sz w:val="20"/>
              </w:rPr>
              <w:t>Tilläggsdirektiv till Utredningen om ett samordnat och effektivare statligt upphandlingsstöd (S 2011:09)</w:t>
            </w:r>
          </w:p>
        </w:tc>
        <w:tc>
          <w:tcPr>
            <w:tcW w:w="1333" w:type="dxa"/>
            <w:tcMar>
              <w:bottom w:w="100" w:type="dxa"/>
            </w:tcMar>
          </w:tcPr>
          <w:p w:rsidR="00037DCF" w:rsidRPr="00E51B0F" w:rsidRDefault="00037DCF" w:rsidP="0024049D">
            <w:pPr>
              <w:tabs>
                <w:tab w:val="left" w:pos="268"/>
              </w:tabs>
              <w:ind w:left="268"/>
              <w:rPr>
                <w:sz w:val="20"/>
              </w:rPr>
            </w:pPr>
            <w:r>
              <w:rPr>
                <w:sz w:val="20"/>
              </w:rPr>
              <w:t>S 23</w:t>
            </w:r>
          </w:p>
        </w:tc>
      </w:tr>
      <w:tr w:rsidR="00037DCF" w:rsidRPr="00E51B0F" w:rsidTr="0007545F">
        <w:trPr>
          <w:cantSplit/>
        </w:trPr>
        <w:tc>
          <w:tcPr>
            <w:tcW w:w="1168" w:type="dxa"/>
            <w:tcMar>
              <w:bottom w:w="100" w:type="dxa"/>
            </w:tcMar>
          </w:tcPr>
          <w:p w:rsidR="00037DCF" w:rsidRPr="00E51B0F" w:rsidRDefault="00037DCF" w:rsidP="0024049D">
            <w:pPr>
              <w:spacing w:before="120"/>
              <w:rPr>
                <w:sz w:val="20"/>
              </w:rPr>
            </w:pPr>
            <w:r w:rsidRPr="00E51B0F">
              <w:rPr>
                <w:sz w:val="20"/>
              </w:rPr>
              <w:lastRenderedPageBreak/>
              <w:t>2012:12</w:t>
            </w:r>
          </w:p>
        </w:tc>
        <w:tc>
          <w:tcPr>
            <w:tcW w:w="3384" w:type="dxa"/>
            <w:tcMar>
              <w:bottom w:w="100" w:type="dxa"/>
            </w:tcMar>
          </w:tcPr>
          <w:p w:rsidR="00037DCF" w:rsidRPr="00E51B0F" w:rsidRDefault="00037DCF" w:rsidP="0024049D">
            <w:pPr>
              <w:spacing w:before="120"/>
              <w:rPr>
                <w:sz w:val="20"/>
              </w:rPr>
            </w:pPr>
            <w:r w:rsidRPr="00E51B0F">
              <w:rPr>
                <w:sz w:val="20"/>
              </w:rPr>
              <w:t>Tilläggsdirektiv till Utredningen om kvinnor som utsätts för våld efter att ha beviljats uppehållstillstånd i Sverige på grund av anknytning (U 2011:02)</w:t>
            </w:r>
          </w:p>
        </w:tc>
        <w:tc>
          <w:tcPr>
            <w:tcW w:w="1333" w:type="dxa"/>
            <w:tcMar>
              <w:bottom w:w="100" w:type="dxa"/>
            </w:tcMar>
          </w:tcPr>
          <w:p w:rsidR="00037DCF" w:rsidRPr="00C504FC" w:rsidRDefault="00037DCF" w:rsidP="0024049D">
            <w:pPr>
              <w:tabs>
                <w:tab w:val="left" w:pos="268"/>
              </w:tabs>
              <w:spacing w:before="120"/>
              <w:ind w:left="268"/>
              <w:rPr>
                <w:sz w:val="20"/>
              </w:rPr>
            </w:pPr>
            <w:r>
              <w:rPr>
                <w:sz w:val="20"/>
              </w:rPr>
              <w:t>U 5</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2012:13</w:t>
            </w:r>
          </w:p>
        </w:tc>
        <w:tc>
          <w:tcPr>
            <w:tcW w:w="3384" w:type="dxa"/>
            <w:tcMar>
              <w:bottom w:w="100" w:type="dxa"/>
            </w:tcMar>
          </w:tcPr>
          <w:p w:rsidR="00037DCF" w:rsidRPr="00FC201D" w:rsidRDefault="00037DCF" w:rsidP="0007545F">
            <w:pPr>
              <w:rPr>
                <w:sz w:val="20"/>
              </w:rPr>
            </w:pPr>
            <w:r w:rsidRPr="00FC201D">
              <w:rPr>
                <w:sz w:val="20"/>
              </w:rPr>
              <w:t>Tilläggsdirektiv till Polisorganisations</w:t>
            </w:r>
            <w:r>
              <w:rPr>
                <w:sz w:val="20"/>
              </w:rPr>
              <w:softHyphen/>
            </w:r>
            <w:r w:rsidRPr="00FC201D">
              <w:rPr>
                <w:sz w:val="20"/>
              </w:rPr>
              <w:t>kommittén (Ju 2010:09)</w:t>
            </w:r>
          </w:p>
        </w:tc>
        <w:tc>
          <w:tcPr>
            <w:tcW w:w="1333" w:type="dxa"/>
            <w:tcMar>
              <w:bottom w:w="100" w:type="dxa"/>
            </w:tcMar>
          </w:tcPr>
          <w:p w:rsidR="00037DCF" w:rsidRPr="00FC201D" w:rsidRDefault="00037DCF" w:rsidP="0007545F">
            <w:pPr>
              <w:tabs>
                <w:tab w:val="left" w:pos="268"/>
              </w:tabs>
              <w:ind w:left="268"/>
              <w:rPr>
                <w:sz w:val="20"/>
              </w:rPr>
            </w:pPr>
            <w:r>
              <w:rPr>
                <w:sz w:val="20"/>
              </w:rPr>
              <w:t>Ju 11</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2012:14</w:t>
            </w:r>
          </w:p>
        </w:tc>
        <w:tc>
          <w:tcPr>
            <w:tcW w:w="3384" w:type="dxa"/>
            <w:tcMar>
              <w:bottom w:w="100" w:type="dxa"/>
            </w:tcMar>
          </w:tcPr>
          <w:p w:rsidR="00037DCF" w:rsidRPr="00FC201D" w:rsidRDefault="00037DCF" w:rsidP="0007545F">
            <w:pPr>
              <w:rPr>
                <w:sz w:val="20"/>
              </w:rPr>
            </w:pPr>
            <w:r w:rsidRPr="00FC201D">
              <w:rPr>
                <w:sz w:val="20"/>
              </w:rPr>
              <w:t>Stärkt rättssäkerhet i skatteförfarandet</w:t>
            </w:r>
            <w:r>
              <w:rPr>
                <w:sz w:val="20"/>
              </w:rPr>
              <w:t xml:space="preserve"> (Fi 2012:02)</w:t>
            </w:r>
          </w:p>
        </w:tc>
        <w:tc>
          <w:tcPr>
            <w:tcW w:w="1333" w:type="dxa"/>
            <w:tcMar>
              <w:bottom w:w="100" w:type="dxa"/>
            </w:tcMar>
          </w:tcPr>
          <w:p w:rsidR="00037DCF" w:rsidRPr="00FC201D" w:rsidRDefault="00037DCF" w:rsidP="0007545F">
            <w:pPr>
              <w:tabs>
                <w:tab w:val="left" w:pos="268"/>
              </w:tabs>
              <w:ind w:left="268"/>
              <w:rPr>
                <w:sz w:val="20"/>
              </w:rPr>
            </w:pPr>
            <w:r>
              <w:rPr>
                <w:sz w:val="20"/>
              </w:rPr>
              <w:t>Fi 19</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2012:15</w:t>
            </w:r>
          </w:p>
        </w:tc>
        <w:tc>
          <w:tcPr>
            <w:tcW w:w="3384" w:type="dxa"/>
            <w:tcMar>
              <w:bottom w:w="100" w:type="dxa"/>
            </w:tcMar>
          </w:tcPr>
          <w:p w:rsidR="00037DCF" w:rsidRPr="00FC201D" w:rsidRDefault="00037DCF" w:rsidP="0007545F">
            <w:pPr>
              <w:rPr>
                <w:sz w:val="20"/>
              </w:rPr>
            </w:pPr>
            <w:r w:rsidRPr="00FC201D">
              <w:rPr>
                <w:sz w:val="20"/>
              </w:rPr>
              <w:t>Tilläggsdirektiv till Statistik</w:t>
            </w:r>
            <w:r>
              <w:rPr>
                <w:sz w:val="20"/>
              </w:rPr>
              <w:softHyphen/>
            </w:r>
            <w:r w:rsidRPr="00FC201D">
              <w:rPr>
                <w:sz w:val="20"/>
              </w:rPr>
              <w:t>utredningen 2012 (Fi 2011:05)</w:t>
            </w:r>
          </w:p>
        </w:tc>
        <w:tc>
          <w:tcPr>
            <w:tcW w:w="1333" w:type="dxa"/>
            <w:tcMar>
              <w:bottom w:w="100" w:type="dxa"/>
            </w:tcMar>
          </w:tcPr>
          <w:p w:rsidR="00037DCF" w:rsidRPr="00FC201D" w:rsidRDefault="00037DCF" w:rsidP="0007545F">
            <w:pPr>
              <w:tabs>
                <w:tab w:val="left" w:pos="268"/>
              </w:tabs>
              <w:ind w:left="268"/>
              <w:rPr>
                <w:sz w:val="20"/>
              </w:rPr>
            </w:pPr>
            <w:r>
              <w:rPr>
                <w:sz w:val="20"/>
              </w:rPr>
              <w:t>Fi 10</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2012:16</w:t>
            </w:r>
          </w:p>
        </w:tc>
        <w:tc>
          <w:tcPr>
            <w:tcW w:w="3384" w:type="dxa"/>
            <w:tcMar>
              <w:bottom w:w="100" w:type="dxa"/>
            </w:tcMar>
          </w:tcPr>
          <w:p w:rsidR="00037DCF" w:rsidRPr="00FC201D" w:rsidRDefault="00037DCF" w:rsidP="0007545F">
            <w:pPr>
              <w:rPr>
                <w:sz w:val="20"/>
              </w:rPr>
            </w:pPr>
            <w:r w:rsidRPr="00FC201D">
              <w:rPr>
                <w:sz w:val="20"/>
              </w:rPr>
              <w:t>Bättre förutsättningar för gode män och förvaltare</w:t>
            </w:r>
            <w:r>
              <w:rPr>
                <w:sz w:val="20"/>
              </w:rPr>
              <w:t xml:space="preserve"> (Ju  2012:01)</w:t>
            </w:r>
          </w:p>
        </w:tc>
        <w:tc>
          <w:tcPr>
            <w:tcW w:w="1333" w:type="dxa"/>
            <w:tcMar>
              <w:bottom w:w="100" w:type="dxa"/>
            </w:tcMar>
          </w:tcPr>
          <w:p w:rsidR="00037DCF" w:rsidRPr="00FC201D" w:rsidRDefault="00037DCF" w:rsidP="0007545F">
            <w:pPr>
              <w:tabs>
                <w:tab w:val="left" w:pos="268"/>
              </w:tabs>
              <w:ind w:left="268"/>
              <w:rPr>
                <w:sz w:val="20"/>
              </w:rPr>
            </w:pPr>
            <w:r>
              <w:rPr>
                <w:sz w:val="20"/>
              </w:rPr>
              <w:t>Ju 31</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2012:17</w:t>
            </w:r>
          </w:p>
        </w:tc>
        <w:tc>
          <w:tcPr>
            <w:tcW w:w="3384" w:type="dxa"/>
            <w:tcMar>
              <w:bottom w:w="100" w:type="dxa"/>
            </w:tcMar>
          </w:tcPr>
          <w:p w:rsidR="00037DCF" w:rsidRPr="00FC201D" w:rsidRDefault="00037DCF" w:rsidP="0007545F">
            <w:pPr>
              <w:rPr>
                <w:sz w:val="20"/>
              </w:rPr>
            </w:pPr>
            <w:r w:rsidRPr="00FC201D">
              <w:rPr>
                <w:sz w:val="20"/>
              </w:rPr>
              <w:t>Utformning av beslut och domar inom migrationsområdet</w:t>
            </w:r>
            <w:r>
              <w:rPr>
                <w:sz w:val="20"/>
              </w:rPr>
              <w:t xml:space="preserve"> (Ju 2012:02)</w:t>
            </w:r>
          </w:p>
        </w:tc>
        <w:tc>
          <w:tcPr>
            <w:tcW w:w="1333" w:type="dxa"/>
            <w:tcMar>
              <w:bottom w:w="100" w:type="dxa"/>
            </w:tcMar>
          </w:tcPr>
          <w:p w:rsidR="00037DCF" w:rsidRPr="00FC201D" w:rsidRDefault="00037DCF" w:rsidP="0007545F">
            <w:pPr>
              <w:tabs>
                <w:tab w:val="left" w:pos="268"/>
              </w:tabs>
              <w:ind w:left="268"/>
              <w:rPr>
                <w:sz w:val="20"/>
              </w:rPr>
            </w:pPr>
            <w:r>
              <w:rPr>
                <w:sz w:val="20"/>
              </w:rPr>
              <w:t>Ju 32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2012:18</w:t>
            </w:r>
          </w:p>
        </w:tc>
        <w:tc>
          <w:tcPr>
            <w:tcW w:w="3384" w:type="dxa"/>
            <w:tcMar>
              <w:bottom w:w="100" w:type="dxa"/>
            </w:tcMar>
          </w:tcPr>
          <w:p w:rsidR="00037DCF" w:rsidRPr="00FC201D" w:rsidRDefault="00037DCF" w:rsidP="0007545F">
            <w:pPr>
              <w:rPr>
                <w:sz w:val="20"/>
              </w:rPr>
            </w:pPr>
            <w:r w:rsidRPr="00FC201D">
              <w:rPr>
                <w:sz w:val="20"/>
              </w:rPr>
              <w:t>Tilläggsdirektiv till Utredningen om översyn av de statliga verksamheterna in</w:t>
            </w:r>
            <w:r>
              <w:rPr>
                <w:sz w:val="20"/>
              </w:rPr>
              <w:t>om vård- och omsorgssystemet (S </w:t>
            </w:r>
            <w:r w:rsidRPr="00FC201D">
              <w:rPr>
                <w:sz w:val="20"/>
              </w:rPr>
              <w:t>2011:01)</w:t>
            </w:r>
          </w:p>
        </w:tc>
        <w:tc>
          <w:tcPr>
            <w:tcW w:w="1333" w:type="dxa"/>
            <w:tcMar>
              <w:bottom w:w="100" w:type="dxa"/>
            </w:tcMar>
          </w:tcPr>
          <w:p w:rsidR="00037DCF" w:rsidRPr="00FC201D" w:rsidRDefault="00037DCF" w:rsidP="0007545F">
            <w:pPr>
              <w:tabs>
                <w:tab w:val="left" w:pos="268"/>
              </w:tabs>
              <w:ind w:left="268"/>
              <w:rPr>
                <w:sz w:val="20"/>
              </w:rPr>
            </w:pPr>
            <w:r>
              <w:rPr>
                <w:sz w:val="20"/>
              </w:rPr>
              <w:t>S 16</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2012:19</w:t>
            </w:r>
          </w:p>
        </w:tc>
        <w:tc>
          <w:tcPr>
            <w:tcW w:w="3384" w:type="dxa"/>
            <w:tcMar>
              <w:bottom w:w="100" w:type="dxa"/>
            </w:tcMar>
          </w:tcPr>
          <w:p w:rsidR="00037DCF" w:rsidRPr="00FC201D" w:rsidRDefault="00037DCF" w:rsidP="0007545F">
            <w:pPr>
              <w:rPr>
                <w:sz w:val="20"/>
              </w:rPr>
            </w:pPr>
            <w:r w:rsidRPr="00FC201D">
              <w:rPr>
                <w:sz w:val="20"/>
              </w:rPr>
              <w:t>Skärpningar i vapenlagstiftningen</w:t>
            </w:r>
            <w:r>
              <w:rPr>
                <w:sz w:val="20"/>
              </w:rPr>
              <w:t xml:space="preserve"> (Ju 2012:03)</w:t>
            </w:r>
          </w:p>
        </w:tc>
        <w:tc>
          <w:tcPr>
            <w:tcW w:w="1333" w:type="dxa"/>
            <w:tcMar>
              <w:bottom w:w="100" w:type="dxa"/>
            </w:tcMar>
          </w:tcPr>
          <w:p w:rsidR="00037DCF" w:rsidRPr="00FC201D" w:rsidRDefault="00037DCF" w:rsidP="0007545F">
            <w:pPr>
              <w:tabs>
                <w:tab w:val="left" w:pos="268"/>
              </w:tabs>
              <w:ind w:left="268"/>
              <w:rPr>
                <w:sz w:val="20"/>
              </w:rPr>
            </w:pPr>
            <w:r>
              <w:rPr>
                <w:sz w:val="20"/>
              </w:rPr>
              <w:t>Ju 33</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2012:20</w:t>
            </w:r>
          </w:p>
        </w:tc>
        <w:tc>
          <w:tcPr>
            <w:tcW w:w="3384" w:type="dxa"/>
            <w:tcMar>
              <w:bottom w:w="100" w:type="dxa"/>
            </w:tcMar>
          </w:tcPr>
          <w:p w:rsidR="00037DCF" w:rsidRPr="00FC201D" w:rsidRDefault="00037DCF" w:rsidP="0007545F">
            <w:pPr>
              <w:rPr>
                <w:sz w:val="20"/>
              </w:rPr>
            </w:pPr>
            <w:r w:rsidRPr="00FC201D">
              <w:rPr>
                <w:sz w:val="20"/>
              </w:rPr>
              <w:t>Tilläggsdirektiv till Utredningen o</w:t>
            </w:r>
            <w:r>
              <w:rPr>
                <w:sz w:val="20"/>
              </w:rPr>
              <w:t>m vissa hemliga tvångsmedel (Ju </w:t>
            </w:r>
            <w:r w:rsidRPr="00FC201D">
              <w:rPr>
                <w:sz w:val="20"/>
              </w:rPr>
              <w:t>2010:08)</w:t>
            </w:r>
          </w:p>
        </w:tc>
        <w:tc>
          <w:tcPr>
            <w:tcW w:w="1333" w:type="dxa"/>
            <w:tcMar>
              <w:bottom w:w="100" w:type="dxa"/>
            </w:tcMar>
          </w:tcPr>
          <w:p w:rsidR="00037DCF" w:rsidRPr="00FC201D" w:rsidRDefault="00037DCF" w:rsidP="0007545F">
            <w:pPr>
              <w:tabs>
                <w:tab w:val="left" w:pos="268"/>
              </w:tabs>
              <w:ind w:left="268"/>
              <w:rPr>
                <w:sz w:val="20"/>
              </w:rPr>
            </w:pPr>
            <w:r>
              <w:rPr>
                <w:sz w:val="20"/>
              </w:rPr>
              <w:t>Ju 10</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2012:21</w:t>
            </w:r>
          </w:p>
        </w:tc>
        <w:tc>
          <w:tcPr>
            <w:tcW w:w="3384" w:type="dxa"/>
            <w:tcMar>
              <w:bottom w:w="100" w:type="dxa"/>
            </w:tcMar>
          </w:tcPr>
          <w:p w:rsidR="00037DCF" w:rsidRPr="00FC201D" w:rsidRDefault="00037DCF" w:rsidP="0007545F">
            <w:pPr>
              <w:rPr>
                <w:sz w:val="20"/>
              </w:rPr>
            </w:pPr>
            <w:r w:rsidRPr="00FC201D">
              <w:rPr>
                <w:sz w:val="20"/>
              </w:rPr>
              <w:t>Tilläggsdirektiv till Utredningen om ett effektivare arbete mot främlings</w:t>
            </w:r>
            <w:r>
              <w:rPr>
                <w:sz w:val="20"/>
              </w:rPr>
              <w:softHyphen/>
            </w:r>
            <w:r w:rsidRPr="00FC201D">
              <w:rPr>
                <w:sz w:val="20"/>
              </w:rPr>
              <w:t>fientlighet och l</w:t>
            </w:r>
            <w:r>
              <w:rPr>
                <w:sz w:val="20"/>
              </w:rPr>
              <w:t>iknande former av intolerans (A </w:t>
            </w:r>
            <w:r w:rsidRPr="00FC201D">
              <w:rPr>
                <w:sz w:val="20"/>
              </w:rPr>
              <w:t>2011:02)</w:t>
            </w:r>
          </w:p>
        </w:tc>
        <w:tc>
          <w:tcPr>
            <w:tcW w:w="1333" w:type="dxa"/>
            <w:tcMar>
              <w:bottom w:w="100" w:type="dxa"/>
            </w:tcMar>
          </w:tcPr>
          <w:p w:rsidR="00037DCF" w:rsidRPr="00FC201D" w:rsidRDefault="00037DCF" w:rsidP="0007545F">
            <w:pPr>
              <w:tabs>
                <w:tab w:val="left" w:pos="268"/>
              </w:tabs>
              <w:ind w:left="268"/>
              <w:rPr>
                <w:sz w:val="20"/>
              </w:rPr>
            </w:pPr>
            <w:r>
              <w:rPr>
                <w:sz w:val="20"/>
              </w:rPr>
              <w:t>A 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2012:22</w:t>
            </w:r>
          </w:p>
        </w:tc>
        <w:tc>
          <w:tcPr>
            <w:tcW w:w="3384" w:type="dxa"/>
            <w:tcMar>
              <w:bottom w:w="100" w:type="dxa"/>
            </w:tcMar>
          </w:tcPr>
          <w:p w:rsidR="00037DCF" w:rsidRPr="00FC201D" w:rsidRDefault="00037DCF" w:rsidP="0007545F">
            <w:pPr>
              <w:rPr>
                <w:sz w:val="20"/>
              </w:rPr>
            </w:pPr>
            <w:r w:rsidRPr="00FC201D">
              <w:rPr>
                <w:sz w:val="20"/>
              </w:rPr>
              <w:t>Översyn av regleringen om tjänste</w:t>
            </w:r>
            <w:r>
              <w:rPr>
                <w:sz w:val="20"/>
              </w:rPr>
              <w:softHyphen/>
            </w:r>
            <w:r w:rsidRPr="00FC201D">
              <w:rPr>
                <w:sz w:val="20"/>
              </w:rPr>
              <w:t>pension samt beskattningen av livförsäkringsföretag</w:t>
            </w:r>
            <w:r>
              <w:rPr>
                <w:sz w:val="20"/>
              </w:rPr>
              <w:t xml:space="preserve"> (Fi 2012:03)</w:t>
            </w:r>
          </w:p>
        </w:tc>
        <w:tc>
          <w:tcPr>
            <w:tcW w:w="1333" w:type="dxa"/>
            <w:tcMar>
              <w:bottom w:w="100" w:type="dxa"/>
            </w:tcMar>
          </w:tcPr>
          <w:p w:rsidR="00037DCF" w:rsidRPr="00FC201D" w:rsidRDefault="00037DCF" w:rsidP="0007545F">
            <w:pPr>
              <w:tabs>
                <w:tab w:val="left" w:pos="268"/>
              </w:tabs>
              <w:ind w:left="268"/>
              <w:rPr>
                <w:sz w:val="20"/>
              </w:rPr>
            </w:pPr>
            <w:r>
              <w:rPr>
                <w:sz w:val="20"/>
              </w:rPr>
              <w:t>Fi 20</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2012:23</w:t>
            </w:r>
          </w:p>
        </w:tc>
        <w:tc>
          <w:tcPr>
            <w:tcW w:w="3384" w:type="dxa"/>
            <w:tcMar>
              <w:bottom w:w="100" w:type="dxa"/>
            </w:tcMar>
          </w:tcPr>
          <w:p w:rsidR="00037DCF" w:rsidRPr="00FC201D" w:rsidRDefault="00037DCF" w:rsidP="0007545F">
            <w:pPr>
              <w:rPr>
                <w:sz w:val="20"/>
              </w:rPr>
            </w:pPr>
            <w:r w:rsidRPr="00FC201D">
              <w:rPr>
                <w:sz w:val="20"/>
              </w:rPr>
              <w:t>Tilläggsdirektiv till Utredningen om förbättrad tillgång till personuppgifter inom och mellan hälso- och sjukvården och socialtjänsten m.m. (S 2011:13)</w:t>
            </w:r>
          </w:p>
        </w:tc>
        <w:tc>
          <w:tcPr>
            <w:tcW w:w="1333" w:type="dxa"/>
            <w:tcMar>
              <w:bottom w:w="100" w:type="dxa"/>
            </w:tcMar>
          </w:tcPr>
          <w:p w:rsidR="00037DCF" w:rsidRPr="00FC201D" w:rsidRDefault="00037DCF" w:rsidP="0007545F">
            <w:pPr>
              <w:tabs>
                <w:tab w:val="left" w:pos="268"/>
              </w:tabs>
              <w:ind w:left="268"/>
              <w:rPr>
                <w:sz w:val="20"/>
              </w:rPr>
            </w:pPr>
            <w:r>
              <w:rPr>
                <w:sz w:val="20"/>
              </w:rPr>
              <w:t>S 27</w:t>
            </w:r>
          </w:p>
        </w:tc>
      </w:tr>
      <w:tr w:rsidR="00037DCF" w:rsidRPr="00FC201D" w:rsidTr="0007545F">
        <w:trPr>
          <w:cantSplit/>
        </w:trPr>
        <w:tc>
          <w:tcPr>
            <w:tcW w:w="1168" w:type="dxa"/>
            <w:tcMar>
              <w:bottom w:w="100" w:type="dxa"/>
            </w:tcMar>
          </w:tcPr>
          <w:p w:rsidR="00037DCF" w:rsidRPr="00FC201D" w:rsidRDefault="00037DCF" w:rsidP="0007545F">
            <w:pPr>
              <w:spacing w:before="120"/>
              <w:rPr>
                <w:sz w:val="20"/>
              </w:rPr>
            </w:pPr>
            <w:r w:rsidRPr="00FC201D">
              <w:rPr>
                <w:sz w:val="20"/>
              </w:rPr>
              <w:t>2012:24</w:t>
            </w:r>
          </w:p>
        </w:tc>
        <w:tc>
          <w:tcPr>
            <w:tcW w:w="3384" w:type="dxa"/>
            <w:tcMar>
              <w:bottom w:w="100" w:type="dxa"/>
            </w:tcMar>
          </w:tcPr>
          <w:p w:rsidR="00037DCF" w:rsidRPr="00FC201D" w:rsidRDefault="00037DCF" w:rsidP="0007545F">
            <w:pPr>
              <w:spacing w:before="120"/>
              <w:rPr>
                <w:sz w:val="20"/>
              </w:rPr>
            </w:pPr>
            <w:r w:rsidRPr="00FC201D">
              <w:rPr>
                <w:sz w:val="20"/>
              </w:rPr>
              <w:t>Tilläggsdirektiv till Utredningen om stärkt ställning för patienten genom en ny patientlagstiftning (S 2011:03)</w:t>
            </w:r>
          </w:p>
        </w:tc>
        <w:tc>
          <w:tcPr>
            <w:tcW w:w="1333" w:type="dxa"/>
            <w:tcMar>
              <w:bottom w:w="100" w:type="dxa"/>
            </w:tcMar>
          </w:tcPr>
          <w:p w:rsidR="00037DCF" w:rsidRPr="00FC201D" w:rsidRDefault="00037DCF" w:rsidP="0007545F">
            <w:pPr>
              <w:tabs>
                <w:tab w:val="left" w:pos="268"/>
              </w:tabs>
              <w:spacing w:before="120"/>
              <w:ind w:left="268"/>
              <w:rPr>
                <w:sz w:val="20"/>
              </w:rPr>
            </w:pPr>
            <w:r>
              <w:rPr>
                <w:sz w:val="20"/>
              </w:rPr>
              <w:t>S 17</w:t>
            </w:r>
          </w:p>
        </w:tc>
      </w:tr>
      <w:tr w:rsidR="00037DCF" w:rsidRPr="00FC201D" w:rsidTr="0007545F">
        <w:trPr>
          <w:cantSplit/>
        </w:trPr>
        <w:tc>
          <w:tcPr>
            <w:tcW w:w="1168" w:type="dxa"/>
            <w:tcMar>
              <w:bottom w:w="100" w:type="dxa"/>
            </w:tcMar>
          </w:tcPr>
          <w:p w:rsidR="00037DCF" w:rsidRPr="00FC201D" w:rsidRDefault="00037DCF" w:rsidP="0024049D">
            <w:pPr>
              <w:spacing w:before="120"/>
              <w:rPr>
                <w:sz w:val="20"/>
              </w:rPr>
            </w:pPr>
            <w:r w:rsidRPr="00FC201D">
              <w:rPr>
                <w:sz w:val="20"/>
              </w:rPr>
              <w:lastRenderedPageBreak/>
              <w:t>2012:25</w:t>
            </w:r>
          </w:p>
        </w:tc>
        <w:tc>
          <w:tcPr>
            <w:tcW w:w="3384" w:type="dxa"/>
            <w:tcMar>
              <w:bottom w:w="100" w:type="dxa"/>
            </w:tcMar>
          </w:tcPr>
          <w:p w:rsidR="00037DCF" w:rsidRPr="00FC201D" w:rsidRDefault="00037DCF" w:rsidP="0024049D">
            <w:pPr>
              <w:spacing w:before="120"/>
              <w:rPr>
                <w:sz w:val="20"/>
              </w:rPr>
            </w:pPr>
            <w:r>
              <w:rPr>
                <w:sz w:val="20"/>
              </w:rPr>
              <w:t>Inrättande av en nämndmyndig</w:t>
            </w:r>
            <w:r w:rsidRPr="00FC201D">
              <w:rPr>
                <w:sz w:val="20"/>
              </w:rPr>
              <w:t xml:space="preserve">het med uppgift att pröva ansökningar och fatta beslut om utbetalning av ersättning till personer som utsatts för </w:t>
            </w:r>
            <w:r>
              <w:rPr>
                <w:sz w:val="20"/>
              </w:rPr>
              <w:t>ö</w:t>
            </w:r>
            <w:r w:rsidRPr="00FC201D">
              <w:rPr>
                <w:sz w:val="20"/>
              </w:rPr>
              <w:t>vergrepp eller försummelser i vissa fall</w:t>
            </w:r>
            <w:r>
              <w:rPr>
                <w:sz w:val="20"/>
              </w:rPr>
              <w:t xml:space="preserve"> (S 2012:03)</w:t>
            </w:r>
          </w:p>
        </w:tc>
        <w:tc>
          <w:tcPr>
            <w:tcW w:w="1333" w:type="dxa"/>
            <w:tcMar>
              <w:bottom w:w="100" w:type="dxa"/>
            </w:tcMar>
          </w:tcPr>
          <w:p w:rsidR="00037DCF" w:rsidRPr="00FC201D" w:rsidRDefault="00037DCF" w:rsidP="0024049D">
            <w:pPr>
              <w:tabs>
                <w:tab w:val="left" w:pos="268"/>
              </w:tabs>
              <w:spacing w:before="120"/>
              <w:ind w:left="268"/>
              <w:rPr>
                <w:sz w:val="20"/>
              </w:rPr>
            </w:pPr>
            <w:r>
              <w:rPr>
                <w:sz w:val="20"/>
              </w:rPr>
              <w:t>S 32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2012:26</w:t>
            </w:r>
          </w:p>
        </w:tc>
        <w:tc>
          <w:tcPr>
            <w:tcW w:w="3384" w:type="dxa"/>
            <w:tcMar>
              <w:bottom w:w="100" w:type="dxa"/>
            </w:tcMar>
          </w:tcPr>
          <w:p w:rsidR="00037DCF" w:rsidRPr="00FC201D" w:rsidRDefault="00037DCF" w:rsidP="0007545F">
            <w:pPr>
              <w:rPr>
                <w:sz w:val="20"/>
              </w:rPr>
            </w:pPr>
            <w:r w:rsidRPr="00FC201D">
              <w:rPr>
                <w:sz w:val="20"/>
              </w:rPr>
              <w:t>Tilläggsdirektiv till Kommittén om hållbara försäkringar vid sjukdom och arbetslöshet (S 2010:04)</w:t>
            </w:r>
          </w:p>
        </w:tc>
        <w:tc>
          <w:tcPr>
            <w:tcW w:w="1333" w:type="dxa"/>
            <w:tcMar>
              <w:bottom w:w="100" w:type="dxa"/>
            </w:tcMar>
          </w:tcPr>
          <w:p w:rsidR="00037DCF" w:rsidRPr="00FC201D" w:rsidRDefault="00037DCF" w:rsidP="0007545F">
            <w:pPr>
              <w:tabs>
                <w:tab w:val="left" w:pos="268"/>
              </w:tabs>
              <w:ind w:left="268"/>
              <w:rPr>
                <w:sz w:val="20"/>
              </w:rPr>
            </w:pPr>
            <w:r>
              <w:rPr>
                <w:sz w:val="20"/>
              </w:rPr>
              <w:t>S 13</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2012:27</w:t>
            </w:r>
          </w:p>
        </w:tc>
        <w:tc>
          <w:tcPr>
            <w:tcW w:w="3384" w:type="dxa"/>
            <w:tcMar>
              <w:bottom w:w="100" w:type="dxa"/>
            </w:tcMar>
          </w:tcPr>
          <w:p w:rsidR="00037DCF" w:rsidRPr="00FC201D" w:rsidRDefault="00037DCF" w:rsidP="0007545F">
            <w:pPr>
              <w:rPr>
                <w:sz w:val="20"/>
              </w:rPr>
            </w:pPr>
            <w:r w:rsidRPr="00FC201D">
              <w:rPr>
                <w:sz w:val="20"/>
              </w:rPr>
              <w:t>Tilläggsdirektiv till FunkA-utred</w:t>
            </w:r>
            <w:r>
              <w:rPr>
                <w:sz w:val="20"/>
              </w:rPr>
              <w:softHyphen/>
              <w:t>ningen (A </w:t>
            </w:r>
            <w:r w:rsidRPr="00FC201D">
              <w:rPr>
                <w:sz w:val="20"/>
              </w:rPr>
              <w:t>2011:03)</w:t>
            </w:r>
          </w:p>
        </w:tc>
        <w:tc>
          <w:tcPr>
            <w:tcW w:w="1333" w:type="dxa"/>
            <w:tcMar>
              <w:bottom w:w="100" w:type="dxa"/>
            </w:tcMar>
          </w:tcPr>
          <w:p w:rsidR="00037DCF" w:rsidRPr="00FC201D" w:rsidRDefault="00037DCF" w:rsidP="0007545F">
            <w:pPr>
              <w:tabs>
                <w:tab w:val="left" w:pos="268"/>
              </w:tabs>
              <w:ind w:left="268"/>
              <w:rPr>
                <w:sz w:val="20"/>
              </w:rPr>
            </w:pPr>
            <w:r>
              <w:rPr>
                <w:sz w:val="20"/>
              </w:rPr>
              <w:t>A 3</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2012:28</w:t>
            </w:r>
          </w:p>
        </w:tc>
        <w:tc>
          <w:tcPr>
            <w:tcW w:w="3384" w:type="dxa"/>
            <w:tcMar>
              <w:bottom w:w="100" w:type="dxa"/>
            </w:tcMar>
          </w:tcPr>
          <w:p w:rsidR="00037DCF" w:rsidRPr="00FC201D" w:rsidRDefault="00037DCF" w:rsidP="0007545F">
            <w:pPr>
              <w:rPr>
                <w:sz w:val="20"/>
              </w:rPr>
            </w:pPr>
            <w:r w:rsidRPr="00FC201D">
              <w:rPr>
                <w:sz w:val="20"/>
              </w:rPr>
              <w:t>Tilläggsdirektiv till Utredningen om översyn av samhällets alarmerings</w:t>
            </w:r>
            <w:r>
              <w:rPr>
                <w:sz w:val="20"/>
              </w:rPr>
              <w:softHyphen/>
            </w:r>
            <w:r w:rsidRPr="00FC201D">
              <w:rPr>
                <w:sz w:val="20"/>
              </w:rPr>
              <w:t>tjänst</w:t>
            </w:r>
            <w:r>
              <w:rPr>
                <w:sz w:val="20"/>
              </w:rPr>
              <w:t xml:space="preserve"> (Fö 2011:04)</w:t>
            </w:r>
          </w:p>
        </w:tc>
        <w:tc>
          <w:tcPr>
            <w:tcW w:w="1333" w:type="dxa"/>
            <w:tcMar>
              <w:bottom w:w="100" w:type="dxa"/>
            </w:tcMar>
          </w:tcPr>
          <w:p w:rsidR="00037DCF" w:rsidRPr="00FC201D" w:rsidRDefault="00037DCF" w:rsidP="0007545F">
            <w:pPr>
              <w:tabs>
                <w:tab w:val="left" w:pos="268"/>
              </w:tabs>
              <w:ind w:left="268"/>
              <w:rPr>
                <w:sz w:val="20"/>
              </w:rPr>
            </w:pPr>
            <w:r>
              <w:rPr>
                <w:sz w:val="20"/>
              </w:rPr>
              <w:t>Fö 8</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2012:29</w:t>
            </w:r>
          </w:p>
        </w:tc>
        <w:tc>
          <w:tcPr>
            <w:tcW w:w="3384" w:type="dxa"/>
            <w:tcMar>
              <w:bottom w:w="100" w:type="dxa"/>
            </w:tcMar>
          </w:tcPr>
          <w:p w:rsidR="00037DCF" w:rsidRPr="00FC201D" w:rsidRDefault="00037DCF" w:rsidP="0007545F">
            <w:pPr>
              <w:rPr>
                <w:sz w:val="20"/>
              </w:rPr>
            </w:pPr>
            <w:r w:rsidRPr="00FC201D">
              <w:rPr>
                <w:sz w:val="20"/>
              </w:rPr>
              <w:t>Vattenverksamheter</w:t>
            </w:r>
            <w:r>
              <w:rPr>
                <w:sz w:val="20"/>
              </w:rPr>
              <w:t xml:space="preserve"> (M 2012:01)</w:t>
            </w:r>
          </w:p>
        </w:tc>
        <w:tc>
          <w:tcPr>
            <w:tcW w:w="1333" w:type="dxa"/>
            <w:tcMar>
              <w:bottom w:w="100" w:type="dxa"/>
            </w:tcMar>
          </w:tcPr>
          <w:p w:rsidR="00037DCF" w:rsidRPr="00FC201D" w:rsidRDefault="00037DCF" w:rsidP="0007545F">
            <w:pPr>
              <w:tabs>
                <w:tab w:val="left" w:pos="268"/>
              </w:tabs>
              <w:ind w:left="268"/>
              <w:rPr>
                <w:sz w:val="20"/>
              </w:rPr>
            </w:pPr>
            <w:r>
              <w:rPr>
                <w:sz w:val="20"/>
              </w:rPr>
              <w:t>M 9</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2012:30</w:t>
            </w:r>
          </w:p>
        </w:tc>
        <w:tc>
          <w:tcPr>
            <w:tcW w:w="3384" w:type="dxa"/>
            <w:tcMar>
              <w:bottom w:w="100" w:type="dxa"/>
            </w:tcMar>
          </w:tcPr>
          <w:p w:rsidR="00037DCF" w:rsidRPr="00FC201D" w:rsidRDefault="00037DCF" w:rsidP="0007545F">
            <w:pPr>
              <w:rPr>
                <w:sz w:val="20"/>
              </w:rPr>
            </w:pPr>
            <w:r w:rsidRPr="00FC201D">
              <w:rPr>
                <w:sz w:val="20"/>
              </w:rPr>
              <w:t>Skuldsanering för evighetsgäldenärer</w:t>
            </w:r>
            <w:r>
              <w:rPr>
                <w:sz w:val="20"/>
              </w:rPr>
              <w:t xml:space="preserve"> (Ju 2012:04)</w:t>
            </w:r>
          </w:p>
        </w:tc>
        <w:tc>
          <w:tcPr>
            <w:tcW w:w="1333" w:type="dxa"/>
            <w:tcMar>
              <w:bottom w:w="100" w:type="dxa"/>
            </w:tcMar>
          </w:tcPr>
          <w:p w:rsidR="00037DCF" w:rsidRPr="00FC201D" w:rsidRDefault="00037DCF" w:rsidP="0007545F">
            <w:pPr>
              <w:tabs>
                <w:tab w:val="left" w:pos="268"/>
              </w:tabs>
              <w:ind w:left="268"/>
              <w:rPr>
                <w:sz w:val="20"/>
              </w:rPr>
            </w:pPr>
            <w:r>
              <w:rPr>
                <w:sz w:val="20"/>
              </w:rPr>
              <w:t>Ju 34</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2012:31</w:t>
            </w:r>
          </w:p>
        </w:tc>
        <w:tc>
          <w:tcPr>
            <w:tcW w:w="3384" w:type="dxa"/>
            <w:tcMar>
              <w:bottom w:w="100" w:type="dxa"/>
            </w:tcMar>
          </w:tcPr>
          <w:p w:rsidR="00037DCF" w:rsidRPr="00FC201D" w:rsidRDefault="00037DCF" w:rsidP="0007545F">
            <w:pPr>
              <w:rPr>
                <w:sz w:val="20"/>
              </w:rPr>
            </w:pPr>
            <w:r w:rsidRPr="00FC201D">
              <w:rPr>
                <w:sz w:val="20"/>
              </w:rPr>
              <w:t>Strategi för att motverka överskuld</w:t>
            </w:r>
            <w:r>
              <w:rPr>
                <w:sz w:val="20"/>
              </w:rPr>
              <w:softHyphen/>
            </w:r>
            <w:r w:rsidRPr="00FC201D">
              <w:rPr>
                <w:sz w:val="20"/>
              </w:rPr>
              <w:t>sättning</w:t>
            </w:r>
            <w:r>
              <w:rPr>
                <w:sz w:val="20"/>
              </w:rPr>
              <w:t xml:space="preserve"> (Ju 2012:06)</w:t>
            </w:r>
          </w:p>
        </w:tc>
        <w:tc>
          <w:tcPr>
            <w:tcW w:w="1333" w:type="dxa"/>
            <w:tcMar>
              <w:bottom w:w="100" w:type="dxa"/>
            </w:tcMar>
          </w:tcPr>
          <w:p w:rsidR="00037DCF" w:rsidRPr="00FC201D" w:rsidRDefault="00037DCF" w:rsidP="0007545F">
            <w:pPr>
              <w:tabs>
                <w:tab w:val="left" w:pos="268"/>
              </w:tabs>
              <w:ind w:left="268"/>
              <w:rPr>
                <w:sz w:val="20"/>
              </w:rPr>
            </w:pPr>
            <w:r>
              <w:rPr>
                <w:sz w:val="20"/>
              </w:rPr>
              <w:t>Ju 36</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2012:32</w:t>
            </w:r>
          </w:p>
        </w:tc>
        <w:tc>
          <w:tcPr>
            <w:tcW w:w="3384" w:type="dxa"/>
            <w:tcMar>
              <w:bottom w:w="100" w:type="dxa"/>
            </w:tcMar>
          </w:tcPr>
          <w:p w:rsidR="00037DCF" w:rsidRPr="00FC201D" w:rsidRDefault="00037DCF" w:rsidP="0007545F">
            <w:pPr>
              <w:rPr>
                <w:sz w:val="20"/>
              </w:rPr>
            </w:pPr>
            <w:r w:rsidRPr="00FC201D">
              <w:rPr>
                <w:sz w:val="20"/>
              </w:rPr>
              <w:t>Översyn av beskattningen av hyresrätter och vissa andra boendeformer</w:t>
            </w:r>
            <w:r>
              <w:rPr>
                <w:sz w:val="20"/>
              </w:rPr>
              <w:t xml:space="preserve"> (Fi 2012:04)</w:t>
            </w:r>
          </w:p>
        </w:tc>
        <w:tc>
          <w:tcPr>
            <w:tcW w:w="1333" w:type="dxa"/>
            <w:tcMar>
              <w:bottom w:w="100" w:type="dxa"/>
            </w:tcMar>
          </w:tcPr>
          <w:p w:rsidR="00037DCF" w:rsidRPr="00FC201D" w:rsidRDefault="00037DCF" w:rsidP="0007545F">
            <w:pPr>
              <w:tabs>
                <w:tab w:val="left" w:pos="268"/>
              </w:tabs>
              <w:ind w:left="268"/>
              <w:rPr>
                <w:sz w:val="20"/>
              </w:rPr>
            </w:pPr>
            <w:r>
              <w:rPr>
                <w:sz w:val="20"/>
              </w:rPr>
              <w:t>Fi 21</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2012:33</w:t>
            </w:r>
          </w:p>
        </w:tc>
        <w:tc>
          <w:tcPr>
            <w:tcW w:w="3384" w:type="dxa"/>
            <w:tcMar>
              <w:bottom w:w="100" w:type="dxa"/>
            </w:tcMar>
          </w:tcPr>
          <w:p w:rsidR="00037DCF" w:rsidRPr="00FC201D" w:rsidRDefault="00037DCF" w:rsidP="0007545F">
            <w:pPr>
              <w:rPr>
                <w:sz w:val="20"/>
              </w:rPr>
            </w:pPr>
            <w:r w:rsidRPr="00FC201D">
              <w:rPr>
                <w:sz w:val="20"/>
              </w:rPr>
              <w:t>Tilläggsdirektiv till Avfallsutredningen (M 2011:02)</w:t>
            </w:r>
          </w:p>
        </w:tc>
        <w:tc>
          <w:tcPr>
            <w:tcW w:w="1333" w:type="dxa"/>
            <w:tcMar>
              <w:bottom w:w="100" w:type="dxa"/>
            </w:tcMar>
          </w:tcPr>
          <w:p w:rsidR="00037DCF" w:rsidRPr="00FC201D" w:rsidRDefault="00037DCF" w:rsidP="0007545F">
            <w:pPr>
              <w:tabs>
                <w:tab w:val="left" w:pos="268"/>
              </w:tabs>
              <w:ind w:left="268"/>
              <w:rPr>
                <w:sz w:val="20"/>
              </w:rPr>
            </w:pPr>
            <w:r>
              <w:rPr>
                <w:sz w:val="20"/>
              </w:rPr>
              <w:t>M 7</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2012:34</w:t>
            </w:r>
          </w:p>
        </w:tc>
        <w:tc>
          <w:tcPr>
            <w:tcW w:w="3384" w:type="dxa"/>
            <w:tcMar>
              <w:bottom w:w="100" w:type="dxa"/>
            </w:tcMar>
          </w:tcPr>
          <w:p w:rsidR="00037DCF" w:rsidRPr="00FC201D" w:rsidRDefault="00037DCF" w:rsidP="0007545F">
            <w:pPr>
              <w:rPr>
                <w:sz w:val="20"/>
              </w:rPr>
            </w:pPr>
            <w:r w:rsidRPr="00FC201D">
              <w:rPr>
                <w:sz w:val="20"/>
              </w:rPr>
              <w:t>Nya kapitaltäckningsregler</w:t>
            </w:r>
            <w:r>
              <w:rPr>
                <w:sz w:val="20"/>
              </w:rPr>
              <w:t xml:space="preserve"> (Fi 2012:05)</w:t>
            </w:r>
          </w:p>
        </w:tc>
        <w:tc>
          <w:tcPr>
            <w:tcW w:w="1333" w:type="dxa"/>
            <w:tcMar>
              <w:bottom w:w="100" w:type="dxa"/>
            </w:tcMar>
          </w:tcPr>
          <w:p w:rsidR="00037DCF" w:rsidRPr="00FC201D" w:rsidRDefault="00037DCF" w:rsidP="0007545F">
            <w:pPr>
              <w:tabs>
                <w:tab w:val="left" w:pos="268"/>
              </w:tabs>
              <w:ind w:left="268"/>
              <w:rPr>
                <w:sz w:val="20"/>
              </w:rPr>
            </w:pPr>
            <w:r>
              <w:rPr>
                <w:sz w:val="20"/>
              </w:rPr>
              <w:t>Fi 22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2012:35</w:t>
            </w:r>
          </w:p>
        </w:tc>
        <w:tc>
          <w:tcPr>
            <w:tcW w:w="3384" w:type="dxa"/>
            <w:tcMar>
              <w:bottom w:w="100" w:type="dxa"/>
            </w:tcMar>
          </w:tcPr>
          <w:p w:rsidR="00037DCF" w:rsidRPr="00FC201D" w:rsidRDefault="00037DCF" w:rsidP="0007545F">
            <w:pPr>
              <w:rPr>
                <w:sz w:val="20"/>
              </w:rPr>
            </w:pPr>
            <w:r w:rsidRPr="00FC201D">
              <w:rPr>
                <w:sz w:val="20"/>
              </w:rPr>
              <w:t>Ett minskat och förenklat uppgifts</w:t>
            </w:r>
            <w:r>
              <w:rPr>
                <w:sz w:val="20"/>
              </w:rPr>
              <w:softHyphen/>
            </w:r>
            <w:r w:rsidRPr="00FC201D">
              <w:rPr>
                <w:sz w:val="20"/>
              </w:rPr>
              <w:t>lämnande för företagen</w:t>
            </w:r>
            <w:r>
              <w:rPr>
                <w:sz w:val="20"/>
              </w:rPr>
              <w:t xml:space="preserve"> (N 2012:01)</w:t>
            </w:r>
          </w:p>
        </w:tc>
        <w:tc>
          <w:tcPr>
            <w:tcW w:w="1333" w:type="dxa"/>
            <w:tcMar>
              <w:bottom w:w="100" w:type="dxa"/>
            </w:tcMar>
          </w:tcPr>
          <w:p w:rsidR="00037DCF" w:rsidRPr="00FC201D" w:rsidRDefault="00037DCF" w:rsidP="0007545F">
            <w:pPr>
              <w:tabs>
                <w:tab w:val="left" w:pos="268"/>
              </w:tabs>
              <w:ind w:left="268"/>
              <w:rPr>
                <w:sz w:val="20"/>
              </w:rPr>
            </w:pPr>
            <w:r>
              <w:rPr>
                <w:sz w:val="20"/>
              </w:rPr>
              <w:t>N 14</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2012:36</w:t>
            </w:r>
          </w:p>
        </w:tc>
        <w:tc>
          <w:tcPr>
            <w:tcW w:w="3384" w:type="dxa"/>
            <w:tcMar>
              <w:bottom w:w="100" w:type="dxa"/>
            </w:tcMar>
          </w:tcPr>
          <w:p w:rsidR="00037DCF" w:rsidRPr="00FC201D" w:rsidRDefault="00037DCF" w:rsidP="0007545F">
            <w:pPr>
              <w:rPr>
                <w:sz w:val="20"/>
              </w:rPr>
            </w:pPr>
            <w:r w:rsidRPr="00FC201D">
              <w:rPr>
                <w:sz w:val="20"/>
              </w:rPr>
              <w:t>Barns säkerhet i förskolan</w:t>
            </w:r>
            <w:r>
              <w:rPr>
                <w:sz w:val="20"/>
              </w:rPr>
              <w:t xml:space="preserve"> (U 2012:03)</w:t>
            </w:r>
          </w:p>
        </w:tc>
        <w:tc>
          <w:tcPr>
            <w:tcW w:w="1333" w:type="dxa"/>
            <w:tcMar>
              <w:bottom w:w="100" w:type="dxa"/>
            </w:tcMar>
          </w:tcPr>
          <w:p w:rsidR="00037DCF" w:rsidRPr="00FC201D" w:rsidRDefault="00037DCF" w:rsidP="0007545F">
            <w:pPr>
              <w:tabs>
                <w:tab w:val="left" w:pos="268"/>
              </w:tabs>
              <w:ind w:left="268"/>
              <w:rPr>
                <w:sz w:val="20"/>
              </w:rPr>
            </w:pPr>
            <w:r>
              <w:rPr>
                <w:sz w:val="20"/>
              </w:rPr>
              <w:t>U 17</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2012:37</w:t>
            </w:r>
          </w:p>
        </w:tc>
        <w:tc>
          <w:tcPr>
            <w:tcW w:w="3384" w:type="dxa"/>
            <w:tcMar>
              <w:bottom w:w="100" w:type="dxa"/>
            </w:tcMar>
          </w:tcPr>
          <w:p w:rsidR="00037DCF" w:rsidRPr="00FC201D" w:rsidRDefault="00037DCF" w:rsidP="0007545F">
            <w:pPr>
              <w:rPr>
                <w:sz w:val="20"/>
              </w:rPr>
            </w:pPr>
            <w:r w:rsidRPr="00FC201D">
              <w:rPr>
                <w:sz w:val="20"/>
              </w:rPr>
              <w:t>Effektivare konkurrenstillsyn</w:t>
            </w:r>
            <w:r>
              <w:rPr>
                <w:sz w:val="20"/>
              </w:rPr>
              <w:t xml:space="preserve"> (N 2012:02)</w:t>
            </w:r>
          </w:p>
        </w:tc>
        <w:tc>
          <w:tcPr>
            <w:tcW w:w="1333" w:type="dxa"/>
            <w:tcMar>
              <w:bottom w:w="100" w:type="dxa"/>
            </w:tcMar>
          </w:tcPr>
          <w:p w:rsidR="00037DCF" w:rsidRPr="00FC201D" w:rsidRDefault="00037DCF" w:rsidP="0007545F">
            <w:pPr>
              <w:tabs>
                <w:tab w:val="left" w:pos="268"/>
              </w:tabs>
              <w:ind w:left="268"/>
              <w:rPr>
                <w:sz w:val="20"/>
              </w:rPr>
            </w:pPr>
            <w:r>
              <w:rPr>
                <w:sz w:val="20"/>
              </w:rPr>
              <w:t>N 15</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2012:38</w:t>
            </w:r>
          </w:p>
        </w:tc>
        <w:tc>
          <w:tcPr>
            <w:tcW w:w="3384" w:type="dxa"/>
            <w:tcMar>
              <w:bottom w:w="100" w:type="dxa"/>
            </w:tcMar>
          </w:tcPr>
          <w:p w:rsidR="00037DCF" w:rsidRPr="00FC201D" w:rsidRDefault="00037DCF" w:rsidP="0007545F">
            <w:pPr>
              <w:rPr>
                <w:sz w:val="20"/>
              </w:rPr>
            </w:pPr>
            <w:r w:rsidRPr="00FC201D">
              <w:rPr>
                <w:sz w:val="20"/>
              </w:rPr>
              <w:t>En nationell samordnare mot våld i nära relationer</w:t>
            </w:r>
            <w:r>
              <w:rPr>
                <w:sz w:val="20"/>
              </w:rPr>
              <w:t xml:space="preserve"> (Ju 2012:05)</w:t>
            </w:r>
          </w:p>
        </w:tc>
        <w:tc>
          <w:tcPr>
            <w:tcW w:w="1333" w:type="dxa"/>
            <w:tcMar>
              <w:bottom w:w="100" w:type="dxa"/>
            </w:tcMar>
          </w:tcPr>
          <w:p w:rsidR="00037DCF" w:rsidRPr="00FC201D" w:rsidRDefault="00037DCF" w:rsidP="0007545F">
            <w:pPr>
              <w:tabs>
                <w:tab w:val="left" w:pos="268"/>
              </w:tabs>
              <w:ind w:left="268"/>
              <w:rPr>
                <w:sz w:val="20"/>
              </w:rPr>
            </w:pPr>
            <w:r>
              <w:rPr>
                <w:sz w:val="20"/>
              </w:rPr>
              <w:t>Ju 35</w:t>
            </w:r>
          </w:p>
        </w:tc>
      </w:tr>
      <w:tr w:rsidR="00037DCF" w:rsidRPr="00FC201D" w:rsidTr="0007545F">
        <w:trPr>
          <w:cantSplit/>
        </w:trPr>
        <w:tc>
          <w:tcPr>
            <w:tcW w:w="1168" w:type="dxa"/>
            <w:tcMar>
              <w:bottom w:w="100" w:type="dxa"/>
            </w:tcMar>
          </w:tcPr>
          <w:p w:rsidR="00037DCF" w:rsidRPr="00FC201D" w:rsidRDefault="00037DCF" w:rsidP="0024049D">
            <w:pPr>
              <w:rPr>
                <w:sz w:val="20"/>
              </w:rPr>
            </w:pPr>
            <w:r w:rsidRPr="00FC201D">
              <w:rPr>
                <w:sz w:val="20"/>
              </w:rPr>
              <w:t>2012:39</w:t>
            </w:r>
          </w:p>
        </w:tc>
        <w:tc>
          <w:tcPr>
            <w:tcW w:w="3384" w:type="dxa"/>
            <w:tcMar>
              <w:bottom w:w="100" w:type="dxa"/>
            </w:tcMar>
          </w:tcPr>
          <w:p w:rsidR="00037DCF" w:rsidRPr="00FC201D" w:rsidRDefault="00037DCF" w:rsidP="0024049D">
            <w:pPr>
              <w:rPr>
                <w:sz w:val="20"/>
              </w:rPr>
            </w:pPr>
            <w:r w:rsidRPr="00FC201D">
              <w:rPr>
                <w:sz w:val="20"/>
              </w:rPr>
              <w:t>Nettodebitering av el och skatt</w:t>
            </w:r>
            <w:r>
              <w:rPr>
                <w:sz w:val="20"/>
              </w:rPr>
              <w:softHyphen/>
            </w:r>
            <w:r w:rsidRPr="00FC201D">
              <w:rPr>
                <w:sz w:val="20"/>
              </w:rPr>
              <w:t>skyldighet för energiskatt på el</w:t>
            </w:r>
            <w:r>
              <w:rPr>
                <w:sz w:val="20"/>
              </w:rPr>
              <w:t xml:space="preserve"> (Fi 2012:06)</w:t>
            </w:r>
          </w:p>
        </w:tc>
        <w:tc>
          <w:tcPr>
            <w:tcW w:w="1333" w:type="dxa"/>
            <w:tcMar>
              <w:bottom w:w="100" w:type="dxa"/>
            </w:tcMar>
          </w:tcPr>
          <w:p w:rsidR="00037DCF" w:rsidRPr="00FC201D" w:rsidRDefault="00037DCF" w:rsidP="0024049D">
            <w:pPr>
              <w:tabs>
                <w:tab w:val="left" w:pos="268"/>
              </w:tabs>
              <w:ind w:left="268"/>
              <w:rPr>
                <w:sz w:val="20"/>
              </w:rPr>
            </w:pPr>
            <w:r>
              <w:rPr>
                <w:sz w:val="20"/>
              </w:rPr>
              <w:t>Fi 23</w:t>
            </w:r>
          </w:p>
        </w:tc>
      </w:tr>
      <w:tr w:rsidR="00037DCF" w:rsidRPr="00FC201D" w:rsidTr="0007545F">
        <w:trPr>
          <w:cantSplit/>
        </w:trPr>
        <w:tc>
          <w:tcPr>
            <w:tcW w:w="1168" w:type="dxa"/>
            <w:tcMar>
              <w:bottom w:w="100" w:type="dxa"/>
            </w:tcMar>
          </w:tcPr>
          <w:p w:rsidR="00037DCF" w:rsidRPr="00FC201D" w:rsidRDefault="00037DCF" w:rsidP="0024049D">
            <w:pPr>
              <w:spacing w:before="120"/>
              <w:rPr>
                <w:sz w:val="20"/>
              </w:rPr>
            </w:pPr>
            <w:r w:rsidRPr="00FC201D">
              <w:rPr>
                <w:sz w:val="20"/>
              </w:rPr>
              <w:lastRenderedPageBreak/>
              <w:t>2012:40</w:t>
            </w:r>
          </w:p>
        </w:tc>
        <w:tc>
          <w:tcPr>
            <w:tcW w:w="3384" w:type="dxa"/>
            <w:tcMar>
              <w:bottom w:w="100" w:type="dxa"/>
            </w:tcMar>
          </w:tcPr>
          <w:p w:rsidR="00037DCF" w:rsidRPr="00FC201D" w:rsidRDefault="00037DCF" w:rsidP="0024049D">
            <w:pPr>
              <w:spacing w:before="120"/>
              <w:rPr>
                <w:sz w:val="20"/>
              </w:rPr>
            </w:pPr>
            <w:r w:rsidRPr="00FC201D">
              <w:rPr>
                <w:sz w:val="20"/>
              </w:rPr>
              <w:t>Översyn av bestämmelsern</w:t>
            </w:r>
            <w:r>
              <w:rPr>
                <w:sz w:val="20"/>
              </w:rPr>
              <w:t>a om disciplinansvar inom total</w:t>
            </w:r>
            <w:r w:rsidRPr="00FC201D">
              <w:rPr>
                <w:sz w:val="20"/>
              </w:rPr>
              <w:t>försvaret</w:t>
            </w:r>
            <w:r>
              <w:rPr>
                <w:sz w:val="20"/>
              </w:rPr>
              <w:t xml:space="preserve"> (Fö 2012:01)</w:t>
            </w:r>
          </w:p>
        </w:tc>
        <w:tc>
          <w:tcPr>
            <w:tcW w:w="1333" w:type="dxa"/>
            <w:tcMar>
              <w:bottom w:w="100" w:type="dxa"/>
            </w:tcMar>
          </w:tcPr>
          <w:p w:rsidR="00037DCF" w:rsidRPr="00FC201D" w:rsidRDefault="00037DCF" w:rsidP="0024049D">
            <w:pPr>
              <w:tabs>
                <w:tab w:val="left" w:pos="268"/>
              </w:tabs>
              <w:spacing w:before="120"/>
              <w:ind w:left="268"/>
              <w:rPr>
                <w:sz w:val="20"/>
              </w:rPr>
            </w:pPr>
            <w:r>
              <w:rPr>
                <w:sz w:val="20"/>
              </w:rPr>
              <w:t>Fö 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2012:41</w:t>
            </w:r>
          </w:p>
        </w:tc>
        <w:tc>
          <w:tcPr>
            <w:tcW w:w="3384" w:type="dxa"/>
            <w:tcMar>
              <w:bottom w:w="100" w:type="dxa"/>
            </w:tcMar>
          </w:tcPr>
          <w:p w:rsidR="00037DCF" w:rsidRPr="00B9445F" w:rsidRDefault="00037DCF" w:rsidP="0007545F">
            <w:pPr>
              <w:rPr>
                <w:sz w:val="20"/>
              </w:rPr>
            </w:pPr>
            <w:r w:rsidRPr="00B9445F">
              <w:rPr>
                <w:sz w:val="20"/>
              </w:rPr>
              <w:t>Tilläggsdirektiv till utredningen Översyn av vissa frågor i minerallagen (N 2011:06)</w:t>
            </w:r>
          </w:p>
        </w:tc>
        <w:tc>
          <w:tcPr>
            <w:tcW w:w="1333" w:type="dxa"/>
            <w:tcMar>
              <w:bottom w:w="100" w:type="dxa"/>
            </w:tcMar>
          </w:tcPr>
          <w:p w:rsidR="00037DCF" w:rsidRPr="00B9445F" w:rsidRDefault="00037DCF" w:rsidP="0007545F">
            <w:pPr>
              <w:tabs>
                <w:tab w:val="left" w:pos="268"/>
              </w:tabs>
              <w:ind w:left="268"/>
              <w:rPr>
                <w:sz w:val="20"/>
              </w:rPr>
            </w:pPr>
            <w:r>
              <w:rPr>
                <w:sz w:val="20"/>
              </w:rPr>
              <w:t>N 11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2012:42</w:t>
            </w:r>
          </w:p>
        </w:tc>
        <w:tc>
          <w:tcPr>
            <w:tcW w:w="3384" w:type="dxa"/>
            <w:tcMar>
              <w:bottom w:w="100" w:type="dxa"/>
            </w:tcMar>
          </w:tcPr>
          <w:p w:rsidR="00037DCF" w:rsidRPr="00B9445F" w:rsidRDefault="00037DCF" w:rsidP="0007545F">
            <w:pPr>
              <w:rPr>
                <w:sz w:val="20"/>
              </w:rPr>
            </w:pPr>
            <w:r w:rsidRPr="00B9445F">
              <w:rPr>
                <w:sz w:val="20"/>
              </w:rPr>
              <w:t>Tilläggsdirektiv till Utredning</w:t>
            </w:r>
            <w:r>
              <w:rPr>
                <w:sz w:val="20"/>
              </w:rPr>
              <w:t>en om ratificering av den internationella Hong Kong-konven</w:t>
            </w:r>
            <w:r w:rsidRPr="00B9445F">
              <w:rPr>
                <w:sz w:val="20"/>
              </w:rPr>
              <w:t>tionen om säker och mi</w:t>
            </w:r>
            <w:r>
              <w:rPr>
                <w:sz w:val="20"/>
              </w:rPr>
              <w:t>ljöriktig fartygsåtervinning (N </w:t>
            </w:r>
            <w:r w:rsidRPr="00B9445F">
              <w:rPr>
                <w:sz w:val="20"/>
              </w:rPr>
              <w:t>2011:02)</w:t>
            </w:r>
          </w:p>
        </w:tc>
        <w:tc>
          <w:tcPr>
            <w:tcW w:w="1333" w:type="dxa"/>
            <w:tcMar>
              <w:bottom w:w="100" w:type="dxa"/>
            </w:tcMar>
          </w:tcPr>
          <w:p w:rsidR="00037DCF" w:rsidRPr="00B9445F" w:rsidRDefault="00037DCF" w:rsidP="0007545F">
            <w:pPr>
              <w:tabs>
                <w:tab w:val="left" w:pos="410"/>
              </w:tabs>
              <w:ind w:left="268"/>
              <w:rPr>
                <w:sz w:val="20"/>
              </w:rPr>
            </w:pPr>
            <w:r>
              <w:rPr>
                <w:sz w:val="20"/>
              </w:rPr>
              <w:t>N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2012:43</w:t>
            </w:r>
          </w:p>
        </w:tc>
        <w:tc>
          <w:tcPr>
            <w:tcW w:w="3384" w:type="dxa"/>
            <w:tcMar>
              <w:bottom w:w="100" w:type="dxa"/>
            </w:tcMar>
          </w:tcPr>
          <w:p w:rsidR="00037DCF" w:rsidRPr="00B9445F" w:rsidRDefault="00037DCF" w:rsidP="0007545F">
            <w:pPr>
              <w:rPr>
                <w:sz w:val="20"/>
              </w:rPr>
            </w:pPr>
            <w:r w:rsidRPr="00B9445F">
              <w:rPr>
                <w:sz w:val="20"/>
              </w:rPr>
              <w:t>Tillsyn av marknadsföring av alkoholdrycker och tobak samt tillsyn och ålderskontroll vid e-handel och hemleverans av alkoholdrycker</w:t>
            </w:r>
            <w:r>
              <w:rPr>
                <w:sz w:val="20"/>
              </w:rPr>
              <w:t xml:space="preserve"> (S 2012:04)</w:t>
            </w:r>
          </w:p>
        </w:tc>
        <w:tc>
          <w:tcPr>
            <w:tcW w:w="1333" w:type="dxa"/>
            <w:tcMar>
              <w:bottom w:w="100" w:type="dxa"/>
            </w:tcMar>
          </w:tcPr>
          <w:p w:rsidR="00037DCF" w:rsidRPr="00B9445F" w:rsidRDefault="00037DCF" w:rsidP="0007545F">
            <w:pPr>
              <w:tabs>
                <w:tab w:val="left" w:pos="268"/>
              </w:tabs>
              <w:ind w:left="268"/>
              <w:rPr>
                <w:sz w:val="20"/>
              </w:rPr>
            </w:pPr>
            <w:r>
              <w:rPr>
                <w:sz w:val="20"/>
              </w:rPr>
              <w:t>S 33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2012:44</w:t>
            </w:r>
          </w:p>
        </w:tc>
        <w:tc>
          <w:tcPr>
            <w:tcW w:w="3384" w:type="dxa"/>
            <w:tcMar>
              <w:bottom w:w="100" w:type="dxa"/>
            </w:tcMar>
          </w:tcPr>
          <w:p w:rsidR="00037DCF" w:rsidRPr="00B9445F" w:rsidRDefault="00037DCF" w:rsidP="0007545F">
            <w:pPr>
              <w:rPr>
                <w:sz w:val="20"/>
              </w:rPr>
            </w:pPr>
            <w:r w:rsidRPr="00B9445F">
              <w:rPr>
                <w:sz w:val="20"/>
              </w:rPr>
              <w:t>Ägarlägenheter i befintliga hyreshus</w:t>
            </w:r>
            <w:r>
              <w:rPr>
                <w:sz w:val="20"/>
              </w:rPr>
              <w:t xml:space="preserve"> (Ju 2012:07)</w:t>
            </w:r>
          </w:p>
        </w:tc>
        <w:tc>
          <w:tcPr>
            <w:tcW w:w="1333" w:type="dxa"/>
            <w:tcMar>
              <w:bottom w:w="100" w:type="dxa"/>
            </w:tcMar>
          </w:tcPr>
          <w:p w:rsidR="00037DCF" w:rsidRPr="00B9445F" w:rsidRDefault="00037DCF" w:rsidP="0007545F">
            <w:pPr>
              <w:tabs>
                <w:tab w:val="left" w:pos="268"/>
              </w:tabs>
              <w:ind w:left="268"/>
              <w:rPr>
                <w:sz w:val="20"/>
              </w:rPr>
            </w:pPr>
            <w:r>
              <w:rPr>
                <w:sz w:val="20"/>
              </w:rPr>
              <w:t>Ju 37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2012:45</w:t>
            </w:r>
          </w:p>
        </w:tc>
        <w:tc>
          <w:tcPr>
            <w:tcW w:w="3384" w:type="dxa"/>
            <w:tcMar>
              <w:bottom w:w="100" w:type="dxa"/>
            </w:tcMar>
          </w:tcPr>
          <w:p w:rsidR="00037DCF" w:rsidRPr="00B9445F" w:rsidRDefault="00037DCF" w:rsidP="0007545F">
            <w:pPr>
              <w:rPr>
                <w:sz w:val="20"/>
              </w:rPr>
            </w:pPr>
            <w:r w:rsidRPr="00B9445F">
              <w:rPr>
                <w:sz w:val="20"/>
              </w:rPr>
              <w:t>Tilläggsdirektiv till EMR-utredningen (Ju 2011:10)</w:t>
            </w:r>
          </w:p>
        </w:tc>
        <w:tc>
          <w:tcPr>
            <w:tcW w:w="1333" w:type="dxa"/>
            <w:tcMar>
              <w:bottom w:w="100" w:type="dxa"/>
            </w:tcMar>
          </w:tcPr>
          <w:p w:rsidR="00037DCF" w:rsidRPr="00B9445F" w:rsidRDefault="00037DCF" w:rsidP="0007545F">
            <w:pPr>
              <w:tabs>
                <w:tab w:val="left" w:pos="268"/>
              </w:tabs>
              <w:ind w:left="268"/>
              <w:rPr>
                <w:sz w:val="20"/>
              </w:rPr>
            </w:pPr>
            <w:r>
              <w:rPr>
                <w:sz w:val="20"/>
              </w:rPr>
              <w:t>Ju 24</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2012:46</w:t>
            </w:r>
          </w:p>
        </w:tc>
        <w:tc>
          <w:tcPr>
            <w:tcW w:w="3384" w:type="dxa"/>
            <w:tcMar>
              <w:bottom w:w="100" w:type="dxa"/>
            </w:tcMar>
          </w:tcPr>
          <w:p w:rsidR="00037DCF" w:rsidRPr="00B9445F" w:rsidRDefault="00037DCF" w:rsidP="0007545F">
            <w:pPr>
              <w:rPr>
                <w:sz w:val="20"/>
              </w:rPr>
            </w:pPr>
            <w:r w:rsidRPr="00B9445F">
              <w:rPr>
                <w:sz w:val="20"/>
              </w:rPr>
              <w:t>Tilläggsdirektiv till kommittén om översyn av det statliga stödet till dagspressen (Ku 2011:06)</w:t>
            </w:r>
          </w:p>
        </w:tc>
        <w:tc>
          <w:tcPr>
            <w:tcW w:w="1333" w:type="dxa"/>
            <w:tcMar>
              <w:bottom w:w="100" w:type="dxa"/>
            </w:tcMar>
          </w:tcPr>
          <w:p w:rsidR="00037DCF" w:rsidRPr="00B9445F" w:rsidRDefault="00037DCF" w:rsidP="0007545F">
            <w:pPr>
              <w:tabs>
                <w:tab w:val="left" w:pos="268"/>
              </w:tabs>
              <w:ind w:left="268"/>
              <w:rPr>
                <w:sz w:val="20"/>
              </w:rPr>
            </w:pPr>
            <w:r>
              <w:rPr>
                <w:sz w:val="20"/>
              </w:rPr>
              <w:t>Ku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2012:47</w:t>
            </w:r>
          </w:p>
        </w:tc>
        <w:tc>
          <w:tcPr>
            <w:tcW w:w="3384" w:type="dxa"/>
            <w:tcMar>
              <w:bottom w:w="100" w:type="dxa"/>
            </w:tcMar>
          </w:tcPr>
          <w:p w:rsidR="00037DCF" w:rsidRPr="00B9445F" w:rsidRDefault="00037DCF" w:rsidP="0007545F">
            <w:pPr>
              <w:rPr>
                <w:sz w:val="20"/>
              </w:rPr>
            </w:pPr>
            <w:r w:rsidRPr="00B9445F">
              <w:rPr>
                <w:sz w:val="20"/>
              </w:rPr>
              <w:t>Tilläggsdirektiv till Straffprocessutredningen (Ju 2010:10)</w:t>
            </w:r>
          </w:p>
        </w:tc>
        <w:tc>
          <w:tcPr>
            <w:tcW w:w="1333" w:type="dxa"/>
            <w:tcMar>
              <w:bottom w:w="100" w:type="dxa"/>
            </w:tcMar>
          </w:tcPr>
          <w:p w:rsidR="00037DCF" w:rsidRPr="00B9445F" w:rsidRDefault="00037DCF" w:rsidP="0007545F">
            <w:pPr>
              <w:tabs>
                <w:tab w:val="left" w:pos="268"/>
              </w:tabs>
              <w:ind w:left="268"/>
              <w:rPr>
                <w:sz w:val="20"/>
              </w:rPr>
            </w:pPr>
            <w:r>
              <w:rPr>
                <w:sz w:val="20"/>
              </w:rPr>
              <w:t>Ju 12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2012:48</w:t>
            </w:r>
          </w:p>
        </w:tc>
        <w:tc>
          <w:tcPr>
            <w:tcW w:w="3384" w:type="dxa"/>
            <w:tcMar>
              <w:bottom w:w="100" w:type="dxa"/>
            </w:tcMar>
          </w:tcPr>
          <w:p w:rsidR="00037DCF" w:rsidRPr="00B9445F" w:rsidRDefault="00037DCF" w:rsidP="0007545F">
            <w:pPr>
              <w:rPr>
                <w:sz w:val="20"/>
              </w:rPr>
            </w:pPr>
            <w:r w:rsidRPr="00B9445F">
              <w:rPr>
                <w:sz w:val="20"/>
              </w:rPr>
              <w:t>Samordningsråd med kunskaps</w:t>
            </w:r>
            <w:r>
              <w:rPr>
                <w:sz w:val="20"/>
              </w:rPr>
              <w:softHyphen/>
            </w:r>
            <w:r w:rsidRPr="00B9445F">
              <w:rPr>
                <w:sz w:val="20"/>
              </w:rPr>
              <w:t>plattform för smarta elnät</w:t>
            </w:r>
            <w:r>
              <w:rPr>
                <w:sz w:val="20"/>
              </w:rPr>
              <w:t xml:space="preserve"> (N 2012:03)</w:t>
            </w:r>
          </w:p>
        </w:tc>
        <w:tc>
          <w:tcPr>
            <w:tcW w:w="1333" w:type="dxa"/>
            <w:tcMar>
              <w:bottom w:w="100" w:type="dxa"/>
            </w:tcMar>
          </w:tcPr>
          <w:p w:rsidR="00037DCF" w:rsidRPr="00B9445F" w:rsidRDefault="00037DCF" w:rsidP="0007545F">
            <w:pPr>
              <w:tabs>
                <w:tab w:val="left" w:pos="268"/>
              </w:tabs>
              <w:ind w:left="268"/>
              <w:rPr>
                <w:sz w:val="20"/>
              </w:rPr>
            </w:pPr>
            <w:r>
              <w:rPr>
                <w:sz w:val="20"/>
              </w:rPr>
              <w:t>N 16</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2012:49</w:t>
            </w:r>
          </w:p>
        </w:tc>
        <w:tc>
          <w:tcPr>
            <w:tcW w:w="3384" w:type="dxa"/>
            <w:tcMar>
              <w:bottom w:w="100" w:type="dxa"/>
            </w:tcMar>
          </w:tcPr>
          <w:p w:rsidR="00037DCF" w:rsidRPr="00B9445F" w:rsidRDefault="00037DCF" w:rsidP="0007545F">
            <w:pPr>
              <w:rPr>
                <w:sz w:val="20"/>
              </w:rPr>
            </w:pPr>
            <w:r w:rsidRPr="00B9445F">
              <w:rPr>
                <w:sz w:val="20"/>
              </w:rPr>
              <w:t>Tilläggsdirektiv till Utredningen om stödsystem för hantering av innovationer och immateriella tillgångar vid universitet och högskolor (U 2011:11)</w:t>
            </w:r>
          </w:p>
        </w:tc>
        <w:tc>
          <w:tcPr>
            <w:tcW w:w="1333" w:type="dxa"/>
            <w:tcMar>
              <w:bottom w:w="100" w:type="dxa"/>
            </w:tcMar>
          </w:tcPr>
          <w:p w:rsidR="00037DCF" w:rsidRPr="00B9445F" w:rsidRDefault="00037DCF" w:rsidP="0007545F">
            <w:pPr>
              <w:tabs>
                <w:tab w:val="left" w:pos="268"/>
              </w:tabs>
              <w:ind w:left="268"/>
              <w:rPr>
                <w:sz w:val="20"/>
              </w:rPr>
            </w:pPr>
            <w:r>
              <w:rPr>
                <w:sz w:val="20"/>
              </w:rPr>
              <w:t>U 14</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2012:50</w:t>
            </w:r>
          </w:p>
        </w:tc>
        <w:tc>
          <w:tcPr>
            <w:tcW w:w="3384" w:type="dxa"/>
            <w:tcMar>
              <w:bottom w:w="100" w:type="dxa"/>
            </w:tcMar>
          </w:tcPr>
          <w:p w:rsidR="00037DCF" w:rsidRPr="00B9445F" w:rsidRDefault="00037DCF" w:rsidP="0007545F">
            <w:pPr>
              <w:rPr>
                <w:sz w:val="20"/>
              </w:rPr>
            </w:pPr>
            <w:r w:rsidRPr="00B9445F">
              <w:rPr>
                <w:sz w:val="20"/>
              </w:rPr>
              <w:t>Översyn av exportkontrollen av krigsmateriel</w:t>
            </w:r>
            <w:r>
              <w:rPr>
                <w:sz w:val="20"/>
              </w:rPr>
              <w:t xml:space="preserve"> (UD 2012:01)</w:t>
            </w:r>
          </w:p>
        </w:tc>
        <w:tc>
          <w:tcPr>
            <w:tcW w:w="1333" w:type="dxa"/>
            <w:tcMar>
              <w:bottom w:w="100" w:type="dxa"/>
            </w:tcMar>
          </w:tcPr>
          <w:p w:rsidR="00037DCF" w:rsidRPr="00B9445F" w:rsidRDefault="00037DCF" w:rsidP="0007545F">
            <w:pPr>
              <w:tabs>
                <w:tab w:val="left" w:pos="268"/>
              </w:tabs>
              <w:ind w:left="268"/>
              <w:rPr>
                <w:sz w:val="20"/>
              </w:rPr>
            </w:pPr>
            <w:r>
              <w:rPr>
                <w:sz w:val="20"/>
              </w:rPr>
              <w:t>UD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2012:51</w:t>
            </w:r>
          </w:p>
        </w:tc>
        <w:tc>
          <w:tcPr>
            <w:tcW w:w="3384" w:type="dxa"/>
            <w:tcMar>
              <w:bottom w:w="100" w:type="dxa"/>
            </w:tcMar>
          </w:tcPr>
          <w:p w:rsidR="00037DCF" w:rsidRPr="00B9445F" w:rsidRDefault="00037DCF" w:rsidP="0007545F">
            <w:pPr>
              <w:rPr>
                <w:sz w:val="20"/>
              </w:rPr>
            </w:pPr>
            <w:r w:rsidRPr="00B9445F">
              <w:rPr>
                <w:sz w:val="20"/>
              </w:rPr>
              <w:t>Ett modernt nämndemannasystem</w:t>
            </w:r>
            <w:r>
              <w:rPr>
                <w:sz w:val="20"/>
              </w:rPr>
              <w:t xml:space="preserve"> (Ju 2012:08)</w:t>
            </w:r>
          </w:p>
        </w:tc>
        <w:tc>
          <w:tcPr>
            <w:tcW w:w="1333" w:type="dxa"/>
            <w:tcMar>
              <w:bottom w:w="100" w:type="dxa"/>
            </w:tcMar>
          </w:tcPr>
          <w:p w:rsidR="00037DCF" w:rsidRPr="00B9445F" w:rsidRDefault="00037DCF" w:rsidP="0007545F">
            <w:pPr>
              <w:tabs>
                <w:tab w:val="left" w:pos="268"/>
              </w:tabs>
              <w:ind w:left="268"/>
              <w:rPr>
                <w:sz w:val="20"/>
              </w:rPr>
            </w:pPr>
            <w:r>
              <w:rPr>
                <w:sz w:val="20"/>
              </w:rPr>
              <w:t>Ju 38</w:t>
            </w:r>
          </w:p>
        </w:tc>
      </w:tr>
      <w:tr w:rsidR="00037DCF" w:rsidRPr="00B9445F" w:rsidTr="0007545F">
        <w:trPr>
          <w:cantSplit/>
        </w:trPr>
        <w:tc>
          <w:tcPr>
            <w:tcW w:w="1168" w:type="dxa"/>
            <w:tcMar>
              <w:bottom w:w="100" w:type="dxa"/>
            </w:tcMar>
          </w:tcPr>
          <w:p w:rsidR="00037DCF" w:rsidRPr="00B9445F" w:rsidRDefault="00037DCF" w:rsidP="0024049D">
            <w:pPr>
              <w:rPr>
                <w:sz w:val="20"/>
              </w:rPr>
            </w:pPr>
            <w:r w:rsidRPr="00B9445F">
              <w:rPr>
                <w:sz w:val="20"/>
              </w:rPr>
              <w:t>2012:52</w:t>
            </w:r>
          </w:p>
        </w:tc>
        <w:tc>
          <w:tcPr>
            <w:tcW w:w="3384" w:type="dxa"/>
            <w:tcMar>
              <w:bottom w:w="100" w:type="dxa"/>
            </w:tcMar>
          </w:tcPr>
          <w:p w:rsidR="00037DCF" w:rsidRPr="00B9445F" w:rsidRDefault="00037DCF" w:rsidP="0024049D">
            <w:pPr>
              <w:rPr>
                <w:sz w:val="20"/>
              </w:rPr>
            </w:pPr>
            <w:r w:rsidRPr="00B9445F">
              <w:rPr>
                <w:sz w:val="20"/>
              </w:rPr>
              <w:t>Tilläggsdirektiv til</w:t>
            </w:r>
            <w:r>
              <w:rPr>
                <w:sz w:val="20"/>
              </w:rPr>
              <w:t>l Livförsäkrings</w:t>
            </w:r>
            <w:r>
              <w:rPr>
                <w:sz w:val="20"/>
              </w:rPr>
              <w:softHyphen/>
              <w:t>utredningen (Fi </w:t>
            </w:r>
            <w:r w:rsidRPr="00B9445F">
              <w:rPr>
                <w:sz w:val="20"/>
              </w:rPr>
              <w:t>2010:03)</w:t>
            </w:r>
          </w:p>
        </w:tc>
        <w:tc>
          <w:tcPr>
            <w:tcW w:w="1333" w:type="dxa"/>
            <w:tcMar>
              <w:bottom w:w="100" w:type="dxa"/>
            </w:tcMar>
          </w:tcPr>
          <w:p w:rsidR="00037DCF" w:rsidRPr="00B9445F" w:rsidRDefault="00037DCF" w:rsidP="0024049D">
            <w:pPr>
              <w:tabs>
                <w:tab w:val="left" w:pos="268"/>
              </w:tabs>
              <w:ind w:left="268"/>
              <w:rPr>
                <w:sz w:val="20"/>
              </w:rPr>
            </w:pPr>
            <w:r>
              <w:rPr>
                <w:sz w:val="20"/>
              </w:rPr>
              <w:t>Fi 4</w:t>
            </w:r>
          </w:p>
        </w:tc>
      </w:tr>
      <w:tr w:rsidR="00037DCF" w:rsidRPr="00B9445F" w:rsidTr="0007545F">
        <w:trPr>
          <w:cantSplit/>
        </w:trPr>
        <w:tc>
          <w:tcPr>
            <w:tcW w:w="1168" w:type="dxa"/>
            <w:tcMar>
              <w:bottom w:w="100" w:type="dxa"/>
            </w:tcMar>
          </w:tcPr>
          <w:p w:rsidR="00037DCF" w:rsidRPr="00B9445F" w:rsidRDefault="00037DCF" w:rsidP="0024049D">
            <w:pPr>
              <w:spacing w:before="120"/>
              <w:rPr>
                <w:sz w:val="20"/>
              </w:rPr>
            </w:pPr>
            <w:r w:rsidRPr="00B9445F">
              <w:rPr>
                <w:sz w:val="20"/>
              </w:rPr>
              <w:lastRenderedPageBreak/>
              <w:t>2012:53</w:t>
            </w:r>
          </w:p>
        </w:tc>
        <w:tc>
          <w:tcPr>
            <w:tcW w:w="3384" w:type="dxa"/>
            <w:tcMar>
              <w:bottom w:w="100" w:type="dxa"/>
            </w:tcMar>
          </w:tcPr>
          <w:p w:rsidR="00037DCF" w:rsidRPr="00B9445F" w:rsidRDefault="00037DCF" w:rsidP="0024049D">
            <w:pPr>
              <w:spacing w:before="120"/>
              <w:rPr>
                <w:sz w:val="20"/>
              </w:rPr>
            </w:pPr>
            <w:r w:rsidRPr="00B9445F">
              <w:rPr>
                <w:sz w:val="20"/>
              </w:rPr>
              <w:t>Förbättrade resultat i grundskolan</w:t>
            </w:r>
            <w:r>
              <w:rPr>
                <w:sz w:val="20"/>
              </w:rPr>
              <w:t xml:space="preserve"> (U 2012:04)</w:t>
            </w:r>
          </w:p>
        </w:tc>
        <w:tc>
          <w:tcPr>
            <w:tcW w:w="1333" w:type="dxa"/>
            <w:tcMar>
              <w:bottom w:w="100" w:type="dxa"/>
            </w:tcMar>
          </w:tcPr>
          <w:p w:rsidR="00037DCF" w:rsidRPr="00B9445F" w:rsidRDefault="00037DCF" w:rsidP="0024049D">
            <w:pPr>
              <w:tabs>
                <w:tab w:val="left" w:pos="268"/>
              </w:tabs>
              <w:spacing w:before="120"/>
              <w:ind w:left="268"/>
              <w:rPr>
                <w:sz w:val="20"/>
              </w:rPr>
            </w:pPr>
            <w:r>
              <w:rPr>
                <w:sz w:val="20"/>
              </w:rPr>
              <w:t>U 18</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2012:54</w:t>
            </w:r>
          </w:p>
        </w:tc>
        <w:tc>
          <w:tcPr>
            <w:tcW w:w="3384" w:type="dxa"/>
            <w:tcMar>
              <w:bottom w:w="100" w:type="dxa"/>
            </w:tcMar>
          </w:tcPr>
          <w:p w:rsidR="00037DCF" w:rsidRPr="00B9445F" w:rsidRDefault="00037DCF" w:rsidP="0007545F">
            <w:pPr>
              <w:rPr>
                <w:sz w:val="20"/>
              </w:rPr>
            </w:pPr>
            <w:r w:rsidRPr="00B9445F">
              <w:rPr>
                <w:sz w:val="20"/>
              </w:rPr>
              <w:t>Förskoleplats i tid</w:t>
            </w:r>
            <w:r>
              <w:rPr>
                <w:sz w:val="20"/>
              </w:rPr>
              <w:t xml:space="preserve"> (U 2012:05)</w:t>
            </w:r>
          </w:p>
        </w:tc>
        <w:tc>
          <w:tcPr>
            <w:tcW w:w="1333" w:type="dxa"/>
            <w:tcMar>
              <w:bottom w:w="100" w:type="dxa"/>
            </w:tcMar>
          </w:tcPr>
          <w:p w:rsidR="00037DCF" w:rsidRPr="00B9445F" w:rsidRDefault="00037DCF" w:rsidP="0007545F">
            <w:pPr>
              <w:tabs>
                <w:tab w:val="left" w:pos="268"/>
              </w:tabs>
              <w:ind w:left="268"/>
              <w:rPr>
                <w:sz w:val="20"/>
              </w:rPr>
            </w:pPr>
            <w:r>
              <w:rPr>
                <w:sz w:val="20"/>
              </w:rPr>
              <w:t>U 19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2012:55</w:t>
            </w:r>
          </w:p>
        </w:tc>
        <w:tc>
          <w:tcPr>
            <w:tcW w:w="3384" w:type="dxa"/>
            <w:tcMar>
              <w:bottom w:w="100" w:type="dxa"/>
            </w:tcMar>
          </w:tcPr>
          <w:p w:rsidR="00037DCF" w:rsidRPr="00B9445F" w:rsidRDefault="00037DCF" w:rsidP="0007545F">
            <w:pPr>
              <w:rPr>
                <w:sz w:val="20"/>
              </w:rPr>
            </w:pPr>
            <w:r w:rsidRPr="00B9445F">
              <w:rPr>
                <w:sz w:val="20"/>
              </w:rPr>
              <w:t>Inrättandet av Universitetskanslers</w:t>
            </w:r>
            <w:r>
              <w:rPr>
                <w:sz w:val="20"/>
              </w:rPr>
              <w:softHyphen/>
            </w:r>
            <w:r w:rsidRPr="00B9445F">
              <w:rPr>
                <w:sz w:val="20"/>
              </w:rPr>
              <w:t>ämbetet</w:t>
            </w:r>
            <w:r>
              <w:rPr>
                <w:sz w:val="20"/>
              </w:rPr>
              <w:t xml:space="preserve"> (U 2012:06)</w:t>
            </w:r>
          </w:p>
        </w:tc>
        <w:tc>
          <w:tcPr>
            <w:tcW w:w="1333" w:type="dxa"/>
            <w:tcMar>
              <w:bottom w:w="100" w:type="dxa"/>
            </w:tcMar>
          </w:tcPr>
          <w:p w:rsidR="00037DCF" w:rsidRPr="00B9445F" w:rsidRDefault="00037DCF" w:rsidP="0007545F">
            <w:pPr>
              <w:tabs>
                <w:tab w:val="left" w:pos="268"/>
              </w:tabs>
              <w:ind w:left="268"/>
              <w:rPr>
                <w:sz w:val="20"/>
              </w:rPr>
            </w:pPr>
            <w:r>
              <w:rPr>
                <w:sz w:val="20"/>
              </w:rPr>
              <w:t>U 20</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2012:56</w:t>
            </w:r>
          </w:p>
        </w:tc>
        <w:tc>
          <w:tcPr>
            <w:tcW w:w="3384" w:type="dxa"/>
            <w:tcMar>
              <w:bottom w:w="100" w:type="dxa"/>
            </w:tcMar>
          </w:tcPr>
          <w:p w:rsidR="00037DCF" w:rsidRPr="00B9445F" w:rsidRDefault="00037DCF" w:rsidP="0007545F">
            <w:pPr>
              <w:rPr>
                <w:sz w:val="20"/>
              </w:rPr>
            </w:pPr>
            <w:r w:rsidRPr="00B9445F">
              <w:rPr>
                <w:sz w:val="20"/>
              </w:rPr>
              <w:t>Inrättandet av Universitets- och högskolerådet</w:t>
            </w:r>
            <w:r>
              <w:rPr>
                <w:sz w:val="20"/>
              </w:rPr>
              <w:t xml:space="preserve"> (U 2012:07)</w:t>
            </w:r>
          </w:p>
        </w:tc>
        <w:tc>
          <w:tcPr>
            <w:tcW w:w="1333" w:type="dxa"/>
            <w:tcMar>
              <w:bottom w:w="100" w:type="dxa"/>
            </w:tcMar>
          </w:tcPr>
          <w:p w:rsidR="00037DCF" w:rsidRPr="00B9445F" w:rsidRDefault="00037DCF" w:rsidP="0007545F">
            <w:pPr>
              <w:tabs>
                <w:tab w:val="left" w:pos="268"/>
              </w:tabs>
              <w:ind w:left="268"/>
              <w:rPr>
                <w:sz w:val="20"/>
              </w:rPr>
            </w:pPr>
            <w:r>
              <w:rPr>
                <w:sz w:val="20"/>
              </w:rPr>
              <w:t>U 21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2012:57</w:t>
            </w:r>
          </w:p>
        </w:tc>
        <w:tc>
          <w:tcPr>
            <w:tcW w:w="3384" w:type="dxa"/>
            <w:tcMar>
              <w:bottom w:w="100" w:type="dxa"/>
            </w:tcMar>
          </w:tcPr>
          <w:p w:rsidR="00037DCF" w:rsidRPr="00B9445F" w:rsidRDefault="00037DCF" w:rsidP="0007545F">
            <w:pPr>
              <w:rPr>
                <w:sz w:val="20"/>
              </w:rPr>
            </w:pPr>
            <w:r w:rsidRPr="00B9445F">
              <w:rPr>
                <w:sz w:val="20"/>
              </w:rPr>
              <w:t>Ett effektivare arbete för att förebygga våldsbejakande extremism</w:t>
            </w:r>
            <w:r>
              <w:rPr>
                <w:sz w:val="20"/>
              </w:rPr>
              <w:t xml:space="preserve"> (Ju 2012:09)</w:t>
            </w:r>
          </w:p>
        </w:tc>
        <w:tc>
          <w:tcPr>
            <w:tcW w:w="1333" w:type="dxa"/>
            <w:tcMar>
              <w:bottom w:w="100" w:type="dxa"/>
            </w:tcMar>
          </w:tcPr>
          <w:p w:rsidR="00037DCF" w:rsidRPr="00B9445F" w:rsidRDefault="00037DCF" w:rsidP="0007545F">
            <w:pPr>
              <w:tabs>
                <w:tab w:val="left" w:pos="268"/>
              </w:tabs>
              <w:ind w:left="268"/>
              <w:rPr>
                <w:sz w:val="20"/>
              </w:rPr>
            </w:pPr>
            <w:r>
              <w:rPr>
                <w:sz w:val="20"/>
              </w:rPr>
              <w:t>Ju 39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2012:58</w:t>
            </w:r>
          </w:p>
        </w:tc>
        <w:tc>
          <w:tcPr>
            <w:tcW w:w="3384" w:type="dxa"/>
            <w:tcMar>
              <w:bottom w:w="100" w:type="dxa"/>
            </w:tcMar>
          </w:tcPr>
          <w:p w:rsidR="00037DCF" w:rsidRPr="00B9445F" w:rsidRDefault="00037DCF" w:rsidP="0007545F">
            <w:pPr>
              <w:rPr>
                <w:sz w:val="20"/>
              </w:rPr>
            </w:pPr>
            <w:r w:rsidRPr="00B9445F">
              <w:rPr>
                <w:sz w:val="20"/>
              </w:rPr>
              <w:t>Tilläggsdirektiv till Utredningen Ett myndighetsgemensamt servicecenter för en effektivare statlig administration (Fi 2010:08)</w:t>
            </w:r>
          </w:p>
        </w:tc>
        <w:tc>
          <w:tcPr>
            <w:tcW w:w="1333" w:type="dxa"/>
            <w:tcMar>
              <w:bottom w:w="100" w:type="dxa"/>
            </w:tcMar>
          </w:tcPr>
          <w:p w:rsidR="00037DCF" w:rsidRPr="00B9445F" w:rsidRDefault="00037DCF" w:rsidP="0007545F">
            <w:pPr>
              <w:tabs>
                <w:tab w:val="left" w:pos="268"/>
              </w:tabs>
              <w:ind w:left="268"/>
              <w:rPr>
                <w:sz w:val="20"/>
              </w:rPr>
            </w:pPr>
            <w:r>
              <w:rPr>
                <w:sz w:val="20"/>
              </w:rPr>
              <w:t>S 15</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2012:59</w:t>
            </w:r>
          </w:p>
        </w:tc>
        <w:tc>
          <w:tcPr>
            <w:tcW w:w="3384" w:type="dxa"/>
            <w:tcMar>
              <w:bottom w:w="100" w:type="dxa"/>
            </w:tcMar>
          </w:tcPr>
          <w:p w:rsidR="00037DCF" w:rsidRPr="00B9445F" w:rsidRDefault="00037DCF" w:rsidP="0007545F">
            <w:pPr>
              <w:rPr>
                <w:sz w:val="20"/>
              </w:rPr>
            </w:pPr>
            <w:r w:rsidRPr="00B9445F">
              <w:rPr>
                <w:sz w:val="20"/>
              </w:rPr>
              <w:t>Ersättning vid vissa särskilda fall av rådighetsinskränkningar</w:t>
            </w:r>
            <w:r>
              <w:rPr>
                <w:sz w:val="20"/>
              </w:rPr>
              <w:t xml:space="preserve"> (M 2012:02)</w:t>
            </w:r>
          </w:p>
        </w:tc>
        <w:tc>
          <w:tcPr>
            <w:tcW w:w="1333" w:type="dxa"/>
            <w:tcMar>
              <w:bottom w:w="100" w:type="dxa"/>
            </w:tcMar>
          </w:tcPr>
          <w:p w:rsidR="00037DCF" w:rsidRPr="00B9445F" w:rsidRDefault="00037DCF" w:rsidP="0007545F">
            <w:pPr>
              <w:tabs>
                <w:tab w:val="left" w:pos="268"/>
              </w:tabs>
              <w:ind w:left="268"/>
              <w:rPr>
                <w:sz w:val="20"/>
              </w:rPr>
            </w:pPr>
            <w:r>
              <w:rPr>
                <w:sz w:val="20"/>
              </w:rPr>
              <w:t>M 10</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2012:60</w:t>
            </w:r>
          </w:p>
        </w:tc>
        <w:tc>
          <w:tcPr>
            <w:tcW w:w="3384" w:type="dxa"/>
            <w:tcMar>
              <w:bottom w:w="100" w:type="dxa"/>
            </w:tcMar>
          </w:tcPr>
          <w:p w:rsidR="00037DCF" w:rsidRPr="00B9445F" w:rsidRDefault="00037DCF" w:rsidP="0007545F">
            <w:pPr>
              <w:rPr>
                <w:sz w:val="20"/>
              </w:rPr>
            </w:pPr>
            <w:r w:rsidRPr="00B9445F">
              <w:rPr>
                <w:sz w:val="20"/>
              </w:rPr>
              <w:t>Tilläggsdirektiv till Utredningen om vattenverksamheter (M 2012:01)</w:t>
            </w:r>
          </w:p>
        </w:tc>
        <w:tc>
          <w:tcPr>
            <w:tcW w:w="1333" w:type="dxa"/>
            <w:tcMar>
              <w:bottom w:w="100" w:type="dxa"/>
            </w:tcMar>
          </w:tcPr>
          <w:p w:rsidR="00037DCF" w:rsidRPr="00B9445F" w:rsidRDefault="00037DCF" w:rsidP="0007545F">
            <w:pPr>
              <w:tabs>
                <w:tab w:val="left" w:pos="268"/>
              </w:tabs>
              <w:ind w:left="268"/>
              <w:rPr>
                <w:sz w:val="20"/>
              </w:rPr>
            </w:pPr>
            <w:r>
              <w:rPr>
                <w:sz w:val="20"/>
              </w:rPr>
              <w:t>M 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2012:61</w:t>
            </w:r>
          </w:p>
        </w:tc>
        <w:tc>
          <w:tcPr>
            <w:tcW w:w="3384" w:type="dxa"/>
            <w:tcMar>
              <w:bottom w:w="100" w:type="dxa"/>
            </w:tcMar>
          </w:tcPr>
          <w:p w:rsidR="00037DCF" w:rsidRPr="00B9445F" w:rsidRDefault="00037DCF" w:rsidP="0007545F">
            <w:pPr>
              <w:rPr>
                <w:sz w:val="20"/>
              </w:rPr>
            </w:pPr>
            <w:r w:rsidRPr="00B9445F">
              <w:rPr>
                <w:sz w:val="20"/>
              </w:rPr>
              <w:t>Digitaliseringskommissionen - en kommission för den digitala agendan</w:t>
            </w:r>
            <w:r>
              <w:rPr>
                <w:sz w:val="20"/>
              </w:rPr>
              <w:t xml:space="preserve"> (N 2012:04)</w:t>
            </w:r>
          </w:p>
        </w:tc>
        <w:tc>
          <w:tcPr>
            <w:tcW w:w="1333" w:type="dxa"/>
            <w:tcMar>
              <w:bottom w:w="100" w:type="dxa"/>
            </w:tcMar>
          </w:tcPr>
          <w:p w:rsidR="00037DCF" w:rsidRPr="00B9445F" w:rsidRDefault="00037DCF" w:rsidP="0007545F">
            <w:pPr>
              <w:tabs>
                <w:tab w:val="left" w:pos="268"/>
              </w:tabs>
              <w:ind w:left="268"/>
              <w:rPr>
                <w:sz w:val="20"/>
              </w:rPr>
            </w:pPr>
            <w:r>
              <w:rPr>
                <w:sz w:val="20"/>
              </w:rPr>
              <w:t>N 17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2012:62</w:t>
            </w:r>
          </w:p>
        </w:tc>
        <w:tc>
          <w:tcPr>
            <w:tcW w:w="3384" w:type="dxa"/>
            <w:tcMar>
              <w:bottom w:w="100" w:type="dxa"/>
            </w:tcMar>
          </w:tcPr>
          <w:p w:rsidR="00037DCF" w:rsidRPr="00B9445F" w:rsidRDefault="00037DCF" w:rsidP="0007545F">
            <w:pPr>
              <w:rPr>
                <w:sz w:val="20"/>
              </w:rPr>
            </w:pPr>
            <w:r w:rsidRPr="00B9445F">
              <w:rPr>
                <w:sz w:val="20"/>
              </w:rPr>
              <w:t>Tilläggsdirektiv till Utredning</w:t>
            </w:r>
            <w:r>
              <w:rPr>
                <w:sz w:val="20"/>
              </w:rPr>
              <w:t>en om internationell straffverkställighet (Ju </w:t>
            </w:r>
            <w:r w:rsidRPr="00B9445F">
              <w:rPr>
                <w:sz w:val="20"/>
              </w:rPr>
              <w:t>2011:03)</w:t>
            </w:r>
          </w:p>
        </w:tc>
        <w:tc>
          <w:tcPr>
            <w:tcW w:w="1333" w:type="dxa"/>
            <w:tcMar>
              <w:bottom w:w="100" w:type="dxa"/>
            </w:tcMar>
          </w:tcPr>
          <w:p w:rsidR="00037DCF" w:rsidRPr="00B9445F" w:rsidRDefault="00037DCF" w:rsidP="0007545F">
            <w:pPr>
              <w:tabs>
                <w:tab w:val="left" w:pos="268"/>
              </w:tabs>
              <w:ind w:left="268"/>
              <w:rPr>
                <w:sz w:val="20"/>
              </w:rPr>
            </w:pPr>
            <w:r>
              <w:rPr>
                <w:sz w:val="20"/>
              </w:rPr>
              <w:t>Ju 17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2012:63</w:t>
            </w:r>
          </w:p>
        </w:tc>
        <w:tc>
          <w:tcPr>
            <w:tcW w:w="3384" w:type="dxa"/>
            <w:tcMar>
              <w:bottom w:w="100" w:type="dxa"/>
            </w:tcMar>
          </w:tcPr>
          <w:p w:rsidR="00037DCF" w:rsidRPr="00B9445F" w:rsidRDefault="00037DCF" w:rsidP="0007545F">
            <w:pPr>
              <w:rPr>
                <w:sz w:val="20"/>
              </w:rPr>
            </w:pPr>
            <w:r w:rsidRPr="00B9445F">
              <w:rPr>
                <w:sz w:val="20"/>
              </w:rPr>
              <w:t>Tilläggsdirektiv till En nationel</w:t>
            </w:r>
            <w:r>
              <w:rPr>
                <w:sz w:val="20"/>
              </w:rPr>
              <w:t>l kommitté för hållbar rovdjurs</w:t>
            </w:r>
            <w:r w:rsidRPr="00B9445F">
              <w:rPr>
                <w:sz w:val="20"/>
              </w:rPr>
              <w:t>politik för varg (M 2011:03)</w:t>
            </w:r>
          </w:p>
        </w:tc>
        <w:tc>
          <w:tcPr>
            <w:tcW w:w="1333" w:type="dxa"/>
            <w:tcMar>
              <w:bottom w:w="100" w:type="dxa"/>
            </w:tcMar>
          </w:tcPr>
          <w:p w:rsidR="00037DCF" w:rsidRPr="00B9445F" w:rsidRDefault="00037DCF" w:rsidP="0007545F">
            <w:pPr>
              <w:tabs>
                <w:tab w:val="left" w:pos="268"/>
              </w:tabs>
              <w:ind w:left="268"/>
              <w:rPr>
                <w:sz w:val="20"/>
              </w:rPr>
            </w:pPr>
            <w:r>
              <w:rPr>
                <w:sz w:val="20"/>
              </w:rPr>
              <w:t>M 8</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2012:64</w:t>
            </w:r>
          </w:p>
        </w:tc>
        <w:tc>
          <w:tcPr>
            <w:tcW w:w="3384" w:type="dxa"/>
            <w:tcMar>
              <w:bottom w:w="100" w:type="dxa"/>
            </w:tcMar>
          </w:tcPr>
          <w:p w:rsidR="00037DCF" w:rsidRPr="00B9445F" w:rsidRDefault="00037DCF" w:rsidP="0007545F">
            <w:pPr>
              <w:rPr>
                <w:sz w:val="20"/>
              </w:rPr>
            </w:pPr>
            <w:r w:rsidRPr="00B9445F">
              <w:rPr>
                <w:sz w:val="20"/>
              </w:rPr>
              <w:t>Tilläggsdirektiv till utredningen Riksbankens balansräkning (Fi 2011:12)</w:t>
            </w:r>
          </w:p>
        </w:tc>
        <w:tc>
          <w:tcPr>
            <w:tcW w:w="1333" w:type="dxa"/>
            <w:tcMar>
              <w:bottom w:w="100" w:type="dxa"/>
            </w:tcMar>
          </w:tcPr>
          <w:p w:rsidR="00037DCF" w:rsidRPr="00B9445F" w:rsidRDefault="00037DCF" w:rsidP="0007545F">
            <w:pPr>
              <w:tabs>
                <w:tab w:val="left" w:pos="268"/>
              </w:tabs>
              <w:ind w:left="268"/>
              <w:rPr>
                <w:sz w:val="20"/>
              </w:rPr>
            </w:pPr>
            <w:r>
              <w:rPr>
                <w:sz w:val="20"/>
              </w:rPr>
              <w:t>Fi 16</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2012:65</w:t>
            </w:r>
          </w:p>
        </w:tc>
        <w:tc>
          <w:tcPr>
            <w:tcW w:w="3384" w:type="dxa"/>
            <w:tcMar>
              <w:bottom w:w="100" w:type="dxa"/>
            </w:tcMar>
          </w:tcPr>
          <w:p w:rsidR="00037DCF" w:rsidRPr="00B9445F" w:rsidRDefault="00037DCF" w:rsidP="0007545F">
            <w:pPr>
              <w:rPr>
                <w:sz w:val="20"/>
              </w:rPr>
            </w:pPr>
            <w:r w:rsidRPr="00B9445F">
              <w:rPr>
                <w:sz w:val="20"/>
              </w:rPr>
              <w:t>Tilläggsdirektiv till 2011 års vägtullsutredning (Fi 2011:08)</w:t>
            </w:r>
          </w:p>
        </w:tc>
        <w:tc>
          <w:tcPr>
            <w:tcW w:w="1333" w:type="dxa"/>
            <w:tcMar>
              <w:bottom w:w="100" w:type="dxa"/>
            </w:tcMar>
          </w:tcPr>
          <w:p w:rsidR="00037DCF" w:rsidRPr="00B9445F" w:rsidRDefault="00037DCF" w:rsidP="0007545F">
            <w:pPr>
              <w:tabs>
                <w:tab w:val="left" w:pos="268"/>
              </w:tabs>
              <w:ind w:left="268"/>
              <w:rPr>
                <w:sz w:val="20"/>
              </w:rPr>
            </w:pPr>
            <w:r>
              <w:rPr>
                <w:sz w:val="20"/>
              </w:rPr>
              <w:t>Fi 13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2012:66</w:t>
            </w:r>
          </w:p>
        </w:tc>
        <w:tc>
          <w:tcPr>
            <w:tcW w:w="3384" w:type="dxa"/>
            <w:tcMar>
              <w:bottom w:w="100" w:type="dxa"/>
            </w:tcMar>
          </w:tcPr>
          <w:p w:rsidR="00037DCF" w:rsidRPr="00B9445F" w:rsidRDefault="00037DCF" w:rsidP="0007545F">
            <w:pPr>
              <w:rPr>
                <w:sz w:val="20"/>
              </w:rPr>
            </w:pPr>
            <w:r w:rsidRPr="00B9445F">
              <w:rPr>
                <w:sz w:val="20"/>
              </w:rPr>
              <w:t>Tilläggsdirektiv till Utredningen om vissa frågor om prissättning, tillgänglighet och marknadsförut-sättningar inom läkemedels- och apoteksområdet (S 2011:07)</w:t>
            </w:r>
          </w:p>
        </w:tc>
        <w:tc>
          <w:tcPr>
            <w:tcW w:w="1333" w:type="dxa"/>
            <w:tcMar>
              <w:bottom w:w="100" w:type="dxa"/>
            </w:tcMar>
          </w:tcPr>
          <w:p w:rsidR="00037DCF" w:rsidRPr="00B9445F" w:rsidRDefault="00037DCF" w:rsidP="0007545F">
            <w:pPr>
              <w:tabs>
                <w:tab w:val="left" w:pos="268"/>
              </w:tabs>
              <w:ind w:left="268"/>
              <w:rPr>
                <w:sz w:val="20"/>
              </w:rPr>
            </w:pPr>
            <w:r>
              <w:rPr>
                <w:sz w:val="20"/>
              </w:rPr>
              <w:t>S 21</w:t>
            </w:r>
          </w:p>
        </w:tc>
      </w:tr>
      <w:tr w:rsidR="00037DCF" w:rsidRPr="00B9445F" w:rsidTr="0007545F">
        <w:trPr>
          <w:cantSplit/>
        </w:trPr>
        <w:tc>
          <w:tcPr>
            <w:tcW w:w="1168" w:type="dxa"/>
            <w:tcMar>
              <w:bottom w:w="100" w:type="dxa"/>
            </w:tcMar>
          </w:tcPr>
          <w:p w:rsidR="00037DCF" w:rsidRPr="00B9445F" w:rsidRDefault="00037DCF" w:rsidP="0007545F">
            <w:pPr>
              <w:spacing w:before="120"/>
              <w:rPr>
                <w:sz w:val="20"/>
              </w:rPr>
            </w:pPr>
            <w:r w:rsidRPr="00B9445F">
              <w:rPr>
                <w:sz w:val="20"/>
              </w:rPr>
              <w:lastRenderedPageBreak/>
              <w:t>2012:67</w:t>
            </w:r>
          </w:p>
        </w:tc>
        <w:tc>
          <w:tcPr>
            <w:tcW w:w="3384" w:type="dxa"/>
            <w:tcMar>
              <w:bottom w:w="100" w:type="dxa"/>
            </w:tcMar>
          </w:tcPr>
          <w:p w:rsidR="00037DCF" w:rsidRPr="00B9445F" w:rsidRDefault="00037DCF" w:rsidP="0007545F">
            <w:pPr>
              <w:spacing w:before="120"/>
              <w:rPr>
                <w:sz w:val="20"/>
              </w:rPr>
            </w:pPr>
            <w:r>
              <w:rPr>
                <w:sz w:val="20"/>
              </w:rPr>
              <w:t>Inrättande av en tillsynsmyndig</w:t>
            </w:r>
            <w:r w:rsidRPr="00B9445F">
              <w:rPr>
                <w:sz w:val="20"/>
              </w:rPr>
              <w:t>het för hälso- och sjukvård och socialtjänst - Inspektionen för vård och omsorg</w:t>
            </w:r>
            <w:r>
              <w:rPr>
                <w:sz w:val="20"/>
              </w:rPr>
              <w:t xml:space="preserve"> (S 2012:05)</w:t>
            </w:r>
          </w:p>
        </w:tc>
        <w:tc>
          <w:tcPr>
            <w:tcW w:w="1333" w:type="dxa"/>
            <w:tcMar>
              <w:bottom w:w="100" w:type="dxa"/>
            </w:tcMar>
          </w:tcPr>
          <w:p w:rsidR="00037DCF" w:rsidRPr="00B9445F" w:rsidRDefault="00037DCF" w:rsidP="0007545F">
            <w:pPr>
              <w:tabs>
                <w:tab w:val="left" w:pos="268"/>
              </w:tabs>
              <w:spacing w:before="120"/>
              <w:ind w:left="268"/>
              <w:rPr>
                <w:sz w:val="20"/>
              </w:rPr>
            </w:pPr>
            <w:r>
              <w:rPr>
                <w:sz w:val="20"/>
              </w:rPr>
              <w:t>S 34</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2012:68</w:t>
            </w:r>
          </w:p>
        </w:tc>
        <w:tc>
          <w:tcPr>
            <w:tcW w:w="3384" w:type="dxa"/>
            <w:tcMar>
              <w:bottom w:w="100" w:type="dxa"/>
            </w:tcMar>
          </w:tcPr>
          <w:p w:rsidR="00037DCF" w:rsidRPr="00B9445F" w:rsidRDefault="00037DCF" w:rsidP="0007545F">
            <w:pPr>
              <w:rPr>
                <w:sz w:val="20"/>
              </w:rPr>
            </w:pPr>
            <w:r w:rsidRPr="00B9445F">
              <w:rPr>
                <w:sz w:val="20"/>
              </w:rPr>
              <w:t>Luftförsvaret efter 2040</w:t>
            </w:r>
            <w:r>
              <w:rPr>
                <w:sz w:val="20"/>
              </w:rPr>
              <w:t xml:space="preserve"> (Fö 2012:04)</w:t>
            </w:r>
          </w:p>
        </w:tc>
        <w:tc>
          <w:tcPr>
            <w:tcW w:w="1333" w:type="dxa"/>
            <w:tcMar>
              <w:bottom w:w="100" w:type="dxa"/>
            </w:tcMar>
          </w:tcPr>
          <w:p w:rsidR="00037DCF" w:rsidRPr="00B9445F" w:rsidRDefault="00037DCF" w:rsidP="0007545F">
            <w:pPr>
              <w:tabs>
                <w:tab w:val="left" w:pos="268"/>
              </w:tabs>
              <w:ind w:left="268"/>
              <w:rPr>
                <w:sz w:val="20"/>
              </w:rPr>
            </w:pPr>
            <w:r>
              <w:rPr>
                <w:sz w:val="20"/>
              </w:rPr>
              <w:t>Fö 12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2012:69</w:t>
            </w:r>
          </w:p>
        </w:tc>
        <w:tc>
          <w:tcPr>
            <w:tcW w:w="3384" w:type="dxa"/>
            <w:tcMar>
              <w:bottom w:w="100" w:type="dxa"/>
            </w:tcMar>
          </w:tcPr>
          <w:p w:rsidR="00037DCF" w:rsidRPr="00B9445F" w:rsidRDefault="00037DCF" w:rsidP="0007545F">
            <w:pPr>
              <w:rPr>
                <w:sz w:val="20"/>
              </w:rPr>
            </w:pPr>
            <w:r w:rsidRPr="00B9445F">
              <w:rPr>
                <w:sz w:val="20"/>
              </w:rPr>
              <w:t>Översyn av bestämmelserna om skydd för landskapsinformation</w:t>
            </w:r>
            <w:r>
              <w:rPr>
                <w:sz w:val="20"/>
              </w:rPr>
              <w:t xml:space="preserve"> (Fö 2012:02)</w:t>
            </w:r>
          </w:p>
        </w:tc>
        <w:tc>
          <w:tcPr>
            <w:tcW w:w="1333" w:type="dxa"/>
            <w:tcMar>
              <w:bottom w:w="100" w:type="dxa"/>
            </w:tcMar>
          </w:tcPr>
          <w:p w:rsidR="00037DCF" w:rsidRPr="00B9445F" w:rsidRDefault="00037DCF" w:rsidP="0007545F">
            <w:pPr>
              <w:tabs>
                <w:tab w:val="left" w:pos="268"/>
              </w:tabs>
              <w:ind w:left="268"/>
              <w:rPr>
                <w:sz w:val="20"/>
              </w:rPr>
            </w:pPr>
            <w:r>
              <w:rPr>
                <w:sz w:val="20"/>
              </w:rPr>
              <w:t>Fö 10</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2012:70</w:t>
            </w:r>
          </w:p>
        </w:tc>
        <w:tc>
          <w:tcPr>
            <w:tcW w:w="3384" w:type="dxa"/>
            <w:tcMar>
              <w:bottom w:w="100" w:type="dxa"/>
            </w:tcMar>
          </w:tcPr>
          <w:p w:rsidR="00037DCF" w:rsidRPr="00B9445F" w:rsidRDefault="00037DCF" w:rsidP="0007545F">
            <w:pPr>
              <w:rPr>
                <w:sz w:val="20"/>
              </w:rPr>
            </w:pPr>
            <w:r w:rsidRPr="00B9445F">
              <w:rPr>
                <w:sz w:val="20"/>
              </w:rPr>
              <w:t>Utveckling av arbetet med unga som varken arbetar eller studerar</w:t>
            </w:r>
            <w:r>
              <w:rPr>
                <w:sz w:val="20"/>
              </w:rPr>
              <w:t xml:space="preserve"> (U 2012:08)</w:t>
            </w:r>
          </w:p>
        </w:tc>
        <w:tc>
          <w:tcPr>
            <w:tcW w:w="1333" w:type="dxa"/>
            <w:tcMar>
              <w:bottom w:w="100" w:type="dxa"/>
            </w:tcMar>
          </w:tcPr>
          <w:p w:rsidR="00037DCF" w:rsidRPr="00B9445F" w:rsidRDefault="00037DCF" w:rsidP="0007545F">
            <w:pPr>
              <w:tabs>
                <w:tab w:val="left" w:pos="268"/>
              </w:tabs>
              <w:ind w:left="268"/>
              <w:rPr>
                <w:sz w:val="20"/>
              </w:rPr>
            </w:pPr>
            <w:r>
              <w:rPr>
                <w:sz w:val="20"/>
              </w:rPr>
              <w:t>U 22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2012:71</w:t>
            </w:r>
          </w:p>
        </w:tc>
        <w:tc>
          <w:tcPr>
            <w:tcW w:w="3384" w:type="dxa"/>
            <w:tcMar>
              <w:bottom w:w="100" w:type="dxa"/>
            </w:tcMar>
          </w:tcPr>
          <w:p w:rsidR="00037DCF" w:rsidRPr="00B9445F" w:rsidRDefault="00037DCF" w:rsidP="0007545F">
            <w:pPr>
              <w:rPr>
                <w:sz w:val="20"/>
              </w:rPr>
            </w:pPr>
            <w:r w:rsidRPr="00B9445F">
              <w:rPr>
                <w:sz w:val="20"/>
              </w:rPr>
              <w:t>Tilläggsdirektiv till Kulturbryggan - en ny form för stöd till förnyelse och ut</w:t>
            </w:r>
            <w:r>
              <w:rPr>
                <w:sz w:val="20"/>
              </w:rPr>
              <w:t>veckling inom kulturområdet (Ku </w:t>
            </w:r>
            <w:r w:rsidRPr="00B9445F">
              <w:rPr>
                <w:sz w:val="20"/>
              </w:rPr>
              <w:t>2010:04)</w:t>
            </w:r>
          </w:p>
        </w:tc>
        <w:tc>
          <w:tcPr>
            <w:tcW w:w="1333" w:type="dxa"/>
            <w:tcMar>
              <w:bottom w:w="100" w:type="dxa"/>
            </w:tcMar>
          </w:tcPr>
          <w:p w:rsidR="00037DCF" w:rsidRPr="00B9445F" w:rsidRDefault="00037DCF" w:rsidP="0007545F">
            <w:pPr>
              <w:tabs>
                <w:tab w:val="left" w:pos="268"/>
              </w:tabs>
              <w:ind w:left="268"/>
              <w:rPr>
                <w:sz w:val="20"/>
              </w:rPr>
            </w:pPr>
            <w:r>
              <w:rPr>
                <w:sz w:val="20"/>
              </w:rPr>
              <w:t>Ku 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2012:72</w:t>
            </w:r>
          </w:p>
        </w:tc>
        <w:tc>
          <w:tcPr>
            <w:tcW w:w="3384" w:type="dxa"/>
            <w:tcMar>
              <w:bottom w:w="100" w:type="dxa"/>
            </w:tcMar>
          </w:tcPr>
          <w:p w:rsidR="00037DCF" w:rsidRPr="00B9445F" w:rsidRDefault="00037DCF" w:rsidP="0007545F">
            <w:pPr>
              <w:rPr>
                <w:sz w:val="20"/>
              </w:rPr>
            </w:pPr>
            <w:r w:rsidRPr="00B9445F">
              <w:rPr>
                <w:sz w:val="20"/>
              </w:rPr>
              <w:t>Beslutsoförmögna personers ställning i hälso- och sjukvård, tandvård, socialtjänst och forskning</w:t>
            </w:r>
            <w:r>
              <w:rPr>
                <w:sz w:val="20"/>
              </w:rPr>
              <w:t xml:space="preserve"> (S 2012:06)</w:t>
            </w:r>
          </w:p>
        </w:tc>
        <w:tc>
          <w:tcPr>
            <w:tcW w:w="1333" w:type="dxa"/>
            <w:tcMar>
              <w:bottom w:w="100" w:type="dxa"/>
            </w:tcMar>
          </w:tcPr>
          <w:p w:rsidR="00037DCF" w:rsidRPr="00B9445F" w:rsidRDefault="00037DCF" w:rsidP="0007545F">
            <w:pPr>
              <w:tabs>
                <w:tab w:val="left" w:pos="268"/>
              </w:tabs>
              <w:ind w:left="268"/>
              <w:rPr>
                <w:sz w:val="20"/>
              </w:rPr>
            </w:pPr>
            <w:r>
              <w:rPr>
                <w:sz w:val="20"/>
              </w:rPr>
              <w:t>S 35</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2012:73</w:t>
            </w:r>
          </w:p>
        </w:tc>
        <w:tc>
          <w:tcPr>
            <w:tcW w:w="3384" w:type="dxa"/>
            <w:tcMar>
              <w:bottom w:w="100" w:type="dxa"/>
            </w:tcMar>
          </w:tcPr>
          <w:p w:rsidR="00037DCF" w:rsidRPr="00B9445F" w:rsidRDefault="00037DCF" w:rsidP="0007545F">
            <w:pPr>
              <w:rPr>
                <w:sz w:val="20"/>
              </w:rPr>
            </w:pPr>
            <w:r w:rsidRPr="00B9445F">
              <w:rPr>
                <w:sz w:val="20"/>
              </w:rPr>
              <w:t>Ett stärkt straffrättsligt skydd för egendom</w:t>
            </w:r>
            <w:r>
              <w:rPr>
                <w:sz w:val="20"/>
              </w:rPr>
              <w:t xml:space="preserve"> (Ju 2012:10)</w:t>
            </w:r>
          </w:p>
        </w:tc>
        <w:tc>
          <w:tcPr>
            <w:tcW w:w="1333" w:type="dxa"/>
            <w:tcMar>
              <w:bottom w:w="100" w:type="dxa"/>
            </w:tcMar>
          </w:tcPr>
          <w:p w:rsidR="00037DCF" w:rsidRPr="00B9445F" w:rsidRDefault="00037DCF" w:rsidP="0007545F">
            <w:pPr>
              <w:tabs>
                <w:tab w:val="left" w:pos="268"/>
              </w:tabs>
              <w:ind w:left="268"/>
              <w:rPr>
                <w:sz w:val="20"/>
              </w:rPr>
            </w:pPr>
            <w:r>
              <w:rPr>
                <w:sz w:val="20"/>
              </w:rPr>
              <w:t>Ju 40</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2012:74</w:t>
            </w:r>
          </w:p>
        </w:tc>
        <w:tc>
          <w:tcPr>
            <w:tcW w:w="3384" w:type="dxa"/>
            <w:tcMar>
              <w:bottom w:w="100" w:type="dxa"/>
            </w:tcMar>
          </w:tcPr>
          <w:p w:rsidR="00037DCF" w:rsidRPr="00B9445F" w:rsidRDefault="00037DCF" w:rsidP="0007545F">
            <w:pPr>
              <w:rPr>
                <w:sz w:val="20"/>
              </w:rPr>
            </w:pPr>
            <w:r w:rsidRPr="00B9445F">
              <w:rPr>
                <w:sz w:val="20"/>
              </w:rPr>
              <w:t>Tilläggsdirektiv till Högskole-myndighets- och programkontors-utredningen (U 2011:03)</w:t>
            </w:r>
          </w:p>
        </w:tc>
        <w:tc>
          <w:tcPr>
            <w:tcW w:w="1333" w:type="dxa"/>
            <w:tcMar>
              <w:bottom w:w="100" w:type="dxa"/>
            </w:tcMar>
          </w:tcPr>
          <w:p w:rsidR="00037DCF" w:rsidRPr="00B9445F" w:rsidRDefault="00037DCF" w:rsidP="0007545F">
            <w:pPr>
              <w:tabs>
                <w:tab w:val="left" w:pos="268"/>
              </w:tabs>
              <w:ind w:left="268"/>
              <w:rPr>
                <w:sz w:val="20"/>
              </w:rPr>
            </w:pPr>
            <w:r>
              <w:rPr>
                <w:sz w:val="20"/>
              </w:rPr>
              <w:t>U 6</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2012:75</w:t>
            </w:r>
          </w:p>
        </w:tc>
        <w:tc>
          <w:tcPr>
            <w:tcW w:w="3384" w:type="dxa"/>
            <w:tcMar>
              <w:bottom w:w="100" w:type="dxa"/>
            </w:tcMar>
          </w:tcPr>
          <w:p w:rsidR="00037DCF" w:rsidRPr="00B9445F" w:rsidRDefault="00037DCF" w:rsidP="0007545F">
            <w:pPr>
              <w:rPr>
                <w:sz w:val="20"/>
              </w:rPr>
            </w:pPr>
            <w:r w:rsidRPr="00B9445F">
              <w:rPr>
                <w:sz w:val="20"/>
              </w:rPr>
              <w:t>Tilläggsdirektiv till utredningen Miljöbestämmelser för jordbruks-företag och djurhållning (L 2011:02)</w:t>
            </w:r>
          </w:p>
        </w:tc>
        <w:tc>
          <w:tcPr>
            <w:tcW w:w="1333" w:type="dxa"/>
            <w:tcMar>
              <w:bottom w:w="100" w:type="dxa"/>
            </w:tcMar>
          </w:tcPr>
          <w:p w:rsidR="00037DCF" w:rsidRPr="00B9445F" w:rsidRDefault="00037DCF" w:rsidP="0007545F">
            <w:pPr>
              <w:tabs>
                <w:tab w:val="left" w:pos="268"/>
              </w:tabs>
              <w:ind w:left="268"/>
              <w:rPr>
                <w:sz w:val="20"/>
              </w:rPr>
            </w:pPr>
            <w:r>
              <w:rPr>
                <w:sz w:val="20"/>
              </w:rPr>
              <w:t>L 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2012:76</w:t>
            </w:r>
          </w:p>
        </w:tc>
        <w:tc>
          <w:tcPr>
            <w:tcW w:w="3384" w:type="dxa"/>
            <w:tcMar>
              <w:bottom w:w="100" w:type="dxa"/>
            </w:tcMar>
          </w:tcPr>
          <w:p w:rsidR="00037DCF" w:rsidRPr="00B9445F" w:rsidRDefault="00037DCF" w:rsidP="0007545F">
            <w:pPr>
              <w:rPr>
                <w:sz w:val="20"/>
              </w:rPr>
            </w:pPr>
            <w:r w:rsidRPr="00B9445F">
              <w:rPr>
                <w:sz w:val="20"/>
              </w:rPr>
              <w:t>Meddelarskydd för privatanställda i</w:t>
            </w:r>
            <w:r>
              <w:rPr>
                <w:sz w:val="20"/>
              </w:rPr>
              <w:t xml:space="preserve"> offentligt finansierad verksam</w:t>
            </w:r>
            <w:r w:rsidRPr="00B9445F">
              <w:rPr>
                <w:sz w:val="20"/>
              </w:rPr>
              <w:t>het</w:t>
            </w:r>
            <w:r>
              <w:rPr>
                <w:sz w:val="20"/>
              </w:rPr>
              <w:t xml:space="preserve"> (Ju 2012:11)</w:t>
            </w:r>
          </w:p>
        </w:tc>
        <w:tc>
          <w:tcPr>
            <w:tcW w:w="1333" w:type="dxa"/>
            <w:tcMar>
              <w:bottom w:w="100" w:type="dxa"/>
            </w:tcMar>
          </w:tcPr>
          <w:p w:rsidR="00037DCF" w:rsidRPr="00B9445F" w:rsidRDefault="00037DCF" w:rsidP="0007545F">
            <w:pPr>
              <w:tabs>
                <w:tab w:val="left" w:pos="268"/>
              </w:tabs>
              <w:ind w:left="268"/>
              <w:rPr>
                <w:sz w:val="20"/>
              </w:rPr>
            </w:pPr>
            <w:r>
              <w:rPr>
                <w:sz w:val="20"/>
              </w:rPr>
              <w:t>Ju 41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2012:77</w:t>
            </w:r>
          </w:p>
        </w:tc>
        <w:tc>
          <w:tcPr>
            <w:tcW w:w="3384" w:type="dxa"/>
            <w:tcMar>
              <w:bottom w:w="100" w:type="dxa"/>
            </w:tcMar>
          </w:tcPr>
          <w:p w:rsidR="00037DCF" w:rsidRPr="00B9445F" w:rsidRDefault="00037DCF" w:rsidP="0007545F">
            <w:pPr>
              <w:rPr>
                <w:sz w:val="20"/>
              </w:rPr>
            </w:pPr>
            <w:r w:rsidRPr="00B9445F">
              <w:rPr>
                <w:sz w:val="20"/>
              </w:rPr>
              <w:t>Översyn av jaktlagstiftningen m.m.</w:t>
            </w:r>
            <w:r>
              <w:rPr>
                <w:sz w:val="20"/>
              </w:rPr>
              <w:t xml:space="preserve"> (L 2012:01)</w:t>
            </w:r>
          </w:p>
        </w:tc>
        <w:tc>
          <w:tcPr>
            <w:tcW w:w="1333" w:type="dxa"/>
            <w:tcMar>
              <w:bottom w:w="100" w:type="dxa"/>
            </w:tcMar>
          </w:tcPr>
          <w:p w:rsidR="00037DCF" w:rsidRPr="00B9445F" w:rsidRDefault="00037DCF" w:rsidP="0007545F">
            <w:pPr>
              <w:tabs>
                <w:tab w:val="left" w:pos="268"/>
              </w:tabs>
              <w:ind w:left="268"/>
              <w:rPr>
                <w:sz w:val="20"/>
              </w:rPr>
            </w:pPr>
            <w:r>
              <w:rPr>
                <w:sz w:val="20"/>
              </w:rPr>
              <w:t>L 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2012:78</w:t>
            </w:r>
          </w:p>
        </w:tc>
        <w:tc>
          <w:tcPr>
            <w:tcW w:w="3384" w:type="dxa"/>
            <w:tcMar>
              <w:bottom w:w="100" w:type="dxa"/>
            </w:tcMar>
          </w:tcPr>
          <w:p w:rsidR="00037DCF" w:rsidRPr="00B9445F" w:rsidRDefault="00037DCF" w:rsidP="0007545F">
            <w:pPr>
              <w:rPr>
                <w:sz w:val="20"/>
              </w:rPr>
            </w:pPr>
            <w:r w:rsidRPr="00B9445F">
              <w:rPr>
                <w:sz w:val="20"/>
              </w:rPr>
              <w:t xml:space="preserve">Fossiloberoende fordonsflotta - </w:t>
            </w:r>
            <w:r>
              <w:rPr>
                <w:sz w:val="20"/>
              </w:rPr>
              <w:t>ett steg på vägen mot nettonoll</w:t>
            </w:r>
            <w:r w:rsidRPr="00B9445F">
              <w:rPr>
                <w:sz w:val="20"/>
              </w:rPr>
              <w:t>utsläpp av växthusgaser</w:t>
            </w:r>
            <w:r>
              <w:rPr>
                <w:sz w:val="20"/>
              </w:rPr>
              <w:t xml:space="preserve"> (N 2012:05)</w:t>
            </w:r>
          </w:p>
        </w:tc>
        <w:tc>
          <w:tcPr>
            <w:tcW w:w="1333" w:type="dxa"/>
            <w:tcMar>
              <w:bottom w:w="100" w:type="dxa"/>
            </w:tcMar>
          </w:tcPr>
          <w:p w:rsidR="00037DCF" w:rsidRPr="00B9445F" w:rsidRDefault="00037DCF" w:rsidP="0007545F">
            <w:pPr>
              <w:tabs>
                <w:tab w:val="left" w:pos="268"/>
              </w:tabs>
              <w:ind w:left="268"/>
              <w:rPr>
                <w:sz w:val="20"/>
              </w:rPr>
            </w:pPr>
            <w:r>
              <w:rPr>
                <w:sz w:val="20"/>
              </w:rPr>
              <w:t>N 18</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2012:79</w:t>
            </w:r>
          </w:p>
        </w:tc>
        <w:tc>
          <w:tcPr>
            <w:tcW w:w="3384" w:type="dxa"/>
            <w:tcMar>
              <w:bottom w:w="100" w:type="dxa"/>
            </w:tcMar>
          </w:tcPr>
          <w:p w:rsidR="00037DCF" w:rsidRPr="00B9445F" w:rsidRDefault="00037DCF" w:rsidP="0007545F">
            <w:pPr>
              <w:rPr>
                <w:sz w:val="20"/>
              </w:rPr>
            </w:pPr>
            <w:r w:rsidRPr="00B9445F">
              <w:rPr>
                <w:sz w:val="20"/>
              </w:rPr>
              <w:t>Översyn av lagen med särskilda bestämmelser om vård av unga, m.m.</w:t>
            </w:r>
            <w:r>
              <w:rPr>
                <w:sz w:val="20"/>
              </w:rPr>
              <w:t xml:space="preserve"> (S 2012:07)</w:t>
            </w:r>
          </w:p>
        </w:tc>
        <w:tc>
          <w:tcPr>
            <w:tcW w:w="1333" w:type="dxa"/>
            <w:tcMar>
              <w:bottom w:w="100" w:type="dxa"/>
            </w:tcMar>
          </w:tcPr>
          <w:p w:rsidR="00037DCF" w:rsidRPr="00B9445F" w:rsidRDefault="00037DCF" w:rsidP="0007545F">
            <w:pPr>
              <w:tabs>
                <w:tab w:val="left" w:pos="268"/>
              </w:tabs>
              <w:ind w:left="268"/>
              <w:rPr>
                <w:sz w:val="20"/>
              </w:rPr>
            </w:pPr>
            <w:r>
              <w:rPr>
                <w:sz w:val="20"/>
              </w:rPr>
              <w:t>S 36</w:t>
            </w:r>
          </w:p>
        </w:tc>
      </w:tr>
      <w:tr w:rsidR="00037DCF" w:rsidRPr="00B9445F" w:rsidTr="0007545F">
        <w:trPr>
          <w:cantSplit/>
        </w:trPr>
        <w:tc>
          <w:tcPr>
            <w:tcW w:w="1168" w:type="dxa"/>
            <w:tcMar>
              <w:bottom w:w="100" w:type="dxa"/>
            </w:tcMar>
          </w:tcPr>
          <w:p w:rsidR="00037DCF" w:rsidRPr="00B9445F" w:rsidRDefault="00037DCF" w:rsidP="0024049D">
            <w:pPr>
              <w:spacing w:before="120"/>
              <w:rPr>
                <w:sz w:val="20"/>
              </w:rPr>
            </w:pPr>
            <w:r w:rsidRPr="00B9445F">
              <w:rPr>
                <w:sz w:val="20"/>
              </w:rPr>
              <w:lastRenderedPageBreak/>
              <w:t>2012:80</w:t>
            </w:r>
          </w:p>
        </w:tc>
        <w:tc>
          <w:tcPr>
            <w:tcW w:w="3384" w:type="dxa"/>
            <w:tcMar>
              <w:bottom w:w="100" w:type="dxa"/>
            </w:tcMar>
          </w:tcPr>
          <w:p w:rsidR="00037DCF" w:rsidRPr="00B9445F" w:rsidRDefault="00037DCF" w:rsidP="0024049D">
            <w:pPr>
              <w:spacing w:before="120"/>
              <w:rPr>
                <w:sz w:val="20"/>
              </w:rPr>
            </w:pPr>
            <w:r w:rsidRPr="00B9445F">
              <w:rPr>
                <w:sz w:val="20"/>
              </w:rPr>
              <w:t>Aktiva åtgärder för att förebygga diskriminering och främja lika rättigheter och möjligheter</w:t>
            </w:r>
            <w:r>
              <w:rPr>
                <w:sz w:val="20"/>
              </w:rPr>
              <w:t xml:space="preserve"> (A 2012:02)</w:t>
            </w:r>
          </w:p>
        </w:tc>
        <w:tc>
          <w:tcPr>
            <w:tcW w:w="1333" w:type="dxa"/>
            <w:tcMar>
              <w:bottom w:w="100" w:type="dxa"/>
            </w:tcMar>
          </w:tcPr>
          <w:p w:rsidR="00037DCF" w:rsidRPr="00B9445F" w:rsidRDefault="00037DCF" w:rsidP="0024049D">
            <w:pPr>
              <w:tabs>
                <w:tab w:val="left" w:pos="268"/>
              </w:tabs>
              <w:spacing w:before="120"/>
              <w:ind w:left="268"/>
              <w:rPr>
                <w:sz w:val="20"/>
              </w:rPr>
            </w:pPr>
            <w:r>
              <w:rPr>
                <w:sz w:val="20"/>
              </w:rPr>
              <w:t>A 9</w:t>
            </w:r>
          </w:p>
        </w:tc>
      </w:tr>
      <w:tr w:rsidR="00037DCF" w:rsidRPr="00B9445F" w:rsidTr="0007545F">
        <w:trPr>
          <w:cantSplit/>
        </w:trPr>
        <w:tc>
          <w:tcPr>
            <w:tcW w:w="1168" w:type="dxa"/>
            <w:tcMar>
              <w:bottom w:w="100" w:type="dxa"/>
            </w:tcMar>
          </w:tcPr>
          <w:p w:rsidR="00037DCF" w:rsidRPr="00B9445F" w:rsidRDefault="00037DCF" w:rsidP="0024049D">
            <w:pPr>
              <w:rPr>
                <w:sz w:val="20"/>
              </w:rPr>
            </w:pPr>
            <w:r w:rsidRPr="00B9445F">
              <w:rPr>
                <w:sz w:val="20"/>
              </w:rPr>
              <w:t>2012:81</w:t>
            </w:r>
          </w:p>
        </w:tc>
        <w:tc>
          <w:tcPr>
            <w:tcW w:w="3384" w:type="dxa"/>
            <w:tcMar>
              <w:bottom w:w="100" w:type="dxa"/>
            </w:tcMar>
          </w:tcPr>
          <w:p w:rsidR="00037DCF" w:rsidRPr="00B9445F" w:rsidRDefault="00037DCF" w:rsidP="0024049D">
            <w:pPr>
              <w:rPr>
                <w:sz w:val="20"/>
              </w:rPr>
            </w:pPr>
            <w:r w:rsidRPr="00B9445F">
              <w:rPr>
                <w:sz w:val="20"/>
              </w:rPr>
              <w:t>Tilläggsdirektiv till Finanskriskommittén (Fi 2011:02)</w:t>
            </w:r>
          </w:p>
        </w:tc>
        <w:tc>
          <w:tcPr>
            <w:tcW w:w="1333" w:type="dxa"/>
            <w:tcMar>
              <w:bottom w:w="100" w:type="dxa"/>
            </w:tcMar>
          </w:tcPr>
          <w:p w:rsidR="00037DCF" w:rsidRPr="00B9445F" w:rsidRDefault="00037DCF" w:rsidP="0024049D">
            <w:pPr>
              <w:tabs>
                <w:tab w:val="left" w:pos="268"/>
              </w:tabs>
              <w:ind w:left="268"/>
              <w:rPr>
                <w:sz w:val="20"/>
              </w:rPr>
            </w:pPr>
            <w:r>
              <w:rPr>
                <w:sz w:val="20"/>
              </w:rPr>
              <w:t>Fi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2012:82</w:t>
            </w:r>
          </w:p>
        </w:tc>
        <w:tc>
          <w:tcPr>
            <w:tcW w:w="3384" w:type="dxa"/>
            <w:tcMar>
              <w:bottom w:w="100" w:type="dxa"/>
            </w:tcMar>
          </w:tcPr>
          <w:p w:rsidR="00037DCF" w:rsidRPr="00B9445F" w:rsidRDefault="00037DCF" w:rsidP="0007545F">
            <w:pPr>
              <w:rPr>
                <w:sz w:val="20"/>
              </w:rPr>
            </w:pPr>
            <w:r w:rsidRPr="00B9445F">
              <w:rPr>
                <w:sz w:val="20"/>
              </w:rPr>
              <w:t>Tilläggsdirektiv till utredningen om ökad valfrihet och individuell anpassning av utbildning i svenska för invandrare (U 2011:05)</w:t>
            </w:r>
          </w:p>
        </w:tc>
        <w:tc>
          <w:tcPr>
            <w:tcW w:w="1333" w:type="dxa"/>
            <w:tcMar>
              <w:bottom w:w="100" w:type="dxa"/>
            </w:tcMar>
          </w:tcPr>
          <w:p w:rsidR="00037DCF" w:rsidRPr="00B9445F" w:rsidRDefault="00037DCF" w:rsidP="0007545F">
            <w:pPr>
              <w:tabs>
                <w:tab w:val="left" w:pos="268"/>
              </w:tabs>
              <w:ind w:left="268"/>
              <w:rPr>
                <w:sz w:val="20"/>
              </w:rPr>
            </w:pPr>
            <w:r>
              <w:rPr>
                <w:sz w:val="20"/>
              </w:rPr>
              <w:t>U 8</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2012:83</w:t>
            </w:r>
          </w:p>
        </w:tc>
        <w:tc>
          <w:tcPr>
            <w:tcW w:w="3384" w:type="dxa"/>
            <w:tcMar>
              <w:bottom w:w="100" w:type="dxa"/>
            </w:tcMar>
          </w:tcPr>
          <w:p w:rsidR="00037DCF" w:rsidRPr="00B9445F" w:rsidRDefault="00037DCF" w:rsidP="0007545F">
            <w:pPr>
              <w:rPr>
                <w:sz w:val="20"/>
              </w:rPr>
            </w:pPr>
            <w:r w:rsidRPr="00B9445F">
              <w:rPr>
                <w:sz w:val="20"/>
              </w:rPr>
              <w:t>Tilläggsdirektiv till V</w:t>
            </w:r>
            <w:r>
              <w:rPr>
                <w:sz w:val="20"/>
              </w:rPr>
              <w:t>eteransoldatutredningen 2.0 (Fö </w:t>
            </w:r>
            <w:r w:rsidRPr="00B9445F">
              <w:rPr>
                <w:sz w:val="20"/>
              </w:rPr>
              <w:t>2011:03)</w:t>
            </w:r>
          </w:p>
        </w:tc>
        <w:tc>
          <w:tcPr>
            <w:tcW w:w="1333" w:type="dxa"/>
            <w:tcMar>
              <w:bottom w:w="100" w:type="dxa"/>
            </w:tcMar>
          </w:tcPr>
          <w:p w:rsidR="00037DCF" w:rsidRPr="00B9445F" w:rsidRDefault="00037DCF" w:rsidP="0007545F">
            <w:pPr>
              <w:tabs>
                <w:tab w:val="left" w:pos="268"/>
              </w:tabs>
              <w:ind w:left="268"/>
              <w:rPr>
                <w:sz w:val="20"/>
              </w:rPr>
            </w:pPr>
            <w:r>
              <w:rPr>
                <w:sz w:val="20"/>
              </w:rPr>
              <w:t>Fö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2012:84</w:t>
            </w:r>
          </w:p>
        </w:tc>
        <w:tc>
          <w:tcPr>
            <w:tcW w:w="3384" w:type="dxa"/>
            <w:tcMar>
              <w:bottom w:w="100" w:type="dxa"/>
            </w:tcMar>
          </w:tcPr>
          <w:p w:rsidR="00037DCF" w:rsidRPr="00B9445F" w:rsidRDefault="00037DCF" w:rsidP="0007545F">
            <w:pPr>
              <w:rPr>
                <w:sz w:val="20"/>
              </w:rPr>
            </w:pPr>
            <w:r w:rsidRPr="00B9445F">
              <w:rPr>
                <w:sz w:val="20"/>
              </w:rPr>
              <w:t>Utvärdering av effekterna av kommunaliseringen av skolväsendet</w:t>
            </w:r>
            <w:r>
              <w:rPr>
                <w:sz w:val="20"/>
              </w:rPr>
              <w:t xml:space="preserve"> (U 2012:09)</w:t>
            </w:r>
          </w:p>
        </w:tc>
        <w:tc>
          <w:tcPr>
            <w:tcW w:w="1333" w:type="dxa"/>
            <w:tcMar>
              <w:bottom w:w="100" w:type="dxa"/>
            </w:tcMar>
          </w:tcPr>
          <w:p w:rsidR="00037DCF" w:rsidRPr="00B9445F" w:rsidRDefault="00037DCF" w:rsidP="0007545F">
            <w:pPr>
              <w:tabs>
                <w:tab w:val="left" w:pos="268"/>
              </w:tabs>
              <w:ind w:left="268"/>
              <w:rPr>
                <w:sz w:val="20"/>
              </w:rPr>
            </w:pPr>
            <w:r>
              <w:rPr>
                <w:sz w:val="20"/>
              </w:rPr>
              <w:t>U 23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2012:85</w:t>
            </w:r>
          </w:p>
        </w:tc>
        <w:tc>
          <w:tcPr>
            <w:tcW w:w="3384" w:type="dxa"/>
            <w:tcMar>
              <w:bottom w:w="100" w:type="dxa"/>
            </w:tcMar>
          </w:tcPr>
          <w:p w:rsidR="00037DCF" w:rsidRPr="00B9445F" w:rsidRDefault="00037DCF" w:rsidP="0007545F">
            <w:pPr>
              <w:rPr>
                <w:sz w:val="20"/>
              </w:rPr>
            </w:pPr>
            <w:r w:rsidRPr="00B9445F">
              <w:rPr>
                <w:sz w:val="20"/>
              </w:rPr>
              <w:t>Översyn av lagen om särskilda regeringsärenden</w:t>
            </w:r>
            <w:r>
              <w:rPr>
                <w:sz w:val="20"/>
              </w:rPr>
              <w:t xml:space="preserve"> (Fö 2012:03)</w:t>
            </w:r>
          </w:p>
        </w:tc>
        <w:tc>
          <w:tcPr>
            <w:tcW w:w="1333" w:type="dxa"/>
            <w:tcMar>
              <w:bottom w:w="100" w:type="dxa"/>
            </w:tcMar>
          </w:tcPr>
          <w:p w:rsidR="00037DCF" w:rsidRPr="00B9445F" w:rsidRDefault="00037DCF" w:rsidP="0007545F">
            <w:pPr>
              <w:tabs>
                <w:tab w:val="left" w:pos="268"/>
              </w:tabs>
              <w:ind w:left="268"/>
              <w:rPr>
                <w:sz w:val="20"/>
              </w:rPr>
            </w:pPr>
            <w:r>
              <w:rPr>
                <w:sz w:val="20"/>
              </w:rPr>
              <w:t>Fö 11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2012:86</w:t>
            </w:r>
          </w:p>
        </w:tc>
        <w:tc>
          <w:tcPr>
            <w:tcW w:w="3384" w:type="dxa"/>
            <w:tcMar>
              <w:bottom w:w="100" w:type="dxa"/>
            </w:tcMar>
          </w:tcPr>
          <w:p w:rsidR="00037DCF" w:rsidRPr="00B9445F" w:rsidRDefault="00037DCF" w:rsidP="0007545F">
            <w:pPr>
              <w:rPr>
                <w:sz w:val="20"/>
              </w:rPr>
            </w:pPr>
            <w:r w:rsidRPr="00B9445F">
              <w:rPr>
                <w:sz w:val="20"/>
              </w:rPr>
              <w:t>Tilläggsdirektiv till utredningen om översyn av pensionsrelaterade åldersgränser och möjligheter för ett längre arbetsliv (S 2011:05)</w:t>
            </w:r>
          </w:p>
        </w:tc>
        <w:tc>
          <w:tcPr>
            <w:tcW w:w="1333" w:type="dxa"/>
            <w:tcMar>
              <w:bottom w:w="100" w:type="dxa"/>
            </w:tcMar>
          </w:tcPr>
          <w:p w:rsidR="00037DCF" w:rsidRPr="00B9445F" w:rsidRDefault="00037DCF" w:rsidP="0007545F">
            <w:pPr>
              <w:tabs>
                <w:tab w:val="left" w:pos="268"/>
              </w:tabs>
              <w:ind w:left="268"/>
              <w:rPr>
                <w:sz w:val="20"/>
              </w:rPr>
            </w:pPr>
            <w:r>
              <w:rPr>
                <w:sz w:val="20"/>
              </w:rPr>
              <w:t>S 19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2012:87</w:t>
            </w:r>
          </w:p>
        </w:tc>
        <w:tc>
          <w:tcPr>
            <w:tcW w:w="3384" w:type="dxa"/>
            <w:tcMar>
              <w:bottom w:w="100" w:type="dxa"/>
            </w:tcMar>
          </w:tcPr>
          <w:p w:rsidR="00037DCF" w:rsidRPr="00B9445F" w:rsidRDefault="00037DCF" w:rsidP="0007545F">
            <w:pPr>
              <w:rPr>
                <w:sz w:val="20"/>
              </w:rPr>
            </w:pPr>
            <w:r w:rsidRPr="00B9445F">
              <w:rPr>
                <w:sz w:val="20"/>
              </w:rPr>
              <w:t>Tilläggsdirektiv till Barns säkerhet i förskolan (U 2012:03)</w:t>
            </w:r>
          </w:p>
        </w:tc>
        <w:tc>
          <w:tcPr>
            <w:tcW w:w="1333" w:type="dxa"/>
            <w:tcMar>
              <w:bottom w:w="100" w:type="dxa"/>
            </w:tcMar>
          </w:tcPr>
          <w:p w:rsidR="00037DCF" w:rsidRPr="00B9445F" w:rsidRDefault="00037DCF" w:rsidP="0007545F">
            <w:pPr>
              <w:tabs>
                <w:tab w:val="left" w:pos="268"/>
              </w:tabs>
              <w:ind w:left="268"/>
              <w:rPr>
                <w:sz w:val="20"/>
              </w:rPr>
            </w:pPr>
            <w:r>
              <w:rPr>
                <w:sz w:val="20"/>
              </w:rPr>
              <w:t>U 17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2012:88</w:t>
            </w:r>
          </w:p>
        </w:tc>
        <w:tc>
          <w:tcPr>
            <w:tcW w:w="3384" w:type="dxa"/>
            <w:tcMar>
              <w:bottom w:w="100" w:type="dxa"/>
            </w:tcMar>
          </w:tcPr>
          <w:p w:rsidR="00037DCF" w:rsidRPr="00B9445F" w:rsidRDefault="00037DCF" w:rsidP="0007545F">
            <w:pPr>
              <w:rPr>
                <w:sz w:val="20"/>
              </w:rPr>
            </w:pPr>
            <w:r w:rsidRPr="00B9445F">
              <w:rPr>
                <w:sz w:val="20"/>
              </w:rPr>
              <w:t>Tilläggsdirektiv till utredningen om</w:t>
            </w:r>
            <w:r>
              <w:rPr>
                <w:sz w:val="20"/>
              </w:rPr>
              <w:t xml:space="preserve"> översyn av vissa byggfrågor (S </w:t>
            </w:r>
            <w:r w:rsidRPr="00B9445F">
              <w:rPr>
                <w:sz w:val="20"/>
              </w:rPr>
              <w:t>2011:10)</w:t>
            </w:r>
          </w:p>
        </w:tc>
        <w:tc>
          <w:tcPr>
            <w:tcW w:w="1333" w:type="dxa"/>
            <w:tcMar>
              <w:bottom w:w="100" w:type="dxa"/>
            </w:tcMar>
          </w:tcPr>
          <w:p w:rsidR="00037DCF" w:rsidRPr="00B9445F" w:rsidRDefault="00037DCF" w:rsidP="0007545F">
            <w:pPr>
              <w:tabs>
                <w:tab w:val="left" w:pos="268"/>
              </w:tabs>
              <w:ind w:left="268"/>
              <w:rPr>
                <w:sz w:val="20"/>
              </w:rPr>
            </w:pPr>
            <w:r>
              <w:rPr>
                <w:sz w:val="20"/>
              </w:rPr>
              <w:t>S 24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2012:89</w:t>
            </w:r>
          </w:p>
        </w:tc>
        <w:tc>
          <w:tcPr>
            <w:tcW w:w="3384" w:type="dxa"/>
            <w:tcMar>
              <w:bottom w:w="100" w:type="dxa"/>
            </w:tcMar>
          </w:tcPr>
          <w:p w:rsidR="00037DCF" w:rsidRPr="00FD04A6" w:rsidRDefault="00037DCF" w:rsidP="0007545F">
            <w:pPr>
              <w:rPr>
                <w:sz w:val="20"/>
              </w:rPr>
            </w:pPr>
            <w:r w:rsidRPr="00FD04A6">
              <w:rPr>
                <w:sz w:val="20"/>
              </w:rPr>
              <w:t>En nationell handlingsplan för säker användning och hantering av nanomaterial</w:t>
            </w:r>
            <w:r>
              <w:rPr>
                <w:sz w:val="20"/>
              </w:rPr>
              <w:t xml:space="preserve"> (M 2012:03)</w:t>
            </w:r>
          </w:p>
        </w:tc>
        <w:tc>
          <w:tcPr>
            <w:tcW w:w="1333" w:type="dxa"/>
            <w:tcMar>
              <w:bottom w:w="100" w:type="dxa"/>
            </w:tcMar>
          </w:tcPr>
          <w:p w:rsidR="00037DCF" w:rsidRPr="00FD04A6" w:rsidRDefault="00037DCF" w:rsidP="0007545F">
            <w:pPr>
              <w:tabs>
                <w:tab w:val="left" w:pos="268"/>
              </w:tabs>
              <w:ind w:left="268"/>
              <w:rPr>
                <w:sz w:val="20"/>
              </w:rPr>
            </w:pPr>
            <w:r>
              <w:rPr>
                <w:sz w:val="20"/>
              </w:rPr>
              <w:t>M 11</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2012:90</w:t>
            </w:r>
          </w:p>
        </w:tc>
        <w:tc>
          <w:tcPr>
            <w:tcW w:w="3384" w:type="dxa"/>
            <w:tcMar>
              <w:bottom w:w="100" w:type="dxa"/>
            </w:tcMar>
          </w:tcPr>
          <w:p w:rsidR="00037DCF" w:rsidRPr="00FD04A6" w:rsidRDefault="00037DCF" w:rsidP="0007545F">
            <w:pPr>
              <w:rPr>
                <w:sz w:val="20"/>
              </w:rPr>
            </w:pPr>
            <w:r w:rsidRPr="00FD04A6">
              <w:rPr>
                <w:sz w:val="20"/>
              </w:rPr>
              <w:t>Tilläggsdirektiv till Kommittén om hållbara försäkringar vid sjukdom och arbetslöshet (S 2010:04)</w:t>
            </w:r>
          </w:p>
        </w:tc>
        <w:tc>
          <w:tcPr>
            <w:tcW w:w="1333" w:type="dxa"/>
            <w:tcMar>
              <w:bottom w:w="100" w:type="dxa"/>
            </w:tcMar>
          </w:tcPr>
          <w:p w:rsidR="00037DCF" w:rsidRPr="00FD04A6" w:rsidRDefault="00037DCF" w:rsidP="0007545F">
            <w:pPr>
              <w:tabs>
                <w:tab w:val="left" w:pos="268"/>
              </w:tabs>
              <w:ind w:left="268"/>
              <w:rPr>
                <w:sz w:val="20"/>
              </w:rPr>
            </w:pPr>
            <w:r>
              <w:rPr>
                <w:sz w:val="20"/>
              </w:rPr>
              <w:t>S 13</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2012:91</w:t>
            </w:r>
          </w:p>
        </w:tc>
        <w:tc>
          <w:tcPr>
            <w:tcW w:w="3384" w:type="dxa"/>
            <w:tcMar>
              <w:bottom w:w="100" w:type="dxa"/>
            </w:tcMar>
          </w:tcPr>
          <w:p w:rsidR="00037DCF" w:rsidRPr="00FD04A6" w:rsidRDefault="00037DCF" w:rsidP="0007545F">
            <w:pPr>
              <w:rPr>
                <w:sz w:val="20"/>
              </w:rPr>
            </w:pPr>
            <w:r w:rsidRPr="00FD04A6">
              <w:rPr>
                <w:sz w:val="20"/>
              </w:rPr>
              <w:t>Framtida valfrihetssystem inom socialtjänsten</w:t>
            </w:r>
            <w:r>
              <w:rPr>
                <w:sz w:val="20"/>
              </w:rPr>
              <w:t xml:space="preserve"> (S 2012:08)</w:t>
            </w:r>
          </w:p>
        </w:tc>
        <w:tc>
          <w:tcPr>
            <w:tcW w:w="1333" w:type="dxa"/>
            <w:tcMar>
              <w:bottom w:w="100" w:type="dxa"/>
            </w:tcMar>
          </w:tcPr>
          <w:p w:rsidR="00037DCF" w:rsidRPr="00FD04A6" w:rsidRDefault="00037DCF" w:rsidP="0007545F">
            <w:pPr>
              <w:tabs>
                <w:tab w:val="left" w:pos="268"/>
              </w:tabs>
              <w:ind w:left="268"/>
              <w:rPr>
                <w:sz w:val="20"/>
              </w:rPr>
            </w:pPr>
            <w:r>
              <w:rPr>
                <w:sz w:val="20"/>
              </w:rPr>
              <w:t>S 37</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2012:92</w:t>
            </w:r>
          </w:p>
        </w:tc>
        <w:tc>
          <w:tcPr>
            <w:tcW w:w="3384" w:type="dxa"/>
            <w:tcMar>
              <w:bottom w:w="100" w:type="dxa"/>
            </w:tcMar>
          </w:tcPr>
          <w:p w:rsidR="00037DCF" w:rsidRPr="00FD04A6" w:rsidRDefault="00037DCF" w:rsidP="0007545F">
            <w:pPr>
              <w:rPr>
                <w:sz w:val="20"/>
              </w:rPr>
            </w:pPr>
            <w:r w:rsidRPr="00FD04A6">
              <w:rPr>
                <w:sz w:val="20"/>
              </w:rPr>
              <w:t>Utstationering på svensk arbetsmarknad</w:t>
            </w:r>
            <w:r>
              <w:rPr>
                <w:sz w:val="20"/>
              </w:rPr>
              <w:t xml:space="preserve"> (A 2012:03)</w:t>
            </w:r>
          </w:p>
        </w:tc>
        <w:tc>
          <w:tcPr>
            <w:tcW w:w="1333" w:type="dxa"/>
            <w:tcMar>
              <w:bottom w:w="100" w:type="dxa"/>
            </w:tcMar>
          </w:tcPr>
          <w:p w:rsidR="00037DCF" w:rsidRPr="00FD04A6" w:rsidRDefault="00037DCF" w:rsidP="0007545F">
            <w:pPr>
              <w:tabs>
                <w:tab w:val="left" w:pos="268"/>
              </w:tabs>
              <w:ind w:left="268"/>
              <w:rPr>
                <w:sz w:val="20"/>
              </w:rPr>
            </w:pPr>
            <w:r>
              <w:rPr>
                <w:sz w:val="20"/>
              </w:rPr>
              <w:t>A 10</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2012:93</w:t>
            </w:r>
          </w:p>
        </w:tc>
        <w:tc>
          <w:tcPr>
            <w:tcW w:w="3384" w:type="dxa"/>
            <w:tcMar>
              <w:bottom w:w="100" w:type="dxa"/>
            </w:tcMar>
          </w:tcPr>
          <w:p w:rsidR="00037DCF" w:rsidRPr="00FD04A6" w:rsidRDefault="00037DCF" w:rsidP="0007545F">
            <w:pPr>
              <w:rPr>
                <w:sz w:val="20"/>
              </w:rPr>
            </w:pPr>
            <w:r w:rsidRPr="00FD04A6">
              <w:rPr>
                <w:sz w:val="20"/>
              </w:rPr>
              <w:t>Tilläggsdirektiv till 2012 års krigsförsäkringsutredning (Fi 2012:01)</w:t>
            </w:r>
          </w:p>
        </w:tc>
        <w:tc>
          <w:tcPr>
            <w:tcW w:w="1333" w:type="dxa"/>
            <w:tcMar>
              <w:bottom w:w="100" w:type="dxa"/>
            </w:tcMar>
          </w:tcPr>
          <w:p w:rsidR="00037DCF" w:rsidRPr="00FD04A6" w:rsidRDefault="00037DCF" w:rsidP="0007545F">
            <w:pPr>
              <w:tabs>
                <w:tab w:val="left" w:pos="268"/>
              </w:tabs>
              <w:ind w:left="268"/>
              <w:rPr>
                <w:sz w:val="20"/>
              </w:rPr>
            </w:pPr>
            <w:r>
              <w:rPr>
                <w:sz w:val="20"/>
              </w:rPr>
              <w:t>Fi 18</w:t>
            </w:r>
          </w:p>
        </w:tc>
      </w:tr>
      <w:tr w:rsidR="00037DCF" w:rsidRPr="00FD04A6" w:rsidTr="0007545F">
        <w:trPr>
          <w:cantSplit/>
        </w:trPr>
        <w:tc>
          <w:tcPr>
            <w:tcW w:w="1168" w:type="dxa"/>
            <w:tcMar>
              <w:bottom w:w="100" w:type="dxa"/>
            </w:tcMar>
          </w:tcPr>
          <w:p w:rsidR="00037DCF" w:rsidRPr="00FD04A6" w:rsidRDefault="00037DCF" w:rsidP="0024049D">
            <w:pPr>
              <w:spacing w:before="120"/>
              <w:rPr>
                <w:sz w:val="20"/>
              </w:rPr>
            </w:pPr>
            <w:r w:rsidRPr="00FD04A6">
              <w:rPr>
                <w:sz w:val="20"/>
              </w:rPr>
              <w:lastRenderedPageBreak/>
              <w:t>2012:94</w:t>
            </w:r>
          </w:p>
        </w:tc>
        <w:tc>
          <w:tcPr>
            <w:tcW w:w="3384" w:type="dxa"/>
            <w:tcMar>
              <w:bottom w:w="100" w:type="dxa"/>
            </w:tcMar>
          </w:tcPr>
          <w:p w:rsidR="00037DCF" w:rsidRPr="00FD04A6" w:rsidRDefault="00037DCF" w:rsidP="0024049D">
            <w:pPr>
              <w:spacing w:before="120"/>
              <w:rPr>
                <w:sz w:val="20"/>
              </w:rPr>
            </w:pPr>
            <w:r w:rsidRPr="00FD04A6">
              <w:rPr>
                <w:sz w:val="20"/>
              </w:rPr>
              <w:t>Tilläggsdirektiv till Utredningen om</w:t>
            </w:r>
            <w:r>
              <w:rPr>
                <w:sz w:val="20"/>
              </w:rPr>
              <w:t xml:space="preserve"> nya kapitaltäckningsregler (Fi </w:t>
            </w:r>
            <w:r w:rsidRPr="00FD04A6">
              <w:rPr>
                <w:sz w:val="20"/>
              </w:rPr>
              <w:t>2012:05)</w:t>
            </w:r>
          </w:p>
        </w:tc>
        <w:tc>
          <w:tcPr>
            <w:tcW w:w="1333" w:type="dxa"/>
            <w:tcMar>
              <w:bottom w:w="100" w:type="dxa"/>
            </w:tcMar>
          </w:tcPr>
          <w:p w:rsidR="00037DCF" w:rsidRPr="00FD04A6" w:rsidRDefault="00037DCF" w:rsidP="0024049D">
            <w:pPr>
              <w:tabs>
                <w:tab w:val="left" w:pos="268"/>
              </w:tabs>
              <w:spacing w:before="120"/>
              <w:ind w:left="268"/>
              <w:rPr>
                <w:sz w:val="20"/>
              </w:rPr>
            </w:pPr>
            <w:r>
              <w:rPr>
                <w:sz w:val="20"/>
              </w:rPr>
              <w:t>Fi 22</w:t>
            </w:r>
          </w:p>
        </w:tc>
      </w:tr>
      <w:tr w:rsidR="00037DCF" w:rsidRPr="00FD04A6" w:rsidTr="0007545F">
        <w:trPr>
          <w:cantSplit/>
        </w:trPr>
        <w:tc>
          <w:tcPr>
            <w:tcW w:w="1168" w:type="dxa"/>
            <w:tcMar>
              <w:bottom w:w="100" w:type="dxa"/>
            </w:tcMar>
          </w:tcPr>
          <w:p w:rsidR="00037DCF" w:rsidRPr="00FD04A6" w:rsidRDefault="00037DCF" w:rsidP="0024049D">
            <w:pPr>
              <w:rPr>
                <w:sz w:val="20"/>
              </w:rPr>
            </w:pPr>
            <w:r w:rsidRPr="00FD04A6">
              <w:rPr>
                <w:sz w:val="20"/>
              </w:rPr>
              <w:t>2012:95</w:t>
            </w:r>
          </w:p>
        </w:tc>
        <w:tc>
          <w:tcPr>
            <w:tcW w:w="3384" w:type="dxa"/>
            <w:tcMar>
              <w:bottom w:w="100" w:type="dxa"/>
            </w:tcMar>
          </w:tcPr>
          <w:p w:rsidR="00037DCF" w:rsidRPr="00FD04A6" w:rsidRDefault="00037DCF" w:rsidP="0024049D">
            <w:pPr>
              <w:rPr>
                <w:sz w:val="20"/>
              </w:rPr>
            </w:pPr>
            <w:r w:rsidRPr="00FD04A6">
              <w:rPr>
                <w:sz w:val="20"/>
              </w:rPr>
              <w:t>Tilläggsdirektiv till Miljömåls-beredningen (M 2010:04) - strategi för en sammanhållen och hållbar vattenpolitik</w:t>
            </w:r>
            <w:r>
              <w:rPr>
                <w:sz w:val="20"/>
              </w:rPr>
              <w:t xml:space="preserve"> </w:t>
            </w:r>
          </w:p>
        </w:tc>
        <w:tc>
          <w:tcPr>
            <w:tcW w:w="1333" w:type="dxa"/>
            <w:tcMar>
              <w:bottom w:w="100" w:type="dxa"/>
            </w:tcMar>
          </w:tcPr>
          <w:p w:rsidR="00037DCF" w:rsidRPr="00FD04A6" w:rsidRDefault="00037DCF" w:rsidP="0024049D">
            <w:pPr>
              <w:tabs>
                <w:tab w:val="left" w:pos="268"/>
              </w:tabs>
              <w:ind w:left="268"/>
              <w:rPr>
                <w:sz w:val="20"/>
              </w:rPr>
            </w:pPr>
            <w:r>
              <w:rPr>
                <w:sz w:val="20"/>
              </w:rPr>
              <w:t>M 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2012:96</w:t>
            </w:r>
          </w:p>
        </w:tc>
        <w:tc>
          <w:tcPr>
            <w:tcW w:w="3384" w:type="dxa"/>
            <w:tcMar>
              <w:bottom w:w="100" w:type="dxa"/>
            </w:tcMar>
          </w:tcPr>
          <w:p w:rsidR="00037DCF" w:rsidRPr="00FD04A6" w:rsidRDefault="00037DCF" w:rsidP="0007545F">
            <w:pPr>
              <w:rPr>
                <w:sz w:val="20"/>
              </w:rPr>
            </w:pPr>
            <w:r w:rsidRPr="00FD04A6">
              <w:rPr>
                <w:sz w:val="20"/>
              </w:rPr>
              <w:t>Genomförande av EU:s direktiv om offentlig upphandling, upphandling inom områdena vatten, energi, transporter och posttjänster samt tilldelning av koncessioner</w:t>
            </w:r>
            <w:r>
              <w:rPr>
                <w:sz w:val="20"/>
              </w:rPr>
              <w:t xml:space="preserve"> (S 2012:09)</w:t>
            </w:r>
          </w:p>
        </w:tc>
        <w:tc>
          <w:tcPr>
            <w:tcW w:w="1333" w:type="dxa"/>
            <w:tcMar>
              <w:bottom w:w="100" w:type="dxa"/>
            </w:tcMar>
          </w:tcPr>
          <w:p w:rsidR="00037DCF" w:rsidRPr="00FD04A6" w:rsidRDefault="00037DCF" w:rsidP="0007545F">
            <w:pPr>
              <w:tabs>
                <w:tab w:val="left" w:pos="268"/>
              </w:tabs>
              <w:ind w:left="268"/>
              <w:rPr>
                <w:sz w:val="20"/>
              </w:rPr>
            </w:pPr>
            <w:r>
              <w:rPr>
                <w:sz w:val="20"/>
              </w:rPr>
              <w:t>S 38</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2012:97</w:t>
            </w:r>
          </w:p>
        </w:tc>
        <w:tc>
          <w:tcPr>
            <w:tcW w:w="3384" w:type="dxa"/>
            <w:tcMar>
              <w:bottom w:w="100" w:type="dxa"/>
            </w:tcMar>
          </w:tcPr>
          <w:p w:rsidR="00037DCF" w:rsidRPr="00FD04A6" w:rsidRDefault="00037DCF" w:rsidP="0007545F">
            <w:pPr>
              <w:rPr>
                <w:sz w:val="20"/>
              </w:rPr>
            </w:pPr>
            <w:r w:rsidRPr="00FD04A6">
              <w:rPr>
                <w:sz w:val="20"/>
              </w:rPr>
              <w:t>Män och jämställdhet</w:t>
            </w:r>
            <w:r>
              <w:rPr>
                <w:sz w:val="20"/>
              </w:rPr>
              <w:t xml:space="preserve"> (U 2012:10)</w:t>
            </w:r>
          </w:p>
        </w:tc>
        <w:tc>
          <w:tcPr>
            <w:tcW w:w="1333" w:type="dxa"/>
            <w:tcMar>
              <w:bottom w:w="100" w:type="dxa"/>
            </w:tcMar>
          </w:tcPr>
          <w:p w:rsidR="00037DCF" w:rsidRPr="00FD04A6" w:rsidRDefault="00037DCF" w:rsidP="0007545F">
            <w:pPr>
              <w:tabs>
                <w:tab w:val="left" w:pos="268"/>
              </w:tabs>
              <w:ind w:left="268"/>
              <w:rPr>
                <w:sz w:val="20"/>
              </w:rPr>
            </w:pPr>
            <w:r>
              <w:rPr>
                <w:sz w:val="20"/>
              </w:rPr>
              <w:t>U 24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2012:98</w:t>
            </w:r>
          </w:p>
        </w:tc>
        <w:tc>
          <w:tcPr>
            <w:tcW w:w="3384" w:type="dxa"/>
            <w:tcMar>
              <w:bottom w:w="100" w:type="dxa"/>
            </w:tcMar>
          </w:tcPr>
          <w:p w:rsidR="00037DCF" w:rsidRPr="00FD04A6" w:rsidRDefault="00037DCF" w:rsidP="0007545F">
            <w:pPr>
              <w:rPr>
                <w:sz w:val="20"/>
              </w:rPr>
            </w:pPr>
            <w:r w:rsidRPr="00FD04A6">
              <w:rPr>
                <w:sz w:val="20"/>
              </w:rPr>
              <w:t>Konsumentskydd vid finansiell rådgivning</w:t>
            </w:r>
            <w:r>
              <w:rPr>
                <w:sz w:val="20"/>
              </w:rPr>
              <w:t xml:space="preserve"> (Ju 2012:14)</w:t>
            </w:r>
          </w:p>
        </w:tc>
        <w:tc>
          <w:tcPr>
            <w:tcW w:w="1333" w:type="dxa"/>
            <w:tcMar>
              <w:bottom w:w="100" w:type="dxa"/>
            </w:tcMar>
          </w:tcPr>
          <w:p w:rsidR="00037DCF" w:rsidRPr="00FD04A6" w:rsidRDefault="00037DCF" w:rsidP="0007545F">
            <w:pPr>
              <w:tabs>
                <w:tab w:val="left" w:pos="268"/>
              </w:tabs>
              <w:ind w:left="268"/>
              <w:rPr>
                <w:sz w:val="20"/>
              </w:rPr>
            </w:pPr>
            <w:r>
              <w:rPr>
                <w:sz w:val="20"/>
              </w:rPr>
              <w:t>Ju 44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2012:99</w:t>
            </w:r>
          </w:p>
        </w:tc>
        <w:tc>
          <w:tcPr>
            <w:tcW w:w="3384" w:type="dxa"/>
            <w:tcMar>
              <w:bottom w:w="100" w:type="dxa"/>
            </w:tcMar>
          </w:tcPr>
          <w:p w:rsidR="00037DCF" w:rsidRPr="00FD04A6" w:rsidRDefault="00037DCF" w:rsidP="0007545F">
            <w:pPr>
              <w:rPr>
                <w:sz w:val="20"/>
              </w:rPr>
            </w:pPr>
            <w:r w:rsidRPr="00FD04A6">
              <w:rPr>
                <w:sz w:val="20"/>
              </w:rPr>
              <w:t>Ett enhetligt patentskydd i EU och en ny patentlag</w:t>
            </w:r>
            <w:r>
              <w:rPr>
                <w:sz w:val="20"/>
              </w:rPr>
              <w:t xml:space="preserve"> (Ju 2012:12)</w:t>
            </w:r>
          </w:p>
        </w:tc>
        <w:tc>
          <w:tcPr>
            <w:tcW w:w="1333" w:type="dxa"/>
            <w:tcMar>
              <w:bottom w:w="100" w:type="dxa"/>
            </w:tcMar>
          </w:tcPr>
          <w:p w:rsidR="00037DCF" w:rsidRPr="00FD04A6" w:rsidRDefault="00037DCF" w:rsidP="0007545F">
            <w:pPr>
              <w:tabs>
                <w:tab w:val="left" w:pos="268"/>
              </w:tabs>
              <w:ind w:left="268"/>
              <w:rPr>
                <w:sz w:val="20"/>
              </w:rPr>
            </w:pPr>
            <w:r>
              <w:rPr>
                <w:sz w:val="20"/>
              </w:rPr>
              <w:t>Ju 42</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2012:100</w:t>
            </w:r>
          </w:p>
        </w:tc>
        <w:tc>
          <w:tcPr>
            <w:tcW w:w="3384" w:type="dxa"/>
            <w:tcMar>
              <w:bottom w:w="100" w:type="dxa"/>
            </w:tcMar>
          </w:tcPr>
          <w:p w:rsidR="00037DCF" w:rsidRPr="00FD04A6" w:rsidRDefault="00037DCF" w:rsidP="0007545F">
            <w:pPr>
              <w:rPr>
                <w:sz w:val="20"/>
              </w:rPr>
            </w:pPr>
            <w:r w:rsidRPr="00FD04A6">
              <w:rPr>
                <w:sz w:val="20"/>
              </w:rPr>
              <w:t>Tilläggsdirektiv till utredningen om förskoleplats i tid (U 2012:05)</w:t>
            </w:r>
          </w:p>
        </w:tc>
        <w:tc>
          <w:tcPr>
            <w:tcW w:w="1333" w:type="dxa"/>
            <w:tcMar>
              <w:bottom w:w="100" w:type="dxa"/>
            </w:tcMar>
          </w:tcPr>
          <w:p w:rsidR="00037DCF" w:rsidRPr="00FD04A6" w:rsidRDefault="00037DCF" w:rsidP="0007545F">
            <w:pPr>
              <w:tabs>
                <w:tab w:val="left" w:pos="268"/>
              </w:tabs>
              <w:ind w:left="268"/>
              <w:rPr>
                <w:sz w:val="20"/>
              </w:rPr>
            </w:pPr>
            <w:r>
              <w:rPr>
                <w:sz w:val="20"/>
              </w:rPr>
              <w:t>U 19</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2012:101</w:t>
            </w:r>
          </w:p>
        </w:tc>
        <w:tc>
          <w:tcPr>
            <w:tcW w:w="3384" w:type="dxa"/>
            <w:tcMar>
              <w:bottom w:w="100" w:type="dxa"/>
            </w:tcMar>
          </w:tcPr>
          <w:p w:rsidR="00037DCF" w:rsidRPr="00FD04A6" w:rsidRDefault="00037DCF" w:rsidP="0007545F">
            <w:pPr>
              <w:rPr>
                <w:sz w:val="20"/>
              </w:rPr>
            </w:pPr>
            <w:r w:rsidRPr="00FD04A6">
              <w:rPr>
                <w:sz w:val="20"/>
              </w:rPr>
              <w:t>Tilläggsdirektiv till kommittén om regler och villkor för fristående skolor m.m. (U 2011:04)</w:t>
            </w:r>
          </w:p>
        </w:tc>
        <w:tc>
          <w:tcPr>
            <w:tcW w:w="1333" w:type="dxa"/>
            <w:tcMar>
              <w:bottom w:w="100" w:type="dxa"/>
            </w:tcMar>
          </w:tcPr>
          <w:p w:rsidR="00037DCF" w:rsidRPr="00FD04A6" w:rsidRDefault="00037DCF" w:rsidP="0007545F">
            <w:pPr>
              <w:tabs>
                <w:tab w:val="left" w:pos="268"/>
              </w:tabs>
              <w:ind w:left="268"/>
              <w:rPr>
                <w:sz w:val="20"/>
              </w:rPr>
            </w:pPr>
            <w:r>
              <w:rPr>
                <w:sz w:val="20"/>
              </w:rPr>
              <w:t>U 7</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2012:102</w:t>
            </w:r>
          </w:p>
        </w:tc>
        <w:tc>
          <w:tcPr>
            <w:tcW w:w="3384" w:type="dxa"/>
            <w:tcMar>
              <w:bottom w:w="100" w:type="dxa"/>
            </w:tcMar>
          </w:tcPr>
          <w:p w:rsidR="00037DCF" w:rsidRPr="00FD04A6" w:rsidRDefault="00037DCF" w:rsidP="0007545F">
            <w:pPr>
              <w:rPr>
                <w:sz w:val="20"/>
              </w:rPr>
            </w:pPr>
            <w:r w:rsidRPr="00FD04A6">
              <w:rPr>
                <w:sz w:val="20"/>
              </w:rPr>
              <w:t>Tilläggsdirektiv till Utredningen om tillträde till Europarådets konvention om it-relaterad brottslighet med tilläggsprotokoll (Ju 2011:12)</w:t>
            </w:r>
          </w:p>
        </w:tc>
        <w:tc>
          <w:tcPr>
            <w:tcW w:w="1333" w:type="dxa"/>
            <w:tcMar>
              <w:bottom w:w="100" w:type="dxa"/>
            </w:tcMar>
          </w:tcPr>
          <w:p w:rsidR="00037DCF" w:rsidRPr="00FD04A6" w:rsidRDefault="00037DCF" w:rsidP="0007545F">
            <w:pPr>
              <w:tabs>
                <w:tab w:val="left" w:pos="268"/>
              </w:tabs>
              <w:ind w:left="268"/>
              <w:rPr>
                <w:sz w:val="20"/>
              </w:rPr>
            </w:pPr>
            <w:r>
              <w:rPr>
                <w:sz w:val="20"/>
              </w:rPr>
              <w:t>Ju 26</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2012:103</w:t>
            </w:r>
          </w:p>
        </w:tc>
        <w:tc>
          <w:tcPr>
            <w:tcW w:w="3384" w:type="dxa"/>
            <w:tcMar>
              <w:bottom w:w="100" w:type="dxa"/>
            </w:tcMar>
          </w:tcPr>
          <w:p w:rsidR="00037DCF" w:rsidRPr="00FD04A6" w:rsidRDefault="00037DCF" w:rsidP="0007545F">
            <w:pPr>
              <w:rPr>
                <w:sz w:val="20"/>
              </w:rPr>
            </w:pPr>
            <w:r w:rsidRPr="00FD04A6">
              <w:rPr>
                <w:sz w:val="20"/>
              </w:rPr>
              <w:t>Tilläggsdirektiv till Utredningen om omstrukturering av statens bestånd av försvarsfastigheter (S 2012:01)</w:t>
            </w:r>
          </w:p>
        </w:tc>
        <w:tc>
          <w:tcPr>
            <w:tcW w:w="1333" w:type="dxa"/>
            <w:tcMar>
              <w:bottom w:w="100" w:type="dxa"/>
            </w:tcMar>
          </w:tcPr>
          <w:p w:rsidR="00037DCF" w:rsidRPr="00FD04A6" w:rsidRDefault="00037DCF" w:rsidP="0007545F">
            <w:pPr>
              <w:tabs>
                <w:tab w:val="left" w:pos="268"/>
              </w:tabs>
              <w:ind w:left="268"/>
              <w:rPr>
                <w:sz w:val="20"/>
              </w:rPr>
            </w:pPr>
            <w:r>
              <w:rPr>
                <w:sz w:val="20"/>
              </w:rPr>
              <w:t>S 30</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2012:104</w:t>
            </w:r>
          </w:p>
        </w:tc>
        <w:tc>
          <w:tcPr>
            <w:tcW w:w="3384" w:type="dxa"/>
            <w:tcMar>
              <w:bottom w:w="100" w:type="dxa"/>
            </w:tcMar>
          </w:tcPr>
          <w:p w:rsidR="00037DCF" w:rsidRPr="00FD04A6" w:rsidRDefault="00037DCF" w:rsidP="0007545F">
            <w:pPr>
              <w:rPr>
                <w:sz w:val="20"/>
              </w:rPr>
            </w:pPr>
            <w:r w:rsidRPr="00FD04A6">
              <w:rPr>
                <w:sz w:val="20"/>
              </w:rPr>
              <w:t>Tilläggsdirektiv till Utredningen om omstrukturering av statens bestånd av vissa kulturfastigheter (S 2012:02)</w:t>
            </w:r>
          </w:p>
        </w:tc>
        <w:tc>
          <w:tcPr>
            <w:tcW w:w="1333" w:type="dxa"/>
            <w:tcMar>
              <w:bottom w:w="100" w:type="dxa"/>
            </w:tcMar>
          </w:tcPr>
          <w:p w:rsidR="00037DCF" w:rsidRPr="00FD04A6" w:rsidRDefault="00037DCF" w:rsidP="0007545F">
            <w:pPr>
              <w:tabs>
                <w:tab w:val="left" w:pos="268"/>
              </w:tabs>
              <w:ind w:left="268"/>
              <w:rPr>
                <w:sz w:val="20"/>
              </w:rPr>
            </w:pPr>
            <w:r>
              <w:rPr>
                <w:sz w:val="20"/>
              </w:rPr>
              <w:t>S 31</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2012:105</w:t>
            </w:r>
          </w:p>
        </w:tc>
        <w:tc>
          <w:tcPr>
            <w:tcW w:w="3384" w:type="dxa"/>
            <w:tcMar>
              <w:bottom w:w="100" w:type="dxa"/>
            </w:tcMar>
          </w:tcPr>
          <w:p w:rsidR="00037DCF" w:rsidRPr="00FD04A6" w:rsidRDefault="00037DCF" w:rsidP="0007545F">
            <w:pPr>
              <w:rPr>
                <w:sz w:val="20"/>
              </w:rPr>
            </w:pPr>
            <w:r w:rsidRPr="00FD04A6">
              <w:rPr>
                <w:sz w:val="20"/>
              </w:rPr>
              <w:t>En kommunallag för framtiden</w:t>
            </w:r>
            <w:r>
              <w:rPr>
                <w:sz w:val="20"/>
              </w:rPr>
              <w:t xml:space="preserve"> (Fi 2012:07)</w:t>
            </w:r>
          </w:p>
        </w:tc>
        <w:tc>
          <w:tcPr>
            <w:tcW w:w="1333" w:type="dxa"/>
            <w:tcMar>
              <w:bottom w:w="100" w:type="dxa"/>
            </w:tcMar>
          </w:tcPr>
          <w:p w:rsidR="00037DCF" w:rsidRPr="00FD04A6" w:rsidRDefault="00037DCF" w:rsidP="0007545F">
            <w:pPr>
              <w:tabs>
                <w:tab w:val="left" w:pos="268"/>
              </w:tabs>
              <w:ind w:left="268"/>
              <w:rPr>
                <w:sz w:val="20"/>
              </w:rPr>
            </w:pPr>
            <w:r>
              <w:rPr>
                <w:sz w:val="20"/>
              </w:rPr>
              <w:t>Fi 24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2012:106</w:t>
            </w:r>
          </w:p>
        </w:tc>
        <w:tc>
          <w:tcPr>
            <w:tcW w:w="3384" w:type="dxa"/>
            <w:tcMar>
              <w:bottom w:w="100" w:type="dxa"/>
            </w:tcMar>
          </w:tcPr>
          <w:p w:rsidR="00037DCF" w:rsidRPr="00FD04A6" w:rsidRDefault="00037DCF" w:rsidP="0007545F">
            <w:pPr>
              <w:rPr>
                <w:sz w:val="20"/>
              </w:rPr>
            </w:pPr>
            <w:r w:rsidRPr="00FD04A6">
              <w:rPr>
                <w:sz w:val="20"/>
              </w:rPr>
              <w:t>Arvsfrågor i internationella situationer</w:t>
            </w:r>
            <w:r>
              <w:rPr>
                <w:sz w:val="20"/>
              </w:rPr>
              <w:t xml:space="preserve"> (Ju 2012:13)</w:t>
            </w:r>
          </w:p>
        </w:tc>
        <w:tc>
          <w:tcPr>
            <w:tcW w:w="1333" w:type="dxa"/>
            <w:tcMar>
              <w:bottom w:w="100" w:type="dxa"/>
            </w:tcMar>
          </w:tcPr>
          <w:p w:rsidR="00037DCF" w:rsidRPr="00FD04A6" w:rsidRDefault="00037DCF" w:rsidP="0007545F">
            <w:pPr>
              <w:tabs>
                <w:tab w:val="left" w:pos="268"/>
              </w:tabs>
              <w:ind w:left="268"/>
              <w:rPr>
                <w:sz w:val="20"/>
              </w:rPr>
            </w:pPr>
            <w:r>
              <w:rPr>
                <w:sz w:val="20"/>
              </w:rPr>
              <w:t>Ju 43</w:t>
            </w:r>
          </w:p>
        </w:tc>
      </w:tr>
      <w:tr w:rsidR="00037DCF" w:rsidRPr="00FD04A6" w:rsidTr="0007545F">
        <w:trPr>
          <w:cantSplit/>
        </w:trPr>
        <w:tc>
          <w:tcPr>
            <w:tcW w:w="1168" w:type="dxa"/>
            <w:tcMar>
              <w:bottom w:w="100" w:type="dxa"/>
            </w:tcMar>
          </w:tcPr>
          <w:p w:rsidR="00037DCF" w:rsidRPr="00FD04A6" w:rsidRDefault="00037DCF" w:rsidP="0024049D">
            <w:pPr>
              <w:spacing w:before="120"/>
              <w:rPr>
                <w:sz w:val="20"/>
              </w:rPr>
            </w:pPr>
            <w:r w:rsidRPr="00FD04A6">
              <w:rPr>
                <w:sz w:val="20"/>
              </w:rPr>
              <w:lastRenderedPageBreak/>
              <w:t>2012:107</w:t>
            </w:r>
          </w:p>
        </w:tc>
        <w:tc>
          <w:tcPr>
            <w:tcW w:w="3384" w:type="dxa"/>
            <w:tcMar>
              <w:bottom w:w="100" w:type="dxa"/>
            </w:tcMar>
          </w:tcPr>
          <w:p w:rsidR="00037DCF" w:rsidRPr="00FD04A6" w:rsidRDefault="00037DCF" w:rsidP="0024049D">
            <w:pPr>
              <w:spacing w:before="120"/>
              <w:rPr>
                <w:sz w:val="20"/>
              </w:rPr>
            </w:pPr>
            <w:r w:rsidRPr="00FD04A6">
              <w:rPr>
                <w:sz w:val="20"/>
              </w:rPr>
              <w:t>Tilläggsdirektiv till Utredningen om utvärdering av upphandlingsregel</w:t>
            </w:r>
            <w:r>
              <w:rPr>
                <w:sz w:val="20"/>
              </w:rPr>
              <w:softHyphen/>
            </w:r>
            <w:r w:rsidRPr="00FD04A6">
              <w:rPr>
                <w:sz w:val="20"/>
              </w:rPr>
              <w:t>verket och översyn av uppha</w:t>
            </w:r>
            <w:r>
              <w:rPr>
                <w:sz w:val="20"/>
              </w:rPr>
              <w:t>ndlings</w:t>
            </w:r>
            <w:r>
              <w:rPr>
                <w:sz w:val="20"/>
              </w:rPr>
              <w:softHyphen/>
              <w:t>statistiken (Fi </w:t>
            </w:r>
            <w:r w:rsidRPr="00FD04A6">
              <w:rPr>
                <w:sz w:val="20"/>
              </w:rPr>
              <w:t>2010:06)</w:t>
            </w:r>
          </w:p>
        </w:tc>
        <w:tc>
          <w:tcPr>
            <w:tcW w:w="1333" w:type="dxa"/>
            <w:tcMar>
              <w:bottom w:w="100" w:type="dxa"/>
            </w:tcMar>
          </w:tcPr>
          <w:p w:rsidR="00037DCF" w:rsidRPr="00FD04A6" w:rsidRDefault="00037DCF" w:rsidP="0024049D">
            <w:pPr>
              <w:tabs>
                <w:tab w:val="left" w:pos="268"/>
              </w:tabs>
              <w:spacing w:before="120"/>
              <w:ind w:left="268"/>
              <w:rPr>
                <w:sz w:val="20"/>
              </w:rPr>
            </w:pPr>
            <w:r>
              <w:rPr>
                <w:sz w:val="20"/>
              </w:rPr>
              <w:t>S 14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2012:108</w:t>
            </w:r>
          </w:p>
        </w:tc>
        <w:tc>
          <w:tcPr>
            <w:tcW w:w="3384" w:type="dxa"/>
            <w:tcMar>
              <w:bottom w:w="100" w:type="dxa"/>
            </w:tcMar>
          </w:tcPr>
          <w:p w:rsidR="00037DCF" w:rsidRPr="00FD04A6" w:rsidRDefault="00037DCF" w:rsidP="0007545F">
            <w:pPr>
              <w:rPr>
                <w:sz w:val="20"/>
              </w:rPr>
            </w:pPr>
            <w:r w:rsidRPr="00FD04A6">
              <w:rPr>
                <w:sz w:val="20"/>
              </w:rPr>
              <w:t xml:space="preserve">Bekämpning av </w:t>
            </w:r>
            <w:r>
              <w:rPr>
                <w:sz w:val="20"/>
              </w:rPr>
              <w:t>marknadsmiss</w:t>
            </w:r>
            <w:r w:rsidRPr="00FD04A6">
              <w:rPr>
                <w:sz w:val="20"/>
              </w:rPr>
              <w:t>bruk</w:t>
            </w:r>
            <w:r>
              <w:rPr>
                <w:sz w:val="20"/>
              </w:rPr>
              <w:t xml:space="preserve"> (Fi 2012:08)</w:t>
            </w:r>
          </w:p>
        </w:tc>
        <w:tc>
          <w:tcPr>
            <w:tcW w:w="1333" w:type="dxa"/>
            <w:tcMar>
              <w:bottom w:w="100" w:type="dxa"/>
            </w:tcMar>
          </w:tcPr>
          <w:p w:rsidR="00037DCF" w:rsidRPr="00FD04A6" w:rsidRDefault="00037DCF" w:rsidP="0007545F">
            <w:pPr>
              <w:tabs>
                <w:tab w:val="left" w:pos="268"/>
              </w:tabs>
              <w:ind w:left="268"/>
              <w:rPr>
                <w:sz w:val="20"/>
              </w:rPr>
            </w:pPr>
            <w:r>
              <w:rPr>
                <w:sz w:val="20"/>
              </w:rPr>
              <w:t>Fi 25</w:t>
            </w:r>
          </w:p>
        </w:tc>
      </w:tr>
      <w:tr w:rsidR="00037DCF" w:rsidRPr="00FD04A6" w:rsidTr="0007545F">
        <w:trPr>
          <w:cantSplit/>
        </w:trPr>
        <w:tc>
          <w:tcPr>
            <w:tcW w:w="1168" w:type="dxa"/>
            <w:tcMar>
              <w:bottom w:w="100" w:type="dxa"/>
            </w:tcMar>
          </w:tcPr>
          <w:p w:rsidR="00037DCF" w:rsidRPr="00FD04A6" w:rsidRDefault="00037DCF" w:rsidP="0024049D">
            <w:pPr>
              <w:rPr>
                <w:sz w:val="20"/>
              </w:rPr>
            </w:pPr>
            <w:r w:rsidRPr="00FD04A6">
              <w:rPr>
                <w:sz w:val="20"/>
              </w:rPr>
              <w:t>2012:109</w:t>
            </w:r>
          </w:p>
        </w:tc>
        <w:tc>
          <w:tcPr>
            <w:tcW w:w="3384" w:type="dxa"/>
            <w:tcMar>
              <w:bottom w:w="100" w:type="dxa"/>
            </w:tcMar>
          </w:tcPr>
          <w:p w:rsidR="00037DCF" w:rsidRPr="00FD04A6" w:rsidRDefault="00037DCF" w:rsidP="0024049D">
            <w:pPr>
              <w:rPr>
                <w:sz w:val="20"/>
              </w:rPr>
            </w:pPr>
            <w:r w:rsidRPr="00FD04A6">
              <w:rPr>
                <w:sz w:val="20"/>
              </w:rPr>
              <w:t>Översyn av statens insatser för lättläst</w:t>
            </w:r>
            <w:r>
              <w:rPr>
                <w:sz w:val="20"/>
              </w:rPr>
              <w:t xml:space="preserve"> (Ku 2012:01)</w:t>
            </w:r>
          </w:p>
        </w:tc>
        <w:tc>
          <w:tcPr>
            <w:tcW w:w="1333" w:type="dxa"/>
            <w:tcMar>
              <w:bottom w:w="100" w:type="dxa"/>
            </w:tcMar>
          </w:tcPr>
          <w:p w:rsidR="00037DCF" w:rsidRPr="00FD04A6" w:rsidRDefault="00037DCF" w:rsidP="0024049D">
            <w:pPr>
              <w:tabs>
                <w:tab w:val="left" w:pos="268"/>
              </w:tabs>
              <w:ind w:left="268"/>
              <w:rPr>
                <w:sz w:val="20"/>
              </w:rPr>
            </w:pPr>
            <w:r>
              <w:rPr>
                <w:sz w:val="20"/>
              </w:rPr>
              <w:t>Ku 8</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2012:110</w:t>
            </w:r>
          </w:p>
        </w:tc>
        <w:tc>
          <w:tcPr>
            <w:tcW w:w="3384" w:type="dxa"/>
            <w:tcMar>
              <w:bottom w:w="100" w:type="dxa"/>
            </w:tcMar>
          </w:tcPr>
          <w:p w:rsidR="00037DCF" w:rsidRPr="00FD04A6" w:rsidRDefault="00037DCF" w:rsidP="0007545F">
            <w:pPr>
              <w:rPr>
                <w:sz w:val="20"/>
              </w:rPr>
            </w:pPr>
            <w:r w:rsidRPr="00FD04A6">
              <w:rPr>
                <w:sz w:val="20"/>
              </w:rPr>
              <w:t xml:space="preserve">Tilläggsdirektiv till utredningen En </w:t>
            </w:r>
            <w:r>
              <w:rPr>
                <w:sz w:val="20"/>
              </w:rPr>
              <w:t>effektiv Sevesolagstiftning (Fö </w:t>
            </w:r>
            <w:r w:rsidRPr="00FD04A6">
              <w:rPr>
                <w:sz w:val="20"/>
              </w:rPr>
              <w:t>2011:02)</w:t>
            </w:r>
          </w:p>
        </w:tc>
        <w:tc>
          <w:tcPr>
            <w:tcW w:w="1333" w:type="dxa"/>
            <w:tcMar>
              <w:bottom w:w="100" w:type="dxa"/>
            </w:tcMar>
          </w:tcPr>
          <w:p w:rsidR="00037DCF" w:rsidRPr="00FD04A6" w:rsidRDefault="00037DCF" w:rsidP="0007545F">
            <w:pPr>
              <w:tabs>
                <w:tab w:val="left" w:pos="268"/>
              </w:tabs>
              <w:ind w:left="268"/>
              <w:rPr>
                <w:sz w:val="20"/>
              </w:rPr>
            </w:pPr>
            <w:r>
              <w:rPr>
                <w:sz w:val="20"/>
              </w:rPr>
              <w:t>Fö 6</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2012:111</w:t>
            </w:r>
          </w:p>
        </w:tc>
        <w:tc>
          <w:tcPr>
            <w:tcW w:w="3384" w:type="dxa"/>
            <w:tcMar>
              <w:bottom w:w="100" w:type="dxa"/>
            </w:tcMar>
          </w:tcPr>
          <w:p w:rsidR="00037DCF" w:rsidRPr="00FD04A6" w:rsidRDefault="00037DCF" w:rsidP="0007545F">
            <w:pPr>
              <w:rPr>
                <w:sz w:val="20"/>
              </w:rPr>
            </w:pPr>
            <w:r w:rsidRPr="00FD04A6">
              <w:rPr>
                <w:sz w:val="20"/>
              </w:rPr>
              <w:t>Tilläggsdirektiv till Utredningen om inrättandet av Universitets- och högskolerådet (U 2012:07)</w:t>
            </w:r>
          </w:p>
        </w:tc>
        <w:tc>
          <w:tcPr>
            <w:tcW w:w="1333" w:type="dxa"/>
            <w:tcMar>
              <w:bottom w:w="100" w:type="dxa"/>
            </w:tcMar>
          </w:tcPr>
          <w:p w:rsidR="00037DCF" w:rsidRPr="00FD04A6" w:rsidRDefault="00037DCF" w:rsidP="0007545F">
            <w:pPr>
              <w:tabs>
                <w:tab w:val="left" w:pos="268"/>
              </w:tabs>
              <w:ind w:left="268"/>
              <w:rPr>
                <w:sz w:val="20"/>
              </w:rPr>
            </w:pPr>
            <w:r>
              <w:rPr>
                <w:sz w:val="20"/>
              </w:rPr>
              <w:t>U 21</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2012:112</w:t>
            </w:r>
          </w:p>
        </w:tc>
        <w:tc>
          <w:tcPr>
            <w:tcW w:w="3384" w:type="dxa"/>
            <w:tcMar>
              <w:bottom w:w="100" w:type="dxa"/>
            </w:tcMar>
          </w:tcPr>
          <w:p w:rsidR="00037DCF" w:rsidRPr="00FD04A6" w:rsidRDefault="00037DCF" w:rsidP="0007545F">
            <w:pPr>
              <w:rPr>
                <w:sz w:val="20"/>
              </w:rPr>
            </w:pPr>
            <w:r w:rsidRPr="00FD04A6">
              <w:rPr>
                <w:sz w:val="20"/>
              </w:rPr>
              <w:t>Avveckling av myndigheter inom utbildningsområdet m.m.</w:t>
            </w:r>
            <w:r>
              <w:rPr>
                <w:sz w:val="20"/>
              </w:rPr>
              <w:t xml:space="preserve"> (U 2012:11)</w:t>
            </w:r>
          </w:p>
        </w:tc>
        <w:tc>
          <w:tcPr>
            <w:tcW w:w="1333" w:type="dxa"/>
            <w:tcMar>
              <w:bottom w:w="100" w:type="dxa"/>
            </w:tcMar>
          </w:tcPr>
          <w:p w:rsidR="00037DCF" w:rsidRPr="00FD04A6" w:rsidRDefault="00037DCF" w:rsidP="0007545F">
            <w:pPr>
              <w:tabs>
                <w:tab w:val="left" w:pos="268"/>
              </w:tabs>
              <w:ind w:left="268"/>
              <w:rPr>
                <w:sz w:val="20"/>
              </w:rPr>
            </w:pPr>
            <w:r>
              <w:rPr>
                <w:sz w:val="20"/>
              </w:rPr>
              <w:t>U 25</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2012:113</w:t>
            </w:r>
          </w:p>
        </w:tc>
        <w:tc>
          <w:tcPr>
            <w:tcW w:w="3384" w:type="dxa"/>
            <w:tcMar>
              <w:bottom w:w="100" w:type="dxa"/>
            </w:tcMar>
          </w:tcPr>
          <w:p w:rsidR="00037DCF" w:rsidRPr="00FD04A6" w:rsidRDefault="00037DCF" w:rsidP="0007545F">
            <w:pPr>
              <w:rPr>
                <w:sz w:val="20"/>
              </w:rPr>
            </w:pPr>
            <w:r w:rsidRPr="00FD04A6">
              <w:rPr>
                <w:sz w:val="20"/>
              </w:rPr>
              <w:t>Tilläggsdirektiv till Utredningen om stärkt ställning för patienten genom en ny patientlagstiftning (S 2011:03)</w:t>
            </w:r>
          </w:p>
        </w:tc>
        <w:tc>
          <w:tcPr>
            <w:tcW w:w="1333" w:type="dxa"/>
            <w:tcMar>
              <w:bottom w:w="100" w:type="dxa"/>
            </w:tcMar>
          </w:tcPr>
          <w:p w:rsidR="00037DCF" w:rsidRPr="00FD04A6" w:rsidRDefault="00037DCF" w:rsidP="0007545F">
            <w:pPr>
              <w:tabs>
                <w:tab w:val="left" w:pos="268"/>
              </w:tabs>
              <w:ind w:left="268"/>
              <w:rPr>
                <w:sz w:val="20"/>
              </w:rPr>
            </w:pPr>
            <w:r>
              <w:rPr>
                <w:sz w:val="20"/>
              </w:rPr>
              <w:t>S 17</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2012:114</w:t>
            </w:r>
          </w:p>
        </w:tc>
        <w:tc>
          <w:tcPr>
            <w:tcW w:w="3384" w:type="dxa"/>
            <w:tcMar>
              <w:bottom w:w="100" w:type="dxa"/>
            </w:tcMar>
          </w:tcPr>
          <w:p w:rsidR="00037DCF" w:rsidRPr="00FD04A6" w:rsidRDefault="00037DCF" w:rsidP="0007545F">
            <w:pPr>
              <w:rPr>
                <w:sz w:val="20"/>
              </w:rPr>
            </w:pPr>
            <w:r w:rsidRPr="00FD04A6">
              <w:rPr>
                <w:sz w:val="20"/>
              </w:rPr>
              <w:t>Tilläggsdirektiv till Utredningen om översyn av bestämmelserna o</w:t>
            </w:r>
            <w:r>
              <w:rPr>
                <w:sz w:val="20"/>
              </w:rPr>
              <w:t>m genomförande av detaljplan (S </w:t>
            </w:r>
            <w:r w:rsidRPr="00FD04A6">
              <w:rPr>
                <w:sz w:val="20"/>
              </w:rPr>
              <w:t>2011:11)</w:t>
            </w:r>
          </w:p>
        </w:tc>
        <w:tc>
          <w:tcPr>
            <w:tcW w:w="1333" w:type="dxa"/>
            <w:tcMar>
              <w:bottom w:w="100" w:type="dxa"/>
            </w:tcMar>
          </w:tcPr>
          <w:p w:rsidR="00037DCF" w:rsidRPr="00FD04A6" w:rsidRDefault="00037DCF" w:rsidP="0007545F">
            <w:pPr>
              <w:tabs>
                <w:tab w:val="left" w:pos="268"/>
              </w:tabs>
              <w:ind w:left="268"/>
              <w:rPr>
                <w:sz w:val="20"/>
              </w:rPr>
            </w:pPr>
            <w:r>
              <w:rPr>
                <w:sz w:val="20"/>
              </w:rPr>
              <w:t>S 25</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2012:115</w:t>
            </w:r>
          </w:p>
        </w:tc>
        <w:tc>
          <w:tcPr>
            <w:tcW w:w="3384" w:type="dxa"/>
            <w:tcMar>
              <w:bottom w:w="100" w:type="dxa"/>
            </w:tcMar>
          </w:tcPr>
          <w:p w:rsidR="00037DCF" w:rsidRPr="00FD04A6" w:rsidRDefault="00037DCF" w:rsidP="0007545F">
            <w:pPr>
              <w:rPr>
                <w:sz w:val="20"/>
              </w:rPr>
            </w:pPr>
            <w:r w:rsidRPr="00FD04A6">
              <w:rPr>
                <w:sz w:val="20"/>
              </w:rPr>
              <w:t>Tilläggsdirektiv till Företags-skattekommittén (Fi 2011:01)</w:t>
            </w:r>
          </w:p>
        </w:tc>
        <w:tc>
          <w:tcPr>
            <w:tcW w:w="1333" w:type="dxa"/>
            <w:tcMar>
              <w:bottom w:w="100" w:type="dxa"/>
            </w:tcMar>
          </w:tcPr>
          <w:p w:rsidR="00037DCF" w:rsidRPr="00FD04A6" w:rsidRDefault="00037DCF" w:rsidP="0007545F">
            <w:pPr>
              <w:tabs>
                <w:tab w:val="left" w:pos="268"/>
              </w:tabs>
              <w:ind w:left="268"/>
              <w:rPr>
                <w:sz w:val="20"/>
              </w:rPr>
            </w:pPr>
            <w:r>
              <w:rPr>
                <w:sz w:val="20"/>
              </w:rPr>
              <w:t>Fi 6</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2012:116</w:t>
            </w:r>
          </w:p>
        </w:tc>
        <w:tc>
          <w:tcPr>
            <w:tcW w:w="3384" w:type="dxa"/>
            <w:tcMar>
              <w:bottom w:w="100" w:type="dxa"/>
            </w:tcMar>
          </w:tcPr>
          <w:p w:rsidR="00037DCF" w:rsidRPr="00FD04A6" w:rsidRDefault="00037DCF" w:rsidP="0007545F">
            <w:pPr>
              <w:rPr>
                <w:sz w:val="20"/>
              </w:rPr>
            </w:pPr>
            <w:r w:rsidRPr="00FD04A6">
              <w:rPr>
                <w:sz w:val="20"/>
              </w:rPr>
              <w:t>Förenklad beskattning för enskilda näringsidkare och fysiska personer som är delägare i handelsbolag</w:t>
            </w:r>
            <w:r>
              <w:rPr>
                <w:sz w:val="20"/>
              </w:rPr>
              <w:t xml:space="preserve"> (Fi 2012:09)</w:t>
            </w:r>
          </w:p>
        </w:tc>
        <w:tc>
          <w:tcPr>
            <w:tcW w:w="1333" w:type="dxa"/>
            <w:tcMar>
              <w:bottom w:w="100" w:type="dxa"/>
            </w:tcMar>
          </w:tcPr>
          <w:p w:rsidR="00037DCF" w:rsidRPr="00FD04A6" w:rsidRDefault="00037DCF" w:rsidP="0007545F">
            <w:pPr>
              <w:tabs>
                <w:tab w:val="left" w:pos="268"/>
              </w:tabs>
              <w:ind w:left="268"/>
              <w:rPr>
                <w:sz w:val="20"/>
              </w:rPr>
            </w:pPr>
            <w:r>
              <w:rPr>
                <w:sz w:val="20"/>
              </w:rPr>
              <w:t>Fi 26</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2012:117</w:t>
            </w:r>
          </w:p>
        </w:tc>
        <w:tc>
          <w:tcPr>
            <w:tcW w:w="3384" w:type="dxa"/>
            <w:tcMar>
              <w:bottom w:w="100" w:type="dxa"/>
            </w:tcMar>
          </w:tcPr>
          <w:p w:rsidR="00037DCF" w:rsidRPr="00377CB9" w:rsidRDefault="00037DCF" w:rsidP="0007545F">
            <w:pPr>
              <w:rPr>
                <w:sz w:val="20"/>
              </w:rPr>
            </w:pPr>
            <w:r w:rsidRPr="009C065D">
              <w:rPr>
                <w:sz w:val="20"/>
              </w:rPr>
              <w:t>Tilläggsdirektiv till utredningen om översyn av den kommunala vuxen</w:t>
            </w:r>
            <w:r>
              <w:rPr>
                <w:sz w:val="20"/>
              </w:rPr>
              <w:softHyphen/>
            </w:r>
            <w:r w:rsidRPr="009C065D">
              <w:rPr>
                <w:sz w:val="20"/>
              </w:rPr>
              <w:t>utbild</w:t>
            </w:r>
            <w:r>
              <w:rPr>
                <w:sz w:val="20"/>
              </w:rPr>
              <w:t>ningen på grundläggande nivå (U 2011:07</w:t>
            </w:r>
            <w:r w:rsidRPr="009C065D">
              <w:rPr>
                <w:sz w:val="20"/>
              </w:rPr>
              <w:t>)</w:t>
            </w:r>
          </w:p>
        </w:tc>
        <w:tc>
          <w:tcPr>
            <w:tcW w:w="1333" w:type="dxa"/>
            <w:tcMar>
              <w:bottom w:w="100" w:type="dxa"/>
            </w:tcMar>
          </w:tcPr>
          <w:p w:rsidR="00037DCF" w:rsidRPr="00377CB9" w:rsidRDefault="00037DCF" w:rsidP="0007545F">
            <w:pPr>
              <w:tabs>
                <w:tab w:val="left" w:pos="268"/>
              </w:tabs>
              <w:ind w:left="268"/>
              <w:rPr>
                <w:sz w:val="20"/>
              </w:rPr>
            </w:pPr>
            <w:r>
              <w:rPr>
                <w:sz w:val="20"/>
              </w:rPr>
              <w:t>U 10</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2012:118</w:t>
            </w:r>
          </w:p>
        </w:tc>
        <w:tc>
          <w:tcPr>
            <w:tcW w:w="3384" w:type="dxa"/>
            <w:tcMar>
              <w:bottom w:w="100" w:type="dxa"/>
            </w:tcMar>
          </w:tcPr>
          <w:p w:rsidR="00037DCF" w:rsidRPr="00377CB9" w:rsidRDefault="00037DCF" w:rsidP="0007545F">
            <w:pPr>
              <w:rPr>
                <w:sz w:val="20"/>
              </w:rPr>
            </w:pPr>
            <w:r>
              <w:rPr>
                <w:sz w:val="20"/>
              </w:rPr>
              <w:t>Begravningsfrågor (S 2012:10)</w:t>
            </w:r>
          </w:p>
        </w:tc>
        <w:tc>
          <w:tcPr>
            <w:tcW w:w="1333" w:type="dxa"/>
            <w:tcMar>
              <w:bottom w:w="100" w:type="dxa"/>
            </w:tcMar>
          </w:tcPr>
          <w:p w:rsidR="00037DCF" w:rsidRPr="00377CB9" w:rsidRDefault="00037DCF" w:rsidP="0007545F">
            <w:pPr>
              <w:tabs>
                <w:tab w:val="left" w:pos="268"/>
              </w:tabs>
              <w:ind w:left="268"/>
              <w:rPr>
                <w:sz w:val="20"/>
              </w:rPr>
            </w:pPr>
            <w:r>
              <w:rPr>
                <w:sz w:val="20"/>
              </w:rPr>
              <w:t>S 39</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2012:119</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Utredningen om en förändrad läkarutbildning (U 2011:10)</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U 13</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2012:120</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Utredningen om bättre förutsättningar för gode män och förvaltare (Ju 2012:01)</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Ju 31</w:t>
            </w:r>
          </w:p>
        </w:tc>
      </w:tr>
      <w:tr w:rsidR="00037DCF" w:rsidRPr="008D26B3" w:rsidTr="0007545F">
        <w:trPr>
          <w:cantSplit/>
        </w:trPr>
        <w:tc>
          <w:tcPr>
            <w:tcW w:w="1168" w:type="dxa"/>
            <w:shd w:val="clear" w:color="auto" w:fill="auto"/>
            <w:tcMar>
              <w:bottom w:w="100" w:type="dxa"/>
            </w:tcMar>
          </w:tcPr>
          <w:p w:rsidR="00037DCF" w:rsidRPr="008D26B3" w:rsidRDefault="00037DCF" w:rsidP="0024049D">
            <w:pPr>
              <w:spacing w:before="120"/>
              <w:rPr>
                <w:sz w:val="20"/>
              </w:rPr>
            </w:pPr>
            <w:r w:rsidRPr="008D26B3">
              <w:rPr>
                <w:sz w:val="20"/>
              </w:rPr>
              <w:lastRenderedPageBreak/>
              <w:t>2012:121</w:t>
            </w:r>
          </w:p>
        </w:tc>
        <w:tc>
          <w:tcPr>
            <w:tcW w:w="3384" w:type="dxa"/>
            <w:shd w:val="clear" w:color="auto" w:fill="auto"/>
            <w:tcMar>
              <w:bottom w:w="100" w:type="dxa"/>
            </w:tcMar>
          </w:tcPr>
          <w:p w:rsidR="00037DCF" w:rsidRPr="008D26B3" w:rsidRDefault="00037DCF" w:rsidP="0024049D">
            <w:pPr>
              <w:spacing w:before="120"/>
              <w:rPr>
                <w:sz w:val="20"/>
              </w:rPr>
            </w:pPr>
            <w:r w:rsidRPr="008D26B3">
              <w:rPr>
                <w:sz w:val="20"/>
              </w:rPr>
              <w:t>Inrättandet av en ny högskola som omfattar verksamheterna vid tre konstnärliga högskolor i Stockholm</w:t>
            </w:r>
            <w:r>
              <w:rPr>
                <w:sz w:val="20"/>
              </w:rPr>
              <w:t xml:space="preserve"> (U 2012:12)</w:t>
            </w:r>
          </w:p>
        </w:tc>
        <w:tc>
          <w:tcPr>
            <w:tcW w:w="1333" w:type="dxa"/>
            <w:shd w:val="clear" w:color="auto" w:fill="auto"/>
            <w:tcMar>
              <w:bottom w:w="100" w:type="dxa"/>
            </w:tcMar>
          </w:tcPr>
          <w:p w:rsidR="00037DCF" w:rsidRPr="008D26B3" w:rsidRDefault="00037DCF" w:rsidP="0024049D">
            <w:pPr>
              <w:tabs>
                <w:tab w:val="left" w:pos="268"/>
              </w:tabs>
              <w:spacing w:before="120"/>
              <w:ind w:left="268"/>
              <w:rPr>
                <w:sz w:val="20"/>
              </w:rPr>
            </w:pPr>
            <w:r>
              <w:rPr>
                <w:sz w:val="20"/>
              </w:rPr>
              <w:t>U 26</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2012:122</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Digitaliserings</w:t>
            </w:r>
            <w:r>
              <w:rPr>
                <w:sz w:val="20"/>
              </w:rPr>
              <w:softHyphen/>
            </w:r>
            <w:r w:rsidRPr="008D26B3">
              <w:rPr>
                <w:sz w:val="20"/>
              </w:rPr>
              <w:t>kommissionen (N</w:t>
            </w:r>
            <w:r>
              <w:rPr>
                <w:sz w:val="20"/>
              </w:rPr>
              <w:t> </w:t>
            </w:r>
            <w:r w:rsidRPr="008D26B3">
              <w:rPr>
                <w:sz w:val="20"/>
              </w:rPr>
              <w:t>2012:04)</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N 17</w:t>
            </w:r>
          </w:p>
        </w:tc>
      </w:tr>
      <w:tr w:rsidR="00037DCF" w:rsidRPr="008D26B3" w:rsidTr="0007545F">
        <w:trPr>
          <w:cantSplit/>
        </w:trPr>
        <w:tc>
          <w:tcPr>
            <w:tcW w:w="1168" w:type="dxa"/>
            <w:shd w:val="clear" w:color="auto" w:fill="auto"/>
            <w:tcMar>
              <w:bottom w:w="100" w:type="dxa"/>
            </w:tcMar>
          </w:tcPr>
          <w:p w:rsidR="00037DCF" w:rsidRPr="008D26B3" w:rsidRDefault="00037DCF" w:rsidP="0024049D">
            <w:pPr>
              <w:rPr>
                <w:sz w:val="20"/>
              </w:rPr>
            </w:pPr>
            <w:r w:rsidRPr="008D26B3">
              <w:rPr>
                <w:sz w:val="20"/>
              </w:rPr>
              <w:t>2012:123</w:t>
            </w:r>
          </w:p>
        </w:tc>
        <w:tc>
          <w:tcPr>
            <w:tcW w:w="3384" w:type="dxa"/>
            <w:shd w:val="clear" w:color="auto" w:fill="auto"/>
            <w:tcMar>
              <w:bottom w:w="100" w:type="dxa"/>
            </w:tcMar>
          </w:tcPr>
          <w:p w:rsidR="00037DCF" w:rsidRPr="008D26B3" w:rsidRDefault="00037DCF" w:rsidP="0024049D">
            <w:pPr>
              <w:rPr>
                <w:sz w:val="20"/>
              </w:rPr>
            </w:pPr>
            <w:r w:rsidRPr="008D26B3">
              <w:rPr>
                <w:sz w:val="20"/>
              </w:rPr>
              <w:t>Utvärdering av bredbandsstrategin</w:t>
            </w:r>
            <w:r>
              <w:rPr>
                <w:sz w:val="20"/>
              </w:rPr>
              <w:t xml:space="preserve"> (N 2012:06)</w:t>
            </w:r>
          </w:p>
        </w:tc>
        <w:tc>
          <w:tcPr>
            <w:tcW w:w="1333" w:type="dxa"/>
            <w:shd w:val="clear" w:color="auto" w:fill="auto"/>
            <w:tcMar>
              <w:bottom w:w="100" w:type="dxa"/>
            </w:tcMar>
          </w:tcPr>
          <w:p w:rsidR="00037DCF" w:rsidRPr="008D26B3" w:rsidRDefault="00037DCF" w:rsidP="0024049D">
            <w:pPr>
              <w:tabs>
                <w:tab w:val="left" w:pos="268"/>
              </w:tabs>
              <w:ind w:left="268"/>
              <w:rPr>
                <w:sz w:val="20"/>
              </w:rPr>
            </w:pPr>
            <w:r>
              <w:rPr>
                <w:sz w:val="20"/>
              </w:rPr>
              <w:t>N 19</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2012:124</w:t>
            </w:r>
          </w:p>
        </w:tc>
        <w:tc>
          <w:tcPr>
            <w:tcW w:w="3384" w:type="dxa"/>
            <w:shd w:val="clear" w:color="auto" w:fill="auto"/>
            <w:tcMar>
              <w:bottom w:w="100" w:type="dxa"/>
            </w:tcMar>
          </w:tcPr>
          <w:p w:rsidR="00037DCF" w:rsidRPr="008D26B3" w:rsidRDefault="00037DCF" w:rsidP="0007545F">
            <w:pPr>
              <w:rPr>
                <w:sz w:val="20"/>
              </w:rPr>
            </w:pPr>
            <w:r w:rsidRPr="008D26B3">
              <w:rPr>
                <w:sz w:val="20"/>
              </w:rPr>
              <w:t>En förstärkt budgetprocess</w:t>
            </w:r>
            <w:r>
              <w:rPr>
                <w:sz w:val="20"/>
              </w:rPr>
              <w:t xml:space="preserve"> (Fi 2012:10)</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Fi 27</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2012:125</w:t>
            </w:r>
          </w:p>
        </w:tc>
        <w:tc>
          <w:tcPr>
            <w:tcW w:w="3384" w:type="dxa"/>
            <w:shd w:val="clear" w:color="auto" w:fill="auto"/>
            <w:tcMar>
              <w:bottom w:w="100" w:type="dxa"/>
            </w:tcMar>
          </w:tcPr>
          <w:p w:rsidR="00037DCF" w:rsidRPr="008D26B3" w:rsidRDefault="00037DCF" w:rsidP="0007545F">
            <w:pPr>
              <w:rPr>
                <w:sz w:val="20"/>
              </w:rPr>
            </w:pPr>
            <w:r w:rsidRPr="008D26B3">
              <w:rPr>
                <w:sz w:val="20"/>
              </w:rPr>
              <w:t>En ny Bryssel I-förordning</w:t>
            </w:r>
            <w:r>
              <w:rPr>
                <w:sz w:val="20"/>
              </w:rPr>
              <w:t xml:space="preserve"> (Ju 2012:15)</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Ju 45</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2012:126</w:t>
            </w:r>
          </w:p>
        </w:tc>
        <w:tc>
          <w:tcPr>
            <w:tcW w:w="3384" w:type="dxa"/>
            <w:shd w:val="clear" w:color="auto" w:fill="auto"/>
            <w:tcMar>
              <w:bottom w:w="100" w:type="dxa"/>
            </w:tcMar>
          </w:tcPr>
          <w:p w:rsidR="00037DCF" w:rsidRPr="008D26B3" w:rsidRDefault="00037DCF" w:rsidP="0007545F">
            <w:pPr>
              <w:rPr>
                <w:sz w:val="20"/>
              </w:rPr>
            </w:pPr>
            <w:r w:rsidRPr="008D26B3">
              <w:rPr>
                <w:sz w:val="20"/>
              </w:rPr>
              <w:t>Genomförande av EU-direktiv om årsredovisning och koncernredovisning</w:t>
            </w:r>
          </w:p>
        </w:tc>
        <w:tc>
          <w:tcPr>
            <w:tcW w:w="1333" w:type="dxa"/>
            <w:shd w:val="clear" w:color="auto" w:fill="auto"/>
            <w:tcMar>
              <w:bottom w:w="100" w:type="dxa"/>
            </w:tcMar>
          </w:tcPr>
          <w:p w:rsidR="00037DCF" w:rsidRPr="008D26B3" w:rsidRDefault="00037DCF" w:rsidP="0007545F">
            <w:pPr>
              <w:tabs>
                <w:tab w:val="left" w:pos="268"/>
              </w:tabs>
              <w:ind w:left="268"/>
              <w:rPr>
                <w:sz w:val="20"/>
              </w:rPr>
            </w:pP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2012:127</w:t>
            </w:r>
          </w:p>
        </w:tc>
        <w:tc>
          <w:tcPr>
            <w:tcW w:w="3384" w:type="dxa"/>
            <w:tcMar>
              <w:bottom w:w="100" w:type="dxa"/>
            </w:tcMar>
          </w:tcPr>
          <w:p w:rsidR="00037DCF" w:rsidRPr="00377CB9" w:rsidRDefault="00037DCF" w:rsidP="0007545F">
            <w:pPr>
              <w:rPr>
                <w:sz w:val="20"/>
              </w:rPr>
            </w:pPr>
            <w:r w:rsidRPr="002040B2">
              <w:rPr>
                <w:sz w:val="20"/>
              </w:rPr>
              <w:t>Avveckling av Myndigheten för utländska investeringar i Sverige (Invest in Sweden Agency, ISA)</w:t>
            </w:r>
            <w:r>
              <w:rPr>
                <w:sz w:val="20"/>
              </w:rPr>
              <w:t xml:space="preserve"> (UD 2012:02)</w:t>
            </w:r>
          </w:p>
        </w:tc>
        <w:tc>
          <w:tcPr>
            <w:tcW w:w="1333" w:type="dxa"/>
            <w:tcMar>
              <w:bottom w:w="100" w:type="dxa"/>
            </w:tcMar>
          </w:tcPr>
          <w:p w:rsidR="00037DCF" w:rsidRPr="00377CB9" w:rsidRDefault="00037DCF" w:rsidP="0007545F">
            <w:pPr>
              <w:tabs>
                <w:tab w:val="left" w:pos="268"/>
              </w:tabs>
              <w:ind w:left="268"/>
              <w:rPr>
                <w:sz w:val="20"/>
              </w:rPr>
            </w:pPr>
            <w:r>
              <w:rPr>
                <w:sz w:val="20"/>
              </w:rPr>
              <w:t>UD 8</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2012:128</w:t>
            </w:r>
          </w:p>
        </w:tc>
        <w:tc>
          <w:tcPr>
            <w:tcW w:w="3384" w:type="dxa"/>
            <w:tcMar>
              <w:bottom w:w="100" w:type="dxa"/>
            </w:tcMar>
          </w:tcPr>
          <w:p w:rsidR="00037DCF" w:rsidRPr="00377CB9" w:rsidRDefault="00037DCF" w:rsidP="0007545F">
            <w:pPr>
              <w:rPr>
                <w:sz w:val="20"/>
              </w:rPr>
            </w:pPr>
            <w:r>
              <w:rPr>
                <w:sz w:val="20"/>
              </w:rPr>
              <w:t>Tilläggsdirektiv till utredningen om avvecklingen av Myndigheten för utländska investeringar i Sverige (Invest in Sweden Agency, ISA) (UD 2012:02)</w:t>
            </w:r>
          </w:p>
        </w:tc>
        <w:tc>
          <w:tcPr>
            <w:tcW w:w="1333" w:type="dxa"/>
            <w:tcMar>
              <w:bottom w:w="100" w:type="dxa"/>
            </w:tcMar>
          </w:tcPr>
          <w:p w:rsidR="00037DCF" w:rsidRPr="00377CB9" w:rsidRDefault="00037DCF" w:rsidP="0007545F">
            <w:pPr>
              <w:tabs>
                <w:tab w:val="left" w:pos="268"/>
              </w:tabs>
              <w:ind w:left="268"/>
              <w:rPr>
                <w:sz w:val="20"/>
              </w:rPr>
            </w:pPr>
            <w:r>
              <w:rPr>
                <w:sz w:val="20"/>
              </w:rPr>
              <w:t>UD 8</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2012:129</w:t>
            </w:r>
          </w:p>
        </w:tc>
        <w:tc>
          <w:tcPr>
            <w:tcW w:w="3384" w:type="dxa"/>
            <w:shd w:val="clear" w:color="auto" w:fill="auto"/>
            <w:tcMar>
              <w:bottom w:w="100" w:type="dxa"/>
            </w:tcMar>
          </w:tcPr>
          <w:p w:rsidR="00037DCF" w:rsidRPr="008D26B3" w:rsidRDefault="00037DCF" w:rsidP="0007545F">
            <w:pPr>
              <w:rPr>
                <w:sz w:val="20"/>
              </w:rPr>
            </w:pPr>
            <w:r w:rsidRPr="008D26B3">
              <w:rPr>
                <w:sz w:val="20"/>
              </w:rPr>
              <w:t>Ombildning av polisen till en sammanhållen myndighet</w:t>
            </w:r>
          </w:p>
        </w:tc>
        <w:tc>
          <w:tcPr>
            <w:tcW w:w="1333" w:type="dxa"/>
            <w:shd w:val="clear" w:color="auto" w:fill="auto"/>
            <w:tcMar>
              <w:bottom w:w="100" w:type="dxa"/>
            </w:tcMar>
          </w:tcPr>
          <w:p w:rsidR="00037DCF" w:rsidRPr="008D26B3" w:rsidRDefault="00037DCF" w:rsidP="0007545F">
            <w:pPr>
              <w:tabs>
                <w:tab w:val="left" w:pos="268"/>
              </w:tabs>
              <w:ind w:left="268"/>
              <w:rPr>
                <w:sz w:val="20"/>
              </w:rPr>
            </w:pP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2012:130</w:t>
            </w:r>
          </w:p>
        </w:tc>
        <w:tc>
          <w:tcPr>
            <w:tcW w:w="3384" w:type="dxa"/>
            <w:shd w:val="clear" w:color="auto" w:fill="auto"/>
            <w:tcMar>
              <w:bottom w:w="100" w:type="dxa"/>
            </w:tcMar>
          </w:tcPr>
          <w:p w:rsidR="00037DCF" w:rsidRPr="008D26B3" w:rsidRDefault="00037DCF" w:rsidP="0007545F">
            <w:pPr>
              <w:rPr>
                <w:sz w:val="20"/>
              </w:rPr>
            </w:pPr>
            <w:r w:rsidRPr="008D26B3">
              <w:rPr>
                <w:sz w:val="20"/>
              </w:rPr>
              <w:t>Tillä</w:t>
            </w:r>
            <w:r>
              <w:rPr>
                <w:sz w:val="20"/>
              </w:rPr>
              <w:t>ggsdirektiv till Sfi-pengs</w:t>
            </w:r>
            <w:r>
              <w:rPr>
                <w:sz w:val="20"/>
              </w:rPr>
              <w:softHyphen/>
            </w:r>
            <w:r w:rsidRPr="008D26B3">
              <w:rPr>
                <w:sz w:val="20"/>
              </w:rPr>
              <w:t>utred</w:t>
            </w:r>
            <w:r>
              <w:rPr>
                <w:sz w:val="20"/>
              </w:rPr>
              <w:softHyphen/>
            </w:r>
            <w:r w:rsidRPr="008D26B3">
              <w:rPr>
                <w:sz w:val="20"/>
              </w:rPr>
              <w:t>ningen (U 2011:05)</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U 8</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2012:131</w:t>
            </w:r>
          </w:p>
        </w:tc>
        <w:tc>
          <w:tcPr>
            <w:tcW w:w="3384" w:type="dxa"/>
            <w:shd w:val="clear" w:color="auto" w:fill="auto"/>
            <w:tcMar>
              <w:bottom w:w="100" w:type="dxa"/>
            </w:tcMar>
          </w:tcPr>
          <w:p w:rsidR="00037DCF" w:rsidRDefault="00037DCF" w:rsidP="0007545F">
            <w:pPr>
              <w:rPr>
                <w:sz w:val="20"/>
              </w:rPr>
            </w:pPr>
            <w:r w:rsidRPr="008D26B3">
              <w:rPr>
                <w:sz w:val="20"/>
              </w:rPr>
              <w:t>Ägarprövning och mångfald vid offentligt finansierade välfärdstjänster</w:t>
            </w:r>
          </w:p>
          <w:p w:rsidR="00037DCF" w:rsidRPr="008D26B3" w:rsidRDefault="00037DCF" w:rsidP="0007545F">
            <w:pPr>
              <w:rPr>
                <w:sz w:val="20"/>
              </w:rPr>
            </w:pPr>
            <w:r>
              <w:rPr>
                <w:sz w:val="20"/>
              </w:rPr>
              <w:t>(Fi 2012:11)</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Fi 28</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2012:132</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Utredningen om tillsyn av marknadsföring av alkoholdrycker och tobak samt tillsyn och ålderskontroll vid e handel och h</w:t>
            </w:r>
            <w:r>
              <w:rPr>
                <w:sz w:val="20"/>
              </w:rPr>
              <w:t>emleverans av alkoholdrycker (S </w:t>
            </w:r>
            <w:r w:rsidRPr="008D26B3">
              <w:rPr>
                <w:sz w:val="20"/>
              </w:rPr>
              <w:t>2012:04)</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S 33</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2012:133</w:t>
            </w:r>
          </w:p>
        </w:tc>
        <w:tc>
          <w:tcPr>
            <w:tcW w:w="3384" w:type="dxa"/>
            <w:tcMar>
              <w:bottom w:w="100" w:type="dxa"/>
            </w:tcMar>
          </w:tcPr>
          <w:p w:rsidR="00037DCF" w:rsidRPr="00377CB9" w:rsidRDefault="00037DCF" w:rsidP="0007545F">
            <w:pPr>
              <w:rPr>
                <w:sz w:val="20"/>
              </w:rPr>
            </w:pPr>
            <w:r w:rsidRPr="00011ADA">
              <w:rPr>
                <w:sz w:val="20"/>
              </w:rPr>
              <w:t>Tilläggsdirektiv till Straffrätts</w:t>
            </w:r>
            <w:r>
              <w:rPr>
                <w:sz w:val="20"/>
              </w:rPr>
              <w:softHyphen/>
            </w:r>
            <w:r w:rsidRPr="00011ADA">
              <w:rPr>
                <w:sz w:val="20"/>
              </w:rPr>
              <w:t>användningsutredningen</w:t>
            </w:r>
            <w:r>
              <w:rPr>
                <w:sz w:val="20"/>
              </w:rPr>
              <w:t xml:space="preserve"> </w:t>
            </w:r>
            <w:r w:rsidRPr="00011ADA">
              <w:rPr>
                <w:sz w:val="20"/>
              </w:rPr>
              <w:t>(Ju 2011:05)</w:t>
            </w:r>
          </w:p>
        </w:tc>
        <w:tc>
          <w:tcPr>
            <w:tcW w:w="1333" w:type="dxa"/>
            <w:tcMar>
              <w:bottom w:w="100" w:type="dxa"/>
            </w:tcMar>
          </w:tcPr>
          <w:p w:rsidR="00037DCF" w:rsidRPr="00377CB9" w:rsidRDefault="00037DCF" w:rsidP="0007545F">
            <w:pPr>
              <w:tabs>
                <w:tab w:val="left" w:pos="268"/>
              </w:tabs>
              <w:ind w:left="268"/>
              <w:rPr>
                <w:sz w:val="20"/>
              </w:rPr>
            </w:pPr>
            <w:r>
              <w:rPr>
                <w:sz w:val="20"/>
              </w:rPr>
              <w:t>Ju 19</w:t>
            </w:r>
          </w:p>
        </w:tc>
      </w:tr>
    </w:tbl>
    <w:p w:rsidR="00037DCF" w:rsidRPr="00377CB9" w:rsidRDefault="00037DCF" w:rsidP="00037DCF">
      <w:pPr>
        <w:pStyle w:val="Brdtext"/>
      </w:pPr>
    </w:p>
    <w:p w:rsidR="00037DCF" w:rsidRDefault="00037DCF" w:rsidP="00925127">
      <w:pPr>
        <w:pStyle w:val="Brdtextmedindrag"/>
        <w:sectPr w:rsidR="00037DCF" w:rsidSect="00037DCF">
          <w:headerReference w:type="even" r:id="rId70"/>
          <w:headerReference w:type="default" r:id="rId71"/>
          <w:type w:val="continuous"/>
          <w:pgSz w:w="9356" w:h="13721" w:code="9"/>
          <w:pgMar w:top="1417" w:right="2438" w:bottom="1191" w:left="737" w:header="0" w:footer="709" w:gutter="283"/>
          <w:cols w:space="720"/>
          <w:docGrid w:linePitch="245"/>
        </w:sectPr>
      </w:pPr>
    </w:p>
    <w:p w:rsidR="00037DCF" w:rsidRDefault="00037DCF" w:rsidP="00037DCF">
      <w:pPr>
        <w:pStyle w:val="Rubrik1utannumrering"/>
        <w:spacing w:before="0"/>
      </w:pPr>
      <w:r>
        <w:lastRenderedPageBreak/>
        <w:t>Direktivregister, departementsvis ordning</w:t>
      </w:r>
    </w:p>
    <w:p w:rsidR="00037DCF" w:rsidRDefault="00037DCF" w:rsidP="00037DCF">
      <w:pPr>
        <w:pStyle w:val="Rubrik2utannumrering"/>
      </w:pPr>
      <w:r>
        <w:t>Kronologiskt register i departementsvis ordning över kommittédirektiv som inte har redovisats i kommittéberättelsen tidigare</w:t>
      </w:r>
    </w:p>
    <w:p w:rsidR="00037DCF" w:rsidRDefault="00037DCF" w:rsidP="00037DCF">
      <w:pPr>
        <w:pStyle w:val="Brdtext"/>
      </w:pPr>
    </w:p>
    <w:tbl>
      <w:tblPr>
        <w:tblW w:w="0" w:type="auto"/>
        <w:tblLook w:val="01E0" w:firstRow="1" w:lastRow="1" w:firstColumn="1" w:lastColumn="1" w:noHBand="0" w:noVBand="0"/>
      </w:tblPr>
      <w:tblGrid>
        <w:gridCol w:w="1168"/>
        <w:gridCol w:w="3384"/>
        <w:gridCol w:w="1333"/>
      </w:tblGrid>
      <w:tr w:rsidR="00037DCF" w:rsidRPr="002D536C" w:rsidTr="0007545F">
        <w:trPr>
          <w:cantSplit/>
          <w:tblHeader/>
        </w:trPr>
        <w:tc>
          <w:tcPr>
            <w:tcW w:w="1168" w:type="dxa"/>
            <w:tcBorders>
              <w:top w:val="single" w:sz="4" w:space="0" w:color="auto"/>
              <w:left w:val="nil"/>
              <w:bottom w:val="single" w:sz="4" w:space="0" w:color="auto"/>
              <w:right w:val="nil"/>
            </w:tcBorders>
            <w:tcMar>
              <w:top w:w="160" w:type="dxa"/>
              <w:left w:w="108" w:type="dxa"/>
              <w:bottom w:w="100" w:type="dxa"/>
              <w:right w:w="108" w:type="dxa"/>
            </w:tcMar>
            <w:hideMark/>
          </w:tcPr>
          <w:p w:rsidR="00037DCF" w:rsidRPr="002D536C" w:rsidRDefault="00037DCF" w:rsidP="0007545F">
            <w:pPr>
              <w:rPr>
                <w:b/>
                <w:sz w:val="20"/>
                <w:lang w:eastAsia="sv-SE"/>
              </w:rPr>
            </w:pPr>
            <w:r w:rsidRPr="002D536C">
              <w:rPr>
                <w:b/>
                <w:sz w:val="20"/>
                <w:lang w:eastAsia="sv-SE"/>
              </w:rPr>
              <w:t>Direktiv nr</w:t>
            </w:r>
          </w:p>
        </w:tc>
        <w:tc>
          <w:tcPr>
            <w:tcW w:w="3384" w:type="dxa"/>
            <w:tcBorders>
              <w:top w:val="single" w:sz="4" w:space="0" w:color="auto"/>
              <w:left w:val="nil"/>
              <w:bottom w:val="single" w:sz="4" w:space="0" w:color="auto"/>
              <w:right w:val="nil"/>
            </w:tcBorders>
            <w:tcMar>
              <w:top w:w="160" w:type="dxa"/>
              <w:left w:w="108" w:type="dxa"/>
              <w:bottom w:w="100" w:type="dxa"/>
              <w:right w:w="108" w:type="dxa"/>
            </w:tcMar>
            <w:hideMark/>
          </w:tcPr>
          <w:p w:rsidR="00037DCF" w:rsidRPr="002D536C" w:rsidRDefault="00037DCF" w:rsidP="0007545F">
            <w:pPr>
              <w:suppressAutoHyphens/>
              <w:rPr>
                <w:b/>
                <w:sz w:val="20"/>
                <w:lang w:eastAsia="sv-SE"/>
              </w:rPr>
            </w:pPr>
            <w:r w:rsidRPr="002D536C">
              <w:rPr>
                <w:b/>
                <w:sz w:val="20"/>
                <w:lang w:eastAsia="sv-SE"/>
              </w:rPr>
              <w:t xml:space="preserve">Direktiv och kommittébeteckning </w:t>
            </w:r>
          </w:p>
        </w:tc>
        <w:tc>
          <w:tcPr>
            <w:tcW w:w="1333" w:type="dxa"/>
            <w:tcBorders>
              <w:top w:val="single" w:sz="4" w:space="0" w:color="auto"/>
              <w:left w:val="nil"/>
              <w:bottom w:val="single" w:sz="4" w:space="0" w:color="auto"/>
              <w:right w:val="nil"/>
            </w:tcBorders>
            <w:tcMar>
              <w:top w:w="160" w:type="dxa"/>
              <w:left w:w="108" w:type="dxa"/>
              <w:bottom w:w="100" w:type="dxa"/>
              <w:right w:w="108" w:type="dxa"/>
            </w:tcMar>
            <w:hideMark/>
          </w:tcPr>
          <w:p w:rsidR="00037DCF" w:rsidRPr="002D536C" w:rsidRDefault="00037DCF" w:rsidP="0007545F">
            <w:pPr>
              <w:tabs>
                <w:tab w:val="left" w:pos="353"/>
              </w:tabs>
              <w:suppressAutoHyphens/>
              <w:ind w:left="218"/>
              <w:rPr>
                <w:b/>
                <w:sz w:val="20"/>
                <w:lang w:eastAsia="sv-SE"/>
              </w:rPr>
            </w:pPr>
            <w:r w:rsidRPr="002D536C">
              <w:rPr>
                <w:b/>
                <w:sz w:val="20"/>
                <w:lang w:eastAsia="sv-SE"/>
              </w:rPr>
              <w:t>Nr i</w:t>
            </w:r>
            <w:r w:rsidRPr="002D536C">
              <w:rPr>
                <w:b/>
                <w:sz w:val="20"/>
                <w:lang w:eastAsia="sv-SE"/>
              </w:rPr>
              <w:br/>
              <w:t>KB/11</w:t>
            </w:r>
          </w:p>
        </w:tc>
      </w:tr>
      <w:tr w:rsidR="00037DCF" w:rsidRPr="002D536C" w:rsidTr="0007545F">
        <w:trPr>
          <w:cantSplit/>
        </w:trPr>
        <w:tc>
          <w:tcPr>
            <w:tcW w:w="5885" w:type="dxa"/>
            <w:gridSpan w:val="3"/>
            <w:tcBorders>
              <w:top w:val="single" w:sz="4" w:space="0" w:color="auto"/>
              <w:left w:val="nil"/>
              <w:bottom w:val="nil"/>
              <w:right w:val="nil"/>
            </w:tcBorders>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t>Justitiedepartementet</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2012:3</w:t>
            </w:r>
          </w:p>
        </w:tc>
        <w:tc>
          <w:tcPr>
            <w:tcW w:w="3384" w:type="dxa"/>
            <w:tcMar>
              <w:bottom w:w="100" w:type="dxa"/>
            </w:tcMar>
          </w:tcPr>
          <w:p w:rsidR="00037DCF" w:rsidRPr="00E51B0F" w:rsidRDefault="00037DCF" w:rsidP="0007545F">
            <w:pPr>
              <w:rPr>
                <w:sz w:val="20"/>
              </w:rPr>
            </w:pPr>
            <w:r w:rsidRPr="00E51B0F">
              <w:rPr>
                <w:sz w:val="20"/>
              </w:rPr>
              <w:t>Tilläggsdirektiv till Utredningen om förstärkt skydd mot främmande makts underrättelseverksamhet (Ju 2010:03)</w:t>
            </w:r>
          </w:p>
        </w:tc>
        <w:tc>
          <w:tcPr>
            <w:tcW w:w="1333" w:type="dxa"/>
            <w:tcMar>
              <w:bottom w:w="100" w:type="dxa"/>
            </w:tcMar>
          </w:tcPr>
          <w:p w:rsidR="00037DCF" w:rsidRPr="00E51B0F" w:rsidRDefault="00037DCF" w:rsidP="0007545F">
            <w:pPr>
              <w:tabs>
                <w:tab w:val="left" w:pos="268"/>
              </w:tabs>
              <w:ind w:left="268"/>
              <w:rPr>
                <w:sz w:val="20"/>
              </w:rPr>
            </w:pPr>
            <w:r>
              <w:rPr>
                <w:sz w:val="20"/>
              </w:rPr>
              <w:t>Ju 7</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2012:8</w:t>
            </w:r>
          </w:p>
        </w:tc>
        <w:tc>
          <w:tcPr>
            <w:tcW w:w="3384" w:type="dxa"/>
            <w:tcMar>
              <w:bottom w:w="100" w:type="dxa"/>
            </w:tcMar>
          </w:tcPr>
          <w:p w:rsidR="00037DCF" w:rsidRPr="00E51B0F" w:rsidRDefault="00037DCF" w:rsidP="0007545F">
            <w:pPr>
              <w:rPr>
                <w:sz w:val="20"/>
              </w:rPr>
            </w:pPr>
            <w:r w:rsidRPr="00E51B0F">
              <w:rPr>
                <w:sz w:val="20"/>
              </w:rPr>
              <w:t>Tilläggsdirekti</w:t>
            </w:r>
            <w:r>
              <w:rPr>
                <w:sz w:val="20"/>
              </w:rPr>
              <w:t>v till Tomträtts- och arrendeut</w:t>
            </w:r>
            <w:r w:rsidRPr="00E51B0F">
              <w:rPr>
                <w:sz w:val="20"/>
              </w:rPr>
              <w:t>redningen (Ju 2011:08)</w:t>
            </w:r>
          </w:p>
        </w:tc>
        <w:tc>
          <w:tcPr>
            <w:tcW w:w="1333" w:type="dxa"/>
            <w:tcMar>
              <w:bottom w:w="100" w:type="dxa"/>
            </w:tcMar>
          </w:tcPr>
          <w:p w:rsidR="00037DCF" w:rsidRPr="00E51B0F" w:rsidRDefault="00037DCF" w:rsidP="0007545F">
            <w:pPr>
              <w:tabs>
                <w:tab w:val="left" w:pos="268"/>
              </w:tabs>
              <w:ind w:left="268"/>
              <w:rPr>
                <w:sz w:val="20"/>
              </w:rPr>
            </w:pPr>
            <w:r>
              <w:rPr>
                <w:sz w:val="20"/>
              </w:rPr>
              <w:t>Ju 22</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2012:9</w:t>
            </w:r>
          </w:p>
        </w:tc>
        <w:tc>
          <w:tcPr>
            <w:tcW w:w="3384" w:type="dxa"/>
            <w:tcMar>
              <w:bottom w:w="100" w:type="dxa"/>
            </w:tcMar>
          </w:tcPr>
          <w:p w:rsidR="00037DCF" w:rsidRPr="00E51B0F" w:rsidRDefault="00037DCF" w:rsidP="0007545F">
            <w:pPr>
              <w:rPr>
                <w:sz w:val="20"/>
              </w:rPr>
            </w:pPr>
            <w:r w:rsidRPr="00E51B0F">
              <w:rPr>
                <w:sz w:val="20"/>
              </w:rPr>
              <w:t>Tilläggsdirektiv till Utredningen om vissa hemliga tvångs</w:t>
            </w:r>
            <w:r>
              <w:rPr>
                <w:sz w:val="20"/>
              </w:rPr>
              <w:t>medel (Ju </w:t>
            </w:r>
            <w:r w:rsidRPr="00E51B0F">
              <w:rPr>
                <w:sz w:val="20"/>
              </w:rPr>
              <w:t>2010:08)</w:t>
            </w:r>
          </w:p>
        </w:tc>
        <w:tc>
          <w:tcPr>
            <w:tcW w:w="1333" w:type="dxa"/>
            <w:tcMar>
              <w:bottom w:w="100" w:type="dxa"/>
            </w:tcMar>
          </w:tcPr>
          <w:p w:rsidR="00037DCF" w:rsidRPr="00E51B0F" w:rsidRDefault="00037DCF" w:rsidP="0007545F">
            <w:pPr>
              <w:tabs>
                <w:tab w:val="left" w:pos="268"/>
              </w:tabs>
              <w:ind w:left="268"/>
              <w:rPr>
                <w:sz w:val="20"/>
              </w:rPr>
            </w:pPr>
            <w:r>
              <w:rPr>
                <w:sz w:val="20"/>
              </w:rPr>
              <w:t>Ju 10</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2012:13</w:t>
            </w:r>
          </w:p>
        </w:tc>
        <w:tc>
          <w:tcPr>
            <w:tcW w:w="3384" w:type="dxa"/>
            <w:tcMar>
              <w:bottom w:w="100" w:type="dxa"/>
            </w:tcMar>
          </w:tcPr>
          <w:p w:rsidR="00037DCF" w:rsidRPr="00FC201D" w:rsidRDefault="00037DCF" w:rsidP="0007545F">
            <w:pPr>
              <w:rPr>
                <w:sz w:val="20"/>
              </w:rPr>
            </w:pPr>
            <w:r w:rsidRPr="00FC201D">
              <w:rPr>
                <w:sz w:val="20"/>
              </w:rPr>
              <w:t>Tilläggsdirektiv till Polisorganisations</w:t>
            </w:r>
            <w:r>
              <w:rPr>
                <w:sz w:val="20"/>
              </w:rPr>
              <w:softHyphen/>
            </w:r>
            <w:r w:rsidRPr="00FC201D">
              <w:rPr>
                <w:sz w:val="20"/>
              </w:rPr>
              <w:t>kommittén (Ju 2010:09)</w:t>
            </w:r>
          </w:p>
        </w:tc>
        <w:tc>
          <w:tcPr>
            <w:tcW w:w="1333" w:type="dxa"/>
            <w:tcMar>
              <w:bottom w:w="100" w:type="dxa"/>
            </w:tcMar>
          </w:tcPr>
          <w:p w:rsidR="00037DCF" w:rsidRPr="00FC201D" w:rsidRDefault="00037DCF" w:rsidP="0007545F">
            <w:pPr>
              <w:tabs>
                <w:tab w:val="left" w:pos="268"/>
              </w:tabs>
              <w:ind w:left="268"/>
              <w:rPr>
                <w:sz w:val="20"/>
              </w:rPr>
            </w:pPr>
            <w:r>
              <w:rPr>
                <w:sz w:val="20"/>
              </w:rPr>
              <w:t>Ju 11</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2012:16</w:t>
            </w:r>
          </w:p>
        </w:tc>
        <w:tc>
          <w:tcPr>
            <w:tcW w:w="3384" w:type="dxa"/>
            <w:tcMar>
              <w:bottom w:w="100" w:type="dxa"/>
            </w:tcMar>
          </w:tcPr>
          <w:p w:rsidR="00037DCF" w:rsidRPr="00FC201D" w:rsidRDefault="00037DCF" w:rsidP="0007545F">
            <w:pPr>
              <w:rPr>
                <w:sz w:val="20"/>
              </w:rPr>
            </w:pPr>
            <w:r w:rsidRPr="00FC201D">
              <w:rPr>
                <w:sz w:val="20"/>
              </w:rPr>
              <w:t>Bättre förutsättningar för gode män och förvaltare</w:t>
            </w:r>
            <w:r>
              <w:rPr>
                <w:sz w:val="20"/>
              </w:rPr>
              <w:t xml:space="preserve"> (Ju  2012:01)</w:t>
            </w:r>
          </w:p>
        </w:tc>
        <w:tc>
          <w:tcPr>
            <w:tcW w:w="1333" w:type="dxa"/>
            <w:tcMar>
              <w:bottom w:w="100" w:type="dxa"/>
            </w:tcMar>
          </w:tcPr>
          <w:p w:rsidR="00037DCF" w:rsidRPr="00FC201D" w:rsidRDefault="00037DCF" w:rsidP="0007545F">
            <w:pPr>
              <w:tabs>
                <w:tab w:val="left" w:pos="268"/>
              </w:tabs>
              <w:ind w:left="268"/>
              <w:rPr>
                <w:sz w:val="20"/>
              </w:rPr>
            </w:pPr>
            <w:r>
              <w:rPr>
                <w:sz w:val="20"/>
              </w:rPr>
              <w:t>Ju 31</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2012:17</w:t>
            </w:r>
          </w:p>
        </w:tc>
        <w:tc>
          <w:tcPr>
            <w:tcW w:w="3384" w:type="dxa"/>
            <w:tcMar>
              <w:bottom w:w="100" w:type="dxa"/>
            </w:tcMar>
          </w:tcPr>
          <w:p w:rsidR="00037DCF" w:rsidRPr="00FC201D" w:rsidRDefault="00037DCF" w:rsidP="0007545F">
            <w:pPr>
              <w:rPr>
                <w:sz w:val="20"/>
              </w:rPr>
            </w:pPr>
            <w:r w:rsidRPr="00FC201D">
              <w:rPr>
                <w:sz w:val="20"/>
              </w:rPr>
              <w:t>Utformning av beslut och domar inom migrationsområdet</w:t>
            </w:r>
            <w:r>
              <w:rPr>
                <w:sz w:val="20"/>
              </w:rPr>
              <w:t xml:space="preserve"> (Ju 2012:02)</w:t>
            </w:r>
          </w:p>
        </w:tc>
        <w:tc>
          <w:tcPr>
            <w:tcW w:w="1333" w:type="dxa"/>
            <w:tcMar>
              <w:bottom w:w="100" w:type="dxa"/>
            </w:tcMar>
          </w:tcPr>
          <w:p w:rsidR="00037DCF" w:rsidRPr="00FC201D" w:rsidRDefault="00037DCF" w:rsidP="0007545F">
            <w:pPr>
              <w:tabs>
                <w:tab w:val="left" w:pos="268"/>
              </w:tabs>
              <w:ind w:left="268"/>
              <w:rPr>
                <w:sz w:val="20"/>
              </w:rPr>
            </w:pPr>
            <w:r>
              <w:rPr>
                <w:sz w:val="20"/>
              </w:rPr>
              <w:t>Ju 32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2012:19</w:t>
            </w:r>
          </w:p>
        </w:tc>
        <w:tc>
          <w:tcPr>
            <w:tcW w:w="3384" w:type="dxa"/>
            <w:tcMar>
              <w:bottom w:w="100" w:type="dxa"/>
            </w:tcMar>
          </w:tcPr>
          <w:p w:rsidR="00037DCF" w:rsidRPr="00FC201D" w:rsidRDefault="00037DCF" w:rsidP="0007545F">
            <w:pPr>
              <w:rPr>
                <w:sz w:val="20"/>
              </w:rPr>
            </w:pPr>
            <w:r w:rsidRPr="00FC201D">
              <w:rPr>
                <w:sz w:val="20"/>
              </w:rPr>
              <w:t>Skärpningar i vapenlagstiftningen</w:t>
            </w:r>
            <w:r>
              <w:rPr>
                <w:sz w:val="20"/>
              </w:rPr>
              <w:t xml:space="preserve"> (Ju 2012:03)</w:t>
            </w:r>
          </w:p>
        </w:tc>
        <w:tc>
          <w:tcPr>
            <w:tcW w:w="1333" w:type="dxa"/>
            <w:tcMar>
              <w:bottom w:w="100" w:type="dxa"/>
            </w:tcMar>
          </w:tcPr>
          <w:p w:rsidR="00037DCF" w:rsidRPr="00FC201D" w:rsidRDefault="00037DCF" w:rsidP="0007545F">
            <w:pPr>
              <w:tabs>
                <w:tab w:val="left" w:pos="268"/>
              </w:tabs>
              <w:ind w:left="268"/>
              <w:rPr>
                <w:sz w:val="20"/>
              </w:rPr>
            </w:pPr>
            <w:r>
              <w:rPr>
                <w:sz w:val="20"/>
              </w:rPr>
              <w:t>Ju 33</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2012:20</w:t>
            </w:r>
          </w:p>
        </w:tc>
        <w:tc>
          <w:tcPr>
            <w:tcW w:w="3384" w:type="dxa"/>
            <w:tcMar>
              <w:bottom w:w="100" w:type="dxa"/>
            </w:tcMar>
          </w:tcPr>
          <w:p w:rsidR="00037DCF" w:rsidRPr="00FC201D" w:rsidRDefault="00037DCF" w:rsidP="0007545F">
            <w:pPr>
              <w:rPr>
                <w:sz w:val="20"/>
              </w:rPr>
            </w:pPr>
            <w:r w:rsidRPr="00FC201D">
              <w:rPr>
                <w:sz w:val="20"/>
              </w:rPr>
              <w:t>Tilläggsdirektiv till Utredningen o</w:t>
            </w:r>
            <w:r>
              <w:rPr>
                <w:sz w:val="20"/>
              </w:rPr>
              <w:t>m vissa hemliga tvångsmedel (Ju </w:t>
            </w:r>
            <w:r w:rsidRPr="00FC201D">
              <w:rPr>
                <w:sz w:val="20"/>
              </w:rPr>
              <w:t>2010:08)</w:t>
            </w:r>
          </w:p>
        </w:tc>
        <w:tc>
          <w:tcPr>
            <w:tcW w:w="1333" w:type="dxa"/>
            <w:tcMar>
              <w:bottom w:w="100" w:type="dxa"/>
            </w:tcMar>
          </w:tcPr>
          <w:p w:rsidR="00037DCF" w:rsidRPr="00FC201D" w:rsidRDefault="00037DCF" w:rsidP="0007545F">
            <w:pPr>
              <w:tabs>
                <w:tab w:val="left" w:pos="268"/>
              </w:tabs>
              <w:ind w:left="268"/>
              <w:rPr>
                <w:sz w:val="20"/>
              </w:rPr>
            </w:pPr>
            <w:r>
              <w:rPr>
                <w:sz w:val="20"/>
              </w:rPr>
              <w:t>Ju 10</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2012:30</w:t>
            </w:r>
          </w:p>
        </w:tc>
        <w:tc>
          <w:tcPr>
            <w:tcW w:w="3384" w:type="dxa"/>
            <w:tcMar>
              <w:bottom w:w="100" w:type="dxa"/>
            </w:tcMar>
          </w:tcPr>
          <w:p w:rsidR="00037DCF" w:rsidRPr="00FC201D" w:rsidRDefault="00037DCF" w:rsidP="0007545F">
            <w:pPr>
              <w:rPr>
                <w:sz w:val="20"/>
              </w:rPr>
            </w:pPr>
            <w:r w:rsidRPr="00FC201D">
              <w:rPr>
                <w:sz w:val="20"/>
              </w:rPr>
              <w:t>Skuldsanering för evighetsgäldenärer</w:t>
            </w:r>
            <w:r>
              <w:rPr>
                <w:sz w:val="20"/>
              </w:rPr>
              <w:t xml:space="preserve"> (Ju 2012:04)</w:t>
            </w:r>
          </w:p>
        </w:tc>
        <w:tc>
          <w:tcPr>
            <w:tcW w:w="1333" w:type="dxa"/>
            <w:tcMar>
              <w:bottom w:w="100" w:type="dxa"/>
            </w:tcMar>
          </w:tcPr>
          <w:p w:rsidR="00037DCF" w:rsidRPr="00FC201D" w:rsidRDefault="00037DCF" w:rsidP="0007545F">
            <w:pPr>
              <w:tabs>
                <w:tab w:val="left" w:pos="268"/>
              </w:tabs>
              <w:ind w:left="268"/>
              <w:rPr>
                <w:sz w:val="20"/>
              </w:rPr>
            </w:pPr>
            <w:r>
              <w:rPr>
                <w:sz w:val="20"/>
              </w:rPr>
              <w:t>Ju 34</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2012:31</w:t>
            </w:r>
          </w:p>
        </w:tc>
        <w:tc>
          <w:tcPr>
            <w:tcW w:w="3384" w:type="dxa"/>
            <w:tcMar>
              <w:bottom w:w="100" w:type="dxa"/>
            </w:tcMar>
          </w:tcPr>
          <w:p w:rsidR="00037DCF" w:rsidRPr="00FC201D" w:rsidRDefault="00037DCF" w:rsidP="0007545F">
            <w:pPr>
              <w:rPr>
                <w:sz w:val="20"/>
              </w:rPr>
            </w:pPr>
            <w:r w:rsidRPr="00FC201D">
              <w:rPr>
                <w:sz w:val="20"/>
              </w:rPr>
              <w:t>Strategi för att motverka överskuld</w:t>
            </w:r>
            <w:r>
              <w:rPr>
                <w:sz w:val="20"/>
              </w:rPr>
              <w:softHyphen/>
            </w:r>
            <w:r w:rsidRPr="00FC201D">
              <w:rPr>
                <w:sz w:val="20"/>
              </w:rPr>
              <w:t>sättning</w:t>
            </w:r>
            <w:r>
              <w:rPr>
                <w:sz w:val="20"/>
              </w:rPr>
              <w:t xml:space="preserve"> (Ju 2012:06)</w:t>
            </w:r>
          </w:p>
        </w:tc>
        <w:tc>
          <w:tcPr>
            <w:tcW w:w="1333" w:type="dxa"/>
            <w:tcMar>
              <w:bottom w:w="100" w:type="dxa"/>
            </w:tcMar>
          </w:tcPr>
          <w:p w:rsidR="00037DCF" w:rsidRPr="00FC201D" w:rsidRDefault="00037DCF" w:rsidP="0007545F">
            <w:pPr>
              <w:tabs>
                <w:tab w:val="left" w:pos="268"/>
              </w:tabs>
              <w:ind w:left="268"/>
              <w:rPr>
                <w:sz w:val="20"/>
              </w:rPr>
            </w:pPr>
            <w:r>
              <w:rPr>
                <w:sz w:val="20"/>
              </w:rPr>
              <w:t>Ju 36</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2012:38</w:t>
            </w:r>
          </w:p>
        </w:tc>
        <w:tc>
          <w:tcPr>
            <w:tcW w:w="3384" w:type="dxa"/>
            <w:tcMar>
              <w:bottom w:w="100" w:type="dxa"/>
            </w:tcMar>
          </w:tcPr>
          <w:p w:rsidR="00037DCF" w:rsidRPr="00FC201D" w:rsidRDefault="00037DCF" w:rsidP="0007545F">
            <w:pPr>
              <w:rPr>
                <w:sz w:val="20"/>
              </w:rPr>
            </w:pPr>
            <w:r w:rsidRPr="00FC201D">
              <w:rPr>
                <w:sz w:val="20"/>
              </w:rPr>
              <w:t>En nationell samordnare mot våld i nära relationer</w:t>
            </w:r>
            <w:r>
              <w:rPr>
                <w:sz w:val="20"/>
              </w:rPr>
              <w:t xml:space="preserve"> (Ju 2012:05)</w:t>
            </w:r>
          </w:p>
        </w:tc>
        <w:tc>
          <w:tcPr>
            <w:tcW w:w="1333" w:type="dxa"/>
            <w:tcMar>
              <w:bottom w:w="100" w:type="dxa"/>
            </w:tcMar>
          </w:tcPr>
          <w:p w:rsidR="00037DCF" w:rsidRPr="00FC201D" w:rsidRDefault="00037DCF" w:rsidP="0007545F">
            <w:pPr>
              <w:tabs>
                <w:tab w:val="left" w:pos="268"/>
              </w:tabs>
              <w:ind w:left="268"/>
              <w:rPr>
                <w:sz w:val="20"/>
              </w:rPr>
            </w:pPr>
            <w:r>
              <w:rPr>
                <w:sz w:val="20"/>
              </w:rPr>
              <w:t>Ju 35</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2012:44</w:t>
            </w:r>
          </w:p>
        </w:tc>
        <w:tc>
          <w:tcPr>
            <w:tcW w:w="3384" w:type="dxa"/>
            <w:tcMar>
              <w:bottom w:w="100" w:type="dxa"/>
            </w:tcMar>
          </w:tcPr>
          <w:p w:rsidR="00037DCF" w:rsidRPr="00B9445F" w:rsidRDefault="00037DCF" w:rsidP="0007545F">
            <w:pPr>
              <w:rPr>
                <w:sz w:val="20"/>
              </w:rPr>
            </w:pPr>
            <w:r w:rsidRPr="00B9445F">
              <w:rPr>
                <w:sz w:val="20"/>
              </w:rPr>
              <w:t>Ägarlägenheter i befintliga hyreshus</w:t>
            </w:r>
            <w:r>
              <w:rPr>
                <w:sz w:val="20"/>
              </w:rPr>
              <w:t xml:space="preserve"> (Ju 2012:07)</w:t>
            </w:r>
          </w:p>
        </w:tc>
        <w:tc>
          <w:tcPr>
            <w:tcW w:w="1333" w:type="dxa"/>
            <w:tcMar>
              <w:bottom w:w="100" w:type="dxa"/>
            </w:tcMar>
          </w:tcPr>
          <w:p w:rsidR="00037DCF" w:rsidRPr="00B9445F" w:rsidRDefault="00037DCF" w:rsidP="0007545F">
            <w:pPr>
              <w:tabs>
                <w:tab w:val="left" w:pos="268"/>
              </w:tabs>
              <w:ind w:left="268"/>
              <w:rPr>
                <w:sz w:val="20"/>
              </w:rPr>
            </w:pPr>
            <w:r>
              <w:rPr>
                <w:sz w:val="20"/>
              </w:rPr>
              <w:t>Ju 37</w:t>
            </w:r>
          </w:p>
        </w:tc>
      </w:tr>
      <w:tr w:rsidR="00037DCF" w:rsidRPr="00B9445F" w:rsidTr="0007545F">
        <w:trPr>
          <w:cantSplit/>
        </w:trPr>
        <w:tc>
          <w:tcPr>
            <w:tcW w:w="1168" w:type="dxa"/>
            <w:tcMar>
              <w:bottom w:w="100" w:type="dxa"/>
            </w:tcMar>
          </w:tcPr>
          <w:p w:rsidR="00037DCF" w:rsidRPr="00B9445F" w:rsidRDefault="00037DCF" w:rsidP="0007545F">
            <w:pPr>
              <w:spacing w:before="120"/>
              <w:rPr>
                <w:sz w:val="20"/>
              </w:rPr>
            </w:pPr>
            <w:r w:rsidRPr="00B9445F">
              <w:rPr>
                <w:sz w:val="20"/>
              </w:rPr>
              <w:lastRenderedPageBreak/>
              <w:t>2012:45</w:t>
            </w:r>
          </w:p>
        </w:tc>
        <w:tc>
          <w:tcPr>
            <w:tcW w:w="3384" w:type="dxa"/>
            <w:tcMar>
              <w:bottom w:w="100" w:type="dxa"/>
            </w:tcMar>
          </w:tcPr>
          <w:p w:rsidR="00037DCF" w:rsidRPr="00B9445F" w:rsidRDefault="00037DCF" w:rsidP="0007545F">
            <w:pPr>
              <w:spacing w:before="120"/>
              <w:rPr>
                <w:sz w:val="20"/>
              </w:rPr>
            </w:pPr>
            <w:r w:rsidRPr="00B9445F">
              <w:rPr>
                <w:sz w:val="20"/>
              </w:rPr>
              <w:t>Tilläggsdirektiv till EMR-utredningen (Ju 2011:10)</w:t>
            </w:r>
          </w:p>
        </w:tc>
        <w:tc>
          <w:tcPr>
            <w:tcW w:w="1333" w:type="dxa"/>
            <w:tcMar>
              <w:bottom w:w="100" w:type="dxa"/>
            </w:tcMar>
          </w:tcPr>
          <w:p w:rsidR="00037DCF" w:rsidRPr="00B9445F" w:rsidRDefault="00037DCF" w:rsidP="0007545F">
            <w:pPr>
              <w:tabs>
                <w:tab w:val="left" w:pos="268"/>
              </w:tabs>
              <w:spacing w:before="120"/>
              <w:ind w:left="268"/>
              <w:rPr>
                <w:sz w:val="20"/>
              </w:rPr>
            </w:pPr>
            <w:r>
              <w:rPr>
                <w:sz w:val="20"/>
              </w:rPr>
              <w:t>Ju 24</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2012:47</w:t>
            </w:r>
          </w:p>
        </w:tc>
        <w:tc>
          <w:tcPr>
            <w:tcW w:w="3384" w:type="dxa"/>
            <w:tcMar>
              <w:bottom w:w="100" w:type="dxa"/>
            </w:tcMar>
          </w:tcPr>
          <w:p w:rsidR="00037DCF" w:rsidRPr="00B9445F" w:rsidRDefault="00037DCF" w:rsidP="0007545F">
            <w:pPr>
              <w:rPr>
                <w:sz w:val="20"/>
              </w:rPr>
            </w:pPr>
            <w:r w:rsidRPr="00B9445F">
              <w:rPr>
                <w:sz w:val="20"/>
              </w:rPr>
              <w:t>Tilläggsdirektiv till Straffprocessutredningen (Ju 2010:10)</w:t>
            </w:r>
          </w:p>
        </w:tc>
        <w:tc>
          <w:tcPr>
            <w:tcW w:w="1333" w:type="dxa"/>
            <w:tcMar>
              <w:bottom w:w="100" w:type="dxa"/>
            </w:tcMar>
          </w:tcPr>
          <w:p w:rsidR="00037DCF" w:rsidRPr="00B9445F" w:rsidRDefault="00037DCF" w:rsidP="0007545F">
            <w:pPr>
              <w:tabs>
                <w:tab w:val="left" w:pos="268"/>
              </w:tabs>
              <w:ind w:left="268"/>
              <w:rPr>
                <w:sz w:val="20"/>
              </w:rPr>
            </w:pPr>
            <w:r>
              <w:rPr>
                <w:sz w:val="20"/>
              </w:rPr>
              <w:t>Ju 12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2012:51</w:t>
            </w:r>
          </w:p>
        </w:tc>
        <w:tc>
          <w:tcPr>
            <w:tcW w:w="3384" w:type="dxa"/>
            <w:tcMar>
              <w:bottom w:w="100" w:type="dxa"/>
            </w:tcMar>
          </w:tcPr>
          <w:p w:rsidR="00037DCF" w:rsidRPr="00B9445F" w:rsidRDefault="00037DCF" w:rsidP="0007545F">
            <w:pPr>
              <w:rPr>
                <w:sz w:val="20"/>
              </w:rPr>
            </w:pPr>
            <w:r w:rsidRPr="00B9445F">
              <w:rPr>
                <w:sz w:val="20"/>
              </w:rPr>
              <w:t>Ett modernt nämndemannasystem</w:t>
            </w:r>
            <w:r>
              <w:rPr>
                <w:sz w:val="20"/>
              </w:rPr>
              <w:t xml:space="preserve"> (Ju 2012:08)</w:t>
            </w:r>
          </w:p>
        </w:tc>
        <w:tc>
          <w:tcPr>
            <w:tcW w:w="1333" w:type="dxa"/>
            <w:tcMar>
              <w:bottom w:w="100" w:type="dxa"/>
            </w:tcMar>
          </w:tcPr>
          <w:p w:rsidR="00037DCF" w:rsidRPr="00B9445F" w:rsidRDefault="00037DCF" w:rsidP="0007545F">
            <w:pPr>
              <w:tabs>
                <w:tab w:val="left" w:pos="268"/>
              </w:tabs>
              <w:ind w:left="268"/>
              <w:rPr>
                <w:sz w:val="20"/>
              </w:rPr>
            </w:pPr>
            <w:r>
              <w:rPr>
                <w:sz w:val="20"/>
              </w:rPr>
              <w:t>Ju 38</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2012:57</w:t>
            </w:r>
          </w:p>
        </w:tc>
        <w:tc>
          <w:tcPr>
            <w:tcW w:w="3384" w:type="dxa"/>
            <w:tcMar>
              <w:bottom w:w="100" w:type="dxa"/>
            </w:tcMar>
          </w:tcPr>
          <w:p w:rsidR="00037DCF" w:rsidRPr="00B9445F" w:rsidRDefault="00037DCF" w:rsidP="0007545F">
            <w:pPr>
              <w:rPr>
                <w:sz w:val="20"/>
              </w:rPr>
            </w:pPr>
            <w:r w:rsidRPr="00B9445F">
              <w:rPr>
                <w:sz w:val="20"/>
              </w:rPr>
              <w:t>Ett effektivare arbete för att förebygga våldsbejakande extremism</w:t>
            </w:r>
            <w:r>
              <w:rPr>
                <w:sz w:val="20"/>
              </w:rPr>
              <w:t xml:space="preserve"> (Ju 2012:09)</w:t>
            </w:r>
          </w:p>
        </w:tc>
        <w:tc>
          <w:tcPr>
            <w:tcW w:w="1333" w:type="dxa"/>
            <w:tcMar>
              <w:bottom w:w="100" w:type="dxa"/>
            </w:tcMar>
          </w:tcPr>
          <w:p w:rsidR="00037DCF" w:rsidRPr="00B9445F" w:rsidRDefault="00037DCF" w:rsidP="0007545F">
            <w:pPr>
              <w:tabs>
                <w:tab w:val="left" w:pos="268"/>
              </w:tabs>
              <w:ind w:left="268"/>
              <w:rPr>
                <w:sz w:val="20"/>
              </w:rPr>
            </w:pPr>
            <w:r>
              <w:rPr>
                <w:sz w:val="20"/>
              </w:rPr>
              <w:t>Ju 39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2012:62</w:t>
            </w:r>
          </w:p>
        </w:tc>
        <w:tc>
          <w:tcPr>
            <w:tcW w:w="3384" w:type="dxa"/>
            <w:tcMar>
              <w:bottom w:w="100" w:type="dxa"/>
            </w:tcMar>
          </w:tcPr>
          <w:p w:rsidR="00037DCF" w:rsidRPr="00B9445F" w:rsidRDefault="00037DCF" w:rsidP="0007545F">
            <w:pPr>
              <w:rPr>
                <w:sz w:val="20"/>
              </w:rPr>
            </w:pPr>
            <w:r w:rsidRPr="00B9445F">
              <w:rPr>
                <w:sz w:val="20"/>
              </w:rPr>
              <w:t>Tilläggsdirektiv till Utredning</w:t>
            </w:r>
            <w:r>
              <w:rPr>
                <w:sz w:val="20"/>
              </w:rPr>
              <w:t>en om internationell straffverkställighet (Ju </w:t>
            </w:r>
            <w:r w:rsidRPr="00B9445F">
              <w:rPr>
                <w:sz w:val="20"/>
              </w:rPr>
              <w:t>2011:03)</w:t>
            </w:r>
          </w:p>
        </w:tc>
        <w:tc>
          <w:tcPr>
            <w:tcW w:w="1333" w:type="dxa"/>
            <w:tcMar>
              <w:bottom w:w="100" w:type="dxa"/>
            </w:tcMar>
          </w:tcPr>
          <w:p w:rsidR="00037DCF" w:rsidRPr="00B9445F" w:rsidRDefault="00037DCF" w:rsidP="0007545F">
            <w:pPr>
              <w:tabs>
                <w:tab w:val="left" w:pos="268"/>
              </w:tabs>
              <w:ind w:left="268"/>
              <w:rPr>
                <w:sz w:val="20"/>
              </w:rPr>
            </w:pPr>
            <w:r>
              <w:rPr>
                <w:sz w:val="20"/>
              </w:rPr>
              <w:t>Ju 17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2012:73</w:t>
            </w:r>
          </w:p>
        </w:tc>
        <w:tc>
          <w:tcPr>
            <w:tcW w:w="3384" w:type="dxa"/>
            <w:tcMar>
              <w:bottom w:w="100" w:type="dxa"/>
            </w:tcMar>
          </w:tcPr>
          <w:p w:rsidR="00037DCF" w:rsidRPr="00B9445F" w:rsidRDefault="00037DCF" w:rsidP="0007545F">
            <w:pPr>
              <w:rPr>
                <w:sz w:val="20"/>
              </w:rPr>
            </w:pPr>
            <w:r w:rsidRPr="00B9445F">
              <w:rPr>
                <w:sz w:val="20"/>
              </w:rPr>
              <w:t>Ett stärkt straffrättsligt skydd för egendom</w:t>
            </w:r>
            <w:r>
              <w:rPr>
                <w:sz w:val="20"/>
              </w:rPr>
              <w:t xml:space="preserve"> (Ju 2012:10)</w:t>
            </w:r>
          </w:p>
        </w:tc>
        <w:tc>
          <w:tcPr>
            <w:tcW w:w="1333" w:type="dxa"/>
            <w:tcMar>
              <w:bottom w:w="100" w:type="dxa"/>
            </w:tcMar>
          </w:tcPr>
          <w:p w:rsidR="00037DCF" w:rsidRPr="00B9445F" w:rsidRDefault="00037DCF" w:rsidP="0007545F">
            <w:pPr>
              <w:tabs>
                <w:tab w:val="left" w:pos="268"/>
              </w:tabs>
              <w:ind w:left="268"/>
              <w:rPr>
                <w:sz w:val="20"/>
              </w:rPr>
            </w:pPr>
            <w:r>
              <w:rPr>
                <w:sz w:val="20"/>
              </w:rPr>
              <w:t>Ju 40</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2012:76</w:t>
            </w:r>
          </w:p>
        </w:tc>
        <w:tc>
          <w:tcPr>
            <w:tcW w:w="3384" w:type="dxa"/>
            <w:tcMar>
              <w:bottom w:w="100" w:type="dxa"/>
            </w:tcMar>
          </w:tcPr>
          <w:p w:rsidR="00037DCF" w:rsidRPr="00B9445F" w:rsidRDefault="00037DCF" w:rsidP="0007545F">
            <w:pPr>
              <w:rPr>
                <w:sz w:val="20"/>
              </w:rPr>
            </w:pPr>
            <w:r w:rsidRPr="00B9445F">
              <w:rPr>
                <w:sz w:val="20"/>
              </w:rPr>
              <w:t>Meddelarskydd för privatanställda i</w:t>
            </w:r>
            <w:r>
              <w:rPr>
                <w:sz w:val="20"/>
              </w:rPr>
              <w:t xml:space="preserve"> offentligt finansierad verksam</w:t>
            </w:r>
            <w:r w:rsidRPr="00B9445F">
              <w:rPr>
                <w:sz w:val="20"/>
              </w:rPr>
              <w:t>het</w:t>
            </w:r>
            <w:r>
              <w:rPr>
                <w:sz w:val="20"/>
              </w:rPr>
              <w:t xml:space="preserve"> (Ju 2012:11)</w:t>
            </w:r>
          </w:p>
        </w:tc>
        <w:tc>
          <w:tcPr>
            <w:tcW w:w="1333" w:type="dxa"/>
            <w:tcMar>
              <w:bottom w:w="100" w:type="dxa"/>
            </w:tcMar>
          </w:tcPr>
          <w:p w:rsidR="00037DCF" w:rsidRPr="00B9445F" w:rsidRDefault="00037DCF" w:rsidP="0007545F">
            <w:pPr>
              <w:tabs>
                <w:tab w:val="left" w:pos="268"/>
              </w:tabs>
              <w:ind w:left="268"/>
              <w:rPr>
                <w:sz w:val="20"/>
              </w:rPr>
            </w:pPr>
            <w:r>
              <w:rPr>
                <w:sz w:val="20"/>
              </w:rPr>
              <w:t>Ju 41</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2012:98</w:t>
            </w:r>
          </w:p>
        </w:tc>
        <w:tc>
          <w:tcPr>
            <w:tcW w:w="3384" w:type="dxa"/>
            <w:tcMar>
              <w:bottom w:w="100" w:type="dxa"/>
            </w:tcMar>
          </w:tcPr>
          <w:p w:rsidR="00037DCF" w:rsidRPr="00FD04A6" w:rsidRDefault="00037DCF" w:rsidP="0007545F">
            <w:pPr>
              <w:rPr>
                <w:sz w:val="20"/>
              </w:rPr>
            </w:pPr>
            <w:r w:rsidRPr="00FD04A6">
              <w:rPr>
                <w:sz w:val="20"/>
              </w:rPr>
              <w:t>Konsumentskydd vid finansiell rådgivning</w:t>
            </w:r>
            <w:r>
              <w:rPr>
                <w:sz w:val="20"/>
              </w:rPr>
              <w:t xml:space="preserve"> (Ju 2012:14)</w:t>
            </w:r>
          </w:p>
        </w:tc>
        <w:tc>
          <w:tcPr>
            <w:tcW w:w="1333" w:type="dxa"/>
            <w:tcMar>
              <w:bottom w:w="100" w:type="dxa"/>
            </w:tcMar>
          </w:tcPr>
          <w:p w:rsidR="00037DCF" w:rsidRPr="00FD04A6" w:rsidRDefault="00037DCF" w:rsidP="0007545F">
            <w:pPr>
              <w:tabs>
                <w:tab w:val="left" w:pos="268"/>
              </w:tabs>
              <w:ind w:left="268"/>
              <w:rPr>
                <w:sz w:val="20"/>
              </w:rPr>
            </w:pPr>
            <w:r>
              <w:rPr>
                <w:sz w:val="20"/>
              </w:rPr>
              <w:t>Ju 44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2012:99</w:t>
            </w:r>
          </w:p>
        </w:tc>
        <w:tc>
          <w:tcPr>
            <w:tcW w:w="3384" w:type="dxa"/>
            <w:tcMar>
              <w:bottom w:w="100" w:type="dxa"/>
            </w:tcMar>
          </w:tcPr>
          <w:p w:rsidR="00037DCF" w:rsidRPr="00FD04A6" w:rsidRDefault="00037DCF" w:rsidP="0007545F">
            <w:pPr>
              <w:rPr>
                <w:sz w:val="20"/>
              </w:rPr>
            </w:pPr>
            <w:r w:rsidRPr="00FD04A6">
              <w:rPr>
                <w:sz w:val="20"/>
              </w:rPr>
              <w:t>Ett enhetligt patentskydd i EU och en ny patentlag</w:t>
            </w:r>
            <w:r>
              <w:rPr>
                <w:sz w:val="20"/>
              </w:rPr>
              <w:t xml:space="preserve"> (Ju 2012:12)</w:t>
            </w:r>
          </w:p>
        </w:tc>
        <w:tc>
          <w:tcPr>
            <w:tcW w:w="1333" w:type="dxa"/>
            <w:tcMar>
              <w:bottom w:w="100" w:type="dxa"/>
            </w:tcMar>
          </w:tcPr>
          <w:p w:rsidR="00037DCF" w:rsidRPr="00FD04A6" w:rsidRDefault="00037DCF" w:rsidP="0007545F">
            <w:pPr>
              <w:tabs>
                <w:tab w:val="left" w:pos="268"/>
              </w:tabs>
              <w:ind w:left="268"/>
              <w:rPr>
                <w:sz w:val="20"/>
              </w:rPr>
            </w:pPr>
            <w:r>
              <w:rPr>
                <w:sz w:val="20"/>
              </w:rPr>
              <w:t>Ju 42</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2012:102</w:t>
            </w:r>
          </w:p>
        </w:tc>
        <w:tc>
          <w:tcPr>
            <w:tcW w:w="3384" w:type="dxa"/>
            <w:tcMar>
              <w:bottom w:w="100" w:type="dxa"/>
            </w:tcMar>
          </w:tcPr>
          <w:p w:rsidR="00037DCF" w:rsidRPr="00FD04A6" w:rsidRDefault="00037DCF" w:rsidP="0007545F">
            <w:pPr>
              <w:rPr>
                <w:sz w:val="20"/>
              </w:rPr>
            </w:pPr>
            <w:r w:rsidRPr="00FD04A6">
              <w:rPr>
                <w:sz w:val="20"/>
              </w:rPr>
              <w:t>Tilläggsdirektiv till Utredningen om tillträde till Europarådets konvention om it-relaterad brottslighet med tilläggsprotokoll (Ju 2011:12)</w:t>
            </w:r>
          </w:p>
        </w:tc>
        <w:tc>
          <w:tcPr>
            <w:tcW w:w="1333" w:type="dxa"/>
            <w:tcMar>
              <w:bottom w:w="100" w:type="dxa"/>
            </w:tcMar>
          </w:tcPr>
          <w:p w:rsidR="00037DCF" w:rsidRPr="00FD04A6" w:rsidRDefault="00037DCF" w:rsidP="0007545F">
            <w:pPr>
              <w:tabs>
                <w:tab w:val="left" w:pos="268"/>
              </w:tabs>
              <w:ind w:left="268"/>
              <w:rPr>
                <w:sz w:val="20"/>
              </w:rPr>
            </w:pPr>
            <w:r>
              <w:rPr>
                <w:sz w:val="20"/>
              </w:rPr>
              <w:t>Ju 26</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2012:106</w:t>
            </w:r>
          </w:p>
        </w:tc>
        <w:tc>
          <w:tcPr>
            <w:tcW w:w="3384" w:type="dxa"/>
            <w:tcMar>
              <w:bottom w:w="100" w:type="dxa"/>
            </w:tcMar>
          </w:tcPr>
          <w:p w:rsidR="00037DCF" w:rsidRPr="00FD04A6" w:rsidRDefault="00037DCF" w:rsidP="0007545F">
            <w:pPr>
              <w:rPr>
                <w:sz w:val="20"/>
              </w:rPr>
            </w:pPr>
            <w:r w:rsidRPr="00FD04A6">
              <w:rPr>
                <w:sz w:val="20"/>
              </w:rPr>
              <w:t>Arvsfrågor i internationella situationer</w:t>
            </w:r>
            <w:r>
              <w:rPr>
                <w:sz w:val="20"/>
              </w:rPr>
              <w:t xml:space="preserve"> (Ju 2012:13)</w:t>
            </w:r>
          </w:p>
        </w:tc>
        <w:tc>
          <w:tcPr>
            <w:tcW w:w="1333" w:type="dxa"/>
            <w:tcMar>
              <w:bottom w:w="100" w:type="dxa"/>
            </w:tcMar>
          </w:tcPr>
          <w:p w:rsidR="00037DCF" w:rsidRPr="00FD04A6" w:rsidRDefault="00037DCF" w:rsidP="0007545F">
            <w:pPr>
              <w:tabs>
                <w:tab w:val="left" w:pos="268"/>
              </w:tabs>
              <w:ind w:left="268"/>
              <w:rPr>
                <w:sz w:val="20"/>
              </w:rPr>
            </w:pPr>
            <w:r>
              <w:rPr>
                <w:sz w:val="20"/>
              </w:rPr>
              <w:t>Ju 43</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2012:120</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Utredningen om bättre förutsättningar för gode män och förvaltare (Ju 2012:01)</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Ju 31</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2012:125</w:t>
            </w:r>
          </w:p>
        </w:tc>
        <w:tc>
          <w:tcPr>
            <w:tcW w:w="3384" w:type="dxa"/>
            <w:shd w:val="clear" w:color="auto" w:fill="auto"/>
            <w:tcMar>
              <w:bottom w:w="100" w:type="dxa"/>
            </w:tcMar>
          </w:tcPr>
          <w:p w:rsidR="00037DCF" w:rsidRPr="008D26B3" w:rsidRDefault="00037DCF" w:rsidP="0007545F">
            <w:pPr>
              <w:rPr>
                <w:sz w:val="20"/>
              </w:rPr>
            </w:pPr>
            <w:r w:rsidRPr="008D26B3">
              <w:rPr>
                <w:sz w:val="20"/>
              </w:rPr>
              <w:t>En ny Bryssel I-förordning</w:t>
            </w:r>
            <w:r>
              <w:rPr>
                <w:sz w:val="20"/>
              </w:rPr>
              <w:t xml:space="preserve"> (Ju 2012:15)</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Ju 45</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2012:126</w:t>
            </w:r>
          </w:p>
        </w:tc>
        <w:tc>
          <w:tcPr>
            <w:tcW w:w="3384" w:type="dxa"/>
            <w:shd w:val="clear" w:color="auto" w:fill="auto"/>
            <w:tcMar>
              <w:bottom w:w="100" w:type="dxa"/>
            </w:tcMar>
          </w:tcPr>
          <w:p w:rsidR="00037DCF" w:rsidRPr="008D26B3" w:rsidRDefault="00037DCF" w:rsidP="0007545F">
            <w:pPr>
              <w:rPr>
                <w:sz w:val="20"/>
              </w:rPr>
            </w:pPr>
            <w:r w:rsidRPr="008D26B3">
              <w:rPr>
                <w:sz w:val="20"/>
              </w:rPr>
              <w:t>Genomförande av EU-direktiv om årsredovisning och koncernredovisning</w:t>
            </w:r>
          </w:p>
        </w:tc>
        <w:tc>
          <w:tcPr>
            <w:tcW w:w="1333" w:type="dxa"/>
            <w:shd w:val="clear" w:color="auto" w:fill="auto"/>
            <w:tcMar>
              <w:bottom w:w="100" w:type="dxa"/>
            </w:tcMar>
          </w:tcPr>
          <w:p w:rsidR="00037DCF" w:rsidRPr="008D26B3" w:rsidRDefault="00037DCF" w:rsidP="0007545F">
            <w:pPr>
              <w:tabs>
                <w:tab w:val="left" w:pos="268"/>
              </w:tabs>
              <w:ind w:left="268"/>
              <w:rPr>
                <w:sz w:val="20"/>
              </w:rPr>
            </w:pP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2012:129</w:t>
            </w:r>
          </w:p>
        </w:tc>
        <w:tc>
          <w:tcPr>
            <w:tcW w:w="3384" w:type="dxa"/>
            <w:shd w:val="clear" w:color="auto" w:fill="auto"/>
            <w:tcMar>
              <w:bottom w:w="100" w:type="dxa"/>
            </w:tcMar>
          </w:tcPr>
          <w:p w:rsidR="00037DCF" w:rsidRPr="008D26B3" w:rsidRDefault="00037DCF" w:rsidP="0007545F">
            <w:pPr>
              <w:rPr>
                <w:sz w:val="20"/>
              </w:rPr>
            </w:pPr>
            <w:r w:rsidRPr="008D26B3">
              <w:rPr>
                <w:sz w:val="20"/>
              </w:rPr>
              <w:t>Ombildning av polisen till en sammanhållen myndighet</w:t>
            </w:r>
          </w:p>
        </w:tc>
        <w:tc>
          <w:tcPr>
            <w:tcW w:w="1333" w:type="dxa"/>
            <w:shd w:val="clear" w:color="auto" w:fill="auto"/>
            <w:tcMar>
              <w:bottom w:w="100" w:type="dxa"/>
            </w:tcMar>
          </w:tcPr>
          <w:p w:rsidR="00037DCF" w:rsidRPr="008D26B3" w:rsidRDefault="00037DCF" w:rsidP="0007545F">
            <w:pPr>
              <w:tabs>
                <w:tab w:val="left" w:pos="268"/>
              </w:tabs>
              <w:ind w:left="268"/>
              <w:rPr>
                <w:sz w:val="20"/>
              </w:rPr>
            </w:pPr>
          </w:p>
        </w:tc>
      </w:tr>
      <w:tr w:rsidR="00037DCF" w:rsidRPr="00377CB9" w:rsidTr="0007545F">
        <w:trPr>
          <w:cantSplit/>
        </w:trPr>
        <w:tc>
          <w:tcPr>
            <w:tcW w:w="1168" w:type="dxa"/>
            <w:tcMar>
              <w:bottom w:w="100" w:type="dxa"/>
            </w:tcMar>
          </w:tcPr>
          <w:p w:rsidR="00037DCF" w:rsidRPr="00377CB9" w:rsidRDefault="00037DCF" w:rsidP="0095597F">
            <w:pPr>
              <w:spacing w:before="120"/>
              <w:rPr>
                <w:sz w:val="20"/>
              </w:rPr>
            </w:pPr>
            <w:r>
              <w:rPr>
                <w:sz w:val="20"/>
              </w:rPr>
              <w:lastRenderedPageBreak/>
              <w:t>2012:133</w:t>
            </w:r>
          </w:p>
        </w:tc>
        <w:tc>
          <w:tcPr>
            <w:tcW w:w="3384" w:type="dxa"/>
            <w:tcMar>
              <w:bottom w:w="100" w:type="dxa"/>
            </w:tcMar>
          </w:tcPr>
          <w:p w:rsidR="00037DCF" w:rsidRPr="00377CB9" w:rsidRDefault="00037DCF" w:rsidP="0095597F">
            <w:pPr>
              <w:spacing w:before="120"/>
              <w:rPr>
                <w:sz w:val="20"/>
              </w:rPr>
            </w:pPr>
            <w:r w:rsidRPr="00011ADA">
              <w:rPr>
                <w:sz w:val="20"/>
              </w:rPr>
              <w:t>Tilläggsdirektiv till Straffrätts</w:t>
            </w:r>
            <w:r>
              <w:rPr>
                <w:sz w:val="20"/>
              </w:rPr>
              <w:softHyphen/>
            </w:r>
            <w:r w:rsidRPr="00011ADA">
              <w:rPr>
                <w:sz w:val="20"/>
              </w:rPr>
              <w:t>användningsutredningen</w:t>
            </w:r>
            <w:r>
              <w:rPr>
                <w:sz w:val="20"/>
              </w:rPr>
              <w:t xml:space="preserve"> </w:t>
            </w:r>
            <w:r w:rsidRPr="00011ADA">
              <w:rPr>
                <w:sz w:val="20"/>
              </w:rPr>
              <w:t>(Ju 2011:05)</w:t>
            </w:r>
          </w:p>
        </w:tc>
        <w:tc>
          <w:tcPr>
            <w:tcW w:w="1333" w:type="dxa"/>
            <w:tcMar>
              <w:bottom w:w="100" w:type="dxa"/>
            </w:tcMar>
          </w:tcPr>
          <w:p w:rsidR="00037DCF" w:rsidRPr="00377CB9" w:rsidRDefault="00037DCF" w:rsidP="0095597F">
            <w:pPr>
              <w:tabs>
                <w:tab w:val="left" w:pos="268"/>
              </w:tabs>
              <w:spacing w:before="120"/>
              <w:ind w:left="268"/>
              <w:rPr>
                <w:sz w:val="20"/>
              </w:rPr>
            </w:pPr>
            <w:r>
              <w:rPr>
                <w:sz w:val="20"/>
              </w:rPr>
              <w:t>Ju 19</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95597F">
            <w:pPr>
              <w:tabs>
                <w:tab w:val="left" w:pos="353"/>
              </w:tabs>
              <w:suppressAutoHyphens/>
              <w:rPr>
                <w:b/>
                <w:sz w:val="20"/>
                <w:lang w:eastAsia="sv-SE"/>
              </w:rPr>
            </w:pPr>
            <w:r w:rsidRPr="002D536C">
              <w:rPr>
                <w:b/>
                <w:sz w:val="20"/>
                <w:lang w:eastAsia="sv-SE"/>
              </w:rPr>
              <w:t>Utrikesdepartementet</w:t>
            </w:r>
          </w:p>
        </w:tc>
      </w:tr>
      <w:tr w:rsidR="00037DCF" w:rsidRPr="00B9445F" w:rsidTr="0007545F">
        <w:trPr>
          <w:cantSplit/>
        </w:trPr>
        <w:tc>
          <w:tcPr>
            <w:tcW w:w="1168" w:type="dxa"/>
            <w:tcMar>
              <w:bottom w:w="100" w:type="dxa"/>
            </w:tcMar>
          </w:tcPr>
          <w:p w:rsidR="00037DCF" w:rsidRPr="00B9445F" w:rsidRDefault="00037DCF" w:rsidP="0095597F">
            <w:pPr>
              <w:rPr>
                <w:sz w:val="20"/>
              </w:rPr>
            </w:pPr>
            <w:r w:rsidRPr="00B9445F">
              <w:rPr>
                <w:sz w:val="20"/>
              </w:rPr>
              <w:t>2012:50</w:t>
            </w:r>
          </w:p>
        </w:tc>
        <w:tc>
          <w:tcPr>
            <w:tcW w:w="3384" w:type="dxa"/>
            <w:tcMar>
              <w:bottom w:w="100" w:type="dxa"/>
            </w:tcMar>
          </w:tcPr>
          <w:p w:rsidR="00037DCF" w:rsidRPr="00B9445F" w:rsidRDefault="00037DCF" w:rsidP="0095597F">
            <w:pPr>
              <w:rPr>
                <w:sz w:val="20"/>
              </w:rPr>
            </w:pPr>
            <w:r w:rsidRPr="00B9445F">
              <w:rPr>
                <w:sz w:val="20"/>
              </w:rPr>
              <w:t>Översyn av exportkontrollen av krigsmateriel</w:t>
            </w:r>
            <w:r>
              <w:rPr>
                <w:sz w:val="20"/>
              </w:rPr>
              <w:t xml:space="preserve"> (UD 2012:01)</w:t>
            </w:r>
          </w:p>
        </w:tc>
        <w:tc>
          <w:tcPr>
            <w:tcW w:w="1333" w:type="dxa"/>
            <w:tcMar>
              <w:bottom w:w="100" w:type="dxa"/>
            </w:tcMar>
          </w:tcPr>
          <w:p w:rsidR="00037DCF" w:rsidRPr="00B9445F" w:rsidRDefault="00037DCF" w:rsidP="0095597F">
            <w:pPr>
              <w:tabs>
                <w:tab w:val="left" w:pos="268"/>
              </w:tabs>
              <w:ind w:left="268"/>
              <w:rPr>
                <w:sz w:val="20"/>
              </w:rPr>
            </w:pPr>
            <w:r>
              <w:rPr>
                <w:sz w:val="20"/>
              </w:rPr>
              <w:t>UD 7</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2012:127</w:t>
            </w:r>
          </w:p>
        </w:tc>
        <w:tc>
          <w:tcPr>
            <w:tcW w:w="3384" w:type="dxa"/>
            <w:tcMar>
              <w:bottom w:w="100" w:type="dxa"/>
            </w:tcMar>
          </w:tcPr>
          <w:p w:rsidR="00037DCF" w:rsidRPr="00EE1C0C" w:rsidRDefault="00037DCF" w:rsidP="0007545F">
            <w:pPr>
              <w:rPr>
                <w:color w:val="FF0000"/>
                <w:sz w:val="20"/>
              </w:rPr>
            </w:pPr>
            <w:r w:rsidRPr="00EE1C0C">
              <w:rPr>
                <w:sz w:val="20"/>
              </w:rPr>
              <w:t>Avveckling av Myndigheten för utländska investeringar i Sverige (Invest in Sweden Agency, ISA)</w:t>
            </w:r>
            <w:r>
              <w:rPr>
                <w:sz w:val="20"/>
              </w:rPr>
              <w:t xml:space="preserve"> (UD 2012:02)</w:t>
            </w:r>
          </w:p>
        </w:tc>
        <w:tc>
          <w:tcPr>
            <w:tcW w:w="1333" w:type="dxa"/>
            <w:tcMar>
              <w:bottom w:w="100" w:type="dxa"/>
            </w:tcMar>
          </w:tcPr>
          <w:p w:rsidR="00037DCF" w:rsidRPr="00377CB9" w:rsidRDefault="00037DCF" w:rsidP="0007545F">
            <w:pPr>
              <w:tabs>
                <w:tab w:val="left" w:pos="268"/>
              </w:tabs>
              <w:ind w:left="268"/>
              <w:rPr>
                <w:sz w:val="20"/>
              </w:rPr>
            </w:pPr>
            <w:r>
              <w:rPr>
                <w:sz w:val="20"/>
              </w:rPr>
              <w:t>UD 8</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2012:128</w:t>
            </w:r>
          </w:p>
        </w:tc>
        <w:tc>
          <w:tcPr>
            <w:tcW w:w="3384" w:type="dxa"/>
            <w:tcMar>
              <w:bottom w:w="100" w:type="dxa"/>
            </w:tcMar>
          </w:tcPr>
          <w:p w:rsidR="00037DCF" w:rsidRPr="00377CB9" w:rsidRDefault="00037DCF" w:rsidP="0007545F">
            <w:pPr>
              <w:rPr>
                <w:sz w:val="20"/>
              </w:rPr>
            </w:pPr>
            <w:r>
              <w:rPr>
                <w:sz w:val="20"/>
              </w:rPr>
              <w:t>Tilläggsdirektiv till utredningen om avvecklingen av Myndigheten för utländska investeringar i Sverige (Invest in Sweden Agency, ISA) (UD 2012:02)</w:t>
            </w:r>
          </w:p>
        </w:tc>
        <w:tc>
          <w:tcPr>
            <w:tcW w:w="1333" w:type="dxa"/>
            <w:tcMar>
              <w:bottom w:w="100" w:type="dxa"/>
            </w:tcMar>
          </w:tcPr>
          <w:p w:rsidR="00037DCF" w:rsidRPr="00377CB9" w:rsidRDefault="00037DCF" w:rsidP="0007545F">
            <w:pPr>
              <w:tabs>
                <w:tab w:val="left" w:pos="268"/>
              </w:tabs>
              <w:ind w:left="268"/>
              <w:rPr>
                <w:sz w:val="20"/>
              </w:rPr>
            </w:pPr>
            <w:r>
              <w:rPr>
                <w:sz w:val="20"/>
              </w:rPr>
              <w:t>UD 8</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t>Försvarsdepartementet</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2012:5</w:t>
            </w:r>
          </w:p>
        </w:tc>
        <w:tc>
          <w:tcPr>
            <w:tcW w:w="3384" w:type="dxa"/>
            <w:tcMar>
              <w:bottom w:w="100" w:type="dxa"/>
            </w:tcMar>
          </w:tcPr>
          <w:p w:rsidR="00037DCF" w:rsidRPr="00E51B0F" w:rsidRDefault="00037DCF" w:rsidP="0007545F">
            <w:pPr>
              <w:rPr>
                <w:sz w:val="20"/>
              </w:rPr>
            </w:pPr>
            <w:r w:rsidRPr="00E51B0F">
              <w:rPr>
                <w:sz w:val="20"/>
              </w:rPr>
              <w:t xml:space="preserve">Tilläggsdirektiv till utredningen En </w:t>
            </w:r>
            <w:r>
              <w:rPr>
                <w:sz w:val="20"/>
              </w:rPr>
              <w:t>effektiv Sevesolagstiftning (Fö </w:t>
            </w:r>
            <w:r w:rsidRPr="00E51B0F">
              <w:rPr>
                <w:sz w:val="20"/>
              </w:rPr>
              <w:t>2011:02)</w:t>
            </w:r>
          </w:p>
        </w:tc>
        <w:tc>
          <w:tcPr>
            <w:tcW w:w="1333" w:type="dxa"/>
            <w:tcMar>
              <w:bottom w:w="100" w:type="dxa"/>
            </w:tcMar>
          </w:tcPr>
          <w:p w:rsidR="00037DCF" w:rsidRPr="00E51B0F" w:rsidRDefault="00037DCF" w:rsidP="0007545F">
            <w:pPr>
              <w:tabs>
                <w:tab w:val="left" w:pos="268"/>
              </w:tabs>
              <w:ind w:left="268"/>
              <w:rPr>
                <w:sz w:val="20"/>
              </w:rPr>
            </w:pPr>
            <w:r>
              <w:rPr>
                <w:sz w:val="20"/>
              </w:rPr>
              <w:t>Fö 6</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2012:28</w:t>
            </w:r>
          </w:p>
        </w:tc>
        <w:tc>
          <w:tcPr>
            <w:tcW w:w="3384" w:type="dxa"/>
            <w:tcMar>
              <w:bottom w:w="100" w:type="dxa"/>
            </w:tcMar>
          </w:tcPr>
          <w:p w:rsidR="00037DCF" w:rsidRPr="00FC201D" w:rsidRDefault="00037DCF" w:rsidP="0007545F">
            <w:pPr>
              <w:rPr>
                <w:sz w:val="20"/>
              </w:rPr>
            </w:pPr>
            <w:r w:rsidRPr="00FC201D">
              <w:rPr>
                <w:sz w:val="20"/>
              </w:rPr>
              <w:t>Tilläggsdirektiv till Utredningen om översyn av samhällets alarmerings</w:t>
            </w:r>
            <w:r>
              <w:rPr>
                <w:sz w:val="20"/>
              </w:rPr>
              <w:softHyphen/>
            </w:r>
            <w:r w:rsidRPr="00FC201D">
              <w:rPr>
                <w:sz w:val="20"/>
              </w:rPr>
              <w:t>tjänst</w:t>
            </w:r>
            <w:r>
              <w:rPr>
                <w:sz w:val="20"/>
              </w:rPr>
              <w:t xml:space="preserve"> (Fö 2011:04)</w:t>
            </w:r>
          </w:p>
        </w:tc>
        <w:tc>
          <w:tcPr>
            <w:tcW w:w="1333" w:type="dxa"/>
            <w:tcMar>
              <w:bottom w:w="100" w:type="dxa"/>
            </w:tcMar>
          </w:tcPr>
          <w:p w:rsidR="00037DCF" w:rsidRPr="00FC201D" w:rsidRDefault="00037DCF" w:rsidP="0007545F">
            <w:pPr>
              <w:tabs>
                <w:tab w:val="left" w:pos="268"/>
              </w:tabs>
              <w:ind w:left="268"/>
              <w:rPr>
                <w:sz w:val="20"/>
              </w:rPr>
            </w:pPr>
            <w:r>
              <w:rPr>
                <w:sz w:val="20"/>
              </w:rPr>
              <w:t>Fö 8</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2012:40</w:t>
            </w:r>
          </w:p>
        </w:tc>
        <w:tc>
          <w:tcPr>
            <w:tcW w:w="3384" w:type="dxa"/>
            <w:tcMar>
              <w:bottom w:w="100" w:type="dxa"/>
            </w:tcMar>
          </w:tcPr>
          <w:p w:rsidR="00037DCF" w:rsidRPr="00FC201D" w:rsidRDefault="00037DCF" w:rsidP="0007545F">
            <w:pPr>
              <w:rPr>
                <w:sz w:val="20"/>
              </w:rPr>
            </w:pPr>
            <w:r w:rsidRPr="00FC201D">
              <w:rPr>
                <w:sz w:val="20"/>
              </w:rPr>
              <w:t>Översyn av bestämmelsern</w:t>
            </w:r>
            <w:r>
              <w:rPr>
                <w:sz w:val="20"/>
              </w:rPr>
              <w:t>a om disciplinansvar inom total</w:t>
            </w:r>
            <w:r w:rsidRPr="00FC201D">
              <w:rPr>
                <w:sz w:val="20"/>
              </w:rPr>
              <w:t>försvaret</w:t>
            </w:r>
            <w:r>
              <w:rPr>
                <w:sz w:val="20"/>
              </w:rPr>
              <w:t xml:space="preserve"> (Fö 2012:01)</w:t>
            </w:r>
          </w:p>
        </w:tc>
        <w:tc>
          <w:tcPr>
            <w:tcW w:w="1333" w:type="dxa"/>
            <w:tcMar>
              <w:bottom w:w="100" w:type="dxa"/>
            </w:tcMar>
          </w:tcPr>
          <w:p w:rsidR="00037DCF" w:rsidRPr="00FC201D" w:rsidRDefault="00037DCF" w:rsidP="0007545F">
            <w:pPr>
              <w:tabs>
                <w:tab w:val="left" w:pos="268"/>
              </w:tabs>
              <w:ind w:left="268"/>
              <w:rPr>
                <w:sz w:val="20"/>
              </w:rPr>
            </w:pPr>
            <w:r>
              <w:rPr>
                <w:sz w:val="20"/>
              </w:rPr>
              <w:t>Fö 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2012:68</w:t>
            </w:r>
          </w:p>
        </w:tc>
        <w:tc>
          <w:tcPr>
            <w:tcW w:w="3384" w:type="dxa"/>
            <w:tcMar>
              <w:bottom w:w="100" w:type="dxa"/>
            </w:tcMar>
          </w:tcPr>
          <w:p w:rsidR="00037DCF" w:rsidRPr="00B9445F" w:rsidRDefault="00037DCF" w:rsidP="0007545F">
            <w:pPr>
              <w:rPr>
                <w:sz w:val="20"/>
              </w:rPr>
            </w:pPr>
            <w:r w:rsidRPr="00B9445F">
              <w:rPr>
                <w:sz w:val="20"/>
              </w:rPr>
              <w:t>Luftförsvaret efter 2040</w:t>
            </w:r>
            <w:r>
              <w:rPr>
                <w:sz w:val="20"/>
              </w:rPr>
              <w:t xml:space="preserve"> (Fö 2012:04)</w:t>
            </w:r>
          </w:p>
        </w:tc>
        <w:tc>
          <w:tcPr>
            <w:tcW w:w="1333" w:type="dxa"/>
            <w:tcMar>
              <w:bottom w:w="100" w:type="dxa"/>
            </w:tcMar>
          </w:tcPr>
          <w:p w:rsidR="00037DCF" w:rsidRPr="00B9445F" w:rsidRDefault="00037DCF" w:rsidP="0007545F">
            <w:pPr>
              <w:tabs>
                <w:tab w:val="left" w:pos="268"/>
              </w:tabs>
              <w:ind w:left="268"/>
              <w:rPr>
                <w:sz w:val="20"/>
              </w:rPr>
            </w:pPr>
            <w:r>
              <w:rPr>
                <w:sz w:val="20"/>
              </w:rPr>
              <w:t>Fö 12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2012:69</w:t>
            </w:r>
          </w:p>
        </w:tc>
        <w:tc>
          <w:tcPr>
            <w:tcW w:w="3384" w:type="dxa"/>
            <w:tcMar>
              <w:bottom w:w="100" w:type="dxa"/>
            </w:tcMar>
          </w:tcPr>
          <w:p w:rsidR="00037DCF" w:rsidRPr="00B9445F" w:rsidRDefault="00037DCF" w:rsidP="0007545F">
            <w:pPr>
              <w:rPr>
                <w:sz w:val="20"/>
              </w:rPr>
            </w:pPr>
            <w:r w:rsidRPr="00B9445F">
              <w:rPr>
                <w:sz w:val="20"/>
              </w:rPr>
              <w:t>Översyn av bestämmelserna om skydd för landskapsinformation</w:t>
            </w:r>
            <w:r>
              <w:rPr>
                <w:sz w:val="20"/>
              </w:rPr>
              <w:t xml:space="preserve"> (Fö 2012:02)</w:t>
            </w:r>
          </w:p>
        </w:tc>
        <w:tc>
          <w:tcPr>
            <w:tcW w:w="1333" w:type="dxa"/>
            <w:tcMar>
              <w:bottom w:w="100" w:type="dxa"/>
            </w:tcMar>
          </w:tcPr>
          <w:p w:rsidR="00037DCF" w:rsidRPr="00B9445F" w:rsidRDefault="00037DCF" w:rsidP="0007545F">
            <w:pPr>
              <w:tabs>
                <w:tab w:val="left" w:pos="268"/>
              </w:tabs>
              <w:ind w:left="268"/>
              <w:rPr>
                <w:sz w:val="20"/>
              </w:rPr>
            </w:pPr>
            <w:r>
              <w:rPr>
                <w:sz w:val="20"/>
              </w:rPr>
              <w:t>Fö 10</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2012:83</w:t>
            </w:r>
          </w:p>
        </w:tc>
        <w:tc>
          <w:tcPr>
            <w:tcW w:w="3384" w:type="dxa"/>
            <w:tcMar>
              <w:bottom w:w="100" w:type="dxa"/>
            </w:tcMar>
          </w:tcPr>
          <w:p w:rsidR="00037DCF" w:rsidRPr="00B9445F" w:rsidRDefault="00037DCF" w:rsidP="0007545F">
            <w:pPr>
              <w:rPr>
                <w:sz w:val="20"/>
              </w:rPr>
            </w:pPr>
            <w:r w:rsidRPr="00B9445F">
              <w:rPr>
                <w:sz w:val="20"/>
              </w:rPr>
              <w:t>Tilläggsdirektiv till V</w:t>
            </w:r>
            <w:r>
              <w:rPr>
                <w:sz w:val="20"/>
              </w:rPr>
              <w:t>eteransoldatutredningen 2.0 (Fö </w:t>
            </w:r>
            <w:r w:rsidRPr="00B9445F">
              <w:rPr>
                <w:sz w:val="20"/>
              </w:rPr>
              <w:t>2011:03)</w:t>
            </w:r>
          </w:p>
        </w:tc>
        <w:tc>
          <w:tcPr>
            <w:tcW w:w="1333" w:type="dxa"/>
            <w:tcMar>
              <w:bottom w:w="100" w:type="dxa"/>
            </w:tcMar>
          </w:tcPr>
          <w:p w:rsidR="00037DCF" w:rsidRPr="00B9445F" w:rsidRDefault="00037DCF" w:rsidP="0007545F">
            <w:pPr>
              <w:tabs>
                <w:tab w:val="left" w:pos="268"/>
              </w:tabs>
              <w:ind w:left="268"/>
              <w:rPr>
                <w:sz w:val="20"/>
              </w:rPr>
            </w:pPr>
            <w:r>
              <w:rPr>
                <w:sz w:val="20"/>
              </w:rPr>
              <w:t>Fö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2012:85</w:t>
            </w:r>
          </w:p>
        </w:tc>
        <w:tc>
          <w:tcPr>
            <w:tcW w:w="3384" w:type="dxa"/>
            <w:tcMar>
              <w:bottom w:w="100" w:type="dxa"/>
            </w:tcMar>
          </w:tcPr>
          <w:p w:rsidR="00037DCF" w:rsidRPr="00B9445F" w:rsidRDefault="00037DCF" w:rsidP="0007545F">
            <w:pPr>
              <w:rPr>
                <w:sz w:val="20"/>
              </w:rPr>
            </w:pPr>
            <w:r w:rsidRPr="00B9445F">
              <w:rPr>
                <w:sz w:val="20"/>
              </w:rPr>
              <w:t>Översyn av lagen om särskilda regeringsärenden</w:t>
            </w:r>
            <w:r>
              <w:rPr>
                <w:sz w:val="20"/>
              </w:rPr>
              <w:t xml:space="preserve"> (Fö 2012:03)</w:t>
            </w:r>
          </w:p>
        </w:tc>
        <w:tc>
          <w:tcPr>
            <w:tcW w:w="1333" w:type="dxa"/>
            <w:tcMar>
              <w:bottom w:w="100" w:type="dxa"/>
            </w:tcMar>
          </w:tcPr>
          <w:p w:rsidR="00037DCF" w:rsidRPr="00B9445F" w:rsidRDefault="00037DCF" w:rsidP="0007545F">
            <w:pPr>
              <w:tabs>
                <w:tab w:val="left" w:pos="268"/>
              </w:tabs>
              <w:ind w:left="268"/>
              <w:rPr>
                <w:sz w:val="20"/>
              </w:rPr>
            </w:pPr>
            <w:r>
              <w:rPr>
                <w:sz w:val="20"/>
              </w:rPr>
              <w:t>Fö 11</w:t>
            </w:r>
          </w:p>
        </w:tc>
      </w:tr>
      <w:tr w:rsidR="00037DCF" w:rsidRPr="00FD04A6" w:rsidTr="0007545F">
        <w:trPr>
          <w:cantSplit/>
        </w:trPr>
        <w:tc>
          <w:tcPr>
            <w:tcW w:w="1168" w:type="dxa"/>
            <w:tcMar>
              <w:bottom w:w="100" w:type="dxa"/>
            </w:tcMar>
          </w:tcPr>
          <w:p w:rsidR="00037DCF" w:rsidRPr="00FD04A6" w:rsidRDefault="00037DCF" w:rsidP="0095597F">
            <w:pPr>
              <w:spacing w:before="120"/>
              <w:rPr>
                <w:sz w:val="20"/>
              </w:rPr>
            </w:pPr>
            <w:r w:rsidRPr="00FD04A6">
              <w:rPr>
                <w:sz w:val="20"/>
              </w:rPr>
              <w:t>2012:110</w:t>
            </w:r>
          </w:p>
        </w:tc>
        <w:tc>
          <w:tcPr>
            <w:tcW w:w="3384" w:type="dxa"/>
            <w:tcMar>
              <w:bottom w:w="100" w:type="dxa"/>
            </w:tcMar>
          </w:tcPr>
          <w:p w:rsidR="00037DCF" w:rsidRDefault="00037DCF" w:rsidP="0095597F">
            <w:pPr>
              <w:spacing w:before="120"/>
              <w:rPr>
                <w:sz w:val="20"/>
              </w:rPr>
            </w:pPr>
            <w:r w:rsidRPr="00FD04A6">
              <w:rPr>
                <w:sz w:val="20"/>
              </w:rPr>
              <w:t xml:space="preserve">Tilläggsdirektiv till utredningen En </w:t>
            </w:r>
            <w:r>
              <w:rPr>
                <w:sz w:val="20"/>
              </w:rPr>
              <w:t>effektiv Sevesolagstiftning (Fö </w:t>
            </w:r>
            <w:r w:rsidRPr="00FD04A6">
              <w:rPr>
                <w:sz w:val="20"/>
              </w:rPr>
              <w:t>2011:02)</w:t>
            </w:r>
          </w:p>
          <w:p w:rsidR="00037DCF" w:rsidRPr="00FD04A6" w:rsidRDefault="00037DCF" w:rsidP="0095597F">
            <w:pPr>
              <w:spacing w:before="120"/>
              <w:rPr>
                <w:sz w:val="20"/>
              </w:rPr>
            </w:pPr>
          </w:p>
        </w:tc>
        <w:tc>
          <w:tcPr>
            <w:tcW w:w="1333" w:type="dxa"/>
            <w:tcMar>
              <w:bottom w:w="100" w:type="dxa"/>
            </w:tcMar>
          </w:tcPr>
          <w:p w:rsidR="00037DCF" w:rsidRPr="00FD04A6" w:rsidRDefault="00037DCF" w:rsidP="0095597F">
            <w:pPr>
              <w:tabs>
                <w:tab w:val="left" w:pos="268"/>
              </w:tabs>
              <w:spacing w:before="120"/>
              <w:ind w:left="268"/>
              <w:rPr>
                <w:sz w:val="20"/>
              </w:rPr>
            </w:pPr>
            <w:r>
              <w:rPr>
                <w:sz w:val="20"/>
              </w:rPr>
              <w:t>Fö 6</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lastRenderedPageBreak/>
              <w:br w:type="page"/>
            </w:r>
            <w:r w:rsidRPr="002D536C">
              <w:rPr>
                <w:b/>
                <w:sz w:val="20"/>
                <w:lang w:eastAsia="sv-SE"/>
              </w:rPr>
              <w:t>Socialdepartementet</w:t>
            </w:r>
          </w:p>
        </w:tc>
      </w:tr>
      <w:tr w:rsidR="00037DCF" w:rsidRPr="002D536C" w:rsidTr="0007545F">
        <w:trPr>
          <w:cantSplit/>
        </w:trPr>
        <w:tc>
          <w:tcPr>
            <w:tcW w:w="1168" w:type="dxa"/>
            <w:tcMar>
              <w:top w:w="0" w:type="dxa"/>
              <w:left w:w="108" w:type="dxa"/>
              <w:bottom w:w="100" w:type="dxa"/>
              <w:right w:w="108" w:type="dxa"/>
            </w:tcMar>
          </w:tcPr>
          <w:p w:rsidR="00037DCF" w:rsidRPr="00473DF1" w:rsidRDefault="00037DCF" w:rsidP="0007545F">
            <w:pPr>
              <w:overflowPunct/>
              <w:autoSpaceDE/>
              <w:adjustRightInd/>
              <w:rPr>
                <w:color w:val="000000"/>
                <w:sz w:val="20"/>
                <w:lang w:eastAsia="sv-SE"/>
              </w:rPr>
            </w:pPr>
            <w:r w:rsidRPr="00473DF1">
              <w:rPr>
                <w:color w:val="000000"/>
                <w:sz w:val="20"/>
                <w:lang w:eastAsia="sv-SE"/>
              </w:rPr>
              <w:t>2012:1</w:t>
            </w:r>
          </w:p>
        </w:tc>
        <w:tc>
          <w:tcPr>
            <w:tcW w:w="3384" w:type="dxa"/>
            <w:tcMar>
              <w:top w:w="0" w:type="dxa"/>
              <w:left w:w="108" w:type="dxa"/>
              <w:bottom w:w="100" w:type="dxa"/>
              <w:right w:w="108" w:type="dxa"/>
            </w:tcMar>
          </w:tcPr>
          <w:p w:rsidR="00037DCF" w:rsidRPr="00473DF1" w:rsidRDefault="00037DCF" w:rsidP="0007545F">
            <w:pPr>
              <w:overflowPunct/>
              <w:autoSpaceDE/>
              <w:adjustRightInd/>
              <w:rPr>
                <w:color w:val="000000"/>
                <w:sz w:val="20"/>
                <w:lang w:eastAsia="sv-SE"/>
              </w:rPr>
            </w:pPr>
            <w:r w:rsidRPr="00473DF1">
              <w:rPr>
                <w:color w:val="000000"/>
                <w:sz w:val="20"/>
                <w:lang w:eastAsia="sv-SE"/>
              </w:rPr>
              <w:t>Tilläggsdirektiv till Utredningen om översyn av pensionsrelaterade åldersgränser och möjligheter för ett längre arbetsliv (S 2011:05)</w:t>
            </w:r>
          </w:p>
        </w:tc>
        <w:tc>
          <w:tcPr>
            <w:tcW w:w="1333" w:type="dxa"/>
            <w:tcMar>
              <w:top w:w="0" w:type="dxa"/>
              <w:left w:w="108" w:type="dxa"/>
              <w:bottom w:w="100" w:type="dxa"/>
              <w:right w:w="108" w:type="dxa"/>
            </w:tcMar>
          </w:tcPr>
          <w:p w:rsidR="00037DCF" w:rsidRPr="00473DF1" w:rsidRDefault="00037DCF" w:rsidP="0007545F">
            <w:pPr>
              <w:overflowPunct/>
              <w:autoSpaceDE/>
              <w:adjustRightInd/>
              <w:ind w:left="268"/>
              <w:rPr>
                <w:color w:val="000000"/>
                <w:sz w:val="20"/>
                <w:lang w:eastAsia="sv-SE"/>
              </w:rPr>
            </w:pPr>
            <w:r w:rsidRPr="00473DF1">
              <w:rPr>
                <w:color w:val="000000"/>
                <w:sz w:val="20"/>
                <w:lang w:eastAsia="sv-SE"/>
              </w:rPr>
              <w:t>S 19</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2012:6</w:t>
            </w:r>
          </w:p>
        </w:tc>
        <w:tc>
          <w:tcPr>
            <w:tcW w:w="3384" w:type="dxa"/>
            <w:tcMar>
              <w:bottom w:w="100" w:type="dxa"/>
            </w:tcMar>
          </w:tcPr>
          <w:p w:rsidR="00037DCF" w:rsidRPr="00E51B0F" w:rsidRDefault="00037DCF" w:rsidP="0007545F">
            <w:pPr>
              <w:rPr>
                <w:sz w:val="20"/>
              </w:rPr>
            </w:pPr>
            <w:r w:rsidRPr="00E51B0F">
              <w:rPr>
                <w:sz w:val="20"/>
              </w:rPr>
              <w:t>Omstrukturering av statens bestånd av försvarsfastigheter</w:t>
            </w:r>
            <w:r>
              <w:rPr>
                <w:sz w:val="20"/>
              </w:rPr>
              <w:t xml:space="preserve"> (S 2012:01)</w:t>
            </w:r>
          </w:p>
        </w:tc>
        <w:tc>
          <w:tcPr>
            <w:tcW w:w="1333" w:type="dxa"/>
            <w:tcMar>
              <w:bottom w:w="100" w:type="dxa"/>
            </w:tcMar>
          </w:tcPr>
          <w:p w:rsidR="00037DCF" w:rsidRPr="00E51B0F" w:rsidRDefault="00037DCF" w:rsidP="0007545F">
            <w:pPr>
              <w:tabs>
                <w:tab w:val="left" w:pos="268"/>
              </w:tabs>
              <w:ind w:left="268"/>
              <w:rPr>
                <w:sz w:val="20"/>
              </w:rPr>
            </w:pPr>
            <w:r>
              <w:rPr>
                <w:sz w:val="20"/>
              </w:rPr>
              <w:t>S 30</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2012:7</w:t>
            </w:r>
          </w:p>
        </w:tc>
        <w:tc>
          <w:tcPr>
            <w:tcW w:w="3384" w:type="dxa"/>
            <w:tcMar>
              <w:bottom w:w="100" w:type="dxa"/>
            </w:tcMar>
          </w:tcPr>
          <w:p w:rsidR="00037DCF" w:rsidRPr="00E51B0F" w:rsidRDefault="00037DCF" w:rsidP="0007545F">
            <w:pPr>
              <w:rPr>
                <w:sz w:val="20"/>
              </w:rPr>
            </w:pPr>
            <w:r w:rsidRPr="00E51B0F">
              <w:rPr>
                <w:sz w:val="20"/>
              </w:rPr>
              <w:t>Omstrukturering av statens bestånd av vissa kulturfastigheter</w:t>
            </w:r>
            <w:r>
              <w:rPr>
                <w:sz w:val="20"/>
              </w:rPr>
              <w:t xml:space="preserve"> (S 2012:02)</w:t>
            </w:r>
          </w:p>
        </w:tc>
        <w:tc>
          <w:tcPr>
            <w:tcW w:w="1333" w:type="dxa"/>
            <w:tcMar>
              <w:bottom w:w="100" w:type="dxa"/>
            </w:tcMar>
          </w:tcPr>
          <w:p w:rsidR="00037DCF" w:rsidRPr="00E51B0F" w:rsidRDefault="00037DCF" w:rsidP="0007545F">
            <w:pPr>
              <w:tabs>
                <w:tab w:val="left" w:pos="268"/>
              </w:tabs>
              <w:ind w:left="268"/>
              <w:rPr>
                <w:sz w:val="20"/>
              </w:rPr>
            </w:pPr>
            <w:r>
              <w:rPr>
                <w:sz w:val="20"/>
              </w:rPr>
              <w:t>S 31</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2012:10</w:t>
            </w:r>
          </w:p>
        </w:tc>
        <w:tc>
          <w:tcPr>
            <w:tcW w:w="3384" w:type="dxa"/>
            <w:tcMar>
              <w:bottom w:w="100" w:type="dxa"/>
            </w:tcMar>
          </w:tcPr>
          <w:p w:rsidR="00037DCF" w:rsidRPr="00E51B0F" w:rsidRDefault="00037DCF" w:rsidP="0007545F">
            <w:pPr>
              <w:rPr>
                <w:sz w:val="20"/>
              </w:rPr>
            </w:pPr>
            <w:r w:rsidRPr="00E51B0F">
              <w:rPr>
                <w:sz w:val="20"/>
              </w:rPr>
              <w:t>Tilläggsdirektiv till Utredningen om utvärdering av upphandlingsregel</w:t>
            </w:r>
            <w:r>
              <w:rPr>
                <w:sz w:val="20"/>
              </w:rPr>
              <w:softHyphen/>
            </w:r>
            <w:r w:rsidRPr="00E51B0F">
              <w:rPr>
                <w:sz w:val="20"/>
              </w:rPr>
              <w:t>verket och översyn av upphandlings</w:t>
            </w:r>
            <w:r>
              <w:rPr>
                <w:sz w:val="20"/>
              </w:rPr>
              <w:softHyphen/>
              <w:t>statistiken (Fi 2010:06)</w:t>
            </w:r>
          </w:p>
        </w:tc>
        <w:tc>
          <w:tcPr>
            <w:tcW w:w="1333" w:type="dxa"/>
            <w:tcMar>
              <w:bottom w:w="100" w:type="dxa"/>
            </w:tcMar>
          </w:tcPr>
          <w:p w:rsidR="00037DCF" w:rsidRPr="00E51B0F" w:rsidRDefault="00037DCF" w:rsidP="0007545F">
            <w:pPr>
              <w:tabs>
                <w:tab w:val="left" w:pos="268"/>
              </w:tabs>
              <w:ind w:left="268"/>
              <w:rPr>
                <w:sz w:val="20"/>
              </w:rPr>
            </w:pPr>
            <w:r>
              <w:rPr>
                <w:sz w:val="20"/>
              </w:rPr>
              <w:t>S 14</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2012:11</w:t>
            </w:r>
          </w:p>
        </w:tc>
        <w:tc>
          <w:tcPr>
            <w:tcW w:w="3384" w:type="dxa"/>
            <w:tcMar>
              <w:bottom w:w="100" w:type="dxa"/>
            </w:tcMar>
          </w:tcPr>
          <w:p w:rsidR="00037DCF" w:rsidRPr="00FC201D" w:rsidRDefault="00037DCF" w:rsidP="0007545F">
            <w:pPr>
              <w:rPr>
                <w:sz w:val="20"/>
              </w:rPr>
            </w:pPr>
            <w:r w:rsidRPr="00FC201D">
              <w:rPr>
                <w:sz w:val="20"/>
              </w:rPr>
              <w:t>Tilläggsdirektiv till Utredningen om ett samordnat och effektivare statligt upphandlingsstöd (S 2011:09)</w:t>
            </w:r>
          </w:p>
        </w:tc>
        <w:tc>
          <w:tcPr>
            <w:tcW w:w="1333" w:type="dxa"/>
            <w:tcMar>
              <w:bottom w:w="100" w:type="dxa"/>
            </w:tcMar>
          </w:tcPr>
          <w:p w:rsidR="00037DCF" w:rsidRPr="00E51B0F" w:rsidRDefault="00037DCF" w:rsidP="0007545F">
            <w:pPr>
              <w:tabs>
                <w:tab w:val="left" w:pos="268"/>
              </w:tabs>
              <w:ind w:left="268"/>
              <w:rPr>
                <w:sz w:val="20"/>
              </w:rPr>
            </w:pPr>
            <w:r>
              <w:rPr>
                <w:sz w:val="20"/>
              </w:rPr>
              <w:t>S 23</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2012:18</w:t>
            </w:r>
          </w:p>
        </w:tc>
        <w:tc>
          <w:tcPr>
            <w:tcW w:w="3384" w:type="dxa"/>
            <w:tcMar>
              <w:bottom w:w="100" w:type="dxa"/>
            </w:tcMar>
          </w:tcPr>
          <w:p w:rsidR="00037DCF" w:rsidRPr="00FC201D" w:rsidRDefault="00037DCF" w:rsidP="0007545F">
            <w:pPr>
              <w:rPr>
                <w:sz w:val="20"/>
              </w:rPr>
            </w:pPr>
            <w:r w:rsidRPr="00FC201D">
              <w:rPr>
                <w:sz w:val="20"/>
              </w:rPr>
              <w:t>Tilläggsdirektiv till Utredningen om översyn av de statliga verksamheterna in</w:t>
            </w:r>
            <w:r>
              <w:rPr>
                <w:sz w:val="20"/>
              </w:rPr>
              <w:t>om vård- och omsorgssystemet (S </w:t>
            </w:r>
            <w:r w:rsidRPr="00FC201D">
              <w:rPr>
                <w:sz w:val="20"/>
              </w:rPr>
              <w:t>2011:01)</w:t>
            </w:r>
          </w:p>
        </w:tc>
        <w:tc>
          <w:tcPr>
            <w:tcW w:w="1333" w:type="dxa"/>
            <w:tcMar>
              <w:bottom w:w="100" w:type="dxa"/>
            </w:tcMar>
          </w:tcPr>
          <w:p w:rsidR="00037DCF" w:rsidRPr="00FC201D" w:rsidRDefault="00037DCF" w:rsidP="0007545F">
            <w:pPr>
              <w:tabs>
                <w:tab w:val="left" w:pos="268"/>
              </w:tabs>
              <w:ind w:left="268"/>
              <w:rPr>
                <w:sz w:val="20"/>
              </w:rPr>
            </w:pPr>
            <w:r>
              <w:rPr>
                <w:sz w:val="20"/>
              </w:rPr>
              <w:t>S 16</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2012:23</w:t>
            </w:r>
          </w:p>
        </w:tc>
        <w:tc>
          <w:tcPr>
            <w:tcW w:w="3384" w:type="dxa"/>
            <w:tcMar>
              <w:bottom w:w="100" w:type="dxa"/>
            </w:tcMar>
          </w:tcPr>
          <w:p w:rsidR="00037DCF" w:rsidRPr="00FC201D" w:rsidRDefault="00037DCF" w:rsidP="0007545F">
            <w:pPr>
              <w:rPr>
                <w:sz w:val="20"/>
              </w:rPr>
            </w:pPr>
            <w:r w:rsidRPr="00FC201D">
              <w:rPr>
                <w:sz w:val="20"/>
              </w:rPr>
              <w:t>Tilläggsdirektiv till Utredningen om förbättrad tillgång till personuppgifter inom och mellan hälso- och sjukvården och socialtjänsten m.m. (S 2011:13)</w:t>
            </w:r>
          </w:p>
        </w:tc>
        <w:tc>
          <w:tcPr>
            <w:tcW w:w="1333" w:type="dxa"/>
            <w:tcMar>
              <w:bottom w:w="100" w:type="dxa"/>
            </w:tcMar>
          </w:tcPr>
          <w:p w:rsidR="00037DCF" w:rsidRPr="00FC201D" w:rsidRDefault="00037DCF" w:rsidP="0007545F">
            <w:pPr>
              <w:tabs>
                <w:tab w:val="left" w:pos="268"/>
              </w:tabs>
              <w:ind w:left="268"/>
              <w:rPr>
                <w:sz w:val="20"/>
              </w:rPr>
            </w:pPr>
            <w:r>
              <w:rPr>
                <w:sz w:val="20"/>
              </w:rPr>
              <w:t>S 27</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2012:24</w:t>
            </w:r>
          </w:p>
        </w:tc>
        <w:tc>
          <w:tcPr>
            <w:tcW w:w="3384" w:type="dxa"/>
            <w:tcMar>
              <w:bottom w:w="100" w:type="dxa"/>
            </w:tcMar>
          </w:tcPr>
          <w:p w:rsidR="00037DCF" w:rsidRPr="00FC201D" w:rsidRDefault="00037DCF" w:rsidP="0007545F">
            <w:pPr>
              <w:rPr>
                <w:sz w:val="20"/>
              </w:rPr>
            </w:pPr>
            <w:r w:rsidRPr="00FC201D">
              <w:rPr>
                <w:sz w:val="20"/>
              </w:rPr>
              <w:t>Tilläggsdirektiv till Utredningen om stärkt ställning för patienten genom en ny patientlagstiftning (S 2011:03)</w:t>
            </w:r>
          </w:p>
        </w:tc>
        <w:tc>
          <w:tcPr>
            <w:tcW w:w="1333" w:type="dxa"/>
            <w:tcMar>
              <w:bottom w:w="100" w:type="dxa"/>
            </w:tcMar>
          </w:tcPr>
          <w:p w:rsidR="00037DCF" w:rsidRPr="00FC201D" w:rsidRDefault="00037DCF" w:rsidP="0007545F">
            <w:pPr>
              <w:tabs>
                <w:tab w:val="left" w:pos="268"/>
              </w:tabs>
              <w:ind w:left="268"/>
              <w:rPr>
                <w:sz w:val="20"/>
              </w:rPr>
            </w:pPr>
            <w:r>
              <w:rPr>
                <w:sz w:val="20"/>
              </w:rPr>
              <w:t>S 17</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2012:25</w:t>
            </w:r>
          </w:p>
        </w:tc>
        <w:tc>
          <w:tcPr>
            <w:tcW w:w="3384" w:type="dxa"/>
            <w:tcMar>
              <w:bottom w:w="100" w:type="dxa"/>
            </w:tcMar>
          </w:tcPr>
          <w:p w:rsidR="00037DCF" w:rsidRPr="00FC201D" w:rsidRDefault="00037DCF" w:rsidP="0007545F">
            <w:pPr>
              <w:rPr>
                <w:sz w:val="20"/>
              </w:rPr>
            </w:pPr>
            <w:r>
              <w:rPr>
                <w:sz w:val="20"/>
              </w:rPr>
              <w:t>Inrättande av en nämndmyndig</w:t>
            </w:r>
            <w:r w:rsidRPr="00FC201D">
              <w:rPr>
                <w:sz w:val="20"/>
              </w:rPr>
              <w:t xml:space="preserve">het med uppgift att pröva ansökningar och fatta beslut om utbetalning av ersättning till personer som utsatts för </w:t>
            </w:r>
            <w:r>
              <w:rPr>
                <w:sz w:val="20"/>
              </w:rPr>
              <w:t>ö</w:t>
            </w:r>
            <w:r w:rsidRPr="00FC201D">
              <w:rPr>
                <w:sz w:val="20"/>
              </w:rPr>
              <w:t>vergrepp eller försummelser i vissa fall</w:t>
            </w:r>
            <w:r>
              <w:rPr>
                <w:sz w:val="20"/>
              </w:rPr>
              <w:t xml:space="preserve"> (S 2012:03)</w:t>
            </w:r>
          </w:p>
        </w:tc>
        <w:tc>
          <w:tcPr>
            <w:tcW w:w="1333" w:type="dxa"/>
            <w:tcMar>
              <w:bottom w:w="100" w:type="dxa"/>
            </w:tcMar>
          </w:tcPr>
          <w:p w:rsidR="00037DCF" w:rsidRPr="00FC201D" w:rsidRDefault="00037DCF" w:rsidP="0007545F">
            <w:pPr>
              <w:tabs>
                <w:tab w:val="left" w:pos="268"/>
              </w:tabs>
              <w:ind w:left="268"/>
              <w:rPr>
                <w:sz w:val="20"/>
              </w:rPr>
            </w:pPr>
            <w:r>
              <w:rPr>
                <w:sz w:val="20"/>
              </w:rPr>
              <w:t>S 32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2012:26</w:t>
            </w:r>
          </w:p>
        </w:tc>
        <w:tc>
          <w:tcPr>
            <w:tcW w:w="3384" w:type="dxa"/>
            <w:tcMar>
              <w:bottom w:w="100" w:type="dxa"/>
            </w:tcMar>
          </w:tcPr>
          <w:p w:rsidR="00037DCF" w:rsidRPr="00FC201D" w:rsidRDefault="00037DCF" w:rsidP="0007545F">
            <w:pPr>
              <w:rPr>
                <w:sz w:val="20"/>
              </w:rPr>
            </w:pPr>
            <w:r w:rsidRPr="00FC201D">
              <w:rPr>
                <w:sz w:val="20"/>
              </w:rPr>
              <w:t>Tilläggsdirektiv till Kommittén om hållbara försäkringar vid sjukdom och arbetslöshet (S 2010:04)</w:t>
            </w:r>
          </w:p>
        </w:tc>
        <w:tc>
          <w:tcPr>
            <w:tcW w:w="1333" w:type="dxa"/>
            <w:tcMar>
              <w:bottom w:w="100" w:type="dxa"/>
            </w:tcMar>
          </w:tcPr>
          <w:p w:rsidR="00037DCF" w:rsidRPr="00FC201D" w:rsidRDefault="00037DCF" w:rsidP="0007545F">
            <w:pPr>
              <w:tabs>
                <w:tab w:val="left" w:pos="268"/>
              </w:tabs>
              <w:ind w:left="268"/>
              <w:rPr>
                <w:sz w:val="20"/>
              </w:rPr>
            </w:pPr>
            <w:r>
              <w:rPr>
                <w:sz w:val="20"/>
              </w:rPr>
              <w:t>S 13</w:t>
            </w:r>
          </w:p>
        </w:tc>
      </w:tr>
      <w:tr w:rsidR="00037DCF" w:rsidRPr="00B9445F" w:rsidTr="0007545F">
        <w:trPr>
          <w:cantSplit/>
        </w:trPr>
        <w:tc>
          <w:tcPr>
            <w:tcW w:w="1168" w:type="dxa"/>
            <w:tcMar>
              <w:bottom w:w="100" w:type="dxa"/>
            </w:tcMar>
          </w:tcPr>
          <w:p w:rsidR="00037DCF" w:rsidRPr="00B9445F" w:rsidRDefault="00037DCF" w:rsidP="0007545F">
            <w:pPr>
              <w:spacing w:before="120"/>
              <w:rPr>
                <w:sz w:val="20"/>
              </w:rPr>
            </w:pPr>
            <w:r w:rsidRPr="00B9445F">
              <w:rPr>
                <w:sz w:val="20"/>
              </w:rPr>
              <w:lastRenderedPageBreak/>
              <w:t>2012:43</w:t>
            </w:r>
          </w:p>
        </w:tc>
        <w:tc>
          <w:tcPr>
            <w:tcW w:w="3384" w:type="dxa"/>
            <w:tcMar>
              <w:bottom w:w="100" w:type="dxa"/>
            </w:tcMar>
          </w:tcPr>
          <w:p w:rsidR="00037DCF" w:rsidRPr="00B9445F" w:rsidRDefault="00037DCF" w:rsidP="0007545F">
            <w:pPr>
              <w:spacing w:before="120"/>
              <w:rPr>
                <w:sz w:val="20"/>
              </w:rPr>
            </w:pPr>
            <w:r w:rsidRPr="00B9445F">
              <w:rPr>
                <w:sz w:val="20"/>
              </w:rPr>
              <w:t>Tillsyn av marknadsföring av alkoholdrycker och tobak samt tillsyn och ålderskontroll vid e-handel och hemleverans av alkoholdrycker</w:t>
            </w:r>
            <w:r>
              <w:rPr>
                <w:sz w:val="20"/>
              </w:rPr>
              <w:t xml:space="preserve"> (S 2012:04)</w:t>
            </w:r>
          </w:p>
        </w:tc>
        <w:tc>
          <w:tcPr>
            <w:tcW w:w="1333" w:type="dxa"/>
            <w:tcMar>
              <w:bottom w:w="100" w:type="dxa"/>
            </w:tcMar>
          </w:tcPr>
          <w:p w:rsidR="00037DCF" w:rsidRPr="00B9445F" w:rsidRDefault="00037DCF" w:rsidP="0007545F">
            <w:pPr>
              <w:tabs>
                <w:tab w:val="left" w:pos="268"/>
              </w:tabs>
              <w:spacing w:before="120"/>
              <w:ind w:left="268"/>
              <w:rPr>
                <w:sz w:val="20"/>
              </w:rPr>
            </w:pPr>
            <w:r>
              <w:rPr>
                <w:sz w:val="20"/>
              </w:rPr>
              <w:t>S 33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2012:58</w:t>
            </w:r>
          </w:p>
        </w:tc>
        <w:tc>
          <w:tcPr>
            <w:tcW w:w="3384" w:type="dxa"/>
            <w:tcMar>
              <w:bottom w:w="100" w:type="dxa"/>
            </w:tcMar>
          </w:tcPr>
          <w:p w:rsidR="00037DCF" w:rsidRPr="00B9445F" w:rsidRDefault="00037DCF" w:rsidP="0007545F">
            <w:pPr>
              <w:rPr>
                <w:sz w:val="20"/>
              </w:rPr>
            </w:pPr>
            <w:r w:rsidRPr="00B9445F">
              <w:rPr>
                <w:sz w:val="20"/>
              </w:rPr>
              <w:t>Tilläggsdirektiv till Utredningen Ett myndighetsgemensamt servicecenter för en effektivare statlig administration (Fi 2010:08)</w:t>
            </w:r>
          </w:p>
        </w:tc>
        <w:tc>
          <w:tcPr>
            <w:tcW w:w="1333" w:type="dxa"/>
            <w:tcMar>
              <w:bottom w:w="100" w:type="dxa"/>
            </w:tcMar>
          </w:tcPr>
          <w:p w:rsidR="00037DCF" w:rsidRPr="00B9445F" w:rsidRDefault="00037DCF" w:rsidP="0007545F">
            <w:pPr>
              <w:tabs>
                <w:tab w:val="left" w:pos="268"/>
              </w:tabs>
              <w:ind w:left="268"/>
              <w:rPr>
                <w:sz w:val="20"/>
              </w:rPr>
            </w:pPr>
            <w:r>
              <w:rPr>
                <w:sz w:val="20"/>
              </w:rPr>
              <w:t>S 15</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2012:66</w:t>
            </w:r>
          </w:p>
        </w:tc>
        <w:tc>
          <w:tcPr>
            <w:tcW w:w="3384" w:type="dxa"/>
            <w:tcMar>
              <w:bottom w:w="100" w:type="dxa"/>
            </w:tcMar>
          </w:tcPr>
          <w:p w:rsidR="00037DCF" w:rsidRPr="00B9445F" w:rsidRDefault="00037DCF" w:rsidP="0007545F">
            <w:pPr>
              <w:rPr>
                <w:sz w:val="20"/>
              </w:rPr>
            </w:pPr>
            <w:r w:rsidRPr="00B9445F">
              <w:rPr>
                <w:sz w:val="20"/>
              </w:rPr>
              <w:t>Tilläggsdirektiv till Utredningen om vissa frågor om prissättning, tillgänglighet och marknadsförut-sättningar inom läkemedels- och apoteksområdet (S 2011:07)</w:t>
            </w:r>
          </w:p>
        </w:tc>
        <w:tc>
          <w:tcPr>
            <w:tcW w:w="1333" w:type="dxa"/>
            <w:tcMar>
              <w:bottom w:w="100" w:type="dxa"/>
            </w:tcMar>
          </w:tcPr>
          <w:p w:rsidR="00037DCF" w:rsidRPr="00B9445F" w:rsidRDefault="00037DCF" w:rsidP="0007545F">
            <w:pPr>
              <w:tabs>
                <w:tab w:val="left" w:pos="268"/>
              </w:tabs>
              <w:ind w:left="268"/>
              <w:rPr>
                <w:sz w:val="20"/>
              </w:rPr>
            </w:pPr>
            <w:r>
              <w:rPr>
                <w:sz w:val="20"/>
              </w:rPr>
              <w:t>S 21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2012:67</w:t>
            </w:r>
          </w:p>
        </w:tc>
        <w:tc>
          <w:tcPr>
            <w:tcW w:w="3384" w:type="dxa"/>
            <w:tcMar>
              <w:bottom w:w="100" w:type="dxa"/>
            </w:tcMar>
          </w:tcPr>
          <w:p w:rsidR="00037DCF" w:rsidRPr="00B9445F" w:rsidRDefault="00037DCF" w:rsidP="0007545F">
            <w:pPr>
              <w:rPr>
                <w:sz w:val="20"/>
              </w:rPr>
            </w:pPr>
            <w:r>
              <w:rPr>
                <w:sz w:val="20"/>
              </w:rPr>
              <w:t>Inrättande av en tillsynsmyndig</w:t>
            </w:r>
            <w:r w:rsidRPr="00B9445F">
              <w:rPr>
                <w:sz w:val="20"/>
              </w:rPr>
              <w:t>het för hälso- och sjukvård och socialtjänst - Inspektionen för vård och omsorg</w:t>
            </w:r>
            <w:r>
              <w:rPr>
                <w:sz w:val="20"/>
              </w:rPr>
              <w:t xml:space="preserve"> (S 2012:05)</w:t>
            </w:r>
          </w:p>
        </w:tc>
        <w:tc>
          <w:tcPr>
            <w:tcW w:w="1333" w:type="dxa"/>
            <w:tcMar>
              <w:bottom w:w="100" w:type="dxa"/>
            </w:tcMar>
          </w:tcPr>
          <w:p w:rsidR="00037DCF" w:rsidRPr="00B9445F" w:rsidRDefault="00037DCF" w:rsidP="0007545F">
            <w:pPr>
              <w:tabs>
                <w:tab w:val="left" w:pos="268"/>
              </w:tabs>
              <w:ind w:left="268"/>
              <w:rPr>
                <w:sz w:val="20"/>
              </w:rPr>
            </w:pPr>
            <w:r>
              <w:rPr>
                <w:sz w:val="20"/>
              </w:rPr>
              <w:t>S 34</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2012:72</w:t>
            </w:r>
          </w:p>
        </w:tc>
        <w:tc>
          <w:tcPr>
            <w:tcW w:w="3384" w:type="dxa"/>
            <w:tcMar>
              <w:bottom w:w="100" w:type="dxa"/>
            </w:tcMar>
          </w:tcPr>
          <w:p w:rsidR="00037DCF" w:rsidRPr="00B9445F" w:rsidRDefault="00037DCF" w:rsidP="0007545F">
            <w:pPr>
              <w:rPr>
                <w:sz w:val="20"/>
              </w:rPr>
            </w:pPr>
            <w:r w:rsidRPr="00B9445F">
              <w:rPr>
                <w:sz w:val="20"/>
              </w:rPr>
              <w:t>Beslutsoförmögna personers ställning i hälso- och sjukvård, tandvård, socialtjänst och forskning</w:t>
            </w:r>
            <w:r>
              <w:rPr>
                <w:sz w:val="20"/>
              </w:rPr>
              <w:t xml:space="preserve"> (S 2012:06)</w:t>
            </w:r>
          </w:p>
        </w:tc>
        <w:tc>
          <w:tcPr>
            <w:tcW w:w="1333" w:type="dxa"/>
            <w:tcMar>
              <w:bottom w:w="100" w:type="dxa"/>
            </w:tcMar>
          </w:tcPr>
          <w:p w:rsidR="00037DCF" w:rsidRPr="00B9445F" w:rsidRDefault="00037DCF" w:rsidP="0007545F">
            <w:pPr>
              <w:tabs>
                <w:tab w:val="left" w:pos="268"/>
              </w:tabs>
              <w:ind w:left="268"/>
              <w:rPr>
                <w:sz w:val="20"/>
              </w:rPr>
            </w:pPr>
            <w:r>
              <w:rPr>
                <w:sz w:val="20"/>
              </w:rPr>
              <w:t>S 35</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2012:79</w:t>
            </w:r>
          </w:p>
        </w:tc>
        <w:tc>
          <w:tcPr>
            <w:tcW w:w="3384" w:type="dxa"/>
            <w:tcMar>
              <w:bottom w:w="100" w:type="dxa"/>
            </w:tcMar>
          </w:tcPr>
          <w:p w:rsidR="00037DCF" w:rsidRPr="00B9445F" w:rsidRDefault="00037DCF" w:rsidP="0007545F">
            <w:pPr>
              <w:rPr>
                <w:sz w:val="20"/>
              </w:rPr>
            </w:pPr>
            <w:r w:rsidRPr="00B9445F">
              <w:rPr>
                <w:sz w:val="20"/>
              </w:rPr>
              <w:t>Översyn av lagen med särskilda bestämmelser om vård av unga, m.m.</w:t>
            </w:r>
            <w:r>
              <w:rPr>
                <w:sz w:val="20"/>
              </w:rPr>
              <w:t xml:space="preserve"> (S 2012:07)</w:t>
            </w:r>
          </w:p>
        </w:tc>
        <w:tc>
          <w:tcPr>
            <w:tcW w:w="1333" w:type="dxa"/>
            <w:tcMar>
              <w:bottom w:w="100" w:type="dxa"/>
            </w:tcMar>
          </w:tcPr>
          <w:p w:rsidR="00037DCF" w:rsidRPr="00B9445F" w:rsidRDefault="00037DCF" w:rsidP="0007545F">
            <w:pPr>
              <w:tabs>
                <w:tab w:val="left" w:pos="268"/>
              </w:tabs>
              <w:ind w:left="268"/>
              <w:rPr>
                <w:sz w:val="20"/>
              </w:rPr>
            </w:pPr>
            <w:r>
              <w:rPr>
                <w:sz w:val="20"/>
              </w:rPr>
              <w:t>S 36</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2012:86</w:t>
            </w:r>
          </w:p>
        </w:tc>
        <w:tc>
          <w:tcPr>
            <w:tcW w:w="3384" w:type="dxa"/>
            <w:tcMar>
              <w:bottom w:w="100" w:type="dxa"/>
            </w:tcMar>
          </w:tcPr>
          <w:p w:rsidR="00037DCF" w:rsidRPr="00B9445F" w:rsidRDefault="00037DCF" w:rsidP="0007545F">
            <w:pPr>
              <w:rPr>
                <w:sz w:val="20"/>
              </w:rPr>
            </w:pPr>
            <w:r w:rsidRPr="00B9445F">
              <w:rPr>
                <w:sz w:val="20"/>
              </w:rPr>
              <w:t>Tilläggsdirektiv till utredningen om översyn av pensionsrelaterade åldersgränser och möjligheter för ett längre arbetsliv (S 2011:05)</w:t>
            </w:r>
          </w:p>
        </w:tc>
        <w:tc>
          <w:tcPr>
            <w:tcW w:w="1333" w:type="dxa"/>
            <w:tcMar>
              <w:bottom w:w="100" w:type="dxa"/>
            </w:tcMar>
          </w:tcPr>
          <w:p w:rsidR="00037DCF" w:rsidRPr="00B9445F" w:rsidRDefault="00037DCF" w:rsidP="0007545F">
            <w:pPr>
              <w:tabs>
                <w:tab w:val="left" w:pos="268"/>
              </w:tabs>
              <w:ind w:left="268"/>
              <w:rPr>
                <w:sz w:val="20"/>
              </w:rPr>
            </w:pPr>
            <w:r>
              <w:rPr>
                <w:sz w:val="20"/>
              </w:rPr>
              <w:t>S 19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2012:88</w:t>
            </w:r>
          </w:p>
        </w:tc>
        <w:tc>
          <w:tcPr>
            <w:tcW w:w="3384" w:type="dxa"/>
            <w:tcMar>
              <w:bottom w:w="100" w:type="dxa"/>
            </w:tcMar>
          </w:tcPr>
          <w:p w:rsidR="00037DCF" w:rsidRPr="00B9445F" w:rsidRDefault="00037DCF" w:rsidP="0007545F">
            <w:pPr>
              <w:rPr>
                <w:sz w:val="20"/>
              </w:rPr>
            </w:pPr>
            <w:r w:rsidRPr="00B9445F">
              <w:rPr>
                <w:sz w:val="20"/>
              </w:rPr>
              <w:t>Tilläggsdirektiv till utredningen om</w:t>
            </w:r>
            <w:r>
              <w:rPr>
                <w:sz w:val="20"/>
              </w:rPr>
              <w:t xml:space="preserve"> översyn av vissa byggfrågor (S </w:t>
            </w:r>
            <w:r w:rsidRPr="00B9445F">
              <w:rPr>
                <w:sz w:val="20"/>
              </w:rPr>
              <w:t>2011:10)</w:t>
            </w:r>
          </w:p>
        </w:tc>
        <w:tc>
          <w:tcPr>
            <w:tcW w:w="1333" w:type="dxa"/>
            <w:tcMar>
              <w:bottom w:w="100" w:type="dxa"/>
            </w:tcMar>
          </w:tcPr>
          <w:p w:rsidR="00037DCF" w:rsidRPr="00B9445F" w:rsidRDefault="00037DCF" w:rsidP="0007545F">
            <w:pPr>
              <w:tabs>
                <w:tab w:val="left" w:pos="268"/>
              </w:tabs>
              <w:ind w:left="268"/>
              <w:rPr>
                <w:sz w:val="20"/>
              </w:rPr>
            </w:pPr>
            <w:r>
              <w:rPr>
                <w:sz w:val="20"/>
              </w:rPr>
              <w:t>S 24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2012:90</w:t>
            </w:r>
          </w:p>
        </w:tc>
        <w:tc>
          <w:tcPr>
            <w:tcW w:w="3384" w:type="dxa"/>
            <w:tcMar>
              <w:bottom w:w="100" w:type="dxa"/>
            </w:tcMar>
          </w:tcPr>
          <w:p w:rsidR="00037DCF" w:rsidRPr="00FD04A6" w:rsidRDefault="00037DCF" w:rsidP="0007545F">
            <w:pPr>
              <w:rPr>
                <w:sz w:val="20"/>
              </w:rPr>
            </w:pPr>
            <w:r w:rsidRPr="00FD04A6">
              <w:rPr>
                <w:sz w:val="20"/>
              </w:rPr>
              <w:t>Tilläggsdirektiv till Kommittén om hållbara försäkringar vid sjukdom och arbetslöshet (S 2010:04)</w:t>
            </w:r>
          </w:p>
        </w:tc>
        <w:tc>
          <w:tcPr>
            <w:tcW w:w="1333" w:type="dxa"/>
            <w:tcMar>
              <w:bottom w:w="100" w:type="dxa"/>
            </w:tcMar>
          </w:tcPr>
          <w:p w:rsidR="00037DCF" w:rsidRPr="00FD04A6" w:rsidRDefault="00037DCF" w:rsidP="0007545F">
            <w:pPr>
              <w:tabs>
                <w:tab w:val="left" w:pos="268"/>
              </w:tabs>
              <w:ind w:left="268"/>
              <w:rPr>
                <w:sz w:val="20"/>
              </w:rPr>
            </w:pPr>
            <w:r>
              <w:rPr>
                <w:sz w:val="20"/>
              </w:rPr>
              <w:t>S 13</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2012:91</w:t>
            </w:r>
          </w:p>
        </w:tc>
        <w:tc>
          <w:tcPr>
            <w:tcW w:w="3384" w:type="dxa"/>
            <w:tcMar>
              <w:bottom w:w="100" w:type="dxa"/>
            </w:tcMar>
          </w:tcPr>
          <w:p w:rsidR="00037DCF" w:rsidRPr="00FD04A6" w:rsidRDefault="00037DCF" w:rsidP="0007545F">
            <w:pPr>
              <w:rPr>
                <w:sz w:val="20"/>
              </w:rPr>
            </w:pPr>
            <w:r w:rsidRPr="00FD04A6">
              <w:rPr>
                <w:sz w:val="20"/>
              </w:rPr>
              <w:t>Framtida valfrihetssystem inom socialtjänsten</w:t>
            </w:r>
            <w:r>
              <w:rPr>
                <w:sz w:val="20"/>
              </w:rPr>
              <w:t xml:space="preserve"> (S 2012:08)</w:t>
            </w:r>
          </w:p>
        </w:tc>
        <w:tc>
          <w:tcPr>
            <w:tcW w:w="1333" w:type="dxa"/>
            <w:tcMar>
              <w:bottom w:w="100" w:type="dxa"/>
            </w:tcMar>
          </w:tcPr>
          <w:p w:rsidR="00037DCF" w:rsidRPr="00FD04A6" w:rsidRDefault="00037DCF" w:rsidP="0007545F">
            <w:pPr>
              <w:tabs>
                <w:tab w:val="left" w:pos="268"/>
              </w:tabs>
              <w:ind w:left="268"/>
              <w:rPr>
                <w:sz w:val="20"/>
              </w:rPr>
            </w:pPr>
            <w:r>
              <w:rPr>
                <w:sz w:val="20"/>
              </w:rPr>
              <w:t>S 37</w:t>
            </w:r>
          </w:p>
        </w:tc>
      </w:tr>
      <w:tr w:rsidR="00037DCF" w:rsidRPr="00FD04A6" w:rsidTr="0007545F">
        <w:trPr>
          <w:cantSplit/>
        </w:trPr>
        <w:tc>
          <w:tcPr>
            <w:tcW w:w="1168" w:type="dxa"/>
            <w:tcMar>
              <w:bottom w:w="100" w:type="dxa"/>
            </w:tcMar>
          </w:tcPr>
          <w:p w:rsidR="00037DCF" w:rsidRPr="00FD04A6" w:rsidRDefault="00037DCF" w:rsidP="0095597F">
            <w:pPr>
              <w:spacing w:before="120"/>
              <w:rPr>
                <w:sz w:val="20"/>
              </w:rPr>
            </w:pPr>
            <w:r w:rsidRPr="00FD04A6">
              <w:rPr>
                <w:sz w:val="20"/>
              </w:rPr>
              <w:lastRenderedPageBreak/>
              <w:t>2012:96</w:t>
            </w:r>
          </w:p>
        </w:tc>
        <w:tc>
          <w:tcPr>
            <w:tcW w:w="3384" w:type="dxa"/>
            <w:tcMar>
              <w:bottom w:w="100" w:type="dxa"/>
            </w:tcMar>
          </w:tcPr>
          <w:p w:rsidR="00037DCF" w:rsidRPr="00FD04A6" w:rsidRDefault="00037DCF" w:rsidP="0095597F">
            <w:pPr>
              <w:spacing w:before="120"/>
              <w:rPr>
                <w:sz w:val="20"/>
              </w:rPr>
            </w:pPr>
            <w:r w:rsidRPr="00FD04A6">
              <w:rPr>
                <w:sz w:val="20"/>
              </w:rPr>
              <w:t>Genomförande av EU:s direktiv om offentlig upphandling, upphandling inom områdena vatten, energi, transporter och posttjänster samt tilldelning av koncessioner</w:t>
            </w:r>
            <w:r>
              <w:rPr>
                <w:sz w:val="20"/>
              </w:rPr>
              <w:t xml:space="preserve"> (S 2012:09)</w:t>
            </w:r>
          </w:p>
        </w:tc>
        <w:tc>
          <w:tcPr>
            <w:tcW w:w="1333" w:type="dxa"/>
            <w:tcMar>
              <w:bottom w:w="100" w:type="dxa"/>
            </w:tcMar>
          </w:tcPr>
          <w:p w:rsidR="00037DCF" w:rsidRPr="00FD04A6" w:rsidRDefault="00037DCF" w:rsidP="0095597F">
            <w:pPr>
              <w:tabs>
                <w:tab w:val="left" w:pos="268"/>
              </w:tabs>
              <w:spacing w:before="120"/>
              <w:ind w:left="268"/>
              <w:rPr>
                <w:sz w:val="20"/>
              </w:rPr>
            </w:pPr>
            <w:r>
              <w:rPr>
                <w:sz w:val="20"/>
              </w:rPr>
              <w:t>S 38</w:t>
            </w:r>
          </w:p>
        </w:tc>
      </w:tr>
      <w:tr w:rsidR="00037DCF" w:rsidRPr="00FD04A6" w:rsidTr="0007545F">
        <w:trPr>
          <w:cantSplit/>
        </w:trPr>
        <w:tc>
          <w:tcPr>
            <w:tcW w:w="1168" w:type="dxa"/>
            <w:tcMar>
              <w:bottom w:w="100" w:type="dxa"/>
            </w:tcMar>
          </w:tcPr>
          <w:p w:rsidR="00037DCF" w:rsidRPr="00FD04A6" w:rsidRDefault="00037DCF" w:rsidP="0007545F">
            <w:pPr>
              <w:spacing w:before="120"/>
              <w:rPr>
                <w:sz w:val="20"/>
              </w:rPr>
            </w:pPr>
            <w:r w:rsidRPr="00FD04A6">
              <w:rPr>
                <w:sz w:val="20"/>
              </w:rPr>
              <w:t>2012:103</w:t>
            </w:r>
          </w:p>
        </w:tc>
        <w:tc>
          <w:tcPr>
            <w:tcW w:w="3384" w:type="dxa"/>
            <w:tcMar>
              <w:bottom w:w="100" w:type="dxa"/>
            </w:tcMar>
          </w:tcPr>
          <w:p w:rsidR="00037DCF" w:rsidRPr="00FD04A6" w:rsidRDefault="00037DCF" w:rsidP="0007545F">
            <w:pPr>
              <w:spacing w:before="120"/>
              <w:rPr>
                <w:sz w:val="20"/>
              </w:rPr>
            </w:pPr>
            <w:r w:rsidRPr="00FD04A6">
              <w:rPr>
                <w:sz w:val="20"/>
              </w:rPr>
              <w:t>Tilläggsdirektiv till Utredningen om omstrukturering av statens bestånd av försvarsfastigheter (S 2012:01)</w:t>
            </w:r>
          </w:p>
        </w:tc>
        <w:tc>
          <w:tcPr>
            <w:tcW w:w="1333" w:type="dxa"/>
            <w:tcMar>
              <w:bottom w:w="100" w:type="dxa"/>
            </w:tcMar>
          </w:tcPr>
          <w:p w:rsidR="00037DCF" w:rsidRPr="00FD04A6" w:rsidRDefault="00037DCF" w:rsidP="0007545F">
            <w:pPr>
              <w:tabs>
                <w:tab w:val="left" w:pos="268"/>
              </w:tabs>
              <w:spacing w:before="120"/>
              <w:ind w:left="268"/>
              <w:rPr>
                <w:sz w:val="20"/>
              </w:rPr>
            </w:pPr>
            <w:r>
              <w:rPr>
                <w:sz w:val="20"/>
              </w:rPr>
              <w:t>S 30</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2012:104</w:t>
            </w:r>
          </w:p>
        </w:tc>
        <w:tc>
          <w:tcPr>
            <w:tcW w:w="3384" w:type="dxa"/>
            <w:tcMar>
              <w:bottom w:w="100" w:type="dxa"/>
            </w:tcMar>
          </w:tcPr>
          <w:p w:rsidR="00037DCF" w:rsidRPr="00FD04A6" w:rsidRDefault="00037DCF" w:rsidP="0007545F">
            <w:pPr>
              <w:rPr>
                <w:sz w:val="20"/>
              </w:rPr>
            </w:pPr>
            <w:r w:rsidRPr="00FD04A6">
              <w:rPr>
                <w:sz w:val="20"/>
              </w:rPr>
              <w:t>Tilläggsdirektiv till Utredningen om omstrukturering av statens bestånd av vissa kulturfastigheter (S 2012:02)</w:t>
            </w:r>
          </w:p>
        </w:tc>
        <w:tc>
          <w:tcPr>
            <w:tcW w:w="1333" w:type="dxa"/>
            <w:tcMar>
              <w:bottom w:w="100" w:type="dxa"/>
            </w:tcMar>
          </w:tcPr>
          <w:p w:rsidR="00037DCF" w:rsidRPr="00FD04A6" w:rsidRDefault="00037DCF" w:rsidP="0007545F">
            <w:pPr>
              <w:tabs>
                <w:tab w:val="left" w:pos="268"/>
              </w:tabs>
              <w:ind w:left="268"/>
              <w:rPr>
                <w:sz w:val="20"/>
              </w:rPr>
            </w:pPr>
            <w:r>
              <w:rPr>
                <w:sz w:val="20"/>
              </w:rPr>
              <w:t>S 31</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2012:107</w:t>
            </w:r>
          </w:p>
        </w:tc>
        <w:tc>
          <w:tcPr>
            <w:tcW w:w="3384" w:type="dxa"/>
            <w:tcMar>
              <w:bottom w:w="100" w:type="dxa"/>
            </w:tcMar>
          </w:tcPr>
          <w:p w:rsidR="00037DCF" w:rsidRPr="00FD04A6" w:rsidRDefault="00037DCF" w:rsidP="0007545F">
            <w:pPr>
              <w:rPr>
                <w:sz w:val="20"/>
              </w:rPr>
            </w:pPr>
            <w:r w:rsidRPr="00FD04A6">
              <w:rPr>
                <w:sz w:val="20"/>
              </w:rPr>
              <w:t>Tilläggsdirektiv till Utredningen om utvärdering av upphandlingsregel</w:t>
            </w:r>
            <w:r>
              <w:rPr>
                <w:sz w:val="20"/>
              </w:rPr>
              <w:softHyphen/>
            </w:r>
            <w:r w:rsidRPr="00FD04A6">
              <w:rPr>
                <w:sz w:val="20"/>
              </w:rPr>
              <w:t>verket och översyn av uppha</w:t>
            </w:r>
            <w:r>
              <w:rPr>
                <w:sz w:val="20"/>
              </w:rPr>
              <w:t>ndlings</w:t>
            </w:r>
            <w:r>
              <w:rPr>
                <w:sz w:val="20"/>
              </w:rPr>
              <w:softHyphen/>
              <w:t>statistiken (Fi </w:t>
            </w:r>
            <w:r w:rsidRPr="00FD04A6">
              <w:rPr>
                <w:sz w:val="20"/>
              </w:rPr>
              <w:t>2010:06)</w:t>
            </w:r>
          </w:p>
        </w:tc>
        <w:tc>
          <w:tcPr>
            <w:tcW w:w="1333" w:type="dxa"/>
            <w:tcMar>
              <w:bottom w:w="100" w:type="dxa"/>
            </w:tcMar>
          </w:tcPr>
          <w:p w:rsidR="00037DCF" w:rsidRPr="00FD04A6" w:rsidRDefault="00037DCF" w:rsidP="0007545F">
            <w:pPr>
              <w:tabs>
                <w:tab w:val="left" w:pos="268"/>
              </w:tabs>
              <w:ind w:left="268"/>
              <w:rPr>
                <w:sz w:val="20"/>
              </w:rPr>
            </w:pPr>
            <w:r>
              <w:rPr>
                <w:sz w:val="20"/>
              </w:rPr>
              <w:t>S 14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2012:113</w:t>
            </w:r>
          </w:p>
        </w:tc>
        <w:tc>
          <w:tcPr>
            <w:tcW w:w="3384" w:type="dxa"/>
            <w:tcMar>
              <w:bottom w:w="100" w:type="dxa"/>
            </w:tcMar>
          </w:tcPr>
          <w:p w:rsidR="00037DCF" w:rsidRPr="00FD04A6" w:rsidRDefault="00037DCF" w:rsidP="0007545F">
            <w:pPr>
              <w:rPr>
                <w:sz w:val="20"/>
              </w:rPr>
            </w:pPr>
            <w:r w:rsidRPr="00FD04A6">
              <w:rPr>
                <w:sz w:val="20"/>
              </w:rPr>
              <w:t>Tilläggsdirektiv till Utredningen om stärkt ställning för patienten genom en ny patientlagstiftning (S 2011:03)</w:t>
            </w:r>
          </w:p>
        </w:tc>
        <w:tc>
          <w:tcPr>
            <w:tcW w:w="1333" w:type="dxa"/>
            <w:tcMar>
              <w:bottom w:w="100" w:type="dxa"/>
            </w:tcMar>
          </w:tcPr>
          <w:p w:rsidR="00037DCF" w:rsidRPr="00FD04A6" w:rsidRDefault="00037DCF" w:rsidP="0007545F">
            <w:pPr>
              <w:tabs>
                <w:tab w:val="left" w:pos="268"/>
              </w:tabs>
              <w:ind w:left="268"/>
              <w:rPr>
                <w:sz w:val="20"/>
              </w:rPr>
            </w:pPr>
            <w:r>
              <w:rPr>
                <w:sz w:val="20"/>
              </w:rPr>
              <w:t>S 17</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2012:114</w:t>
            </w:r>
          </w:p>
        </w:tc>
        <w:tc>
          <w:tcPr>
            <w:tcW w:w="3384" w:type="dxa"/>
            <w:tcMar>
              <w:bottom w:w="100" w:type="dxa"/>
            </w:tcMar>
          </w:tcPr>
          <w:p w:rsidR="00037DCF" w:rsidRPr="00FD04A6" w:rsidRDefault="00037DCF" w:rsidP="0007545F">
            <w:pPr>
              <w:rPr>
                <w:sz w:val="20"/>
              </w:rPr>
            </w:pPr>
            <w:r w:rsidRPr="00FD04A6">
              <w:rPr>
                <w:sz w:val="20"/>
              </w:rPr>
              <w:t>Tilläggsdirektiv till Utredningen om översyn av bestämmelserna o</w:t>
            </w:r>
            <w:r>
              <w:rPr>
                <w:sz w:val="20"/>
              </w:rPr>
              <w:t>m genomförande av detaljplan (S </w:t>
            </w:r>
            <w:r w:rsidRPr="00FD04A6">
              <w:rPr>
                <w:sz w:val="20"/>
              </w:rPr>
              <w:t>2011:11)</w:t>
            </w:r>
          </w:p>
        </w:tc>
        <w:tc>
          <w:tcPr>
            <w:tcW w:w="1333" w:type="dxa"/>
            <w:tcMar>
              <w:bottom w:w="100" w:type="dxa"/>
            </w:tcMar>
          </w:tcPr>
          <w:p w:rsidR="00037DCF" w:rsidRPr="00FD04A6" w:rsidRDefault="00037DCF" w:rsidP="0007545F">
            <w:pPr>
              <w:tabs>
                <w:tab w:val="left" w:pos="268"/>
              </w:tabs>
              <w:ind w:left="268"/>
              <w:rPr>
                <w:sz w:val="20"/>
              </w:rPr>
            </w:pPr>
            <w:r>
              <w:rPr>
                <w:sz w:val="20"/>
              </w:rPr>
              <w:t>S 25</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2012:118</w:t>
            </w:r>
          </w:p>
        </w:tc>
        <w:tc>
          <w:tcPr>
            <w:tcW w:w="3384" w:type="dxa"/>
            <w:tcMar>
              <w:bottom w:w="100" w:type="dxa"/>
            </w:tcMar>
          </w:tcPr>
          <w:p w:rsidR="00037DCF" w:rsidRPr="00377CB9" w:rsidRDefault="00037DCF" w:rsidP="0007545F">
            <w:pPr>
              <w:rPr>
                <w:sz w:val="20"/>
              </w:rPr>
            </w:pPr>
            <w:r>
              <w:rPr>
                <w:sz w:val="20"/>
              </w:rPr>
              <w:t>Begravningsfrågor (S 2012:10)</w:t>
            </w:r>
          </w:p>
        </w:tc>
        <w:tc>
          <w:tcPr>
            <w:tcW w:w="1333" w:type="dxa"/>
            <w:tcMar>
              <w:bottom w:w="100" w:type="dxa"/>
            </w:tcMar>
          </w:tcPr>
          <w:p w:rsidR="00037DCF" w:rsidRPr="00377CB9" w:rsidRDefault="00037DCF" w:rsidP="0007545F">
            <w:pPr>
              <w:tabs>
                <w:tab w:val="left" w:pos="268"/>
              </w:tabs>
              <w:ind w:left="268"/>
              <w:rPr>
                <w:sz w:val="20"/>
              </w:rPr>
            </w:pPr>
            <w:r>
              <w:rPr>
                <w:sz w:val="20"/>
              </w:rPr>
              <w:t>S 39</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2012:132</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Utredningen om tillsyn av marknadsföring av alkoholdrycker och tobak samt tillsyn och ålderskontroll vid e handel och h</w:t>
            </w:r>
            <w:r>
              <w:rPr>
                <w:sz w:val="20"/>
              </w:rPr>
              <w:t>emleverans av alkoholdrycker (S </w:t>
            </w:r>
            <w:r w:rsidRPr="008D26B3">
              <w:rPr>
                <w:sz w:val="20"/>
              </w:rPr>
              <w:t>2012:04)</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S 33</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t>Finansdepartementet</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2012:4</w:t>
            </w:r>
          </w:p>
        </w:tc>
        <w:tc>
          <w:tcPr>
            <w:tcW w:w="3384" w:type="dxa"/>
            <w:tcMar>
              <w:bottom w:w="100" w:type="dxa"/>
            </w:tcMar>
          </w:tcPr>
          <w:p w:rsidR="00037DCF" w:rsidRPr="00E51B0F" w:rsidRDefault="00037DCF" w:rsidP="0007545F">
            <w:pPr>
              <w:rPr>
                <w:sz w:val="20"/>
              </w:rPr>
            </w:pPr>
            <w:r w:rsidRPr="00E51B0F">
              <w:rPr>
                <w:sz w:val="20"/>
              </w:rPr>
              <w:t>Statlig försäkring vid krigsförhållanden och allvarliga krissituationer</w:t>
            </w:r>
            <w:r>
              <w:rPr>
                <w:sz w:val="20"/>
              </w:rPr>
              <w:t xml:space="preserve"> (Fi 2012:01)</w:t>
            </w:r>
          </w:p>
        </w:tc>
        <w:tc>
          <w:tcPr>
            <w:tcW w:w="1333" w:type="dxa"/>
            <w:tcMar>
              <w:bottom w:w="100" w:type="dxa"/>
            </w:tcMar>
          </w:tcPr>
          <w:p w:rsidR="00037DCF" w:rsidRPr="00E51B0F" w:rsidRDefault="00037DCF" w:rsidP="0007545F">
            <w:pPr>
              <w:tabs>
                <w:tab w:val="left" w:pos="268"/>
              </w:tabs>
              <w:ind w:left="268"/>
              <w:rPr>
                <w:sz w:val="20"/>
              </w:rPr>
            </w:pPr>
            <w:r>
              <w:rPr>
                <w:sz w:val="20"/>
              </w:rPr>
              <w:t>Fi 18</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2012:14</w:t>
            </w:r>
          </w:p>
        </w:tc>
        <w:tc>
          <w:tcPr>
            <w:tcW w:w="3384" w:type="dxa"/>
            <w:tcMar>
              <w:bottom w:w="100" w:type="dxa"/>
            </w:tcMar>
          </w:tcPr>
          <w:p w:rsidR="00037DCF" w:rsidRPr="00FC201D" w:rsidRDefault="00037DCF" w:rsidP="0007545F">
            <w:pPr>
              <w:rPr>
                <w:sz w:val="20"/>
              </w:rPr>
            </w:pPr>
            <w:r w:rsidRPr="00FC201D">
              <w:rPr>
                <w:sz w:val="20"/>
              </w:rPr>
              <w:t>Stärkt rättssäkerhet i skatteförfarandet</w:t>
            </w:r>
            <w:r>
              <w:rPr>
                <w:sz w:val="20"/>
              </w:rPr>
              <w:t xml:space="preserve"> (Fi 2012:02)</w:t>
            </w:r>
          </w:p>
        </w:tc>
        <w:tc>
          <w:tcPr>
            <w:tcW w:w="1333" w:type="dxa"/>
            <w:tcMar>
              <w:bottom w:w="100" w:type="dxa"/>
            </w:tcMar>
          </w:tcPr>
          <w:p w:rsidR="00037DCF" w:rsidRPr="00FC201D" w:rsidRDefault="00037DCF" w:rsidP="0007545F">
            <w:pPr>
              <w:tabs>
                <w:tab w:val="left" w:pos="268"/>
              </w:tabs>
              <w:ind w:left="268"/>
              <w:rPr>
                <w:sz w:val="20"/>
              </w:rPr>
            </w:pPr>
            <w:r>
              <w:rPr>
                <w:sz w:val="20"/>
              </w:rPr>
              <w:t>Fi 19</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2012:15</w:t>
            </w:r>
          </w:p>
        </w:tc>
        <w:tc>
          <w:tcPr>
            <w:tcW w:w="3384" w:type="dxa"/>
            <w:tcMar>
              <w:bottom w:w="100" w:type="dxa"/>
            </w:tcMar>
          </w:tcPr>
          <w:p w:rsidR="00037DCF" w:rsidRPr="00FC201D" w:rsidRDefault="00037DCF" w:rsidP="0007545F">
            <w:pPr>
              <w:rPr>
                <w:sz w:val="20"/>
              </w:rPr>
            </w:pPr>
            <w:r w:rsidRPr="00FC201D">
              <w:rPr>
                <w:sz w:val="20"/>
              </w:rPr>
              <w:t>Tilläggsdirektiv till Statistik</w:t>
            </w:r>
            <w:r>
              <w:rPr>
                <w:sz w:val="20"/>
              </w:rPr>
              <w:softHyphen/>
            </w:r>
            <w:r w:rsidRPr="00FC201D">
              <w:rPr>
                <w:sz w:val="20"/>
              </w:rPr>
              <w:t>utredningen 2012 (Fi 2011:05)</w:t>
            </w:r>
          </w:p>
        </w:tc>
        <w:tc>
          <w:tcPr>
            <w:tcW w:w="1333" w:type="dxa"/>
            <w:tcMar>
              <w:bottom w:w="100" w:type="dxa"/>
            </w:tcMar>
          </w:tcPr>
          <w:p w:rsidR="00037DCF" w:rsidRPr="00FC201D" w:rsidRDefault="00037DCF" w:rsidP="0007545F">
            <w:pPr>
              <w:tabs>
                <w:tab w:val="left" w:pos="268"/>
              </w:tabs>
              <w:ind w:left="268"/>
              <w:rPr>
                <w:sz w:val="20"/>
              </w:rPr>
            </w:pPr>
            <w:r>
              <w:rPr>
                <w:sz w:val="20"/>
              </w:rPr>
              <w:t>Fi 10</w:t>
            </w:r>
          </w:p>
        </w:tc>
      </w:tr>
      <w:tr w:rsidR="00037DCF" w:rsidRPr="00FC201D" w:rsidTr="0007545F">
        <w:trPr>
          <w:cantSplit/>
        </w:trPr>
        <w:tc>
          <w:tcPr>
            <w:tcW w:w="1168" w:type="dxa"/>
            <w:tcMar>
              <w:bottom w:w="100" w:type="dxa"/>
            </w:tcMar>
          </w:tcPr>
          <w:p w:rsidR="00037DCF" w:rsidRPr="00FC201D" w:rsidRDefault="00037DCF" w:rsidP="0095597F">
            <w:pPr>
              <w:spacing w:before="120"/>
              <w:rPr>
                <w:sz w:val="20"/>
              </w:rPr>
            </w:pPr>
            <w:r w:rsidRPr="00FC201D">
              <w:rPr>
                <w:sz w:val="20"/>
              </w:rPr>
              <w:lastRenderedPageBreak/>
              <w:t>2012:22</w:t>
            </w:r>
          </w:p>
        </w:tc>
        <w:tc>
          <w:tcPr>
            <w:tcW w:w="3384" w:type="dxa"/>
            <w:tcMar>
              <w:bottom w:w="100" w:type="dxa"/>
            </w:tcMar>
          </w:tcPr>
          <w:p w:rsidR="00037DCF" w:rsidRPr="00FC201D" w:rsidRDefault="00037DCF" w:rsidP="0095597F">
            <w:pPr>
              <w:spacing w:before="120"/>
              <w:rPr>
                <w:sz w:val="20"/>
              </w:rPr>
            </w:pPr>
            <w:r w:rsidRPr="00FC201D">
              <w:rPr>
                <w:sz w:val="20"/>
              </w:rPr>
              <w:t>Översyn av regleringen om tjänste</w:t>
            </w:r>
            <w:r>
              <w:rPr>
                <w:sz w:val="20"/>
              </w:rPr>
              <w:softHyphen/>
            </w:r>
            <w:r w:rsidRPr="00FC201D">
              <w:rPr>
                <w:sz w:val="20"/>
              </w:rPr>
              <w:t>pension samt beskattningen av livförsäkringsföretag</w:t>
            </w:r>
            <w:r>
              <w:rPr>
                <w:sz w:val="20"/>
              </w:rPr>
              <w:t xml:space="preserve"> (Fi 2012:03)</w:t>
            </w:r>
          </w:p>
        </w:tc>
        <w:tc>
          <w:tcPr>
            <w:tcW w:w="1333" w:type="dxa"/>
            <w:tcMar>
              <w:bottom w:w="100" w:type="dxa"/>
            </w:tcMar>
          </w:tcPr>
          <w:p w:rsidR="00037DCF" w:rsidRPr="00FC201D" w:rsidRDefault="00037DCF" w:rsidP="0095597F">
            <w:pPr>
              <w:tabs>
                <w:tab w:val="left" w:pos="268"/>
              </w:tabs>
              <w:spacing w:before="120"/>
              <w:ind w:left="268"/>
              <w:rPr>
                <w:sz w:val="20"/>
              </w:rPr>
            </w:pPr>
            <w:r>
              <w:rPr>
                <w:sz w:val="20"/>
              </w:rPr>
              <w:t>Fi 20</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2012:32</w:t>
            </w:r>
          </w:p>
        </w:tc>
        <w:tc>
          <w:tcPr>
            <w:tcW w:w="3384" w:type="dxa"/>
            <w:tcMar>
              <w:bottom w:w="100" w:type="dxa"/>
            </w:tcMar>
          </w:tcPr>
          <w:p w:rsidR="00037DCF" w:rsidRPr="00FC201D" w:rsidRDefault="00037DCF" w:rsidP="0007545F">
            <w:pPr>
              <w:rPr>
                <w:sz w:val="20"/>
              </w:rPr>
            </w:pPr>
            <w:r w:rsidRPr="00FC201D">
              <w:rPr>
                <w:sz w:val="20"/>
              </w:rPr>
              <w:t>Översyn av beskattningen av hyresrätter och vissa andra boendeformer</w:t>
            </w:r>
            <w:r>
              <w:rPr>
                <w:sz w:val="20"/>
              </w:rPr>
              <w:t xml:space="preserve"> (Fi 2012:04)</w:t>
            </w:r>
          </w:p>
        </w:tc>
        <w:tc>
          <w:tcPr>
            <w:tcW w:w="1333" w:type="dxa"/>
            <w:tcMar>
              <w:bottom w:w="100" w:type="dxa"/>
            </w:tcMar>
          </w:tcPr>
          <w:p w:rsidR="00037DCF" w:rsidRPr="00FC201D" w:rsidRDefault="00037DCF" w:rsidP="0007545F">
            <w:pPr>
              <w:tabs>
                <w:tab w:val="left" w:pos="268"/>
              </w:tabs>
              <w:ind w:left="268"/>
              <w:rPr>
                <w:sz w:val="20"/>
              </w:rPr>
            </w:pPr>
            <w:r>
              <w:rPr>
                <w:sz w:val="20"/>
              </w:rPr>
              <w:t>Fi 21</w:t>
            </w:r>
          </w:p>
        </w:tc>
      </w:tr>
      <w:tr w:rsidR="00037DCF" w:rsidRPr="00FC201D" w:rsidTr="0007545F">
        <w:trPr>
          <w:cantSplit/>
        </w:trPr>
        <w:tc>
          <w:tcPr>
            <w:tcW w:w="1168" w:type="dxa"/>
            <w:tcMar>
              <w:bottom w:w="100" w:type="dxa"/>
            </w:tcMar>
          </w:tcPr>
          <w:p w:rsidR="00037DCF" w:rsidRPr="00FC201D" w:rsidRDefault="00037DCF" w:rsidP="0095597F">
            <w:pPr>
              <w:rPr>
                <w:sz w:val="20"/>
              </w:rPr>
            </w:pPr>
            <w:r w:rsidRPr="00FC201D">
              <w:rPr>
                <w:sz w:val="20"/>
              </w:rPr>
              <w:t>2012:34</w:t>
            </w:r>
          </w:p>
        </w:tc>
        <w:tc>
          <w:tcPr>
            <w:tcW w:w="3384" w:type="dxa"/>
            <w:tcMar>
              <w:bottom w:w="100" w:type="dxa"/>
            </w:tcMar>
          </w:tcPr>
          <w:p w:rsidR="00037DCF" w:rsidRPr="00FC201D" w:rsidRDefault="00037DCF" w:rsidP="0095597F">
            <w:pPr>
              <w:rPr>
                <w:sz w:val="20"/>
              </w:rPr>
            </w:pPr>
            <w:r w:rsidRPr="00FC201D">
              <w:rPr>
                <w:sz w:val="20"/>
              </w:rPr>
              <w:t>Nya kapitaltäckningsregler</w:t>
            </w:r>
            <w:r>
              <w:rPr>
                <w:sz w:val="20"/>
              </w:rPr>
              <w:t xml:space="preserve"> (Fi 2012:05)</w:t>
            </w:r>
          </w:p>
        </w:tc>
        <w:tc>
          <w:tcPr>
            <w:tcW w:w="1333" w:type="dxa"/>
            <w:tcMar>
              <w:bottom w:w="100" w:type="dxa"/>
            </w:tcMar>
          </w:tcPr>
          <w:p w:rsidR="00037DCF" w:rsidRPr="00FC201D" w:rsidRDefault="00037DCF" w:rsidP="0095597F">
            <w:pPr>
              <w:tabs>
                <w:tab w:val="left" w:pos="268"/>
              </w:tabs>
              <w:ind w:left="268"/>
              <w:rPr>
                <w:sz w:val="20"/>
              </w:rPr>
            </w:pPr>
            <w:r>
              <w:rPr>
                <w:sz w:val="20"/>
              </w:rPr>
              <w:t>Fi 22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2012:39</w:t>
            </w:r>
          </w:p>
        </w:tc>
        <w:tc>
          <w:tcPr>
            <w:tcW w:w="3384" w:type="dxa"/>
            <w:tcMar>
              <w:bottom w:w="100" w:type="dxa"/>
            </w:tcMar>
          </w:tcPr>
          <w:p w:rsidR="00037DCF" w:rsidRPr="00FC201D" w:rsidRDefault="00037DCF" w:rsidP="0007545F">
            <w:pPr>
              <w:rPr>
                <w:sz w:val="20"/>
              </w:rPr>
            </w:pPr>
            <w:r w:rsidRPr="00FC201D">
              <w:rPr>
                <w:sz w:val="20"/>
              </w:rPr>
              <w:t>Nettodebitering av el och skatt</w:t>
            </w:r>
            <w:r>
              <w:rPr>
                <w:sz w:val="20"/>
              </w:rPr>
              <w:softHyphen/>
            </w:r>
            <w:r w:rsidRPr="00FC201D">
              <w:rPr>
                <w:sz w:val="20"/>
              </w:rPr>
              <w:t>skyldighet för energiskatt på el</w:t>
            </w:r>
            <w:r>
              <w:rPr>
                <w:sz w:val="20"/>
              </w:rPr>
              <w:t xml:space="preserve"> (Fi 2012:06)</w:t>
            </w:r>
          </w:p>
        </w:tc>
        <w:tc>
          <w:tcPr>
            <w:tcW w:w="1333" w:type="dxa"/>
            <w:tcMar>
              <w:bottom w:w="100" w:type="dxa"/>
            </w:tcMar>
          </w:tcPr>
          <w:p w:rsidR="00037DCF" w:rsidRPr="00FC201D" w:rsidRDefault="00037DCF" w:rsidP="0007545F">
            <w:pPr>
              <w:tabs>
                <w:tab w:val="left" w:pos="268"/>
              </w:tabs>
              <w:ind w:left="268"/>
              <w:rPr>
                <w:sz w:val="20"/>
              </w:rPr>
            </w:pPr>
            <w:r>
              <w:rPr>
                <w:sz w:val="20"/>
              </w:rPr>
              <w:t>Fi 23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2012:52</w:t>
            </w:r>
          </w:p>
        </w:tc>
        <w:tc>
          <w:tcPr>
            <w:tcW w:w="3384" w:type="dxa"/>
            <w:tcMar>
              <w:bottom w:w="100" w:type="dxa"/>
            </w:tcMar>
          </w:tcPr>
          <w:p w:rsidR="00037DCF" w:rsidRPr="00B9445F" w:rsidRDefault="00037DCF" w:rsidP="0007545F">
            <w:pPr>
              <w:rPr>
                <w:sz w:val="20"/>
              </w:rPr>
            </w:pPr>
            <w:r w:rsidRPr="00B9445F">
              <w:rPr>
                <w:sz w:val="20"/>
              </w:rPr>
              <w:t>Tilläggsdirektiv til</w:t>
            </w:r>
            <w:r>
              <w:rPr>
                <w:sz w:val="20"/>
              </w:rPr>
              <w:t>l Livförsäkrings</w:t>
            </w:r>
            <w:r>
              <w:rPr>
                <w:sz w:val="20"/>
              </w:rPr>
              <w:softHyphen/>
              <w:t>utredningen (Fi </w:t>
            </w:r>
            <w:r w:rsidRPr="00B9445F">
              <w:rPr>
                <w:sz w:val="20"/>
              </w:rPr>
              <w:t>2010:03)</w:t>
            </w:r>
          </w:p>
        </w:tc>
        <w:tc>
          <w:tcPr>
            <w:tcW w:w="1333" w:type="dxa"/>
            <w:tcMar>
              <w:bottom w:w="100" w:type="dxa"/>
            </w:tcMar>
          </w:tcPr>
          <w:p w:rsidR="00037DCF" w:rsidRPr="00B9445F" w:rsidRDefault="00037DCF" w:rsidP="0007545F">
            <w:pPr>
              <w:tabs>
                <w:tab w:val="left" w:pos="268"/>
              </w:tabs>
              <w:ind w:left="268"/>
              <w:rPr>
                <w:sz w:val="20"/>
              </w:rPr>
            </w:pPr>
            <w:r>
              <w:rPr>
                <w:sz w:val="20"/>
              </w:rPr>
              <w:t>Fi 4</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2012:64</w:t>
            </w:r>
          </w:p>
        </w:tc>
        <w:tc>
          <w:tcPr>
            <w:tcW w:w="3384" w:type="dxa"/>
            <w:tcMar>
              <w:bottom w:w="100" w:type="dxa"/>
            </w:tcMar>
          </w:tcPr>
          <w:p w:rsidR="00037DCF" w:rsidRPr="00B9445F" w:rsidRDefault="00037DCF" w:rsidP="0007545F">
            <w:pPr>
              <w:rPr>
                <w:sz w:val="20"/>
              </w:rPr>
            </w:pPr>
            <w:r w:rsidRPr="00B9445F">
              <w:rPr>
                <w:sz w:val="20"/>
              </w:rPr>
              <w:t>Tilläggsdirektiv till utredningen Riksbankens balansräkning (Fi 2011:12)</w:t>
            </w:r>
          </w:p>
        </w:tc>
        <w:tc>
          <w:tcPr>
            <w:tcW w:w="1333" w:type="dxa"/>
            <w:tcMar>
              <w:bottom w:w="100" w:type="dxa"/>
            </w:tcMar>
          </w:tcPr>
          <w:p w:rsidR="00037DCF" w:rsidRPr="00B9445F" w:rsidRDefault="00037DCF" w:rsidP="0007545F">
            <w:pPr>
              <w:tabs>
                <w:tab w:val="left" w:pos="268"/>
              </w:tabs>
              <w:ind w:left="268"/>
              <w:rPr>
                <w:sz w:val="20"/>
              </w:rPr>
            </w:pPr>
            <w:r>
              <w:rPr>
                <w:sz w:val="20"/>
              </w:rPr>
              <w:t>Fi 16</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2012:65</w:t>
            </w:r>
          </w:p>
        </w:tc>
        <w:tc>
          <w:tcPr>
            <w:tcW w:w="3384" w:type="dxa"/>
            <w:tcMar>
              <w:bottom w:w="100" w:type="dxa"/>
            </w:tcMar>
          </w:tcPr>
          <w:p w:rsidR="00037DCF" w:rsidRPr="00B9445F" w:rsidRDefault="00037DCF" w:rsidP="0007545F">
            <w:pPr>
              <w:rPr>
                <w:sz w:val="20"/>
              </w:rPr>
            </w:pPr>
            <w:r w:rsidRPr="00B9445F">
              <w:rPr>
                <w:sz w:val="20"/>
              </w:rPr>
              <w:t>Tilläggsdirektiv till 2011 års vägtullsutredning (Fi 2011:08)</w:t>
            </w:r>
          </w:p>
        </w:tc>
        <w:tc>
          <w:tcPr>
            <w:tcW w:w="1333" w:type="dxa"/>
            <w:tcMar>
              <w:bottom w:w="100" w:type="dxa"/>
            </w:tcMar>
          </w:tcPr>
          <w:p w:rsidR="00037DCF" w:rsidRPr="00B9445F" w:rsidRDefault="00037DCF" w:rsidP="0007545F">
            <w:pPr>
              <w:tabs>
                <w:tab w:val="left" w:pos="268"/>
              </w:tabs>
              <w:ind w:left="268"/>
              <w:rPr>
                <w:sz w:val="20"/>
              </w:rPr>
            </w:pPr>
            <w:r>
              <w:rPr>
                <w:sz w:val="20"/>
              </w:rPr>
              <w:t>Fi 13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2012:81</w:t>
            </w:r>
          </w:p>
        </w:tc>
        <w:tc>
          <w:tcPr>
            <w:tcW w:w="3384" w:type="dxa"/>
            <w:tcMar>
              <w:bottom w:w="100" w:type="dxa"/>
            </w:tcMar>
          </w:tcPr>
          <w:p w:rsidR="00037DCF" w:rsidRPr="00B9445F" w:rsidRDefault="00037DCF" w:rsidP="0007545F">
            <w:pPr>
              <w:rPr>
                <w:sz w:val="20"/>
              </w:rPr>
            </w:pPr>
            <w:r w:rsidRPr="00B9445F">
              <w:rPr>
                <w:sz w:val="20"/>
              </w:rPr>
              <w:t>Tilläggsdirektiv till Finanskriskommittén (Fi 2011:02)</w:t>
            </w:r>
          </w:p>
        </w:tc>
        <w:tc>
          <w:tcPr>
            <w:tcW w:w="1333" w:type="dxa"/>
            <w:tcMar>
              <w:bottom w:w="100" w:type="dxa"/>
            </w:tcMar>
          </w:tcPr>
          <w:p w:rsidR="00037DCF" w:rsidRPr="00B9445F" w:rsidRDefault="00037DCF" w:rsidP="0007545F">
            <w:pPr>
              <w:tabs>
                <w:tab w:val="left" w:pos="268"/>
              </w:tabs>
              <w:ind w:left="268"/>
              <w:rPr>
                <w:sz w:val="20"/>
              </w:rPr>
            </w:pPr>
            <w:r>
              <w:rPr>
                <w:sz w:val="20"/>
              </w:rPr>
              <w:t>Fi 7</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2012:93</w:t>
            </w:r>
          </w:p>
        </w:tc>
        <w:tc>
          <w:tcPr>
            <w:tcW w:w="3384" w:type="dxa"/>
            <w:tcMar>
              <w:bottom w:w="100" w:type="dxa"/>
            </w:tcMar>
          </w:tcPr>
          <w:p w:rsidR="00037DCF" w:rsidRPr="00FD04A6" w:rsidRDefault="00037DCF" w:rsidP="0007545F">
            <w:pPr>
              <w:rPr>
                <w:sz w:val="20"/>
              </w:rPr>
            </w:pPr>
            <w:r w:rsidRPr="00FD04A6">
              <w:rPr>
                <w:sz w:val="20"/>
              </w:rPr>
              <w:t>Tilläggsdirektiv till 2012 års krigsförsäkringsutredning (Fi 2012:01)</w:t>
            </w:r>
          </w:p>
        </w:tc>
        <w:tc>
          <w:tcPr>
            <w:tcW w:w="1333" w:type="dxa"/>
            <w:tcMar>
              <w:bottom w:w="100" w:type="dxa"/>
            </w:tcMar>
          </w:tcPr>
          <w:p w:rsidR="00037DCF" w:rsidRPr="00FD04A6" w:rsidRDefault="00037DCF" w:rsidP="0007545F">
            <w:pPr>
              <w:tabs>
                <w:tab w:val="left" w:pos="268"/>
              </w:tabs>
              <w:ind w:left="268"/>
              <w:rPr>
                <w:sz w:val="20"/>
              </w:rPr>
            </w:pPr>
            <w:r>
              <w:rPr>
                <w:sz w:val="20"/>
              </w:rPr>
              <w:t>Fi 18</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2012:94</w:t>
            </w:r>
          </w:p>
        </w:tc>
        <w:tc>
          <w:tcPr>
            <w:tcW w:w="3384" w:type="dxa"/>
            <w:tcMar>
              <w:bottom w:w="100" w:type="dxa"/>
            </w:tcMar>
          </w:tcPr>
          <w:p w:rsidR="00037DCF" w:rsidRPr="00FD04A6" w:rsidRDefault="00037DCF" w:rsidP="0007545F">
            <w:pPr>
              <w:rPr>
                <w:sz w:val="20"/>
              </w:rPr>
            </w:pPr>
            <w:r w:rsidRPr="00FD04A6">
              <w:rPr>
                <w:sz w:val="20"/>
              </w:rPr>
              <w:t>Tilläggsdirektiv till Utredningen om</w:t>
            </w:r>
            <w:r>
              <w:rPr>
                <w:sz w:val="20"/>
              </w:rPr>
              <w:t xml:space="preserve"> nya kapitaltäckningsregler (Fi </w:t>
            </w:r>
            <w:r w:rsidRPr="00FD04A6">
              <w:rPr>
                <w:sz w:val="20"/>
              </w:rPr>
              <w:t>2012:05)</w:t>
            </w:r>
          </w:p>
        </w:tc>
        <w:tc>
          <w:tcPr>
            <w:tcW w:w="1333" w:type="dxa"/>
            <w:tcMar>
              <w:bottom w:w="100" w:type="dxa"/>
            </w:tcMar>
          </w:tcPr>
          <w:p w:rsidR="00037DCF" w:rsidRPr="00FD04A6" w:rsidRDefault="00037DCF" w:rsidP="0007545F">
            <w:pPr>
              <w:tabs>
                <w:tab w:val="left" w:pos="268"/>
              </w:tabs>
              <w:ind w:left="268"/>
              <w:rPr>
                <w:sz w:val="20"/>
              </w:rPr>
            </w:pPr>
            <w:r>
              <w:rPr>
                <w:sz w:val="20"/>
              </w:rPr>
              <w:t>Fi 22</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2012:105</w:t>
            </w:r>
          </w:p>
        </w:tc>
        <w:tc>
          <w:tcPr>
            <w:tcW w:w="3384" w:type="dxa"/>
            <w:tcMar>
              <w:bottom w:w="100" w:type="dxa"/>
            </w:tcMar>
          </w:tcPr>
          <w:p w:rsidR="00037DCF" w:rsidRPr="00FD04A6" w:rsidRDefault="00037DCF" w:rsidP="0007545F">
            <w:pPr>
              <w:rPr>
                <w:sz w:val="20"/>
              </w:rPr>
            </w:pPr>
            <w:r w:rsidRPr="00FD04A6">
              <w:rPr>
                <w:sz w:val="20"/>
              </w:rPr>
              <w:t>En kommunallag för framtiden</w:t>
            </w:r>
            <w:r>
              <w:rPr>
                <w:sz w:val="20"/>
              </w:rPr>
              <w:t xml:space="preserve"> (Fi 2012:07)</w:t>
            </w:r>
          </w:p>
        </w:tc>
        <w:tc>
          <w:tcPr>
            <w:tcW w:w="1333" w:type="dxa"/>
            <w:tcMar>
              <w:bottom w:w="100" w:type="dxa"/>
            </w:tcMar>
          </w:tcPr>
          <w:p w:rsidR="00037DCF" w:rsidRPr="00FD04A6" w:rsidRDefault="00037DCF" w:rsidP="0007545F">
            <w:pPr>
              <w:tabs>
                <w:tab w:val="left" w:pos="268"/>
              </w:tabs>
              <w:ind w:left="268"/>
              <w:rPr>
                <w:sz w:val="20"/>
              </w:rPr>
            </w:pPr>
            <w:r>
              <w:rPr>
                <w:sz w:val="20"/>
              </w:rPr>
              <w:t>Fi 24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2012:108</w:t>
            </w:r>
          </w:p>
        </w:tc>
        <w:tc>
          <w:tcPr>
            <w:tcW w:w="3384" w:type="dxa"/>
            <w:tcMar>
              <w:bottom w:w="100" w:type="dxa"/>
            </w:tcMar>
          </w:tcPr>
          <w:p w:rsidR="00037DCF" w:rsidRPr="00FD04A6" w:rsidRDefault="00037DCF" w:rsidP="0007545F">
            <w:pPr>
              <w:rPr>
                <w:sz w:val="20"/>
              </w:rPr>
            </w:pPr>
            <w:r w:rsidRPr="00FD04A6">
              <w:rPr>
                <w:sz w:val="20"/>
              </w:rPr>
              <w:t xml:space="preserve">Bekämpning av </w:t>
            </w:r>
            <w:r>
              <w:rPr>
                <w:sz w:val="20"/>
              </w:rPr>
              <w:t>marknadsmiss</w:t>
            </w:r>
            <w:r w:rsidRPr="00FD04A6">
              <w:rPr>
                <w:sz w:val="20"/>
              </w:rPr>
              <w:t>bruk</w:t>
            </w:r>
            <w:r>
              <w:rPr>
                <w:sz w:val="20"/>
              </w:rPr>
              <w:t xml:space="preserve"> (Fi 2012:08)</w:t>
            </w:r>
          </w:p>
        </w:tc>
        <w:tc>
          <w:tcPr>
            <w:tcW w:w="1333" w:type="dxa"/>
            <w:tcMar>
              <w:bottom w:w="100" w:type="dxa"/>
            </w:tcMar>
          </w:tcPr>
          <w:p w:rsidR="00037DCF" w:rsidRPr="00FD04A6" w:rsidRDefault="00037DCF" w:rsidP="0007545F">
            <w:pPr>
              <w:tabs>
                <w:tab w:val="left" w:pos="268"/>
              </w:tabs>
              <w:ind w:left="268"/>
              <w:rPr>
                <w:sz w:val="20"/>
              </w:rPr>
            </w:pPr>
            <w:r>
              <w:rPr>
                <w:sz w:val="20"/>
              </w:rPr>
              <w:t>Fi 25</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2012:115</w:t>
            </w:r>
          </w:p>
        </w:tc>
        <w:tc>
          <w:tcPr>
            <w:tcW w:w="3384" w:type="dxa"/>
            <w:tcMar>
              <w:bottom w:w="100" w:type="dxa"/>
            </w:tcMar>
          </w:tcPr>
          <w:p w:rsidR="00037DCF" w:rsidRPr="00FD04A6" w:rsidRDefault="00037DCF" w:rsidP="0007545F">
            <w:pPr>
              <w:rPr>
                <w:sz w:val="20"/>
              </w:rPr>
            </w:pPr>
            <w:r w:rsidRPr="00FD04A6">
              <w:rPr>
                <w:sz w:val="20"/>
              </w:rPr>
              <w:t>Tilläggsdirektiv till Företags-skattekommittén (Fi 2011:01)</w:t>
            </w:r>
          </w:p>
        </w:tc>
        <w:tc>
          <w:tcPr>
            <w:tcW w:w="1333" w:type="dxa"/>
            <w:tcMar>
              <w:bottom w:w="100" w:type="dxa"/>
            </w:tcMar>
          </w:tcPr>
          <w:p w:rsidR="00037DCF" w:rsidRPr="00FD04A6" w:rsidRDefault="00037DCF" w:rsidP="0007545F">
            <w:pPr>
              <w:tabs>
                <w:tab w:val="left" w:pos="268"/>
              </w:tabs>
              <w:ind w:left="268"/>
              <w:rPr>
                <w:sz w:val="20"/>
              </w:rPr>
            </w:pPr>
            <w:r>
              <w:rPr>
                <w:sz w:val="20"/>
              </w:rPr>
              <w:t>Fi 6</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2012:116</w:t>
            </w:r>
          </w:p>
        </w:tc>
        <w:tc>
          <w:tcPr>
            <w:tcW w:w="3384" w:type="dxa"/>
            <w:tcMar>
              <w:bottom w:w="100" w:type="dxa"/>
            </w:tcMar>
          </w:tcPr>
          <w:p w:rsidR="00037DCF" w:rsidRPr="00FD04A6" w:rsidRDefault="00037DCF" w:rsidP="0007545F">
            <w:pPr>
              <w:rPr>
                <w:sz w:val="20"/>
              </w:rPr>
            </w:pPr>
            <w:r w:rsidRPr="00FD04A6">
              <w:rPr>
                <w:sz w:val="20"/>
              </w:rPr>
              <w:t>Förenklad beskattning för enskilda näringsidkare och fysiska personer som är delägare i handelsbolag</w:t>
            </w:r>
            <w:r>
              <w:rPr>
                <w:sz w:val="20"/>
              </w:rPr>
              <w:t xml:space="preserve"> (Fi 2012:09)</w:t>
            </w:r>
          </w:p>
        </w:tc>
        <w:tc>
          <w:tcPr>
            <w:tcW w:w="1333" w:type="dxa"/>
            <w:tcMar>
              <w:bottom w:w="100" w:type="dxa"/>
            </w:tcMar>
          </w:tcPr>
          <w:p w:rsidR="00037DCF" w:rsidRPr="00FD04A6" w:rsidRDefault="00037DCF" w:rsidP="0007545F">
            <w:pPr>
              <w:tabs>
                <w:tab w:val="left" w:pos="268"/>
              </w:tabs>
              <w:ind w:left="268"/>
              <w:rPr>
                <w:sz w:val="20"/>
              </w:rPr>
            </w:pPr>
            <w:r>
              <w:rPr>
                <w:sz w:val="20"/>
              </w:rPr>
              <w:t>Fi 26</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2012:124</w:t>
            </w:r>
          </w:p>
        </w:tc>
        <w:tc>
          <w:tcPr>
            <w:tcW w:w="3384" w:type="dxa"/>
            <w:shd w:val="clear" w:color="auto" w:fill="auto"/>
            <w:tcMar>
              <w:bottom w:w="100" w:type="dxa"/>
            </w:tcMar>
          </w:tcPr>
          <w:p w:rsidR="00037DCF" w:rsidRPr="008D26B3" w:rsidRDefault="00037DCF" w:rsidP="0007545F">
            <w:pPr>
              <w:rPr>
                <w:sz w:val="20"/>
              </w:rPr>
            </w:pPr>
            <w:r w:rsidRPr="008D26B3">
              <w:rPr>
                <w:sz w:val="20"/>
              </w:rPr>
              <w:t>En förstärkt budgetprocess</w:t>
            </w:r>
            <w:r>
              <w:rPr>
                <w:sz w:val="20"/>
              </w:rPr>
              <w:t xml:space="preserve"> (Fi 2012:10)</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Fi 27</w:t>
            </w:r>
          </w:p>
        </w:tc>
      </w:tr>
      <w:tr w:rsidR="00037DCF" w:rsidRPr="008D26B3" w:rsidTr="0007545F">
        <w:trPr>
          <w:cantSplit/>
        </w:trPr>
        <w:tc>
          <w:tcPr>
            <w:tcW w:w="1168" w:type="dxa"/>
            <w:shd w:val="clear" w:color="auto" w:fill="auto"/>
            <w:tcMar>
              <w:bottom w:w="100" w:type="dxa"/>
            </w:tcMar>
          </w:tcPr>
          <w:p w:rsidR="00037DCF" w:rsidRPr="008D26B3" w:rsidRDefault="00037DCF" w:rsidP="0095597F">
            <w:pPr>
              <w:spacing w:before="120"/>
              <w:rPr>
                <w:sz w:val="20"/>
              </w:rPr>
            </w:pPr>
            <w:r w:rsidRPr="008D26B3">
              <w:rPr>
                <w:sz w:val="20"/>
              </w:rPr>
              <w:lastRenderedPageBreak/>
              <w:t>2012:131</w:t>
            </w:r>
          </w:p>
        </w:tc>
        <w:tc>
          <w:tcPr>
            <w:tcW w:w="3384" w:type="dxa"/>
            <w:shd w:val="clear" w:color="auto" w:fill="auto"/>
            <w:tcMar>
              <w:bottom w:w="100" w:type="dxa"/>
            </w:tcMar>
          </w:tcPr>
          <w:p w:rsidR="00037DCF" w:rsidRPr="008D26B3" w:rsidRDefault="00037DCF" w:rsidP="0095597F">
            <w:pPr>
              <w:spacing w:before="120"/>
              <w:rPr>
                <w:sz w:val="20"/>
              </w:rPr>
            </w:pPr>
            <w:r w:rsidRPr="008D26B3">
              <w:rPr>
                <w:sz w:val="20"/>
              </w:rPr>
              <w:t>Ägarprövning och mångfald vid offentligt finansierade välfärds</w:t>
            </w:r>
            <w:r w:rsidR="0095597F">
              <w:rPr>
                <w:sz w:val="20"/>
              </w:rPr>
              <w:softHyphen/>
            </w:r>
            <w:r w:rsidRPr="008D26B3">
              <w:rPr>
                <w:sz w:val="20"/>
              </w:rPr>
              <w:t>tjänster</w:t>
            </w:r>
            <w:r>
              <w:rPr>
                <w:sz w:val="20"/>
              </w:rPr>
              <w:t>(Fi 2012:11)</w:t>
            </w:r>
          </w:p>
        </w:tc>
        <w:tc>
          <w:tcPr>
            <w:tcW w:w="1333" w:type="dxa"/>
            <w:shd w:val="clear" w:color="auto" w:fill="auto"/>
            <w:tcMar>
              <w:bottom w:w="100" w:type="dxa"/>
            </w:tcMar>
          </w:tcPr>
          <w:p w:rsidR="00037DCF" w:rsidRPr="008D26B3" w:rsidRDefault="00037DCF" w:rsidP="0095597F">
            <w:pPr>
              <w:tabs>
                <w:tab w:val="left" w:pos="268"/>
              </w:tabs>
              <w:spacing w:before="120"/>
              <w:ind w:left="268"/>
              <w:rPr>
                <w:sz w:val="20"/>
              </w:rPr>
            </w:pPr>
            <w:r>
              <w:rPr>
                <w:sz w:val="20"/>
              </w:rPr>
              <w:t>Fi 28</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t>Utbildningsdepartementet</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2012:12</w:t>
            </w:r>
          </w:p>
        </w:tc>
        <w:tc>
          <w:tcPr>
            <w:tcW w:w="3384" w:type="dxa"/>
            <w:tcMar>
              <w:bottom w:w="100" w:type="dxa"/>
            </w:tcMar>
          </w:tcPr>
          <w:p w:rsidR="00037DCF" w:rsidRPr="00E51B0F" w:rsidRDefault="00037DCF" w:rsidP="0007545F">
            <w:pPr>
              <w:rPr>
                <w:sz w:val="20"/>
              </w:rPr>
            </w:pPr>
            <w:r w:rsidRPr="00E51B0F">
              <w:rPr>
                <w:sz w:val="20"/>
              </w:rPr>
              <w:t>Tilläggsdirektiv till Utredningen om kvinnor som utsätts för våld efter att ha beviljats uppehållstillstånd i Sverige på grund av anknytning (U 2011:02)</w:t>
            </w:r>
          </w:p>
        </w:tc>
        <w:tc>
          <w:tcPr>
            <w:tcW w:w="1333" w:type="dxa"/>
            <w:tcMar>
              <w:bottom w:w="100" w:type="dxa"/>
            </w:tcMar>
          </w:tcPr>
          <w:p w:rsidR="00037DCF" w:rsidRPr="00C504FC" w:rsidRDefault="00037DCF" w:rsidP="0007545F">
            <w:pPr>
              <w:tabs>
                <w:tab w:val="left" w:pos="268"/>
              </w:tabs>
              <w:ind w:left="268"/>
              <w:rPr>
                <w:sz w:val="20"/>
              </w:rPr>
            </w:pPr>
            <w:r>
              <w:rPr>
                <w:sz w:val="20"/>
              </w:rPr>
              <w:t>U 5</w:t>
            </w:r>
          </w:p>
        </w:tc>
      </w:tr>
      <w:tr w:rsidR="00037DCF" w:rsidRPr="00FC201D" w:rsidTr="0007545F">
        <w:trPr>
          <w:cantSplit/>
        </w:trPr>
        <w:tc>
          <w:tcPr>
            <w:tcW w:w="1168" w:type="dxa"/>
            <w:tcMar>
              <w:bottom w:w="100" w:type="dxa"/>
            </w:tcMar>
          </w:tcPr>
          <w:p w:rsidR="00037DCF" w:rsidRPr="00FC201D" w:rsidRDefault="00037DCF" w:rsidP="0007545F">
            <w:pPr>
              <w:spacing w:before="120"/>
              <w:rPr>
                <w:sz w:val="20"/>
              </w:rPr>
            </w:pPr>
            <w:r w:rsidRPr="00FC201D">
              <w:rPr>
                <w:sz w:val="20"/>
              </w:rPr>
              <w:t>2012:36</w:t>
            </w:r>
          </w:p>
        </w:tc>
        <w:tc>
          <w:tcPr>
            <w:tcW w:w="3384" w:type="dxa"/>
            <w:tcMar>
              <w:bottom w:w="100" w:type="dxa"/>
            </w:tcMar>
          </w:tcPr>
          <w:p w:rsidR="00037DCF" w:rsidRPr="00FC201D" w:rsidRDefault="00037DCF" w:rsidP="0007545F">
            <w:pPr>
              <w:spacing w:before="120"/>
              <w:rPr>
                <w:sz w:val="20"/>
              </w:rPr>
            </w:pPr>
            <w:r w:rsidRPr="00FC201D">
              <w:rPr>
                <w:sz w:val="20"/>
              </w:rPr>
              <w:t>Barns säkerhet i förskolan</w:t>
            </w:r>
            <w:r>
              <w:rPr>
                <w:sz w:val="20"/>
              </w:rPr>
              <w:t xml:space="preserve"> (U 2012:03)</w:t>
            </w:r>
          </w:p>
        </w:tc>
        <w:tc>
          <w:tcPr>
            <w:tcW w:w="1333" w:type="dxa"/>
            <w:tcMar>
              <w:bottom w:w="100" w:type="dxa"/>
            </w:tcMar>
          </w:tcPr>
          <w:p w:rsidR="00037DCF" w:rsidRPr="00FC201D" w:rsidRDefault="00037DCF" w:rsidP="0007545F">
            <w:pPr>
              <w:tabs>
                <w:tab w:val="left" w:pos="268"/>
              </w:tabs>
              <w:spacing w:before="120"/>
              <w:ind w:left="268"/>
              <w:rPr>
                <w:sz w:val="20"/>
              </w:rPr>
            </w:pPr>
            <w:r>
              <w:rPr>
                <w:sz w:val="20"/>
              </w:rPr>
              <w:t>U 17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2012:49</w:t>
            </w:r>
          </w:p>
        </w:tc>
        <w:tc>
          <w:tcPr>
            <w:tcW w:w="3384" w:type="dxa"/>
            <w:tcMar>
              <w:bottom w:w="100" w:type="dxa"/>
            </w:tcMar>
          </w:tcPr>
          <w:p w:rsidR="00037DCF" w:rsidRPr="00B9445F" w:rsidRDefault="00037DCF" w:rsidP="0007545F">
            <w:pPr>
              <w:rPr>
                <w:sz w:val="20"/>
              </w:rPr>
            </w:pPr>
            <w:r w:rsidRPr="00B9445F">
              <w:rPr>
                <w:sz w:val="20"/>
              </w:rPr>
              <w:t>Tilläggsdirektiv till Utredningen om stödsystem för hantering av innovationer och immateriella tillgångar vid universitet och högskolor (U 2011:11)</w:t>
            </w:r>
          </w:p>
        </w:tc>
        <w:tc>
          <w:tcPr>
            <w:tcW w:w="1333" w:type="dxa"/>
            <w:tcMar>
              <w:bottom w:w="100" w:type="dxa"/>
            </w:tcMar>
          </w:tcPr>
          <w:p w:rsidR="00037DCF" w:rsidRPr="00B9445F" w:rsidRDefault="00037DCF" w:rsidP="0007545F">
            <w:pPr>
              <w:tabs>
                <w:tab w:val="left" w:pos="268"/>
              </w:tabs>
              <w:ind w:left="268"/>
              <w:rPr>
                <w:sz w:val="20"/>
              </w:rPr>
            </w:pPr>
            <w:r>
              <w:rPr>
                <w:sz w:val="20"/>
              </w:rPr>
              <w:t>U 14</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2012:53</w:t>
            </w:r>
          </w:p>
        </w:tc>
        <w:tc>
          <w:tcPr>
            <w:tcW w:w="3384" w:type="dxa"/>
            <w:tcMar>
              <w:bottom w:w="100" w:type="dxa"/>
            </w:tcMar>
          </w:tcPr>
          <w:p w:rsidR="00037DCF" w:rsidRPr="00B9445F" w:rsidRDefault="00037DCF" w:rsidP="0007545F">
            <w:pPr>
              <w:rPr>
                <w:sz w:val="20"/>
              </w:rPr>
            </w:pPr>
            <w:r w:rsidRPr="00B9445F">
              <w:rPr>
                <w:sz w:val="20"/>
              </w:rPr>
              <w:t>Förbättrade resultat i grundskolan</w:t>
            </w:r>
            <w:r>
              <w:rPr>
                <w:sz w:val="20"/>
              </w:rPr>
              <w:t xml:space="preserve"> (U 2012:04)</w:t>
            </w:r>
          </w:p>
        </w:tc>
        <w:tc>
          <w:tcPr>
            <w:tcW w:w="1333" w:type="dxa"/>
            <w:tcMar>
              <w:bottom w:w="100" w:type="dxa"/>
            </w:tcMar>
          </w:tcPr>
          <w:p w:rsidR="00037DCF" w:rsidRPr="00B9445F" w:rsidRDefault="00037DCF" w:rsidP="0007545F">
            <w:pPr>
              <w:tabs>
                <w:tab w:val="left" w:pos="268"/>
              </w:tabs>
              <w:ind w:left="268"/>
              <w:rPr>
                <w:sz w:val="20"/>
              </w:rPr>
            </w:pPr>
            <w:r>
              <w:rPr>
                <w:sz w:val="20"/>
              </w:rPr>
              <w:t>U 18</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2012:54</w:t>
            </w:r>
          </w:p>
        </w:tc>
        <w:tc>
          <w:tcPr>
            <w:tcW w:w="3384" w:type="dxa"/>
            <w:tcMar>
              <w:bottom w:w="100" w:type="dxa"/>
            </w:tcMar>
          </w:tcPr>
          <w:p w:rsidR="00037DCF" w:rsidRPr="00B9445F" w:rsidRDefault="00037DCF" w:rsidP="0007545F">
            <w:pPr>
              <w:rPr>
                <w:sz w:val="20"/>
              </w:rPr>
            </w:pPr>
            <w:r w:rsidRPr="00B9445F">
              <w:rPr>
                <w:sz w:val="20"/>
              </w:rPr>
              <w:t>Förskoleplats i tid</w:t>
            </w:r>
            <w:r>
              <w:rPr>
                <w:sz w:val="20"/>
              </w:rPr>
              <w:t xml:space="preserve"> (U 2012:05)</w:t>
            </w:r>
          </w:p>
        </w:tc>
        <w:tc>
          <w:tcPr>
            <w:tcW w:w="1333" w:type="dxa"/>
            <w:tcMar>
              <w:bottom w:w="100" w:type="dxa"/>
            </w:tcMar>
          </w:tcPr>
          <w:p w:rsidR="00037DCF" w:rsidRPr="00B9445F" w:rsidRDefault="00037DCF" w:rsidP="0007545F">
            <w:pPr>
              <w:tabs>
                <w:tab w:val="left" w:pos="268"/>
              </w:tabs>
              <w:ind w:left="268"/>
              <w:rPr>
                <w:sz w:val="20"/>
              </w:rPr>
            </w:pPr>
            <w:r>
              <w:rPr>
                <w:sz w:val="20"/>
              </w:rPr>
              <w:t>U 19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2012:55</w:t>
            </w:r>
          </w:p>
        </w:tc>
        <w:tc>
          <w:tcPr>
            <w:tcW w:w="3384" w:type="dxa"/>
            <w:tcMar>
              <w:bottom w:w="100" w:type="dxa"/>
            </w:tcMar>
          </w:tcPr>
          <w:p w:rsidR="00037DCF" w:rsidRPr="00B9445F" w:rsidRDefault="00037DCF" w:rsidP="0007545F">
            <w:pPr>
              <w:rPr>
                <w:sz w:val="20"/>
              </w:rPr>
            </w:pPr>
            <w:r w:rsidRPr="00B9445F">
              <w:rPr>
                <w:sz w:val="20"/>
              </w:rPr>
              <w:t>Inrättandet av Universitetskanslers</w:t>
            </w:r>
            <w:r>
              <w:rPr>
                <w:sz w:val="20"/>
              </w:rPr>
              <w:softHyphen/>
            </w:r>
            <w:r w:rsidRPr="00B9445F">
              <w:rPr>
                <w:sz w:val="20"/>
              </w:rPr>
              <w:t>ämbetet</w:t>
            </w:r>
            <w:r>
              <w:rPr>
                <w:sz w:val="20"/>
              </w:rPr>
              <w:t xml:space="preserve"> (U 2012:06)</w:t>
            </w:r>
          </w:p>
        </w:tc>
        <w:tc>
          <w:tcPr>
            <w:tcW w:w="1333" w:type="dxa"/>
            <w:tcMar>
              <w:bottom w:w="100" w:type="dxa"/>
            </w:tcMar>
          </w:tcPr>
          <w:p w:rsidR="00037DCF" w:rsidRPr="00B9445F" w:rsidRDefault="00037DCF" w:rsidP="0007545F">
            <w:pPr>
              <w:tabs>
                <w:tab w:val="left" w:pos="268"/>
              </w:tabs>
              <w:ind w:left="268"/>
              <w:rPr>
                <w:sz w:val="20"/>
              </w:rPr>
            </w:pPr>
            <w:r>
              <w:rPr>
                <w:sz w:val="20"/>
              </w:rPr>
              <w:t>U 20</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2012:56</w:t>
            </w:r>
          </w:p>
        </w:tc>
        <w:tc>
          <w:tcPr>
            <w:tcW w:w="3384" w:type="dxa"/>
            <w:tcMar>
              <w:bottom w:w="100" w:type="dxa"/>
            </w:tcMar>
          </w:tcPr>
          <w:p w:rsidR="00037DCF" w:rsidRPr="00B9445F" w:rsidRDefault="00037DCF" w:rsidP="0007545F">
            <w:pPr>
              <w:rPr>
                <w:sz w:val="20"/>
              </w:rPr>
            </w:pPr>
            <w:r w:rsidRPr="00B9445F">
              <w:rPr>
                <w:sz w:val="20"/>
              </w:rPr>
              <w:t>Inrättandet av Universitets- och högskolerådet</w:t>
            </w:r>
            <w:r>
              <w:rPr>
                <w:sz w:val="20"/>
              </w:rPr>
              <w:t xml:space="preserve"> (U 2012:07)</w:t>
            </w:r>
          </w:p>
        </w:tc>
        <w:tc>
          <w:tcPr>
            <w:tcW w:w="1333" w:type="dxa"/>
            <w:tcMar>
              <w:bottom w:w="100" w:type="dxa"/>
            </w:tcMar>
          </w:tcPr>
          <w:p w:rsidR="00037DCF" w:rsidRPr="00B9445F" w:rsidRDefault="00037DCF" w:rsidP="0007545F">
            <w:pPr>
              <w:tabs>
                <w:tab w:val="left" w:pos="268"/>
              </w:tabs>
              <w:ind w:left="268"/>
              <w:rPr>
                <w:sz w:val="20"/>
              </w:rPr>
            </w:pPr>
            <w:r>
              <w:rPr>
                <w:sz w:val="20"/>
              </w:rPr>
              <w:t>U 21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2012:70</w:t>
            </w:r>
          </w:p>
        </w:tc>
        <w:tc>
          <w:tcPr>
            <w:tcW w:w="3384" w:type="dxa"/>
            <w:tcMar>
              <w:bottom w:w="100" w:type="dxa"/>
            </w:tcMar>
          </w:tcPr>
          <w:p w:rsidR="00037DCF" w:rsidRPr="00B9445F" w:rsidRDefault="00037DCF" w:rsidP="0007545F">
            <w:pPr>
              <w:rPr>
                <w:sz w:val="20"/>
              </w:rPr>
            </w:pPr>
            <w:r w:rsidRPr="00B9445F">
              <w:rPr>
                <w:sz w:val="20"/>
              </w:rPr>
              <w:t>Utveckling av arbetet med unga som varken arbetar eller studerar</w:t>
            </w:r>
            <w:r>
              <w:rPr>
                <w:sz w:val="20"/>
              </w:rPr>
              <w:t xml:space="preserve"> (U 2012:08)</w:t>
            </w:r>
          </w:p>
        </w:tc>
        <w:tc>
          <w:tcPr>
            <w:tcW w:w="1333" w:type="dxa"/>
            <w:tcMar>
              <w:bottom w:w="100" w:type="dxa"/>
            </w:tcMar>
          </w:tcPr>
          <w:p w:rsidR="00037DCF" w:rsidRPr="00B9445F" w:rsidRDefault="00037DCF" w:rsidP="0007545F">
            <w:pPr>
              <w:tabs>
                <w:tab w:val="left" w:pos="268"/>
              </w:tabs>
              <w:ind w:left="268"/>
              <w:rPr>
                <w:sz w:val="20"/>
              </w:rPr>
            </w:pPr>
            <w:r>
              <w:rPr>
                <w:sz w:val="20"/>
              </w:rPr>
              <w:t>U 22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2012:74</w:t>
            </w:r>
          </w:p>
        </w:tc>
        <w:tc>
          <w:tcPr>
            <w:tcW w:w="3384" w:type="dxa"/>
            <w:tcMar>
              <w:bottom w:w="100" w:type="dxa"/>
            </w:tcMar>
          </w:tcPr>
          <w:p w:rsidR="00037DCF" w:rsidRPr="00B9445F" w:rsidRDefault="00037DCF" w:rsidP="0007545F">
            <w:pPr>
              <w:rPr>
                <w:sz w:val="20"/>
              </w:rPr>
            </w:pPr>
            <w:r w:rsidRPr="00B9445F">
              <w:rPr>
                <w:sz w:val="20"/>
              </w:rPr>
              <w:t>Tilläggsdirektiv till Högskole-myndighets- och programkontors-utredningen (U 2011:03)</w:t>
            </w:r>
          </w:p>
        </w:tc>
        <w:tc>
          <w:tcPr>
            <w:tcW w:w="1333" w:type="dxa"/>
            <w:tcMar>
              <w:bottom w:w="100" w:type="dxa"/>
            </w:tcMar>
          </w:tcPr>
          <w:p w:rsidR="00037DCF" w:rsidRPr="00B9445F" w:rsidRDefault="00037DCF" w:rsidP="0007545F">
            <w:pPr>
              <w:tabs>
                <w:tab w:val="left" w:pos="268"/>
              </w:tabs>
              <w:ind w:left="268"/>
              <w:rPr>
                <w:sz w:val="20"/>
              </w:rPr>
            </w:pPr>
            <w:r>
              <w:rPr>
                <w:sz w:val="20"/>
              </w:rPr>
              <w:t>U 6</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2012:82</w:t>
            </w:r>
          </w:p>
        </w:tc>
        <w:tc>
          <w:tcPr>
            <w:tcW w:w="3384" w:type="dxa"/>
            <w:tcMar>
              <w:bottom w:w="100" w:type="dxa"/>
            </w:tcMar>
          </w:tcPr>
          <w:p w:rsidR="00037DCF" w:rsidRPr="00B9445F" w:rsidRDefault="00037DCF" w:rsidP="0007545F">
            <w:pPr>
              <w:rPr>
                <w:sz w:val="20"/>
              </w:rPr>
            </w:pPr>
            <w:r w:rsidRPr="00B9445F">
              <w:rPr>
                <w:sz w:val="20"/>
              </w:rPr>
              <w:t>Tilläggsdirektiv till utredningen om ökad valfrihet och individuell anpassning av utbildning i svenska för invandrare (U 2011:05)</w:t>
            </w:r>
          </w:p>
        </w:tc>
        <w:tc>
          <w:tcPr>
            <w:tcW w:w="1333" w:type="dxa"/>
            <w:tcMar>
              <w:bottom w:w="100" w:type="dxa"/>
            </w:tcMar>
          </w:tcPr>
          <w:p w:rsidR="00037DCF" w:rsidRPr="00B9445F" w:rsidRDefault="00037DCF" w:rsidP="0007545F">
            <w:pPr>
              <w:tabs>
                <w:tab w:val="left" w:pos="268"/>
              </w:tabs>
              <w:ind w:left="268"/>
              <w:rPr>
                <w:sz w:val="20"/>
              </w:rPr>
            </w:pPr>
            <w:r>
              <w:rPr>
                <w:sz w:val="20"/>
              </w:rPr>
              <w:t>U 8</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2012:84</w:t>
            </w:r>
          </w:p>
        </w:tc>
        <w:tc>
          <w:tcPr>
            <w:tcW w:w="3384" w:type="dxa"/>
            <w:tcMar>
              <w:bottom w:w="100" w:type="dxa"/>
            </w:tcMar>
          </w:tcPr>
          <w:p w:rsidR="00037DCF" w:rsidRPr="00B9445F" w:rsidRDefault="00037DCF" w:rsidP="0007545F">
            <w:pPr>
              <w:rPr>
                <w:sz w:val="20"/>
              </w:rPr>
            </w:pPr>
            <w:r w:rsidRPr="00B9445F">
              <w:rPr>
                <w:sz w:val="20"/>
              </w:rPr>
              <w:t>Utvärdering av effekterna av kommunaliseringen av skolväsendet</w:t>
            </w:r>
            <w:r>
              <w:rPr>
                <w:sz w:val="20"/>
              </w:rPr>
              <w:t xml:space="preserve"> (U 2012:09)</w:t>
            </w:r>
          </w:p>
        </w:tc>
        <w:tc>
          <w:tcPr>
            <w:tcW w:w="1333" w:type="dxa"/>
            <w:tcMar>
              <w:bottom w:w="100" w:type="dxa"/>
            </w:tcMar>
          </w:tcPr>
          <w:p w:rsidR="00037DCF" w:rsidRPr="00B9445F" w:rsidRDefault="00037DCF" w:rsidP="0007545F">
            <w:pPr>
              <w:tabs>
                <w:tab w:val="left" w:pos="268"/>
              </w:tabs>
              <w:ind w:left="268"/>
              <w:rPr>
                <w:sz w:val="20"/>
              </w:rPr>
            </w:pPr>
            <w:r>
              <w:rPr>
                <w:sz w:val="20"/>
              </w:rPr>
              <w:t>U 23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2012:87</w:t>
            </w:r>
          </w:p>
        </w:tc>
        <w:tc>
          <w:tcPr>
            <w:tcW w:w="3384" w:type="dxa"/>
            <w:tcMar>
              <w:bottom w:w="100" w:type="dxa"/>
            </w:tcMar>
          </w:tcPr>
          <w:p w:rsidR="00037DCF" w:rsidRPr="00B9445F" w:rsidRDefault="00037DCF" w:rsidP="0007545F">
            <w:pPr>
              <w:rPr>
                <w:sz w:val="20"/>
              </w:rPr>
            </w:pPr>
            <w:r w:rsidRPr="00B9445F">
              <w:rPr>
                <w:sz w:val="20"/>
              </w:rPr>
              <w:t>Tilläggsdirektiv till Barns säkerhet i förskolan (U 2012:03)</w:t>
            </w:r>
          </w:p>
        </w:tc>
        <w:tc>
          <w:tcPr>
            <w:tcW w:w="1333" w:type="dxa"/>
            <w:tcMar>
              <w:bottom w:w="100" w:type="dxa"/>
            </w:tcMar>
          </w:tcPr>
          <w:p w:rsidR="00037DCF" w:rsidRPr="00B9445F" w:rsidRDefault="00037DCF" w:rsidP="0007545F">
            <w:pPr>
              <w:tabs>
                <w:tab w:val="left" w:pos="268"/>
              </w:tabs>
              <w:ind w:left="268"/>
              <w:rPr>
                <w:sz w:val="20"/>
              </w:rPr>
            </w:pPr>
            <w:r>
              <w:rPr>
                <w:sz w:val="20"/>
              </w:rPr>
              <w:t>U 17</w:t>
            </w:r>
          </w:p>
        </w:tc>
      </w:tr>
      <w:tr w:rsidR="00037DCF" w:rsidRPr="00FD04A6" w:rsidTr="0007545F">
        <w:trPr>
          <w:cantSplit/>
        </w:trPr>
        <w:tc>
          <w:tcPr>
            <w:tcW w:w="1168" w:type="dxa"/>
            <w:tcMar>
              <w:bottom w:w="100" w:type="dxa"/>
            </w:tcMar>
          </w:tcPr>
          <w:p w:rsidR="00037DCF" w:rsidRPr="00FD04A6" w:rsidRDefault="00037DCF" w:rsidP="0095597F">
            <w:pPr>
              <w:spacing w:before="120"/>
              <w:rPr>
                <w:sz w:val="20"/>
              </w:rPr>
            </w:pPr>
            <w:r w:rsidRPr="00FD04A6">
              <w:rPr>
                <w:sz w:val="20"/>
              </w:rPr>
              <w:lastRenderedPageBreak/>
              <w:t>2012:97</w:t>
            </w:r>
          </w:p>
        </w:tc>
        <w:tc>
          <w:tcPr>
            <w:tcW w:w="3384" w:type="dxa"/>
            <w:tcMar>
              <w:bottom w:w="100" w:type="dxa"/>
            </w:tcMar>
          </w:tcPr>
          <w:p w:rsidR="00037DCF" w:rsidRPr="00FD04A6" w:rsidRDefault="00037DCF" w:rsidP="0095597F">
            <w:pPr>
              <w:spacing w:before="120"/>
              <w:rPr>
                <w:sz w:val="20"/>
              </w:rPr>
            </w:pPr>
            <w:r w:rsidRPr="00FD04A6">
              <w:rPr>
                <w:sz w:val="20"/>
              </w:rPr>
              <w:t>Män och jämställdhet</w:t>
            </w:r>
            <w:r>
              <w:rPr>
                <w:sz w:val="20"/>
              </w:rPr>
              <w:t xml:space="preserve"> (U 2012:10)</w:t>
            </w:r>
          </w:p>
        </w:tc>
        <w:tc>
          <w:tcPr>
            <w:tcW w:w="1333" w:type="dxa"/>
            <w:tcMar>
              <w:bottom w:w="100" w:type="dxa"/>
            </w:tcMar>
          </w:tcPr>
          <w:p w:rsidR="00037DCF" w:rsidRPr="00FD04A6" w:rsidRDefault="00037DCF" w:rsidP="0095597F">
            <w:pPr>
              <w:tabs>
                <w:tab w:val="left" w:pos="268"/>
              </w:tabs>
              <w:spacing w:before="120"/>
              <w:ind w:left="268"/>
              <w:rPr>
                <w:sz w:val="20"/>
              </w:rPr>
            </w:pPr>
            <w:r>
              <w:rPr>
                <w:sz w:val="20"/>
              </w:rPr>
              <w:t>U 24</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2012:100</w:t>
            </w:r>
          </w:p>
        </w:tc>
        <w:tc>
          <w:tcPr>
            <w:tcW w:w="3384" w:type="dxa"/>
            <w:tcMar>
              <w:bottom w:w="100" w:type="dxa"/>
            </w:tcMar>
          </w:tcPr>
          <w:p w:rsidR="00037DCF" w:rsidRPr="00FD04A6" w:rsidRDefault="00037DCF" w:rsidP="0007545F">
            <w:pPr>
              <w:rPr>
                <w:sz w:val="20"/>
              </w:rPr>
            </w:pPr>
            <w:r w:rsidRPr="00FD04A6">
              <w:rPr>
                <w:sz w:val="20"/>
              </w:rPr>
              <w:t>Tilläggsdirektiv till utredningen om förskoleplats i tid (U 2012:05)</w:t>
            </w:r>
          </w:p>
        </w:tc>
        <w:tc>
          <w:tcPr>
            <w:tcW w:w="1333" w:type="dxa"/>
            <w:tcMar>
              <w:bottom w:w="100" w:type="dxa"/>
            </w:tcMar>
          </w:tcPr>
          <w:p w:rsidR="00037DCF" w:rsidRPr="00FD04A6" w:rsidRDefault="00037DCF" w:rsidP="0007545F">
            <w:pPr>
              <w:tabs>
                <w:tab w:val="left" w:pos="268"/>
              </w:tabs>
              <w:ind w:left="268"/>
              <w:rPr>
                <w:sz w:val="20"/>
              </w:rPr>
            </w:pPr>
            <w:r>
              <w:rPr>
                <w:sz w:val="20"/>
              </w:rPr>
              <w:t>U 19</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2012:101</w:t>
            </w:r>
          </w:p>
        </w:tc>
        <w:tc>
          <w:tcPr>
            <w:tcW w:w="3384" w:type="dxa"/>
            <w:tcMar>
              <w:bottom w:w="100" w:type="dxa"/>
            </w:tcMar>
          </w:tcPr>
          <w:p w:rsidR="00037DCF" w:rsidRPr="00FD04A6" w:rsidRDefault="00037DCF" w:rsidP="0007545F">
            <w:pPr>
              <w:rPr>
                <w:sz w:val="20"/>
              </w:rPr>
            </w:pPr>
            <w:r w:rsidRPr="00FD04A6">
              <w:rPr>
                <w:sz w:val="20"/>
              </w:rPr>
              <w:t>Tilläggsdirektiv till kommittén om regler och villkor för fristående skolor m.m. (U 2011:04)</w:t>
            </w:r>
          </w:p>
        </w:tc>
        <w:tc>
          <w:tcPr>
            <w:tcW w:w="1333" w:type="dxa"/>
            <w:tcMar>
              <w:bottom w:w="100" w:type="dxa"/>
            </w:tcMar>
          </w:tcPr>
          <w:p w:rsidR="00037DCF" w:rsidRPr="00FD04A6" w:rsidRDefault="00037DCF" w:rsidP="0007545F">
            <w:pPr>
              <w:tabs>
                <w:tab w:val="left" w:pos="268"/>
              </w:tabs>
              <w:ind w:left="268"/>
              <w:rPr>
                <w:sz w:val="20"/>
              </w:rPr>
            </w:pPr>
            <w:r>
              <w:rPr>
                <w:sz w:val="20"/>
              </w:rPr>
              <w:t>U 7</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2012:111</w:t>
            </w:r>
          </w:p>
        </w:tc>
        <w:tc>
          <w:tcPr>
            <w:tcW w:w="3384" w:type="dxa"/>
            <w:tcMar>
              <w:bottom w:w="100" w:type="dxa"/>
            </w:tcMar>
          </w:tcPr>
          <w:p w:rsidR="00037DCF" w:rsidRPr="00FD04A6" w:rsidRDefault="00037DCF" w:rsidP="0007545F">
            <w:pPr>
              <w:rPr>
                <w:sz w:val="20"/>
              </w:rPr>
            </w:pPr>
            <w:r w:rsidRPr="00FD04A6">
              <w:rPr>
                <w:sz w:val="20"/>
              </w:rPr>
              <w:t>Tilläggsdirektiv till Utredningen om inrättandet av Universitets- och högskolerådet (U 2012:07)</w:t>
            </w:r>
          </w:p>
        </w:tc>
        <w:tc>
          <w:tcPr>
            <w:tcW w:w="1333" w:type="dxa"/>
            <w:tcMar>
              <w:bottom w:w="100" w:type="dxa"/>
            </w:tcMar>
          </w:tcPr>
          <w:p w:rsidR="00037DCF" w:rsidRPr="00FD04A6" w:rsidRDefault="00037DCF" w:rsidP="0007545F">
            <w:pPr>
              <w:tabs>
                <w:tab w:val="left" w:pos="268"/>
              </w:tabs>
              <w:ind w:left="268"/>
              <w:rPr>
                <w:sz w:val="20"/>
              </w:rPr>
            </w:pPr>
            <w:r>
              <w:rPr>
                <w:sz w:val="20"/>
              </w:rPr>
              <w:t>U 21</w:t>
            </w:r>
          </w:p>
        </w:tc>
      </w:tr>
      <w:tr w:rsidR="00037DCF" w:rsidRPr="00FD04A6" w:rsidTr="0007545F">
        <w:trPr>
          <w:cantSplit/>
        </w:trPr>
        <w:tc>
          <w:tcPr>
            <w:tcW w:w="1168" w:type="dxa"/>
            <w:tcMar>
              <w:bottom w:w="100" w:type="dxa"/>
            </w:tcMar>
          </w:tcPr>
          <w:p w:rsidR="00037DCF" w:rsidRPr="00FD04A6" w:rsidRDefault="00037DCF" w:rsidP="0007545F">
            <w:pPr>
              <w:spacing w:before="120"/>
              <w:rPr>
                <w:sz w:val="20"/>
              </w:rPr>
            </w:pPr>
            <w:r w:rsidRPr="00FD04A6">
              <w:rPr>
                <w:sz w:val="20"/>
              </w:rPr>
              <w:t>2012:112</w:t>
            </w:r>
          </w:p>
        </w:tc>
        <w:tc>
          <w:tcPr>
            <w:tcW w:w="3384" w:type="dxa"/>
            <w:tcMar>
              <w:bottom w:w="100" w:type="dxa"/>
            </w:tcMar>
          </w:tcPr>
          <w:p w:rsidR="00037DCF" w:rsidRPr="00FD04A6" w:rsidRDefault="00037DCF" w:rsidP="0007545F">
            <w:pPr>
              <w:spacing w:before="120"/>
              <w:rPr>
                <w:sz w:val="20"/>
              </w:rPr>
            </w:pPr>
            <w:r w:rsidRPr="00FD04A6">
              <w:rPr>
                <w:sz w:val="20"/>
              </w:rPr>
              <w:t>Avveckling av myndigheter inom utbildningsområdet m.m.</w:t>
            </w:r>
            <w:r>
              <w:rPr>
                <w:sz w:val="20"/>
              </w:rPr>
              <w:t xml:space="preserve"> (U 2012:11)</w:t>
            </w:r>
          </w:p>
        </w:tc>
        <w:tc>
          <w:tcPr>
            <w:tcW w:w="1333" w:type="dxa"/>
            <w:tcMar>
              <w:bottom w:w="100" w:type="dxa"/>
            </w:tcMar>
          </w:tcPr>
          <w:p w:rsidR="00037DCF" w:rsidRPr="00FD04A6" w:rsidRDefault="00037DCF" w:rsidP="0007545F">
            <w:pPr>
              <w:tabs>
                <w:tab w:val="left" w:pos="268"/>
              </w:tabs>
              <w:spacing w:before="120"/>
              <w:ind w:left="268"/>
              <w:rPr>
                <w:sz w:val="20"/>
              </w:rPr>
            </w:pPr>
            <w:r>
              <w:rPr>
                <w:sz w:val="20"/>
              </w:rPr>
              <w:t>U 25</w:t>
            </w:r>
          </w:p>
        </w:tc>
      </w:tr>
      <w:tr w:rsidR="00037DCF" w:rsidRPr="00377CB9" w:rsidTr="0007545F">
        <w:trPr>
          <w:cantSplit/>
        </w:trPr>
        <w:tc>
          <w:tcPr>
            <w:tcW w:w="1168" w:type="dxa"/>
            <w:tcMar>
              <w:bottom w:w="100" w:type="dxa"/>
            </w:tcMar>
          </w:tcPr>
          <w:p w:rsidR="00037DCF" w:rsidRPr="00377CB9" w:rsidRDefault="00037DCF" w:rsidP="0007545F">
            <w:pPr>
              <w:rPr>
                <w:sz w:val="20"/>
              </w:rPr>
            </w:pPr>
            <w:r>
              <w:rPr>
                <w:sz w:val="20"/>
              </w:rPr>
              <w:t>2012:117</w:t>
            </w:r>
          </w:p>
        </w:tc>
        <w:tc>
          <w:tcPr>
            <w:tcW w:w="3384" w:type="dxa"/>
            <w:tcMar>
              <w:bottom w:w="100" w:type="dxa"/>
            </w:tcMar>
          </w:tcPr>
          <w:p w:rsidR="00037DCF" w:rsidRPr="00377CB9" w:rsidRDefault="00037DCF" w:rsidP="0007545F">
            <w:pPr>
              <w:rPr>
                <w:sz w:val="20"/>
              </w:rPr>
            </w:pPr>
            <w:r w:rsidRPr="009C065D">
              <w:rPr>
                <w:sz w:val="20"/>
              </w:rPr>
              <w:t>Tilläggsdirektiv till utredningen om översyn av den kommunala vuxen</w:t>
            </w:r>
            <w:r>
              <w:rPr>
                <w:sz w:val="20"/>
              </w:rPr>
              <w:softHyphen/>
            </w:r>
            <w:r w:rsidRPr="009C065D">
              <w:rPr>
                <w:sz w:val="20"/>
              </w:rPr>
              <w:t>utbild</w:t>
            </w:r>
            <w:r>
              <w:rPr>
                <w:sz w:val="20"/>
              </w:rPr>
              <w:t>ningen på grundläggande nivå (U 2011:07</w:t>
            </w:r>
            <w:r w:rsidRPr="009C065D">
              <w:rPr>
                <w:sz w:val="20"/>
              </w:rPr>
              <w:t>)</w:t>
            </w:r>
          </w:p>
        </w:tc>
        <w:tc>
          <w:tcPr>
            <w:tcW w:w="1333" w:type="dxa"/>
            <w:tcMar>
              <w:bottom w:w="100" w:type="dxa"/>
            </w:tcMar>
          </w:tcPr>
          <w:p w:rsidR="00037DCF" w:rsidRPr="00377CB9" w:rsidRDefault="00037DCF" w:rsidP="0007545F">
            <w:pPr>
              <w:tabs>
                <w:tab w:val="left" w:pos="268"/>
              </w:tabs>
              <w:ind w:left="268"/>
              <w:rPr>
                <w:sz w:val="20"/>
              </w:rPr>
            </w:pPr>
            <w:r>
              <w:rPr>
                <w:sz w:val="20"/>
              </w:rPr>
              <w:t>U 10</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2012:119</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Utredningen om en förändrad läkarutbildning (U 2011:10)</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U 13</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2012:121</w:t>
            </w:r>
          </w:p>
        </w:tc>
        <w:tc>
          <w:tcPr>
            <w:tcW w:w="3384" w:type="dxa"/>
            <w:shd w:val="clear" w:color="auto" w:fill="auto"/>
            <w:tcMar>
              <w:bottom w:w="100" w:type="dxa"/>
            </w:tcMar>
          </w:tcPr>
          <w:p w:rsidR="00037DCF" w:rsidRPr="008D26B3" w:rsidRDefault="00037DCF" w:rsidP="0007545F">
            <w:pPr>
              <w:rPr>
                <w:sz w:val="20"/>
              </w:rPr>
            </w:pPr>
            <w:r w:rsidRPr="008D26B3">
              <w:rPr>
                <w:sz w:val="20"/>
              </w:rPr>
              <w:t>Inrättandet av en ny högskola som omfattar verksamheterna vid tre konstnärliga högskolor i Stockholm</w:t>
            </w:r>
            <w:r>
              <w:rPr>
                <w:sz w:val="20"/>
              </w:rPr>
              <w:t xml:space="preserve"> (U 2012:12)</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U 26</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2012:130</w:t>
            </w:r>
          </w:p>
        </w:tc>
        <w:tc>
          <w:tcPr>
            <w:tcW w:w="3384" w:type="dxa"/>
            <w:shd w:val="clear" w:color="auto" w:fill="auto"/>
            <w:tcMar>
              <w:bottom w:w="100" w:type="dxa"/>
            </w:tcMar>
          </w:tcPr>
          <w:p w:rsidR="00037DCF" w:rsidRPr="008D26B3" w:rsidRDefault="00037DCF" w:rsidP="0007545F">
            <w:pPr>
              <w:rPr>
                <w:sz w:val="20"/>
              </w:rPr>
            </w:pPr>
            <w:r w:rsidRPr="008D26B3">
              <w:rPr>
                <w:sz w:val="20"/>
              </w:rPr>
              <w:t>Tillä</w:t>
            </w:r>
            <w:r>
              <w:rPr>
                <w:sz w:val="20"/>
              </w:rPr>
              <w:t>ggsdirektiv till Sfi-pengs</w:t>
            </w:r>
            <w:r>
              <w:rPr>
                <w:sz w:val="20"/>
              </w:rPr>
              <w:softHyphen/>
            </w:r>
            <w:r w:rsidRPr="008D26B3">
              <w:rPr>
                <w:sz w:val="20"/>
              </w:rPr>
              <w:t>utred</w:t>
            </w:r>
            <w:r>
              <w:rPr>
                <w:sz w:val="20"/>
              </w:rPr>
              <w:softHyphen/>
            </w:r>
            <w:r w:rsidRPr="008D26B3">
              <w:rPr>
                <w:sz w:val="20"/>
              </w:rPr>
              <w:t>ningen (U 2011:05)</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U 8</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br w:type="page"/>
            </w:r>
            <w:r w:rsidRPr="002D536C">
              <w:rPr>
                <w:b/>
                <w:sz w:val="20"/>
                <w:lang w:eastAsia="sv-SE"/>
              </w:rPr>
              <w:t>Landsbygdsdepartementet</w:t>
            </w:r>
          </w:p>
        </w:tc>
      </w:tr>
      <w:tr w:rsidR="00037DCF" w:rsidRPr="00B9445F" w:rsidTr="0007545F">
        <w:trPr>
          <w:cantSplit/>
        </w:trPr>
        <w:tc>
          <w:tcPr>
            <w:tcW w:w="1168" w:type="dxa"/>
            <w:tcMar>
              <w:bottom w:w="100" w:type="dxa"/>
            </w:tcMar>
          </w:tcPr>
          <w:p w:rsidR="00037DCF" w:rsidRPr="00B9445F" w:rsidRDefault="00037DCF" w:rsidP="0007545F">
            <w:pPr>
              <w:spacing w:before="120"/>
              <w:rPr>
                <w:sz w:val="20"/>
              </w:rPr>
            </w:pPr>
            <w:r w:rsidRPr="00B9445F">
              <w:rPr>
                <w:sz w:val="20"/>
              </w:rPr>
              <w:t>2012:75</w:t>
            </w:r>
          </w:p>
        </w:tc>
        <w:tc>
          <w:tcPr>
            <w:tcW w:w="3384" w:type="dxa"/>
            <w:tcMar>
              <w:bottom w:w="100" w:type="dxa"/>
            </w:tcMar>
          </w:tcPr>
          <w:p w:rsidR="00037DCF" w:rsidRPr="00B9445F" w:rsidRDefault="00037DCF" w:rsidP="0007545F">
            <w:pPr>
              <w:spacing w:before="120"/>
              <w:rPr>
                <w:sz w:val="20"/>
              </w:rPr>
            </w:pPr>
            <w:r w:rsidRPr="00B9445F">
              <w:rPr>
                <w:sz w:val="20"/>
              </w:rPr>
              <w:t>Tilläggsdirektiv till utredningen Miljöbestämmelser för jordbruks-företag och djurhållning (L 2011:02)</w:t>
            </w:r>
          </w:p>
        </w:tc>
        <w:tc>
          <w:tcPr>
            <w:tcW w:w="1333" w:type="dxa"/>
            <w:tcMar>
              <w:bottom w:w="100" w:type="dxa"/>
            </w:tcMar>
          </w:tcPr>
          <w:p w:rsidR="00037DCF" w:rsidRPr="00B9445F" w:rsidRDefault="00037DCF" w:rsidP="0007545F">
            <w:pPr>
              <w:tabs>
                <w:tab w:val="left" w:pos="268"/>
              </w:tabs>
              <w:spacing w:before="120"/>
              <w:ind w:left="268"/>
              <w:rPr>
                <w:sz w:val="20"/>
              </w:rPr>
            </w:pPr>
            <w:r>
              <w:rPr>
                <w:sz w:val="20"/>
              </w:rPr>
              <w:t>L 2</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2012:77</w:t>
            </w:r>
          </w:p>
        </w:tc>
        <w:tc>
          <w:tcPr>
            <w:tcW w:w="3384" w:type="dxa"/>
            <w:tcMar>
              <w:bottom w:w="100" w:type="dxa"/>
            </w:tcMar>
          </w:tcPr>
          <w:p w:rsidR="00037DCF" w:rsidRPr="00B9445F" w:rsidRDefault="00037DCF" w:rsidP="0007545F">
            <w:pPr>
              <w:rPr>
                <w:sz w:val="20"/>
              </w:rPr>
            </w:pPr>
            <w:r w:rsidRPr="00B9445F">
              <w:rPr>
                <w:sz w:val="20"/>
              </w:rPr>
              <w:t>Översyn av jaktlagstiftningen m.m.</w:t>
            </w:r>
            <w:r>
              <w:rPr>
                <w:sz w:val="20"/>
              </w:rPr>
              <w:t xml:space="preserve"> (L 2012:01)</w:t>
            </w:r>
          </w:p>
        </w:tc>
        <w:tc>
          <w:tcPr>
            <w:tcW w:w="1333" w:type="dxa"/>
            <w:tcMar>
              <w:bottom w:w="100" w:type="dxa"/>
            </w:tcMar>
          </w:tcPr>
          <w:p w:rsidR="00037DCF" w:rsidRPr="00B9445F" w:rsidRDefault="00037DCF" w:rsidP="0007545F">
            <w:pPr>
              <w:tabs>
                <w:tab w:val="left" w:pos="268"/>
              </w:tabs>
              <w:ind w:left="268"/>
              <w:rPr>
                <w:sz w:val="20"/>
              </w:rPr>
            </w:pPr>
            <w:r>
              <w:rPr>
                <w:sz w:val="20"/>
              </w:rPr>
              <w:t>L 3</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t>Miljödepartementet</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2012:29</w:t>
            </w:r>
          </w:p>
        </w:tc>
        <w:tc>
          <w:tcPr>
            <w:tcW w:w="3384" w:type="dxa"/>
            <w:tcMar>
              <w:bottom w:w="100" w:type="dxa"/>
            </w:tcMar>
          </w:tcPr>
          <w:p w:rsidR="00037DCF" w:rsidRPr="00FC201D" w:rsidRDefault="00037DCF" w:rsidP="0007545F">
            <w:pPr>
              <w:rPr>
                <w:sz w:val="20"/>
              </w:rPr>
            </w:pPr>
            <w:r w:rsidRPr="00FC201D">
              <w:rPr>
                <w:sz w:val="20"/>
              </w:rPr>
              <w:t>Vattenverksamheter</w:t>
            </w:r>
            <w:r>
              <w:rPr>
                <w:sz w:val="20"/>
              </w:rPr>
              <w:t xml:space="preserve"> (M 2012:01)</w:t>
            </w:r>
          </w:p>
        </w:tc>
        <w:tc>
          <w:tcPr>
            <w:tcW w:w="1333" w:type="dxa"/>
            <w:tcMar>
              <w:bottom w:w="100" w:type="dxa"/>
            </w:tcMar>
          </w:tcPr>
          <w:p w:rsidR="00037DCF" w:rsidRPr="00FC201D" w:rsidRDefault="00037DCF" w:rsidP="0007545F">
            <w:pPr>
              <w:tabs>
                <w:tab w:val="left" w:pos="268"/>
              </w:tabs>
              <w:ind w:left="268"/>
              <w:rPr>
                <w:sz w:val="20"/>
              </w:rPr>
            </w:pPr>
            <w:r>
              <w:rPr>
                <w:sz w:val="20"/>
              </w:rPr>
              <w:t>M 9</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2012:33</w:t>
            </w:r>
          </w:p>
        </w:tc>
        <w:tc>
          <w:tcPr>
            <w:tcW w:w="3384" w:type="dxa"/>
            <w:tcMar>
              <w:bottom w:w="100" w:type="dxa"/>
            </w:tcMar>
          </w:tcPr>
          <w:p w:rsidR="00037DCF" w:rsidRPr="00FC201D" w:rsidRDefault="00037DCF" w:rsidP="0007545F">
            <w:pPr>
              <w:rPr>
                <w:sz w:val="20"/>
              </w:rPr>
            </w:pPr>
            <w:r w:rsidRPr="00FC201D">
              <w:rPr>
                <w:sz w:val="20"/>
              </w:rPr>
              <w:t>Tilläggsdirektiv till Avfallsutredningen (M 2011:02)</w:t>
            </w:r>
          </w:p>
        </w:tc>
        <w:tc>
          <w:tcPr>
            <w:tcW w:w="1333" w:type="dxa"/>
            <w:tcMar>
              <w:bottom w:w="100" w:type="dxa"/>
            </w:tcMar>
          </w:tcPr>
          <w:p w:rsidR="00037DCF" w:rsidRPr="00FC201D" w:rsidRDefault="00037DCF" w:rsidP="0007545F">
            <w:pPr>
              <w:tabs>
                <w:tab w:val="left" w:pos="268"/>
              </w:tabs>
              <w:ind w:left="268"/>
              <w:rPr>
                <w:sz w:val="20"/>
              </w:rPr>
            </w:pPr>
            <w:r>
              <w:rPr>
                <w:sz w:val="20"/>
              </w:rPr>
              <w:t>M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2012:59</w:t>
            </w:r>
          </w:p>
        </w:tc>
        <w:tc>
          <w:tcPr>
            <w:tcW w:w="3384" w:type="dxa"/>
            <w:tcMar>
              <w:bottom w:w="100" w:type="dxa"/>
            </w:tcMar>
          </w:tcPr>
          <w:p w:rsidR="00037DCF" w:rsidRPr="00B9445F" w:rsidRDefault="00037DCF" w:rsidP="0007545F">
            <w:pPr>
              <w:rPr>
                <w:sz w:val="20"/>
              </w:rPr>
            </w:pPr>
            <w:r w:rsidRPr="00B9445F">
              <w:rPr>
                <w:sz w:val="20"/>
              </w:rPr>
              <w:t>Ersättning vid vissa särskilda fall av rådighetsinskränkningar</w:t>
            </w:r>
            <w:r>
              <w:rPr>
                <w:sz w:val="20"/>
              </w:rPr>
              <w:t xml:space="preserve"> (M 2012:02)</w:t>
            </w:r>
          </w:p>
        </w:tc>
        <w:tc>
          <w:tcPr>
            <w:tcW w:w="1333" w:type="dxa"/>
            <w:tcMar>
              <w:bottom w:w="100" w:type="dxa"/>
            </w:tcMar>
          </w:tcPr>
          <w:p w:rsidR="00037DCF" w:rsidRPr="00B9445F" w:rsidRDefault="00037DCF" w:rsidP="0007545F">
            <w:pPr>
              <w:tabs>
                <w:tab w:val="left" w:pos="268"/>
              </w:tabs>
              <w:ind w:left="268"/>
              <w:rPr>
                <w:sz w:val="20"/>
              </w:rPr>
            </w:pPr>
            <w:r>
              <w:rPr>
                <w:sz w:val="20"/>
              </w:rPr>
              <w:t>M 10</w:t>
            </w:r>
          </w:p>
        </w:tc>
      </w:tr>
      <w:tr w:rsidR="00037DCF" w:rsidRPr="00B9445F" w:rsidTr="0007545F">
        <w:trPr>
          <w:cantSplit/>
        </w:trPr>
        <w:tc>
          <w:tcPr>
            <w:tcW w:w="1168" w:type="dxa"/>
            <w:tcMar>
              <w:bottom w:w="100" w:type="dxa"/>
            </w:tcMar>
          </w:tcPr>
          <w:p w:rsidR="00037DCF" w:rsidRPr="00B9445F" w:rsidRDefault="00037DCF" w:rsidP="0095597F">
            <w:pPr>
              <w:spacing w:before="120"/>
              <w:rPr>
                <w:sz w:val="20"/>
              </w:rPr>
            </w:pPr>
            <w:r w:rsidRPr="00B9445F">
              <w:rPr>
                <w:sz w:val="20"/>
              </w:rPr>
              <w:lastRenderedPageBreak/>
              <w:t>2012:60</w:t>
            </w:r>
          </w:p>
        </w:tc>
        <w:tc>
          <w:tcPr>
            <w:tcW w:w="3384" w:type="dxa"/>
            <w:tcMar>
              <w:bottom w:w="100" w:type="dxa"/>
            </w:tcMar>
          </w:tcPr>
          <w:p w:rsidR="00037DCF" w:rsidRPr="00B9445F" w:rsidRDefault="00037DCF" w:rsidP="0095597F">
            <w:pPr>
              <w:spacing w:before="120"/>
              <w:rPr>
                <w:sz w:val="20"/>
              </w:rPr>
            </w:pPr>
            <w:r w:rsidRPr="00B9445F">
              <w:rPr>
                <w:sz w:val="20"/>
              </w:rPr>
              <w:t>Tilläggsdirektiv till Utredningen om vattenverksamheter (M 2012:01)</w:t>
            </w:r>
          </w:p>
        </w:tc>
        <w:tc>
          <w:tcPr>
            <w:tcW w:w="1333" w:type="dxa"/>
            <w:tcMar>
              <w:bottom w:w="100" w:type="dxa"/>
            </w:tcMar>
          </w:tcPr>
          <w:p w:rsidR="00037DCF" w:rsidRPr="00B9445F" w:rsidRDefault="00037DCF" w:rsidP="0095597F">
            <w:pPr>
              <w:tabs>
                <w:tab w:val="left" w:pos="268"/>
              </w:tabs>
              <w:spacing w:before="120"/>
              <w:ind w:left="268"/>
              <w:rPr>
                <w:sz w:val="20"/>
              </w:rPr>
            </w:pPr>
            <w:r>
              <w:rPr>
                <w:sz w:val="20"/>
              </w:rPr>
              <w:t>M 9</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2012:63</w:t>
            </w:r>
          </w:p>
        </w:tc>
        <w:tc>
          <w:tcPr>
            <w:tcW w:w="3384" w:type="dxa"/>
            <w:tcMar>
              <w:bottom w:w="100" w:type="dxa"/>
            </w:tcMar>
          </w:tcPr>
          <w:p w:rsidR="00037DCF" w:rsidRPr="00B9445F" w:rsidRDefault="00037DCF" w:rsidP="0007545F">
            <w:pPr>
              <w:rPr>
                <w:sz w:val="20"/>
              </w:rPr>
            </w:pPr>
            <w:r w:rsidRPr="00B9445F">
              <w:rPr>
                <w:sz w:val="20"/>
              </w:rPr>
              <w:t>Tilläggsdirektiv till En nationel</w:t>
            </w:r>
            <w:r>
              <w:rPr>
                <w:sz w:val="20"/>
              </w:rPr>
              <w:t>l kommitté för hållbar rovdjurs</w:t>
            </w:r>
            <w:r w:rsidRPr="00B9445F">
              <w:rPr>
                <w:sz w:val="20"/>
              </w:rPr>
              <w:t>politik för varg (M 2011:03)</w:t>
            </w:r>
          </w:p>
        </w:tc>
        <w:tc>
          <w:tcPr>
            <w:tcW w:w="1333" w:type="dxa"/>
            <w:tcMar>
              <w:bottom w:w="100" w:type="dxa"/>
            </w:tcMar>
          </w:tcPr>
          <w:p w:rsidR="00037DCF" w:rsidRPr="00B9445F" w:rsidRDefault="00037DCF" w:rsidP="0007545F">
            <w:pPr>
              <w:tabs>
                <w:tab w:val="left" w:pos="268"/>
              </w:tabs>
              <w:ind w:left="268"/>
              <w:rPr>
                <w:sz w:val="20"/>
              </w:rPr>
            </w:pPr>
            <w:r>
              <w:rPr>
                <w:sz w:val="20"/>
              </w:rPr>
              <w:t>M 8</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2012:89</w:t>
            </w:r>
          </w:p>
        </w:tc>
        <w:tc>
          <w:tcPr>
            <w:tcW w:w="3384" w:type="dxa"/>
            <w:tcMar>
              <w:bottom w:w="100" w:type="dxa"/>
            </w:tcMar>
          </w:tcPr>
          <w:p w:rsidR="00037DCF" w:rsidRPr="00FD04A6" w:rsidRDefault="00037DCF" w:rsidP="0007545F">
            <w:pPr>
              <w:rPr>
                <w:sz w:val="20"/>
              </w:rPr>
            </w:pPr>
            <w:r w:rsidRPr="00FD04A6">
              <w:rPr>
                <w:sz w:val="20"/>
              </w:rPr>
              <w:t>En nationell handlingsplan för säker användning och hantering av nanomaterial</w:t>
            </w:r>
            <w:r>
              <w:rPr>
                <w:sz w:val="20"/>
              </w:rPr>
              <w:t xml:space="preserve"> (M 2012:03)</w:t>
            </w:r>
          </w:p>
        </w:tc>
        <w:tc>
          <w:tcPr>
            <w:tcW w:w="1333" w:type="dxa"/>
            <w:tcMar>
              <w:bottom w:w="100" w:type="dxa"/>
            </w:tcMar>
          </w:tcPr>
          <w:p w:rsidR="00037DCF" w:rsidRPr="00FD04A6" w:rsidRDefault="00037DCF" w:rsidP="0007545F">
            <w:pPr>
              <w:tabs>
                <w:tab w:val="left" w:pos="268"/>
              </w:tabs>
              <w:ind w:left="268"/>
              <w:rPr>
                <w:sz w:val="20"/>
              </w:rPr>
            </w:pPr>
            <w:r>
              <w:rPr>
                <w:sz w:val="20"/>
              </w:rPr>
              <w:t>M 11</w:t>
            </w:r>
          </w:p>
        </w:tc>
      </w:tr>
      <w:tr w:rsidR="00037DCF" w:rsidRPr="00FD04A6" w:rsidTr="0007545F">
        <w:trPr>
          <w:cantSplit/>
        </w:trPr>
        <w:tc>
          <w:tcPr>
            <w:tcW w:w="1168" w:type="dxa"/>
            <w:tcMar>
              <w:bottom w:w="100" w:type="dxa"/>
            </w:tcMar>
          </w:tcPr>
          <w:p w:rsidR="00037DCF" w:rsidRPr="00FD04A6" w:rsidRDefault="00037DCF" w:rsidP="0007545F">
            <w:pPr>
              <w:spacing w:before="120"/>
              <w:rPr>
                <w:sz w:val="20"/>
              </w:rPr>
            </w:pPr>
            <w:r w:rsidRPr="00FD04A6">
              <w:rPr>
                <w:sz w:val="20"/>
              </w:rPr>
              <w:t>2012:95</w:t>
            </w:r>
          </w:p>
        </w:tc>
        <w:tc>
          <w:tcPr>
            <w:tcW w:w="3384" w:type="dxa"/>
            <w:tcMar>
              <w:bottom w:w="100" w:type="dxa"/>
            </w:tcMar>
          </w:tcPr>
          <w:p w:rsidR="00037DCF" w:rsidRPr="00FD04A6" w:rsidRDefault="00037DCF" w:rsidP="0007545F">
            <w:pPr>
              <w:spacing w:before="120"/>
              <w:rPr>
                <w:sz w:val="20"/>
              </w:rPr>
            </w:pPr>
            <w:r w:rsidRPr="00FD04A6">
              <w:rPr>
                <w:sz w:val="20"/>
              </w:rPr>
              <w:t>Tilläggsdirektiv till Miljömåls-beredningen (M 2010:04) - strategi för en sammanhållen och hållbar vattenpolitik</w:t>
            </w:r>
            <w:r>
              <w:rPr>
                <w:sz w:val="20"/>
              </w:rPr>
              <w:t xml:space="preserve"> </w:t>
            </w:r>
          </w:p>
        </w:tc>
        <w:tc>
          <w:tcPr>
            <w:tcW w:w="1333" w:type="dxa"/>
            <w:tcMar>
              <w:bottom w:w="100" w:type="dxa"/>
            </w:tcMar>
          </w:tcPr>
          <w:p w:rsidR="00037DCF" w:rsidRPr="00FD04A6" w:rsidRDefault="00037DCF" w:rsidP="0007545F">
            <w:pPr>
              <w:tabs>
                <w:tab w:val="left" w:pos="268"/>
              </w:tabs>
              <w:spacing w:before="120"/>
              <w:ind w:left="268"/>
              <w:rPr>
                <w:sz w:val="20"/>
              </w:rPr>
            </w:pPr>
            <w:r>
              <w:rPr>
                <w:sz w:val="20"/>
              </w:rPr>
              <w:t>M 4</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t>Näringsdepartementet</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2012:35</w:t>
            </w:r>
          </w:p>
        </w:tc>
        <w:tc>
          <w:tcPr>
            <w:tcW w:w="3384" w:type="dxa"/>
            <w:tcMar>
              <w:bottom w:w="100" w:type="dxa"/>
            </w:tcMar>
          </w:tcPr>
          <w:p w:rsidR="00037DCF" w:rsidRPr="00FC201D" w:rsidRDefault="00037DCF" w:rsidP="0007545F">
            <w:pPr>
              <w:rPr>
                <w:sz w:val="20"/>
              </w:rPr>
            </w:pPr>
            <w:r w:rsidRPr="00FC201D">
              <w:rPr>
                <w:sz w:val="20"/>
              </w:rPr>
              <w:t>Ett minskat och förenklat uppgifts</w:t>
            </w:r>
            <w:r>
              <w:rPr>
                <w:sz w:val="20"/>
              </w:rPr>
              <w:softHyphen/>
            </w:r>
            <w:r w:rsidRPr="00FC201D">
              <w:rPr>
                <w:sz w:val="20"/>
              </w:rPr>
              <w:t>lämnande för företagen</w:t>
            </w:r>
            <w:r>
              <w:rPr>
                <w:sz w:val="20"/>
              </w:rPr>
              <w:t xml:space="preserve"> (N 2012:01)</w:t>
            </w:r>
          </w:p>
        </w:tc>
        <w:tc>
          <w:tcPr>
            <w:tcW w:w="1333" w:type="dxa"/>
            <w:tcMar>
              <w:bottom w:w="100" w:type="dxa"/>
            </w:tcMar>
          </w:tcPr>
          <w:p w:rsidR="00037DCF" w:rsidRPr="00FC201D" w:rsidRDefault="00037DCF" w:rsidP="0007545F">
            <w:pPr>
              <w:tabs>
                <w:tab w:val="left" w:pos="268"/>
              </w:tabs>
              <w:ind w:left="268"/>
              <w:rPr>
                <w:sz w:val="20"/>
              </w:rPr>
            </w:pPr>
            <w:r>
              <w:rPr>
                <w:sz w:val="20"/>
              </w:rPr>
              <w:t>N 14</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2012:37</w:t>
            </w:r>
          </w:p>
        </w:tc>
        <w:tc>
          <w:tcPr>
            <w:tcW w:w="3384" w:type="dxa"/>
            <w:tcMar>
              <w:bottom w:w="100" w:type="dxa"/>
            </w:tcMar>
          </w:tcPr>
          <w:p w:rsidR="00037DCF" w:rsidRPr="00FC201D" w:rsidRDefault="00037DCF" w:rsidP="0007545F">
            <w:pPr>
              <w:rPr>
                <w:sz w:val="20"/>
              </w:rPr>
            </w:pPr>
            <w:r w:rsidRPr="00FC201D">
              <w:rPr>
                <w:sz w:val="20"/>
              </w:rPr>
              <w:t>Effektivare konkurrenstillsyn</w:t>
            </w:r>
            <w:r>
              <w:rPr>
                <w:sz w:val="20"/>
              </w:rPr>
              <w:t xml:space="preserve"> (N 2012:02)</w:t>
            </w:r>
          </w:p>
        </w:tc>
        <w:tc>
          <w:tcPr>
            <w:tcW w:w="1333" w:type="dxa"/>
            <w:tcMar>
              <w:bottom w:w="100" w:type="dxa"/>
            </w:tcMar>
          </w:tcPr>
          <w:p w:rsidR="00037DCF" w:rsidRPr="00FC201D" w:rsidRDefault="00037DCF" w:rsidP="0007545F">
            <w:pPr>
              <w:tabs>
                <w:tab w:val="left" w:pos="268"/>
              </w:tabs>
              <w:ind w:left="268"/>
              <w:rPr>
                <w:sz w:val="20"/>
              </w:rPr>
            </w:pPr>
            <w:r>
              <w:rPr>
                <w:sz w:val="20"/>
              </w:rPr>
              <w:t>N 15</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2012:41</w:t>
            </w:r>
          </w:p>
        </w:tc>
        <w:tc>
          <w:tcPr>
            <w:tcW w:w="3384" w:type="dxa"/>
            <w:tcMar>
              <w:bottom w:w="100" w:type="dxa"/>
            </w:tcMar>
          </w:tcPr>
          <w:p w:rsidR="00037DCF" w:rsidRPr="00B9445F" w:rsidRDefault="00037DCF" w:rsidP="0007545F">
            <w:pPr>
              <w:rPr>
                <w:sz w:val="20"/>
              </w:rPr>
            </w:pPr>
            <w:r w:rsidRPr="00B9445F">
              <w:rPr>
                <w:sz w:val="20"/>
              </w:rPr>
              <w:t>Tilläggsdirektiv till utredningen Översyn av vissa frågor i minerallagen (N 2011:06)</w:t>
            </w:r>
          </w:p>
        </w:tc>
        <w:tc>
          <w:tcPr>
            <w:tcW w:w="1333" w:type="dxa"/>
            <w:tcMar>
              <w:bottom w:w="100" w:type="dxa"/>
            </w:tcMar>
          </w:tcPr>
          <w:p w:rsidR="00037DCF" w:rsidRPr="00B9445F" w:rsidRDefault="00037DCF" w:rsidP="0007545F">
            <w:pPr>
              <w:tabs>
                <w:tab w:val="left" w:pos="268"/>
              </w:tabs>
              <w:ind w:left="268"/>
              <w:rPr>
                <w:sz w:val="20"/>
              </w:rPr>
            </w:pPr>
            <w:r>
              <w:rPr>
                <w:sz w:val="20"/>
              </w:rPr>
              <w:t>N 11</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2012:42</w:t>
            </w:r>
          </w:p>
        </w:tc>
        <w:tc>
          <w:tcPr>
            <w:tcW w:w="3384" w:type="dxa"/>
            <w:tcMar>
              <w:bottom w:w="100" w:type="dxa"/>
            </w:tcMar>
          </w:tcPr>
          <w:p w:rsidR="00037DCF" w:rsidRPr="00B9445F" w:rsidRDefault="00037DCF" w:rsidP="0007545F">
            <w:pPr>
              <w:rPr>
                <w:sz w:val="20"/>
              </w:rPr>
            </w:pPr>
            <w:r w:rsidRPr="00B9445F">
              <w:rPr>
                <w:sz w:val="20"/>
              </w:rPr>
              <w:t>Tilläggsdirektiv till Utredning</w:t>
            </w:r>
            <w:r>
              <w:rPr>
                <w:sz w:val="20"/>
              </w:rPr>
              <w:t>en om ratificering av den internationella Hong Kong-konven</w:t>
            </w:r>
            <w:r w:rsidRPr="00B9445F">
              <w:rPr>
                <w:sz w:val="20"/>
              </w:rPr>
              <w:t>tionen om säker och mi</w:t>
            </w:r>
            <w:r>
              <w:rPr>
                <w:sz w:val="20"/>
              </w:rPr>
              <w:t>ljöriktig fartygsåtervinning (N </w:t>
            </w:r>
            <w:r w:rsidRPr="00B9445F">
              <w:rPr>
                <w:sz w:val="20"/>
              </w:rPr>
              <w:t>2011:02)</w:t>
            </w:r>
          </w:p>
        </w:tc>
        <w:tc>
          <w:tcPr>
            <w:tcW w:w="1333" w:type="dxa"/>
            <w:tcMar>
              <w:bottom w:w="100" w:type="dxa"/>
            </w:tcMar>
          </w:tcPr>
          <w:p w:rsidR="00037DCF" w:rsidRPr="00B9445F" w:rsidRDefault="00037DCF" w:rsidP="0007545F">
            <w:pPr>
              <w:tabs>
                <w:tab w:val="left" w:pos="410"/>
              </w:tabs>
              <w:ind w:left="268"/>
              <w:rPr>
                <w:sz w:val="20"/>
              </w:rPr>
            </w:pPr>
            <w:r>
              <w:rPr>
                <w:sz w:val="20"/>
              </w:rPr>
              <w:t>N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2012:48</w:t>
            </w:r>
          </w:p>
        </w:tc>
        <w:tc>
          <w:tcPr>
            <w:tcW w:w="3384" w:type="dxa"/>
            <w:tcMar>
              <w:bottom w:w="100" w:type="dxa"/>
            </w:tcMar>
          </w:tcPr>
          <w:p w:rsidR="00037DCF" w:rsidRPr="00B9445F" w:rsidRDefault="00037DCF" w:rsidP="0007545F">
            <w:pPr>
              <w:rPr>
                <w:sz w:val="20"/>
              </w:rPr>
            </w:pPr>
            <w:r w:rsidRPr="00B9445F">
              <w:rPr>
                <w:sz w:val="20"/>
              </w:rPr>
              <w:t>Samordningsråd med kunskaps</w:t>
            </w:r>
            <w:r>
              <w:rPr>
                <w:sz w:val="20"/>
              </w:rPr>
              <w:softHyphen/>
            </w:r>
            <w:r w:rsidRPr="00B9445F">
              <w:rPr>
                <w:sz w:val="20"/>
              </w:rPr>
              <w:t>plattform för smarta elnät</w:t>
            </w:r>
            <w:r>
              <w:rPr>
                <w:sz w:val="20"/>
              </w:rPr>
              <w:t xml:space="preserve"> (N 2012:03)</w:t>
            </w:r>
          </w:p>
        </w:tc>
        <w:tc>
          <w:tcPr>
            <w:tcW w:w="1333" w:type="dxa"/>
            <w:tcMar>
              <w:bottom w:w="100" w:type="dxa"/>
            </w:tcMar>
          </w:tcPr>
          <w:p w:rsidR="00037DCF" w:rsidRPr="00B9445F" w:rsidRDefault="00037DCF" w:rsidP="0007545F">
            <w:pPr>
              <w:tabs>
                <w:tab w:val="left" w:pos="268"/>
              </w:tabs>
              <w:ind w:left="268"/>
              <w:rPr>
                <w:sz w:val="20"/>
              </w:rPr>
            </w:pPr>
            <w:r>
              <w:rPr>
                <w:sz w:val="20"/>
              </w:rPr>
              <w:t>N 16</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2012:61</w:t>
            </w:r>
          </w:p>
        </w:tc>
        <w:tc>
          <w:tcPr>
            <w:tcW w:w="3384" w:type="dxa"/>
            <w:tcMar>
              <w:bottom w:w="100" w:type="dxa"/>
            </w:tcMar>
          </w:tcPr>
          <w:p w:rsidR="00037DCF" w:rsidRPr="00B9445F" w:rsidRDefault="00037DCF" w:rsidP="0007545F">
            <w:pPr>
              <w:rPr>
                <w:sz w:val="20"/>
              </w:rPr>
            </w:pPr>
            <w:r w:rsidRPr="00B9445F">
              <w:rPr>
                <w:sz w:val="20"/>
              </w:rPr>
              <w:t>Digitaliseringskommissionen - en kommission för den digitala agendan</w:t>
            </w:r>
            <w:r>
              <w:rPr>
                <w:sz w:val="20"/>
              </w:rPr>
              <w:t xml:space="preserve"> (N 2012:04)</w:t>
            </w:r>
          </w:p>
        </w:tc>
        <w:tc>
          <w:tcPr>
            <w:tcW w:w="1333" w:type="dxa"/>
            <w:tcMar>
              <w:bottom w:w="100" w:type="dxa"/>
            </w:tcMar>
          </w:tcPr>
          <w:p w:rsidR="00037DCF" w:rsidRPr="00B9445F" w:rsidRDefault="00037DCF" w:rsidP="0007545F">
            <w:pPr>
              <w:tabs>
                <w:tab w:val="left" w:pos="268"/>
              </w:tabs>
              <w:ind w:left="268"/>
              <w:rPr>
                <w:sz w:val="20"/>
              </w:rPr>
            </w:pPr>
            <w:r>
              <w:rPr>
                <w:sz w:val="20"/>
              </w:rPr>
              <w:t>N 17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2012:78</w:t>
            </w:r>
          </w:p>
        </w:tc>
        <w:tc>
          <w:tcPr>
            <w:tcW w:w="3384" w:type="dxa"/>
            <w:tcMar>
              <w:bottom w:w="100" w:type="dxa"/>
            </w:tcMar>
          </w:tcPr>
          <w:p w:rsidR="00037DCF" w:rsidRPr="00B9445F" w:rsidRDefault="00037DCF" w:rsidP="0007545F">
            <w:pPr>
              <w:rPr>
                <w:sz w:val="20"/>
              </w:rPr>
            </w:pPr>
            <w:r w:rsidRPr="00B9445F">
              <w:rPr>
                <w:sz w:val="20"/>
              </w:rPr>
              <w:t xml:space="preserve">Fossiloberoende fordonsflotta - </w:t>
            </w:r>
            <w:r>
              <w:rPr>
                <w:sz w:val="20"/>
              </w:rPr>
              <w:t>ett steg på vägen mot nettonoll</w:t>
            </w:r>
            <w:r w:rsidRPr="00B9445F">
              <w:rPr>
                <w:sz w:val="20"/>
              </w:rPr>
              <w:t>utsläpp av växthusgaser</w:t>
            </w:r>
            <w:r>
              <w:rPr>
                <w:sz w:val="20"/>
              </w:rPr>
              <w:t xml:space="preserve"> (N 2012:05)</w:t>
            </w:r>
          </w:p>
        </w:tc>
        <w:tc>
          <w:tcPr>
            <w:tcW w:w="1333" w:type="dxa"/>
            <w:tcMar>
              <w:bottom w:w="100" w:type="dxa"/>
            </w:tcMar>
          </w:tcPr>
          <w:p w:rsidR="00037DCF" w:rsidRPr="00B9445F" w:rsidRDefault="00037DCF" w:rsidP="0007545F">
            <w:pPr>
              <w:tabs>
                <w:tab w:val="left" w:pos="268"/>
              </w:tabs>
              <w:ind w:left="268"/>
              <w:rPr>
                <w:sz w:val="20"/>
              </w:rPr>
            </w:pPr>
            <w:r>
              <w:rPr>
                <w:sz w:val="20"/>
              </w:rPr>
              <w:t>N 18</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2012:122</w:t>
            </w:r>
          </w:p>
        </w:tc>
        <w:tc>
          <w:tcPr>
            <w:tcW w:w="3384" w:type="dxa"/>
            <w:shd w:val="clear" w:color="auto" w:fill="auto"/>
            <w:tcMar>
              <w:bottom w:w="100" w:type="dxa"/>
            </w:tcMar>
          </w:tcPr>
          <w:p w:rsidR="00037DCF" w:rsidRPr="008D26B3" w:rsidRDefault="00037DCF" w:rsidP="0007545F">
            <w:pPr>
              <w:rPr>
                <w:sz w:val="20"/>
              </w:rPr>
            </w:pPr>
            <w:r w:rsidRPr="008D26B3">
              <w:rPr>
                <w:sz w:val="20"/>
              </w:rPr>
              <w:t>Tilläggsdirektiv till Digitaliserings</w:t>
            </w:r>
            <w:r>
              <w:rPr>
                <w:sz w:val="20"/>
              </w:rPr>
              <w:softHyphen/>
            </w:r>
            <w:r w:rsidRPr="008D26B3">
              <w:rPr>
                <w:sz w:val="20"/>
              </w:rPr>
              <w:t>kommissionen (N</w:t>
            </w:r>
            <w:r>
              <w:rPr>
                <w:sz w:val="20"/>
              </w:rPr>
              <w:t> </w:t>
            </w:r>
            <w:r w:rsidRPr="008D26B3">
              <w:rPr>
                <w:sz w:val="20"/>
              </w:rPr>
              <w:t>2012:04)</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N 17</w:t>
            </w:r>
          </w:p>
        </w:tc>
      </w:tr>
      <w:tr w:rsidR="00037DCF" w:rsidRPr="008D26B3" w:rsidTr="0007545F">
        <w:trPr>
          <w:cantSplit/>
        </w:trPr>
        <w:tc>
          <w:tcPr>
            <w:tcW w:w="1168" w:type="dxa"/>
            <w:shd w:val="clear" w:color="auto" w:fill="auto"/>
            <w:tcMar>
              <w:bottom w:w="100" w:type="dxa"/>
            </w:tcMar>
          </w:tcPr>
          <w:p w:rsidR="00037DCF" w:rsidRPr="008D26B3" w:rsidRDefault="00037DCF" w:rsidP="0007545F">
            <w:pPr>
              <w:rPr>
                <w:sz w:val="20"/>
              </w:rPr>
            </w:pPr>
            <w:r w:rsidRPr="008D26B3">
              <w:rPr>
                <w:sz w:val="20"/>
              </w:rPr>
              <w:t>2012:123</w:t>
            </w:r>
          </w:p>
        </w:tc>
        <w:tc>
          <w:tcPr>
            <w:tcW w:w="3384" w:type="dxa"/>
            <w:shd w:val="clear" w:color="auto" w:fill="auto"/>
            <w:tcMar>
              <w:bottom w:w="100" w:type="dxa"/>
            </w:tcMar>
          </w:tcPr>
          <w:p w:rsidR="00037DCF" w:rsidRPr="008D26B3" w:rsidRDefault="00037DCF" w:rsidP="0007545F">
            <w:pPr>
              <w:rPr>
                <w:sz w:val="20"/>
              </w:rPr>
            </w:pPr>
            <w:r w:rsidRPr="008D26B3">
              <w:rPr>
                <w:sz w:val="20"/>
              </w:rPr>
              <w:t>Utvärdering av bredbandsstrategin</w:t>
            </w:r>
            <w:r>
              <w:rPr>
                <w:sz w:val="20"/>
              </w:rPr>
              <w:t xml:space="preserve"> (N 2012:06)</w:t>
            </w:r>
          </w:p>
        </w:tc>
        <w:tc>
          <w:tcPr>
            <w:tcW w:w="1333" w:type="dxa"/>
            <w:shd w:val="clear" w:color="auto" w:fill="auto"/>
            <w:tcMar>
              <w:bottom w:w="100" w:type="dxa"/>
            </w:tcMar>
          </w:tcPr>
          <w:p w:rsidR="00037DCF" w:rsidRPr="008D26B3" w:rsidRDefault="00037DCF" w:rsidP="0007545F">
            <w:pPr>
              <w:tabs>
                <w:tab w:val="left" w:pos="268"/>
              </w:tabs>
              <w:ind w:left="268"/>
              <w:rPr>
                <w:sz w:val="20"/>
              </w:rPr>
            </w:pPr>
            <w:r>
              <w:rPr>
                <w:sz w:val="20"/>
              </w:rPr>
              <w:t>N 19</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lastRenderedPageBreak/>
              <w:t>Kulturdepartementet</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2012:46</w:t>
            </w:r>
          </w:p>
        </w:tc>
        <w:tc>
          <w:tcPr>
            <w:tcW w:w="3384" w:type="dxa"/>
            <w:tcMar>
              <w:bottom w:w="100" w:type="dxa"/>
            </w:tcMar>
          </w:tcPr>
          <w:p w:rsidR="00037DCF" w:rsidRPr="00B9445F" w:rsidRDefault="00037DCF" w:rsidP="0007545F">
            <w:pPr>
              <w:rPr>
                <w:sz w:val="20"/>
              </w:rPr>
            </w:pPr>
            <w:r w:rsidRPr="00B9445F">
              <w:rPr>
                <w:sz w:val="20"/>
              </w:rPr>
              <w:t>Tilläggsdirektiv till kommittén om översyn av det statliga stödet till dagspressen (Ku 2011:06)</w:t>
            </w:r>
          </w:p>
        </w:tc>
        <w:tc>
          <w:tcPr>
            <w:tcW w:w="1333" w:type="dxa"/>
            <w:tcMar>
              <w:bottom w:w="100" w:type="dxa"/>
            </w:tcMar>
          </w:tcPr>
          <w:p w:rsidR="00037DCF" w:rsidRPr="00B9445F" w:rsidRDefault="00037DCF" w:rsidP="0007545F">
            <w:pPr>
              <w:tabs>
                <w:tab w:val="left" w:pos="268"/>
              </w:tabs>
              <w:ind w:left="268"/>
              <w:rPr>
                <w:sz w:val="20"/>
              </w:rPr>
            </w:pPr>
            <w:r>
              <w:rPr>
                <w:sz w:val="20"/>
              </w:rPr>
              <w:t>Ku 7</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2012:71</w:t>
            </w:r>
          </w:p>
        </w:tc>
        <w:tc>
          <w:tcPr>
            <w:tcW w:w="3384" w:type="dxa"/>
            <w:tcMar>
              <w:bottom w:w="100" w:type="dxa"/>
            </w:tcMar>
          </w:tcPr>
          <w:p w:rsidR="00037DCF" w:rsidRPr="00B9445F" w:rsidRDefault="00037DCF" w:rsidP="0007545F">
            <w:pPr>
              <w:rPr>
                <w:sz w:val="20"/>
              </w:rPr>
            </w:pPr>
            <w:r w:rsidRPr="00B9445F">
              <w:rPr>
                <w:sz w:val="20"/>
              </w:rPr>
              <w:t>Tilläggsdirektiv till Kulturbryggan - en ny form för stöd till förnyelse och ut</w:t>
            </w:r>
            <w:r>
              <w:rPr>
                <w:sz w:val="20"/>
              </w:rPr>
              <w:t>veckling inom kulturområdet (Ku </w:t>
            </w:r>
            <w:r w:rsidRPr="00B9445F">
              <w:rPr>
                <w:sz w:val="20"/>
              </w:rPr>
              <w:t>2010:04)</w:t>
            </w:r>
          </w:p>
        </w:tc>
        <w:tc>
          <w:tcPr>
            <w:tcW w:w="1333" w:type="dxa"/>
            <w:tcMar>
              <w:bottom w:w="100" w:type="dxa"/>
            </w:tcMar>
          </w:tcPr>
          <w:p w:rsidR="00037DCF" w:rsidRPr="00B9445F" w:rsidRDefault="00037DCF" w:rsidP="0007545F">
            <w:pPr>
              <w:tabs>
                <w:tab w:val="left" w:pos="268"/>
              </w:tabs>
              <w:ind w:left="268"/>
              <w:rPr>
                <w:sz w:val="20"/>
              </w:rPr>
            </w:pPr>
            <w:r>
              <w:rPr>
                <w:sz w:val="20"/>
              </w:rPr>
              <w:t>Ku 1</w:t>
            </w:r>
          </w:p>
        </w:tc>
      </w:tr>
      <w:tr w:rsidR="00037DCF" w:rsidRPr="00FD04A6" w:rsidTr="0007545F">
        <w:trPr>
          <w:cantSplit/>
        </w:trPr>
        <w:tc>
          <w:tcPr>
            <w:tcW w:w="1168" w:type="dxa"/>
            <w:tcMar>
              <w:bottom w:w="100" w:type="dxa"/>
            </w:tcMar>
          </w:tcPr>
          <w:p w:rsidR="00037DCF" w:rsidRPr="00FD04A6" w:rsidRDefault="00037DCF" w:rsidP="0007545F">
            <w:pPr>
              <w:spacing w:before="120"/>
              <w:rPr>
                <w:sz w:val="20"/>
              </w:rPr>
            </w:pPr>
            <w:r w:rsidRPr="00FD04A6">
              <w:rPr>
                <w:sz w:val="20"/>
              </w:rPr>
              <w:t>2012:109</w:t>
            </w:r>
          </w:p>
        </w:tc>
        <w:tc>
          <w:tcPr>
            <w:tcW w:w="3384" w:type="dxa"/>
            <w:tcMar>
              <w:bottom w:w="100" w:type="dxa"/>
            </w:tcMar>
          </w:tcPr>
          <w:p w:rsidR="00037DCF" w:rsidRPr="00FD04A6" w:rsidRDefault="00037DCF" w:rsidP="0007545F">
            <w:pPr>
              <w:spacing w:before="120"/>
              <w:rPr>
                <w:sz w:val="20"/>
              </w:rPr>
            </w:pPr>
            <w:r w:rsidRPr="00FD04A6">
              <w:rPr>
                <w:sz w:val="20"/>
              </w:rPr>
              <w:t>Översyn av statens insatser för lättläst</w:t>
            </w:r>
            <w:r>
              <w:rPr>
                <w:sz w:val="20"/>
              </w:rPr>
              <w:t xml:space="preserve"> (Ku 2012:01)</w:t>
            </w:r>
          </w:p>
        </w:tc>
        <w:tc>
          <w:tcPr>
            <w:tcW w:w="1333" w:type="dxa"/>
            <w:tcMar>
              <w:bottom w:w="100" w:type="dxa"/>
            </w:tcMar>
          </w:tcPr>
          <w:p w:rsidR="00037DCF" w:rsidRPr="00FD04A6" w:rsidRDefault="00037DCF" w:rsidP="0007545F">
            <w:pPr>
              <w:tabs>
                <w:tab w:val="left" w:pos="268"/>
              </w:tabs>
              <w:spacing w:before="120"/>
              <w:ind w:left="268"/>
              <w:rPr>
                <w:sz w:val="20"/>
              </w:rPr>
            </w:pPr>
            <w:r>
              <w:rPr>
                <w:sz w:val="20"/>
              </w:rPr>
              <w:t>Ku 8</w:t>
            </w:r>
          </w:p>
        </w:tc>
      </w:tr>
      <w:tr w:rsidR="00037DCF" w:rsidRPr="002D536C" w:rsidTr="0007545F">
        <w:trPr>
          <w:cantSplit/>
        </w:trPr>
        <w:tc>
          <w:tcPr>
            <w:tcW w:w="5885" w:type="dxa"/>
            <w:gridSpan w:val="3"/>
            <w:tcMar>
              <w:top w:w="160" w:type="dxa"/>
              <w:left w:w="108" w:type="dxa"/>
              <w:bottom w:w="100" w:type="dxa"/>
              <w:right w:w="108" w:type="dxa"/>
            </w:tcMar>
            <w:hideMark/>
          </w:tcPr>
          <w:p w:rsidR="00037DCF" w:rsidRPr="002D536C" w:rsidRDefault="00037DCF" w:rsidP="0007545F">
            <w:pPr>
              <w:tabs>
                <w:tab w:val="left" w:pos="353"/>
              </w:tabs>
              <w:suppressAutoHyphens/>
              <w:rPr>
                <w:b/>
                <w:sz w:val="20"/>
                <w:lang w:eastAsia="sv-SE"/>
              </w:rPr>
            </w:pPr>
            <w:r w:rsidRPr="002D536C">
              <w:rPr>
                <w:b/>
                <w:sz w:val="20"/>
                <w:lang w:eastAsia="sv-SE"/>
              </w:rPr>
              <w:t>Arbetsmarknadsdepartementet</w:t>
            </w:r>
          </w:p>
        </w:tc>
      </w:tr>
      <w:tr w:rsidR="00037DCF" w:rsidRPr="00E51B0F" w:rsidTr="0007545F">
        <w:trPr>
          <w:cantSplit/>
        </w:trPr>
        <w:tc>
          <w:tcPr>
            <w:tcW w:w="1168" w:type="dxa"/>
            <w:tcMar>
              <w:bottom w:w="100" w:type="dxa"/>
            </w:tcMar>
          </w:tcPr>
          <w:p w:rsidR="00037DCF" w:rsidRPr="00E51B0F" w:rsidRDefault="00037DCF" w:rsidP="0007545F">
            <w:pPr>
              <w:rPr>
                <w:sz w:val="20"/>
              </w:rPr>
            </w:pPr>
            <w:r w:rsidRPr="00E51B0F">
              <w:rPr>
                <w:sz w:val="20"/>
              </w:rPr>
              <w:t>2012:2</w:t>
            </w:r>
          </w:p>
        </w:tc>
        <w:tc>
          <w:tcPr>
            <w:tcW w:w="3384" w:type="dxa"/>
            <w:tcMar>
              <w:bottom w:w="100" w:type="dxa"/>
            </w:tcMar>
          </w:tcPr>
          <w:p w:rsidR="00037DCF" w:rsidRPr="00E51B0F" w:rsidRDefault="00037DCF" w:rsidP="0007545F">
            <w:pPr>
              <w:rPr>
                <w:sz w:val="20"/>
              </w:rPr>
            </w:pPr>
            <w:r w:rsidRPr="00E51B0F">
              <w:rPr>
                <w:sz w:val="20"/>
              </w:rPr>
              <w:t>Vissa medborgarskapsfrågor</w:t>
            </w:r>
            <w:r>
              <w:rPr>
                <w:sz w:val="20"/>
              </w:rPr>
              <w:t xml:space="preserve"> (A 2012:01)</w:t>
            </w:r>
          </w:p>
        </w:tc>
        <w:tc>
          <w:tcPr>
            <w:tcW w:w="1333" w:type="dxa"/>
            <w:tcMar>
              <w:bottom w:w="100" w:type="dxa"/>
            </w:tcMar>
          </w:tcPr>
          <w:p w:rsidR="00037DCF" w:rsidRPr="00E51B0F" w:rsidRDefault="00037DCF" w:rsidP="0007545F">
            <w:pPr>
              <w:tabs>
                <w:tab w:val="left" w:pos="268"/>
              </w:tabs>
              <w:ind w:left="268"/>
              <w:rPr>
                <w:sz w:val="20"/>
              </w:rPr>
            </w:pPr>
            <w:r>
              <w:rPr>
                <w:sz w:val="20"/>
              </w:rPr>
              <w:t>A 8</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2012:21</w:t>
            </w:r>
          </w:p>
        </w:tc>
        <w:tc>
          <w:tcPr>
            <w:tcW w:w="3384" w:type="dxa"/>
            <w:tcMar>
              <w:bottom w:w="100" w:type="dxa"/>
            </w:tcMar>
          </w:tcPr>
          <w:p w:rsidR="00037DCF" w:rsidRPr="00FC201D" w:rsidRDefault="00037DCF" w:rsidP="0007545F">
            <w:pPr>
              <w:rPr>
                <w:sz w:val="20"/>
              </w:rPr>
            </w:pPr>
            <w:r w:rsidRPr="00FC201D">
              <w:rPr>
                <w:sz w:val="20"/>
              </w:rPr>
              <w:t>Tilläggsdirektiv till Utredningen om ett effektivare arbete mot främlings</w:t>
            </w:r>
            <w:r>
              <w:rPr>
                <w:sz w:val="20"/>
              </w:rPr>
              <w:softHyphen/>
            </w:r>
            <w:r w:rsidRPr="00FC201D">
              <w:rPr>
                <w:sz w:val="20"/>
              </w:rPr>
              <w:t>fientlighet och l</w:t>
            </w:r>
            <w:r>
              <w:rPr>
                <w:sz w:val="20"/>
              </w:rPr>
              <w:t>iknande former av intolerans (A </w:t>
            </w:r>
            <w:r w:rsidRPr="00FC201D">
              <w:rPr>
                <w:sz w:val="20"/>
              </w:rPr>
              <w:t>2011:02)</w:t>
            </w:r>
          </w:p>
        </w:tc>
        <w:tc>
          <w:tcPr>
            <w:tcW w:w="1333" w:type="dxa"/>
            <w:tcMar>
              <w:bottom w:w="100" w:type="dxa"/>
            </w:tcMar>
          </w:tcPr>
          <w:p w:rsidR="00037DCF" w:rsidRPr="00FC201D" w:rsidRDefault="00037DCF" w:rsidP="0007545F">
            <w:pPr>
              <w:tabs>
                <w:tab w:val="left" w:pos="268"/>
              </w:tabs>
              <w:ind w:left="268"/>
              <w:rPr>
                <w:sz w:val="20"/>
              </w:rPr>
            </w:pPr>
            <w:r>
              <w:rPr>
                <w:sz w:val="20"/>
              </w:rPr>
              <w:t>A 2</w:t>
            </w:r>
          </w:p>
        </w:tc>
      </w:tr>
      <w:tr w:rsidR="00037DCF" w:rsidRPr="00FC201D" w:rsidTr="0007545F">
        <w:trPr>
          <w:cantSplit/>
        </w:trPr>
        <w:tc>
          <w:tcPr>
            <w:tcW w:w="1168" w:type="dxa"/>
            <w:tcMar>
              <w:bottom w:w="100" w:type="dxa"/>
            </w:tcMar>
          </w:tcPr>
          <w:p w:rsidR="00037DCF" w:rsidRPr="00FC201D" w:rsidRDefault="00037DCF" w:rsidP="0007545F">
            <w:pPr>
              <w:rPr>
                <w:sz w:val="20"/>
              </w:rPr>
            </w:pPr>
            <w:r w:rsidRPr="00FC201D">
              <w:rPr>
                <w:sz w:val="20"/>
              </w:rPr>
              <w:t>2012:27</w:t>
            </w:r>
          </w:p>
        </w:tc>
        <w:tc>
          <w:tcPr>
            <w:tcW w:w="3384" w:type="dxa"/>
            <w:tcMar>
              <w:bottom w:w="100" w:type="dxa"/>
            </w:tcMar>
          </w:tcPr>
          <w:p w:rsidR="00037DCF" w:rsidRPr="00FC201D" w:rsidRDefault="00037DCF" w:rsidP="0007545F">
            <w:pPr>
              <w:rPr>
                <w:sz w:val="20"/>
              </w:rPr>
            </w:pPr>
            <w:r w:rsidRPr="00FC201D">
              <w:rPr>
                <w:sz w:val="20"/>
              </w:rPr>
              <w:t>Tilläggsdirektiv till FunkA-utred</w:t>
            </w:r>
            <w:r>
              <w:rPr>
                <w:sz w:val="20"/>
              </w:rPr>
              <w:softHyphen/>
              <w:t>ningen (A </w:t>
            </w:r>
            <w:r w:rsidRPr="00FC201D">
              <w:rPr>
                <w:sz w:val="20"/>
              </w:rPr>
              <w:t>2011:03)</w:t>
            </w:r>
          </w:p>
        </w:tc>
        <w:tc>
          <w:tcPr>
            <w:tcW w:w="1333" w:type="dxa"/>
            <w:tcMar>
              <w:bottom w:w="100" w:type="dxa"/>
            </w:tcMar>
          </w:tcPr>
          <w:p w:rsidR="00037DCF" w:rsidRPr="00FC201D" w:rsidRDefault="00037DCF" w:rsidP="0007545F">
            <w:pPr>
              <w:tabs>
                <w:tab w:val="left" w:pos="268"/>
              </w:tabs>
              <w:ind w:left="268"/>
              <w:rPr>
                <w:sz w:val="20"/>
              </w:rPr>
            </w:pPr>
            <w:r>
              <w:rPr>
                <w:sz w:val="20"/>
              </w:rPr>
              <w:t>A 3</w:t>
            </w:r>
          </w:p>
        </w:tc>
      </w:tr>
      <w:tr w:rsidR="00037DCF" w:rsidRPr="00B9445F" w:rsidTr="0007545F">
        <w:trPr>
          <w:cantSplit/>
        </w:trPr>
        <w:tc>
          <w:tcPr>
            <w:tcW w:w="1168" w:type="dxa"/>
            <w:tcMar>
              <w:bottom w:w="100" w:type="dxa"/>
            </w:tcMar>
          </w:tcPr>
          <w:p w:rsidR="00037DCF" w:rsidRPr="00B9445F" w:rsidRDefault="00037DCF" w:rsidP="0007545F">
            <w:pPr>
              <w:rPr>
                <w:sz w:val="20"/>
              </w:rPr>
            </w:pPr>
            <w:r w:rsidRPr="00B9445F">
              <w:rPr>
                <w:sz w:val="20"/>
              </w:rPr>
              <w:t>2012:80</w:t>
            </w:r>
          </w:p>
        </w:tc>
        <w:tc>
          <w:tcPr>
            <w:tcW w:w="3384" w:type="dxa"/>
            <w:tcMar>
              <w:bottom w:w="100" w:type="dxa"/>
            </w:tcMar>
          </w:tcPr>
          <w:p w:rsidR="00037DCF" w:rsidRPr="00B9445F" w:rsidRDefault="00037DCF" w:rsidP="0007545F">
            <w:pPr>
              <w:rPr>
                <w:sz w:val="20"/>
              </w:rPr>
            </w:pPr>
            <w:r w:rsidRPr="00B9445F">
              <w:rPr>
                <w:sz w:val="20"/>
              </w:rPr>
              <w:t>Aktiva åtgärder för att förebygga diskriminering och främja lika rättigheter och möjligheter</w:t>
            </w:r>
            <w:r>
              <w:rPr>
                <w:sz w:val="20"/>
              </w:rPr>
              <w:t xml:space="preserve"> (A 2012:02)</w:t>
            </w:r>
          </w:p>
        </w:tc>
        <w:tc>
          <w:tcPr>
            <w:tcW w:w="1333" w:type="dxa"/>
            <w:tcMar>
              <w:bottom w:w="100" w:type="dxa"/>
            </w:tcMar>
          </w:tcPr>
          <w:p w:rsidR="00037DCF" w:rsidRPr="00B9445F" w:rsidRDefault="00037DCF" w:rsidP="0007545F">
            <w:pPr>
              <w:tabs>
                <w:tab w:val="left" w:pos="268"/>
              </w:tabs>
              <w:ind w:left="268"/>
              <w:rPr>
                <w:sz w:val="20"/>
              </w:rPr>
            </w:pPr>
            <w:r>
              <w:rPr>
                <w:sz w:val="20"/>
              </w:rPr>
              <w:t>A 9</w:t>
            </w:r>
          </w:p>
        </w:tc>
      </w:tr>
      <w:tr w:rsidR="00037DCF" w:rsidRPr="00FD04A6" w:rsidTr="0007545F">
        <w:trPr>
          <w:cantSplit/>
        </w:trPr>
        <w:tc>
          <w:tcPr>
            <w:tcW w:w="1168" w:type="dxa"/>
            <w:tcMar>
              <w:bottom w:w="100" w:type="dxa"/>
            </w:tcMar>
          </w:tcPr>
          <w:p w:rsidR="00037DCF" w:rsidRPr="00FD04A6" w:rsidRDefault="00037DCF" w:rsidP="0007545F">
            <w:pPr>
              <w:rPr>
                <w:sz w:val="20"/>
              </w:rPr>
            </w:pPr>
            <w:r w:rsidRPr="00FD04A6">
              <w:rPr>
                <w:sz w:val="20"/>
              </w:rPr>
              <w:t>2012:92</w:t>
            </w:r>
          </w:p>
        </w:tc>
        <w:tc>
          <w:tcPr>
            <w:tcW w:w="3384" w:type="dxa"/>
            <w:tcMar>
              <w:bottom w:w="100" w:type="dxa"/>
            </w:tcMar>
          </w:tcPr>
          <w:p w:rsidR="00037DCF" w:rsidRPr="00FD04A6" w:rsidRDefault="00037DCF" w:rsidP="0007545F">
            <w:pPr>
              <w:rPr>
                <w:sz w:val="20"/>
              </w:rPr>
            </w:pPr>
            <w:r w:rsidRPr="00FD04A6">
              <w:rPr>
                <w:sz w:val="20"/>
              </w:rPr>
              <w:t>Utstationering på svensk arbetsmarknad</w:t>
            </w:r>
            <w:r>
              <w:rPr>
                <w:sz w:val="20"/>
              </w:rPr>
              <w:t xml:space="preserve"> (A 2012:03)</w:t>
            </w:r>
          </w:p>
        </w:tc>
        <w:tc>
          <w:tcPr>
            <w:tcW w:w="1333" w:type="dxa"/>
            <w:tcMar>
              <w:bottom w:w="100" w:type="dxa"/>
            </w:tcMar>
          </w:tcPr>
          <w:p w:rsidR="00037DCF" w:rsidRPr="00FD04A6" w:rsidRDefault="00037DCF" w:rsidP="0007545F">
            <w:pPr>
              <w:tabs>
                <w:tab w:val="left" w:pos="268"/>
              </w:tabs>
              <w:ind w:left="268"/>
              <w:rPr>
                <w:sz w:val="20"/>
              </w:rPr>
            </w:pPr>
            <w:r>
              <w:rPr>
                <w:sz w:val="20"/>
              </w:rPr>
              <w:t>A 10</w:t>
            </w:r>
          </w:p>
        </w:tc>
      </w:tr>
    </w:tbl>
    <w:p w:rsidR="00037DCF" w:rsidRPr="002D536C" w:rsidRDefault="00037DCF" w:rsidP="00037DCF">
      <w:pPr>
        <w:pStyle w:val="Brdtextmedindrag"/>
      </w:pPr>
    </w:p>
    <w:p w:rsidR="00037DCF" w:rsidRDefault="00037DCF" w:rsidP="00925127">
      <w:pPr>
        <w:pStyle w:val="Brdtextmedindrag"/>
        <w:sectPr w:rsidR="00037DCF" w:rsidSect="00037DCF">
          <w:headerReference w:type="even" r:id="rId72"/>
          <w:headerReference w:type="default" r:id="rId73"/>
          <w:type w:val="continuous"/>
          <w:pgSz w:w="9356" w:h="13721" w:code="9"/>
          <w:pgMar w:top="1417" w:right="2438" w:bottom="1191" w:left="737" w:header="0" w:footer="709" w:gutter="283"/>
          <w:cols w:space="720"/>
          <w:docGrid w:linePitch="245"/>
        </w:sectPr>
      </w:pPr>
    </w:p>
    <w:p w:rsidR="00037DCF" w:rsidRDefault="00037DCF" w:rsidP="00925127">
      <w:pPr>
        <w:pStyle w:val="Brdtextmedindrag"/>
      </w:pPr>
      <w:r>
        <w:lastRenderedPageBreak/>
        <w:br w:type="page"/>
      </w:r>
    </w:p>
    <w:p w:rsidR="00037DCF" w:rsidRPr="00594B50" w:rsidRDefault="00037DCF" w:rsidP="00037DCF">
      <w:pPr>
        <w:pStyle w:val="Rubrik1utannumrering"/>
        <w:spacing w:before="0"/>
        <w:rPr>
          <w:b/>
          <w:szCs w:val="30"/>
        </w:rPr>
      </w:pPr>
      <w:r w:rsidRPr="00594B50">
        <w:rPr>
          <w:szCs w:val="30"/>
        </w:rPr>
        <w:lastRenderedPageBreak/>
        <w:t>Sakregister till kommittéer</w:t>
      </w:r>
    </w:p>
    <w:p w:rsidR="00594B50" w:rsidRDefault="00594B50" w:rsidP="00037DCF"/>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tc>
        <w:tc>
          <w:tcPr>
            <w:tcW w:w="891" w:type="dxa"/>
            <w:shd w:val="clear" w:color="auto" w:fill="auto"/>
          </w:tcPr>
          <w:p w:rsidR="00037DCF" w:rsidRDefault="00037DCF" w:rsidP="0007545F">
            <w:pPr>
              <w:pStyle w:val="Brdtext"/>
            </w:pPr>
            <w:r>
              <w:t>KB13</w:t>
            </w:r>
          </w:p>
        </w:tc>
      </w:tr>
      <w:tr w:rsidR="00037DCF" w:rsidTr="0007545F">
        <w:tc>
          <w:tcPr>
            <w:tcW w:w="5204" w:type="dxa"/>
            <w:shd w:val="clear" w:color="auto" w:fill="auto"/>
          </w:tcPr>
          <w:p w:rsidR="00037DCF" w:rsidRDefault="00037DCF" w:rsidP="0007545F">
            <w:pPr>
              <w:pStyle w:val="Brdtext"/>
            </w:pPr>
            <w:r>
              <w:t>2011 års vägtullsutredning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2011 års vägtullsutredning (Fi 2011:08)</w:t>
            </w:r>
          </w:p>
        </w:tc>
        <w:tc>
          <w:tcPr>
            <w:tcW w:w="891" w:type="dxa"/>
            <w:shd w:val="clear" w:color="auto" w:fill="auto"/>
          </w:tcPr>
          <w:p w:rsidR="00037DCF" w:rsidRDefault="00037DCF" w:rsidP="0007545F">
            <w:pPr>
              <w:pStyle w:val="Brdtext"/>
              <w:jc w:val="left"/>
            </w:pPr>
            <w:r>
              <w:t>Fi 13</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Alarmeringstjänst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Alarmeringstjänstutredningen (Fö 2011:04)</w:t>
            </w:r>
          </w:p>
        </w:tc>
        <w:tc>
          <w:tcPr>
            <w:tcW w:w="891" w:type="dxa"/>
            <w:shd w:val="clear" w:color="auto" w:fill="auto"/>
          </w:tcPr>
          <w:p w:rsidR="00037DCF" w:rsidRDefault="00037DCF" w:rsidP="0007545F">
            <w:pPr>
              <w:pStyle w:val="Brdtext"/>
              <w:jc w:val="left"/>
            </w:pPr>
            <w:r>
              <w:t>Fö 8</w:t>
            </w:r>
          </w:p>
        </w:tc>
      </w:tr>
      <w:tr w:rsidR="00037DCF" w:rsidTr="0007545F">
        <w:tc>
          <w:tcPr>
            <w:tcW w:w="5204" w:type="dxa"/>
            <w:shd w:val="clear" w:color="auto" w:fill="auto"/>
          </w:tcPr>
          <w:p w:rsidR="00037DCF" w:rsidRDefault="00037DCF" w:rsidP="0007545F">
            <w:pPr>
              <w:pStyle w:val="Brdtext"/>
            </w:pPr>
            <w:r>
              <w:t>Alkoholdrycker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tillsyn av marknadsföring och e-handel med alkoholdrycker m.m.(S 2012:04)</w:t>
            </w:r>
          </w:p>
        </w:tc>
        <w:tc>
          <w:tcPr>
            <w:tcW w:w="891" w:type="dxa"/>
            <w:shd w:val="clear" w:color="auto" w:fill="auto"/>
          </w:tcPr>
          <w:p w:rsidR="00037DCF" w:rsidRDefault="00037DCF" w:rsidP="0007545F">
            <w:pPr>
              <w:pStyle w:val="Brdtext"/>
              <w:jc w:val="left"/>
            </w:pPr>
            <w:r>
              <w:t>S 33</w:t>
            </w:r>
          </w:p>
        </w:tc>
      </w:tr>
      <w:tr w:rsidR="00037DCF" w:rsidTr="0007545F">
        <w:tc>
          <w:tcPr>
            <w:tcW w:w="5204" w:type="dxa"/>
            <w:shd w:val="clear" w:color="auto" w:fill="auto"/>
          </w:tcPr>
          <w:p w:rsidR="00037DCF" w:rsidRDefault="00037DCF" w:rsidP="0007545F">
            <w:pPr>
              <w:pStyle w:val="Brdtext"/>
            </w:pPr>
            <w:r>
              <w:t>Anläggningsbranschen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Produktivitetskommittén (N 2009:10)</w:t>
            </w:r>
          </w:p>
        </w:tc>
        <w:tc>
          <w:tcPr>
            <w:tcW w:w="891" w:type="dxa"/>
            <w:shd w:val="clear" w:color="auto" w:fill="auto"/>
          </w:tcPr>
          <w:p w:rsidR="00037DCF" w:rsidRDefault="00037DCF" w:rsidP="0007545F">
            <w:pPr>
              <w:pStyle w:val="Brdtext"/>
              <w:jc w:val="left"/>
            </w:pPr>
            <w:r>
              <w:t>N 4</w:t>
            </w:r>
          </w:p>
        </w:tc>
      </w:tr>
      <w:tr w:rsidR="00037DCF" w:rsidTr="0007545F">
        <w:tc>
          <w:tcPr>
            <w:tcW w:w="5204" w:type="dxa"/>
            <w:shd w:val="clear" w:color="auto" w:fill="auto"/>
          </w:tcPr>
          <w:p w:rsidR="00037DCF" w:rsidRDefault="00037DCF" w:rsidP="0007545F">
            <w:pPr>
              <w:pStyle w:val="Brdtext"/>
            </w:pPr>
            <w:r>
              <w:t>AP-fondernas regelverk</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Buffertkapitalsutredningen (Fi 2011:11)</w:t>
            </w:r>
          </w:p>
        </w:tc>
        <w:tc>
          <w:tcPr>
            <w:tcW w:w="891" w:type="dxa"/>
            <w:shd w:val="clear" w:color="auto" w:fill="auto"/>
          </w:tcPr>
          <w:p w:rsidR="00037DCF" w:rsidRDefault="00037DCF" w:rsidP="0007545F">
            <w:pPr>
              <w:pStyle w:val="Brdtext"/>
              <w:jc w:val="left"/>
            </w:pPr>
            <w:r>
              <w:t>Fi 15</w:t>
            </w:r>
          </w:p>
        </w:tc>
      </w:tr>
      <w:tr w:rsidR="00037DCF" w:rsidTr="0007545F">
        <w:tc>
          <w:tcPr>
            <w:tcW w:w="5204" w:type="dxa"/>
            <w:shd w:val="clear" w:color="auto" w:fill="auto"/>
          </w:tcPr>
          <w:p w:rsidR="00037DCF" w:rsidRDefault="00037DCF" w:rsidP="0007545F">
            <w:pPr>
              <w:pStyle w:val="Brdtext"/>
            </w:pPr>
            <w:r>
              <w:t>Arbetskraftsdeltagande, invandrare</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28"/>
              <w:jc w:val="left"/>
            </w:pPr>
            <w:r>
              <w:t>Utredningen om ökat arbetskraftsdeltagande bland nyanlända utrikes födda kvinnor och anhöriginvandrare (A 2011:06)</w:t>
            </w:r>
          </w:p>
        </w:tc>
        <w:tc>
          <w:tcPr>
            <w:tcW w:w="891" w:type="dxa"/>
            <w:shd w:val="clear" w:color="auto" w:fill="auto"/>
          </w:tcPr>
          <w:p w:rsidR="00037DCF" w:rsidRDefault="00037DCF" w:rsidP="0007545F">
            <w:pPr>
              <w:pStyle w:val="Brdtext"/>
              <w:jc w:val="left"/>
            </w:pPr>
            <w:r>
              <w:t>A 6</w:t>
            </w:r>
          </w:p>
        </w:tc>
      </w:tr>
      <w:tr w:rsidR="00037DCF" w:rsidTr="0007545F">
        <w:tc>
          <w:tcPr>
            <w:tcW w:w="5204" w:type="dxa"/>
            <w:shd w:val="clear" w:color="auto" w:fill="auto"/>
          </w:tcPr>
          <w:p w:rsidR="00037DCF" w:rsidRDefault="00037DCF" w:rsidP="0007545F">
            <w:pPr>
              <w:pStyle w:val="Brdtext"/>
            </w:pPr>
            <w:r>
              <w:t>Arbetslivet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Delegation för jämställdhet i arbetslivet (A 2011:05)</w:t>
            </w:r>
          </w:p>
        </w:tc>
        <w:tc>
          <w:tcPr>
            <w:tcW w:w="891" w:type="dxa"/>
            <w:shd w:val="clear" w:color="auto" w:fill="auto"/>
          </w:tcPr>
          <w:p w:rsidR="00037DCF" w:rsidRDefault="00037DCF" w:rsidP="0007545F">
            <w:pPr>
              <w:pStyle w:val="Brdtext"/>
              <w:jc w:val="left"/>
            </w:pPr>
            <w:r>
              <w:t>A 5</w:t>
            </w:r>
          </w:p>
        </w:tc>
      </w:tr>
      <w:tr w:rsidR="00037DCF" w:rsidTr="0007545F">
        <w:tc>
          <w:tcPr>
            <w:tcW w:w="5204" w:type="dxa"/>
            <w:shd w:val="clear" w:color="auto" w:fill="auto"/>
          </w:tcPr>
          <w:p w:rsidR="00037DCF" w:rsidRDefault="00037DCF" w:rsidP="0007545F">
            <w:pPr>
              <w:pStyle w:val="Brdtext"/>
            </w:pPr>
            <w:r>
              <w:t>Arvsfrågor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arvsfrågor i internationella situationer (Ju 2012:13)</w:t>
            </w:r>
          </w:p>
        </w:tc>
        <w:tc>
          <w:tcPr>
            <w:tcW w:w="891" w:type="dxa"/>
            <w:shd w:val="clear" w:color="auto" w:fill="auto"/>
          </w:tcPr>
          <w:p w:rsidR="00037DCF" w:rsidRDefault="00037DCF" w:rsidP="0007545F">
            <w:pPr>
              <w:pStyle w:val="Brdtext"/>
              <w:jc w:val="left"/>
            </w:pPr>
            <w:r>
              <w:t>Ju 43</w:t>
            </w:r>
          </w:p>
        </w:tc>
      </w:tr>
      <w:tr w:rsidR="00037DCF" w:rsidTr="0007545F">
        <w:tc>
          <w:tcPr>
            <w:tcW w:w="5204" w:type="dxa"/>
            <w:shd w:val="clear" w:color="auto" w:fill="auto"/>
          </w:tcPr>
          <w:p w:rsidR="00037DCF" w:rsidRDefault="00037DCF" w:rsidP="0007545F">
            <w:pPr>
              <w:pStyle w:val="Brdtext"/>
            </w:pPr>
            <w:r>
              <w:t>Assistansersättning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åtgärder mot fusk, oegentligheter och överutnyttjande av den statliga assistansersättningen (S 2011:04)</w:t>
            </w:r>
          </w:p>
        </w:tc>
        <w:tc>
          <w:tcPr>
            <w:tcW w:w="891" w:type="dxa"/>
            <w:shd w:val="clear" w:color="auto" w:fill="auto"/>
          </w:tcPr>
          <w:p w:rsidR="00037DCF" w:rsidRDefault="00037DCF" w:rsidP="0007545F">
            <w:pPr>
              <w:pStyle w:val="Brdtext"/>
              <w:jc w:val="left"/>
            </w:pPr>
            <w:r>
              <w:t>S 18</w:t>
            </w:r>
          </w:p>
        </w:tc>
      </w:tr>
      <w:tr w:rsidR="00037DCF" w:rsidTr="0007545F">
        <w:tc>
          <w:tcPr>
            <w:tcW w:w="5204" w:type="dxa"/>
            <w:shd w:val="clear" w:color="auto" w:fill="auto"/>
          </w:tcPr>
          <w:p w:rsidR="00037DCF" w:rsidRDefault="00037DCF" w:rsidP="0007545F">
            <w:pPr>
              <w:pStyle w:val="Brdtext"/>
            </w:pPr>
            <w:r>
              <w:t>Avfall</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Avfallsutredningen (M 2011:02)</w:t>
            </w:r>
          </w:p>
        </w:tc>
        <w:tc>
          <w:tcPr>
            <w:tcW w:w="891" w:type="dxa"/>
            <w:shd w:val="clear" w:color="auto" w:fill="auto"/>
          </w:tcPr>
          <w:p w:rsidR="00037DCF" w:rsidRDefault="00037DCF" w:rsidP="0007545F">
            <w:pPr>
              <w:pStyle w:val="Brdtext"/>
              <w:jc w:val="left"/>
            </w:pPr>
            <w:r>
              <w:t>M 7</w:t>
            </w:r>
          </w:p>
        </w:tc>
      </w:tr>
      <w:tr w:rsidR="00037DCF" w:rsidTr="0007545F">
        <w:tc>
          <w:tcPr>
            <w:tcW w:w="5204" w:type="dxa"/>
            <w:shd w:val="clear" w:color="auto" w:fill="auto"/>
          </w:tcPr>
          <w:p w:rsidR="00037DCF" w:rsidRDefault="00037DCF" w:rsidP="0007545F">
            <w:pPr>
              <w:pStyle w:val="Brdtext"/>
            </w:pPr>
            <w:r>
              <w:t>Avvecklingen av Postverket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(K 1994:02) med uppdrag att ansvara för vissa personalfrågor m.m. vid avvecklingen av Postverket</w:t>
            </w:r>
          </w:p>
        </w:tc>
        <w:tc>
          <w:tcPr>
            <w:tcW w:w="891" w:type="dxa"/>
            <w:shd w:val="clear" w:color="auto" w:fill="auto"/>
          </w:tcPr>
          <w:p w:rsidR="00037DCF" w:rsidRDefault="00037DCF" w:rsidP="0007545F">
            <w:pPr>
              <w:pStyle w:val="Brdtext"/>
              <w:jc w:val="left"/>
            </w:pPr>
            <w:r>
              <w:t>N 1</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B</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Balansräkning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Riksbankens balansräkning (Fi 2011:12)</w:t>
            </w:r>
          </w:p>
        </w:tc>
        <w:tc>
          <w:tcPr>
            <w:tcW w:w="891" w:type="dxa"/>
            <w:shd w:val="clear" w:color="auto" w:fill="auto"/>
          </w:tcPr>
          <w:p w:rsidR="00037DCF" w:rsidRDefault="00037DCF" w:rsidP="0007545F">
            <w:pPr>
              <w:pStyle w:val="Brdtext"/>
              <w:jc w:val="left"/>
            </w:pPr>
            <w:r>
              <w:t>Fi 16</w:t>
            </w:r>
          </w:p>
        </w:tc>
      </w:tr>
      <w:tr w:rsidR="00037DCF" w:rsidTr="0007545F">
        <w:tc>
          <w:tcPr>
            <w:tcW w:w="5204" w:type="dxa"/>
            <w:shd w:val="clear" w:color="auto" w:fill="auto"/>
          </w:tcPr>
          <w:p w:rsidR="00037DCF" w:rsidRDefault="00037DCF" w:rsidP="0007545F">
            <w:pPr>
              <w:pStyle w:val="Brdtext"/>
            </w:pPr>
            <w:r>
              <w:t>Barnfrågor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Råd för migrations- och asylpolitiska barnfrågor (UD 2003:B)</w:t>
            </w:r>
          </w:p>
        </w:tc>
        <w:tc>
          <w:tcPr>
            <w:tcW w:w="891" w:type="dxa"/>
            <w:shd w:val="clear" w:color="auto" w:fill="auto"/>
          </w:tcPr>
          <w:p w:rsidR="00037DCF" w:rsidRDefault="00037DCF" w:rsidP="0007545F">
            <w:pPr>
              <w:pStyle w:val="Brdtext"/>
              <w:jc w:val="left"/>
            </w:pPr>
            <w:r>
              <w:t>Ju 3</w:t>
            </w:r>
          </w:p>
        </w:tc>
      </w:tr>
    </w:tbl>
    <w:p w:rsidR="00037DCF" w:rsidRDefault="00037DCF" w:rsidP="00037DCF"/>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t>Barnrättsforum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 xml:space="preserve">Barnrättsforum (S 2005:E) </w:t>
            </w:r>
          </w:p>
        </w:tc>
        <w:tc>
          <w:tcPr>
            <w:tcW w:w="891" w:type="dxa"/>
            <w:shd w:val="clear" w:color="auto" w:fill="auto"/>
          </w:tcPr>
          <w:p w:rsidR="00037DCF" w:rsidRDefault="00037DCF" w:rsidP="0007545F">
            <w:pPr>
              <w:pStyle w:val="Brdtext"/>
              <w:jc w:val="left"/>
            </w:pPr>
            <w:r>
              <w:t>S 5</w:t>
            </w:r>
          </w:p>
        </w:tc>
      </w:tr>
      <w:tr w:rsidR="00037DCF" w:rsidTr="0007545F">
        <w:tc>
          <w:tcPr>
            <w:tcW w:w="5204" w:type="dxa"/>
            <w:shd w:val="clear" w:color="auto" w:fill="auto"/>
          </w:tcPr>
          <w:p w:rsidR="00037DCF" w:rsidRDefault="00037DCF" w:rsidP="0007545F">
            <w:pPr>
              <w:pStyle w:val="Brdtext"/>
            </w:pPr>
            <w:r>
              <w:lastRenderedPageBreak/>
              <w:t>Beslutsoförmögna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beslutsoförmögna personers ställning i hälso- och sjukvård, tandvård, socialtjänst och forskning (S 2012:06)</w:t>
            </w:r>
          </w:p>
        </w:tc>
        <w:tc>
          <w:tcPr>
            <w:tcW w:w="891" w:type="dxa"/>
            <w:shd w:val="clear" w:color="auto" w:fill="auto"/>
          </w:tcPr>
          <w:p w:rsidR="00037DCF" w:rsidRDefault="00037DCF" w:rsidP="0007545F">
            <w:pPr>
              <w:pStyle w:val="Brdtext"/>
              <w:jc w:val="left"/>
            </w:pPr>
            <w:r>
              <w:t>S 35</w:t>
            </w:r>
          </w:p>
        </w:tc>
      </w:tr>
      <w:tr w:rsidR="00037DCF" w:rsidTr="0007545F">
        <w:tc>
          <w:tcPr>
            <w:tcW w:w="5204" w:type="dxa"/>
            <w:shd w:val="clear" w:color="auto" w:fill="auto"/>
          </w:tcPr>
          <w:p w:rsidR="00037DCF" w:rsidRDefault="00037DCF" w:rsidP="0007545F">
            <w:pPr>
              <w:pStyle w:val="Brdtext"/>
            </w:pPr>
            <w:r>
              <w:t>Boendeform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Bostadsbeskattningskommittén (Fi 2012:04)</w:t>
            </w:r>
          </w:p>
        </w:tc>
        <w:tc>
          <w:tcPr>
            <w:tcW w:w="891" w:type="dxa"/>
            <w:shd w:val="clear" w:color="auto" w:fill="auto"/>
          </w:tcPr>
          <w:p w:rsidR="00037DCF" w:rsidRDefault="00037DCF" w:rsidP="0007545F">
            <w:pPr>
              <w:pStyle w:val="Brdtext"/>
              <w:jc w:val="left"/>
            </w:pPr>
            <w:r>
              <w:t>Fi 21</w:t>
            </w:r>
          </w:p>
        </w:tc>
      </w:tr>
      <w:tr w:rsidR="00037DCF" w:rsidTr="0007545F">
        <w:tc>
          <w:tcPr>
            <w:tcW w:w="5204" w:type="dxa"/>
            <w:shd w:val="clear" w:color="auto" w:fill="auto"/>
          </w:tcPr>
          <w:p w:rsidR="00037DCF" w:rsidRDefault="00037DCF" w:rsidP="0007545F">
            <w:pPr>
              <w:pStyle w:val="Brdtext"/>
            </w:pPr>
            <w:r>
              <w:t>Bostadstaxering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Bostadstaxeringsutredningen (Fi 2011:03)</w:t>
            </w:r>
          </w:p>
        </w:tc>
        <w:tc>
          <w:tcPr>
            <w:tcW w:w="891" w:type="dxa"/>
            <w:shd w:val="clear" w:color="auto" w:fill="auto"/>
          </w:tcPr>
          <w:p w:rsidR="00037DCF" w:rsidRDefault="00037DCF" w:rsidP="0007545F">
            <w:pPr>
              <w:pStyle w:val="Brdtext"/>
              <w:jc w:val="left"/>
            </w:pPr>
            <w:r>
              <w:t>Fi 8</w:t>
            </w:r>
          </w:p>
        </w:tc>
      </w:tr>
      <w:tr w:rsidR="00037DCF" w:rsidTr="0007545F">
        <w:tc>
          <w:tcPr>
            <w:tcW w:w="5204" w:type="dxa"/>
            <w:shd w:val="clear" w:color="auto" w:fill="auto"/>
          </w:tcPr>
          <w:p w:rsidR="00037DCF" w:rsidRDefault="00037DCF" w:rsidP="0007545F">
            <w:pPr>
              <w:pStyle w:val="Brdtext"/>
            </w:pPr>
            <w:r>
              <w:t>Branschsamverkan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Ny branschsamverkan för svensk film (Ku 2011:01)</w:t>
            </w:r>
          </w:p>
        </w:tc>
        <w:tc>
          <w:tcPr>
            <w:tcW w:w="891" w:type="dxa"/>
            <w:shd w:val="clear" w:color="auto" w:fill="auto"/>
          </w:tcPr>
          <w:p w:rsidR="00037DCF" w:rsidRDefault="00037DCF" w:rsidP="0007545F">
            <w:pPr>
              <w:pStyle w:val="Brdtext"/>
              <w:jc w:val="left"/>
            </w:pPr>
            <w:r>
              <w:t>Ku 2</w:t>
            </w:r>
          </w:p>
        </w:tc>
      </w:tr>
      <w:tr w:rsidR="00037DCF" w:rsidTr="0007545F">
        <w:tc>
          <w:tcPr>
            <w:tcW w:w="5204" w:type="dxa"/>
            <w:shd w:val="clear" w:color="auto" w:fill="auto"/>
          </w:tcPr>
          <w:p w:rsidR="00037DCF" w:rsidRDefault="00037DCF" w:rsidP="0007545F">
            <w:pPr>
              <w:pStyle w:val="Brdtext"/>
            </w:pPr>
            <w:r>
              <w:t>Bredbandsstrategin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utvärdering av bredbandstrategin (N 2012:06)</w:t>
            </w:r>
          </w:p>
        </w:tc>
        <w:tc>
          <w:tcPr>
            <w:tcW w:w="891" w:type="dxa"/>
            <w:shd w:val="clear" w:color="auto" w:fill="auto"/>
          </w:tcPr>
          <w:p w:rsidR="00037DCF" w:rsidRDefault="00037DCF" w:rsidP="0007545F">
            <w:pPr>
              <w:pStyle w:val="Brdtext"/>
              <w:jc w:val="left"/>
            </w:pPr>
            <w:r>
              <w:t>N 19</w:t>
            </w:r>
          </w:p>
        </w:tc>
      </w:tr>
      <w:tr w:rsidR="00037DCF" w:rsidTr="0007545F">
        <w:tc>
          <w:tcPr>
            <w:tcW w:w="5204" w:type="dxa"/>
            <w:shd w:val="clear" w:color="auto" w:fill="auto"/>
          </w:tcPr>
          <w:p w:rsidR="00037DCF" w:rsidRDefault="00037DCF" w:rsidP="0007545F">
            <w:pPr>
              <w:pStyle w:val="Brdtext"/>
            </w:pPr>
            <w:r>
              <w:t>Brottsskadelag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Brottsskadelagsutredningen (Ju 2010:12)</w:t>
            </w:r>
          </w:p>
        </w:tc>
        <w:tc>
          <w:tcPr>
            <w:tcW w:w="891" w:type="dxa"/>
            <w:shd w:val="clear" w:color="auto" w:fill="auto"/>
          </w:tcPr>
          <w:p w:rsidR="00037DCF" w:rsidRDefault="00037DCF" w:rsidP="0007545F">
            <w:pPr>
              <w:pStyle w:val="Brdtext"/>
              <w:jc w:val="left"/>
            </w:pPr>
            <w:r>
              <w:t>Ju 14</w:t>
            </w:r>
          </w:p>
        </w:tc>
      </w:tr>
      <w:tr w:rsidR="00037DCF" w:rsidTr="0007545F">
        <w:tc>
          <w:tcPr>
            <w:tcW w:w="5204" w:type="dxa"/>
            <w:shd w:val="clear" w:color="auto" w:fill="auto"/>
          </w:tcPr>
          <w:p w:rsidR="00037DCF" w:rsidRDefault="00037DCF" w:rsidP="0007545F">
            <w:pPr>
              <w:pStyle w:val="Brdtext"/>
            </w:pPr>
            <w:r>
              <w:t>Bryssel I-förordning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en ny Bryssel I-förordning (Ju 2012:15)</w:t>
            </w:r>
          </w:p>
        </w:tc>
        <w:tc>
          <w:tcPr>
            <w:tcW w:w="891" w:type="dxa"/>
            <w:shd w:val="clear" w:color="auto" w:fill="auto"/>
          </w:tcPr>
          <w:p w:rsidR="00037DCF" w:rsidRDefault="00037DCF" w:rsidP="0007545F">
            <w:pPr>
              <w:pStyle w:val="Brdtext"/>
              <w:jc w:val="left"/>
            </w:pPr>
            <w:r>
              <w:t>Ju 45</w:t>
            </w:r>
          </w:p>
        </w:tc>
      </w:tr>
      <w:tr w:rsidR="00037DCF" w:rsidTr="0007545F">
        <w:tc>
          <w:tcPr>
            <w:tcW w:w="5204" w:type="dxa"/>
            <w:shd w:val="clear" w:color="auto" w:fill="auto"/>
          </w:tcPr>
          <w:p w:rsidR="00037DCF" w:rsidRDefault="00037DCF" w:rsidP="0007545F">
            <w:pPr>
              <w:pStyle w:val="Brdtext"/>
            </w:pPr>
            <w:r>
              <w:t>Byggkrav</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Byggkravsutredningen (S 2011:10)</w:t>
            </w:r>
          </w:p>
        </w:tc>
        <w:tc>
          <w:tcPr>
            <w:tcW w:w="891" w:type="dxa"/>
            <w:shd w:val="clear" w:color="auto" w:fill="auto"/>
          </w:tcPr>
          <w:p w:rsidR="00037DCF" w:rsidRDefault="00037DCF" w:rsidP="0007545F">
            <w:pPr>
              <w:pStyle w:val="Brdtext"/>
              <w:jc w:val="left"/>
            </w:pPr>
            <w:r>
              <w:t>S 24</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C</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Civilrättsliga förvaltningsärenden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vissa civilrättsliga förvaltningsärenden (Ju 2011:15)</w:t>
            </w:r>
          </w:p>
        </w:tc>
        <w:tc>
          <w:tcPr>
            <w:tcW w:w="891" w:type="dxa"/>
            <w:shd w:val="clear" w:color="auto" w:fill="auto"/>
          </w:tcPr>
          <w:p w:rsidR="00037DCF" w:rsidRDefault="00037DCF" w:rsidP="0007545F">
            <w:pPr>
              <w:pStyle w:val="Brdtext"/>
              <w:jc w:val="left"/>
            </w:pPr>
            <w:r>
              <w:t>Ju 29</w:t>
            </w:r>
          </w:p>
        </w:tc>
      </w:tr>
      <w:tr w:rsidR="00037DCF" w:rsidTr="0007545F">
        <w:tc>
          <w:tcPr>
            <w:tcW w:w="5204" w:type="dxa"/>
            <w:shd w:val="clear" w:color="auto" w:fill="auto"/>
          </w:tcPr>
          <w:p w:rsidR="00037DCF" w:rsidRDefault="00037DCF" w:rsidP="0007545F">
            <w:pPr>
              <w:pStyle w:val="Brdtext"/>
            </w:pPr>
            <w:r>
              <w:t>Cykling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Cyklingsutredningen (N 2010:08)</w:t>
            </w:r>
          </w:p>
        </w:tc>
        <w:tc>
          <w:tcPr>
            <w:tcW w:w="891" w:type="dxa"/>
            <w:shd w:val="clear" w:color="auto" w:fill="auto"/>
          </w:tcPr>
          <w:p w:rsidR="00037DCF" w:rsidRDefault="00037DCF" w:rsidP="0007545F">
            <w:pPr>
              <w:pStyle w:val="Brdtext"/>
              <w:jc w:val="left"/>
            </w:pPr>
            <w:r>
              <w:t>N 6</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Dagspressen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Kommittén om översyn av det statliga stödet till dagspressen (Ku 2011:06)</w:t>
            </w:r>
          </w:p>
        </w:tc>
        <w:tc>
          <w:tcPr>
            <w:tcW w:w="891" w:type="dxa"/>
            <w:shd w:val="clear" w:color="auto" w:fill="auto"/>
          </w:tcPr>
          <w:p w:rsidR="00037DCF" w:rsidRDefault="00037DCF" w:rsidP="0007545F">
            <w:pPr>
              <w:pStyle w:val="Brdtext"/>
              <w:jc w:val="left"/>
            </w:pPr>
            <w:r>
              <w:t>Ku 7</w:t>
            </w:r>
          </w:p>
        </w:tc>
      </w:tr>
      <w:tr w:rsidR="00037DCF" w:rsidTr="0007545F">
        <w:tc>
          <w:tcPr>
            <w:tcW w:w="5204" w:type="dxa"/>
            <w:shd w:val="clear" w:color="auto" w:fill="auto"/>
          </w:tcPr>
          <w:p w:rsidR="00037DCF" w:rsidRDefault="00037DCF" w:rsidP="0007545F">
            <w:pPr>
              <w:pStyle w:val="Brdtext"/>
            </w:pPr>
            <w:r>
              <w:t>Dammsäkerhet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en översyn av de statliga insatserna för dammsäkerhet (N 2011:05)</w:t>
            </w:r>
          </w:p>
        </w:tc>
        <w:tc>
          <w:tcPr>
            <w:tcW w:w="891" w:type="dxa"/>
            <w:shd w:val="clear" w:color="auto" w:fill="auto"/>
          </w:tcPr>
          <w:p w:rsidR="00037DCF" w:rsidRDefault="00037DCF" w:rsidP="0007545F">
            <w:pPr>
              <w:pStyle w:val="Brdtext"/>
              <w:jc w:val="left"/>
            </w:pPr>
            <w:r>
              <w:t>N 10</w:t>
            </w:r>
          </w:p>
        </w:tc>
      </w:tr>
      <w:tr w:rsidR="00037DCF" w:rsidTr="0007545F">
        <w:tc>
          <w:tcPr>
            <w:tcW w:w="5204" w:type="dxa"/>
            <w:shd w:val="clear" w:color="auto" w:fill="auto"/>
          </w:tcPr>
          <w:p w:rsidR="00037DCF" w:rsidRDefault="00037DCF" w:rsidP="0007545F">
            <w:pPr>
              <w:pStyle w:val="Brdtext"/>
            </w:pPr>
            <w:r>
              <w:t>Demokratins funktionssätt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Kommittén för förstärkning av den kommunala demokratins funktionssätt (Fi 2010:04)</w:t>
            </w:r>
          </w:p>
        </w:tc>
        <w:tc>
          <w:tcPr>
            <w:tcW w:w="891" w:type="dxa"/>
            <w:shd w:val="clear" w:color="auto" w:fill="auto"/>
          </w:tcPr>
          <w:p w:rsidR="00037DCF" w:rsidRDefault="00037DCF" w:rsidP="0007545F">
            <w:pPr>
              <w:pStyle w:val="Brdtext"/>
              <w:jc w:val="left"/>
            </w:pPr>
            <w:r>
              <w:t>Fi 5</w:t>
            </w:r>
          </w:p>
        </w:tc>
      </w:tr>
      <w:tr w:rsidR="00037DCF" w:rsidTr="0007545F">
        <w:tc>
          <w:tcPr>
            <w:tcW w:w="5204" w:type="dxa"/>
            <w:shd w:val="clear" w:color="auto" w:fill="auto"/>
          </w:tcPr>
          <w:p w:rsidR="00037DCF" w:rsidRDefault="00037DCF" w:rsidP="0007545F">
            <w:pPr>
              <w:pStyle w:val="Brdtext"/>
            </w:pPr>
            <w:r>
              <w:t>Detaljplan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översyn av bestämmelserna om genomförande av detaljplan (S 2011:11)</w:t>
            </w:r>
          </w:p>
        </w:tc>
        <w:tc>
          <w:tcPr>
            <w:tcW w:w="891" w:type="dxa"/>
            <w:shd w:val="clear" w:color="auto" w:fill="auto"/>
          </w:tcPr>
          <w:p w:rsidR="00037DCF" w:rsidRDefault="00037DCF" w:rsidP="0007545F">
            <w:pPr>
              <w:pStyle w:val="Brdtext"/>
              <w:jc w:val="left"/>
            </w:pPr>
            <w:r>
              <w:t>S 25</w:t>
            </w:r>
          </w:p>
        </w:tc>
      </w:tr>
      <w:tr w:rsidR="00037DCF" w:rsidTr="0007545F">
        <w:tc>
          <w:tcPr>
            <w:tcW w:w="5204" w:type="dxa"/>
            <w:shd w:val="clear" w:color="auto" w:fill="auto"/>
          </w:tcPr>
          <w:p w:rsidR="00037DCF" w:rsidRDefault="00037DCF" w:rsidP="0007545F">
            <w:pPr>
              <w:pStyle w:val="Brdtext"/>
            </w:pPr>
            <w:r>
              <w:t>Digitalisering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Digitaliseringskommissionen (N 2012:04)</w:t>
            </w:r>
          </w:p>
        </w:tc>
        <w:tc>
          <w:tcPr>
            <w:tcW w:w="891" w:type="dxa"/>
            <w:shd w:val="clear" w:color="auto" w:fill="auto"/>
          </w:tcPr>
          <w:p w:rsidR="00037DCF" w:rsidRDefault="00037DCF" w:rsidP="0007545F">
            <w:pPr>
              <w:pStyle w:val="Brdtext"/>
              <w:jc w:val="left"/>
            </w:pPr>
            <w:r>
              <w:t>N 17</w:t>
            </w:r>
          </w:p>
        </w:tc>
      </w:tr>
    </w:tbl>
    <w:p w:rsidR="00037DCF" w:rsidRDefault="00037DCF" w:rsidP="00037DCF">
      <w:r>
        <w:br w:type="page"/>
      </w:r>
    </w:p>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lastRenderedPageBreak/>
              <w:t>Disciplinansvar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Disciplinansvarsutredningen (Fö 2012:01)</w:t>
            </w:r>
          </w:p>
        </w:tc>
        <w:tc>
          <w:tcPr>
            <w:tcW w:w="891" w:type="dxa"/>
            <w:shd w:val="clear" w:color="auto" w:fill="auto"/>
          </w:tcPr>
          <w:p w:rsidR="00037DCF" w:rsidRDefault="00037DCF" w:rsidP="0007545F">
            <w:pPr>
              <w:pStyle w:val="Brdtext"/>
              <w:jc w:val="left"/>
            </w:pPr>
            <w:r>
              <w:t>Fö 9</w:t>
            </w:r>
          </w:p>
        </w:tc>
      </w:tr>
      <w:tr w:rsidR="00037DCF" w:rsidTr="0007545F">
        <w:tc>
          <w:tcPr>
            <w:tcW w:w="5204" w:type="dxa"/>
            <w:shd w:val="clear" w:color="auto" w:fill="auto"/>
          </w:tcPr>
          <w:p w:rsidR="00037DCF" w:rsidRDefault="00037DCF" w:rsidP="0007545F">
            <w:pPr>
              <w:pStyle w:val="Brdtext"/>
            </w:pPr>
            <w:r>
              <w:t>Diskriminering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aktiva åtgärder mot diskriminering (A 2012:02)</w:t>
            </w:r>
          </w:p>
        </w:tc>
        <w:tc>
          <w:tcPr>
            <w:tcW w:w="891" w:type="dxa"/>
            <w:shd w:val="clear" w:color="auto" w:fill="auto"/>
          </w:tcPr>
          <w:p w:rsidR="00037DCF" w:rsidRDefault="00037DCF" w:rsidP="0007545F">
            <w:pPr>
              <w:pStyle w:val="Brdtext"/>
              <w:jc w:val="left"/>
            </w:pPr>
            <w:r>
              <w:t>A 9</w:t>
            </w:r>
          </w:p>
        </w:tc>
      </w:tr>
      <w:tr w:rsidR="00037DCF" w:rsidTr="0007545F">
        <w:tc>
          <w:tcPr>
            <w:tcW w:w="5204" w:type="dxa"/>
            <w:shd w:val="clear" w:color="auto" w:fill="auto"/>
          </w:tcPr>
          <w:p w:rsidR="00037DCF" w:rsidRDefault="00037DCF" w:rsidP="0007545F">
            <w:pPr>
              <w:pStyle w:val="Brdtext"/>
            </w:pPr>
            <w:r>
              <w:t>Distansundervisning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utbildning för barn och ungdomar i samhällsvård samt distansundervisning (U 2011:08)</w:t>
            </w:r>
          </w:p>
        </w:tc>
        <w:tc>
          <w:tcPr>
            <w:tcW w:w="891" w:type="dxa"/>
            <w:shd w:val="clear" w:color="auto" w:fill="auto"/>
          </w:tcPr>
          <w:p w:rsidR="00037DCF" w:rsidRDefault="00037DCF" w:rsidP="0007545F">
            <w:pPr>
              <w:pStyle w:val="Brdtext"/>
              <w:jc w:val="left"/>
            </w:pPr>
            <w:r>
              <w:t>U 11</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E</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E-delegation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E-delegationen (Fi 2009:01)</w:t>
            </w:r>
          </w:p>
        </w:tc>
        <w:tc>
          <w:tcPr>
            <w:tcW w:w="891" w:type="dxa"/>
            <w:shd w:val="clear" w:color="auto" w:fill="auto"/>
          </w:tcPr>
          <w:p w:rsidR="00037DCF" w:rsidRDefault="00037DCF" w:rsidP="0007545F">
            <w:pPr>
              <w:pStyle w:val="Brdtext"/>
              <w:jc w:val="left"/>
            </w:pPr>
            <w:r>
              <w:t>N 3</w:t>
            </w:r>
          </w:p>
        </w:tc>
      </w:tr>
      <w:tr w:rsidR="00037DCF" w:rsidTr="0007545F">
        <w:tc>
          <w:tcPr>
            <w:tcW w:w="5204" w:type="dxa"/>
            <w:shd w:val="clear" w:color="auto" w:fill="auto"/>
          </w:tcPr>
          <w:p w:rsidR="00037DCF" w:rsidRDefault="00037DCF" w:rsidP="0007545F">
            <w:pPr>
              <w:pStyle w:val="Brdtext"/>
            </w:pPr>
            <w:r>
              <w:t>Effektivare konkurrenstillsyn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för en effektivare konkurrenstillsyn (N 2012:02)</w:t>
            </w:r>
          </w:p>
        </w:tc>
        <w:tc>
          <w:tcPr>
            <w:tcW w:w="891" w:type="dxa"/>
            <w:shd w:val="clear" w:color="auto" w:fill="auto"/>
          </w:tcPr>
          <w:p w:rsidR="00037DCF" w:rsidRDefault="00037DCF" w:rsidP="0007545F">
            <w:pPr>
              <w:pStyle w:val="Brdtext"/>
              <w:jc w:val="left"/>
            </w:pPr>
            <w:r>
              <w:t>N 15</w:t>
            </w:r>
          </w:p>
        </w:tc>
      </w:tr>
      <w:tr w:rsidR="00037DCF" w:rsidTr="0007545F">
        <w:tc>
          <w:tcPr>
            <w:tcW w:w="5204" w:type="dxa"/>
            <w:shd w:val="clear" w:color="auto" w:fill="auto"/>
          </w:tcPr>
          <w:p w:rsidR="00037DCF" w:rsidRDefault="00037DCF" w:rsidP="0007545F">
            <w:pPr>
              <w:pStyle w:val="Brdtext"/>
            </w:pPr>
            <w:r>
              <w:t>Egendom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Egendomsskyddstredningen (Ju 2012:10)</w:t>
            </w:r>
          </w:p>
        </w:tc>
        <w:tc>
          <w:tcPr>
            <w:tcW w:w="891" w:type="dxa"/>
            <w:shd w:val="clear" w:color="auto" w:fill="auto"/>
          </w:tcPr>
          <w:p w:rsidR="00037DCF" w:rsidRDefault="00037DCF" w:rsidP="0007545F">
            <w:pPr>
              <w:pStyle w:val="Brdtext"/>
              <w:jc w:val="left"/>
            </w:pPr>
            <w:r>
              <w:t>Ju 40</w:t>
            </w:r>
          </w:p>
        </w:tc>
      </w:tr>
      <w:tr w:rsidR="00037DCF" w:rsidTr="0007545F">
        <w:tc>
          <w:tcPr>
            <w:tcW w:w="5204" w:type="dxa"/>
            <w:shd w:val="clear" w:color="auto" w:fill="auto"/>
          </w:tcPr>
          <w:p w:rsidR="00037DCF" w:rsidRDefault="00037DCF" w:rsidP="0007545F">
            <w:pPr>
              <w:pStyle w:val="Brdtext"/>
            </w:pPr>
            <w:r>
              <w:t>Ekobrott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 xml:space="preserve">Ekobrottsberedningen (Ju 1995:A) </w:t>
            </w:r>
          </w:p>
        </w:tc>
        <w:tc>
          <w:tcPr>
            <w:tcW w:w="891" w:type="dxa"/>
            <w:shd w:val="clear" w:color="auto" w:fill="auto"/>
          </w:tcPr>
          <w:p w:rsidR="00037DCF" w:rsidRDefault="00037DCF" w:rsidP="0007545F">
            <w:pPr>
              <w:pStyle w:val="Brdtext"/>
              <w:jc w:val="left"/>
            </w:pPr>
            <w:r>
              <w:t>Ju 1</w:t>
            </w:r>
          </w:p>
        </w:tc>
      </w:tr>
      <w:tr w:rsidR="00037DCF" w:rsidTr="0007545F">
        <w:tc>
          <w:tcPr>
            <w:tcW w:w="5204" w:type="dxa"/>
            <w:shd w:val="clear" w:color="auto" w:fill="auto"/>
          </w:tcPr>
          <w:p w:rsidR="00037DCF" w:rsidRDefault="00037DCF" w:rsidP="0007545F">
            <w:pPr>
              <w:pStyle w:val="Brdtext"/>
            </w:pPr>
            <w:r>
              <w:t>Energiskatt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nettodebitering av el och skattskyldighet för energiskatt på el (Fi 2012:06)</w:t>
            </w:r>
          </w:p>
        </w:tc>
        <w:tc>
          <w:tcPr>
            <w:tcW w:w="891" w:type="dxa"/>
            <w:shd w:val="clear" w:color="auto" w:fill="auto"/>
          </w:tcPr>
          <w:p w:rsidR="00037DCF" w:rsidRDefault="00037DCF" w:rsidP="0007545F">
            <w:pPr>
              <w:pStyle w:val="Brdtext"/>
              <w:jc w:val="left"/>
            </w:pPr>
            <w:r>
              <w:t>Fi 23</w:t>
            </w:r>
          </w:p>
        </w:tc>
      </w:tr>
      <w:tr w:rsidR="00037DCF" w:rsidTr="0007545F">
        <w:tc>
          <w:tcPr>
            <w:tcW w:w="5204" w:type="dxa"/>
            <w:shd w:val="clear" w:color="auto" w:fill="auto"/>
          </w:tcPr>
          <w:p w:rsidR="00037DCF" w:rsidRDefault="00037DCF" w:rsidP="0007545F">
            <w:pPr>
              <w:pStyle w:val="Brdtext"/>
            </w:pPr>
            <w:r>
              <w:t>Extremism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ett effektivare arbete för att förebygga våldsbejakande extremism (Ju 2012:09)</w:t>
            </w:r>
          </w:p>
        </w:tc>
        <w:tc>
          <w:tcPr>
            <w:tcW w:w="891" w:type="dxa"/>
            <w:shd w:val="clear" w:color="auto" w:fill="auto"/>
          </w:tcPr>
          <w:p w:rsidR="00037DCF" w:rsidRDefault="00037DCF" w:rsidP="0007545F">
            <w:pPr>
              <w:pStyle w:val="Brdtext"/>
              <w:jc w:val="left"/>
            </w:pPr>
            <w:r>
              <w:t>Ju 39</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F</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Fartygsåtervinning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Fartygsåtervinningsutredningen (N 2011:02)</w:t>
            </w:r>
          </w:p>
        </w:tc>
        <w:tc>
          <w:tcPr>
            <w:tcW w:w="891" w:type="dxa"/>
            <w:shd w:val="clear" w:color="auto" w:fill="auto"/>
          </w:tcPr>
          <w:p w:rsidR="00037DCF" w:rsidRDefault="00037DCF" w:rsidP="0007545F">
            <w:pPr>
              <w:pStyle w:val="Brdtext"/>
              <w:jc w:val="left"/>
            </w:pPr>
            <w:r>
              <w:t>N 7</w:t>
            </w:r>
          </w:p>
        </w:tc>
      </w:tr>
      <w:tr w:rsidR="00037DCF" w:rsidTr="0007545F">
        <w:tc>
          <w:tcPr>
            <w:tcW w:w="5204" w:type="dxa"/>
            <w:shd w:val="clear" w:color="auto" w:fill="auto"/>
          </w:tcPr>
          <w:p w:rsidR="00037DCF" w:rsidRDefault="00037DCF" w:rsidP="0007545F">
            <w:pPr>
              <w:pStyle w:val="Brdtext"/>
            </w:pPr>
            <w:r>
              <w:t>Finansmarknadskommittén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Finansmarknadskommittén (Fi 2009:03)</w:t>
            </w:r>
          </w:p>
        </w:tc>
        <w:tc>
          <w:tcPr>
            <w:tcW w:w="891" w:type="dxa"/>
            <w:shd w:val="clear" w:color="auto" w:fill="auto"/>
          </w:tcPr>
          <w:p w:rsidR="00037DCF" w:rsidRDefault="00037DCF" w:rsidP="0007545F">
            <w:pPr>
              <w:pStyle w:val="Brdtext"/>
              <w:jc w:val="left"/>
            </w:pPr>
            <w:r>
              <w:t>Fi 3</w:t>
            </w:r>
          </w:p>
        </w:tc>
      </w:tr>
      <w:tr w:rsidR="00037DCF" w:rsidTr="0007545F">
        <w:tc>
          <w:tcPr>
            <w:tcW w:w="5204" w:type="dxa"/>
            <w:shd w:val="clear" w:color="auto" w:fill="auto"/>
          </w:tcPr>
          <w:p w:rsidR="00037DCF" w:rsidRDefault="00037DCF" w:rsidP="0007545F">
            <w:pPr>
              <w:pStyle w:val="Brdtext"/>
            </w:pPr>
            <w:r>
              <w:t>Finansmarknadsstatistiken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2011 års utredning om finansmarknadsstatistiken (Fi 2011:07)</w:t>
            </w:r>
          </w:p>
        </w:tc>
        <w:tc>
          <w:tcPr>
            <w:tcW w:w="891" w:type="dxa"/>
            <w:shd w:val="clear" w:color="auto" w:fill="auto"/>
          </w:tcPr>
          <w:p w:rsidR="00037DCF" w:rsidRDefault="00037DCF" w:rsidP="0007545F">
            <w:pPr>
              <w:pStyle w:val="Brdtext"/>
              <w:jc w:val="left"/>
            </w:pPr>
            <w:r>
              <w:t>Fi 12</w:t>
            </w:r>
          </w:p>
        </w:tc>
      </w:tr>
      <w:tr w:rsidR="00037DCF" w:rsidTr="0007545F">
        <w:tc>
          <w:tcPr>
            <w:tcW w:w="5204" w:type="dxa"/>
            <w:shd w:val="clear" w:color="auto" w:fill="auto"/>
          </w:tcPr>
          <w:p w:rsidR="00037DCF" w:rsidRDefault="00037DCF" w:rsidP="0007545F">
            <w:pPr>
              <w:pStyle w:val="Brdtext"/>
            </w:pPr>
            <w:r>
              <w:t>Finsk-svenska utbildningsrådet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 xml:space="preserve">Svenska delegationen av finsk-svenska utbildningsrådet (U 1976:11) </w:t>
            </w:r>
          </w:p>
        </w:tc>
        <w:tc>
          <w:tcPr>
            <w:tcW w:w="891" w:type="dxa"/>
            <w:shd w:val="clear" w:color="auto" w:fill="auto"/>
          </w:tcPr>
          <w:p w:rsidR="00037DCF" w:rsidRDefault="00037DCF" w:rsidP="0007545F">
            <w:pPr>
              <w:pStyle w:val="Brdtext"/>
              <w:jc w:val="left"/>
            </w:pPr>
            <w:r>
              <w:t>U 1</w:t>
            </w:r>
          </w:p>
        </w:tc>
      </w:tr>
      <w:tr w:rsidR="00037DCF" w:rsidTr="0007545F">
        <w:tc>
          <w:tcPr>
            <w:tcW w:w="5204" w:type="dxa"/>
            <w:shd w:val="clear" w:color="auto" w:fill="auto"/>
          </w:tcPr>
          <w:p w:rsidR="00037DCF" w:rsidRDefault="00037DCF" w:rsidP="0007545F">
            <w:pPr>
              <w:pStyle w:val="Brdtext"/>
            </w:pPr>
            <w:r>
              <w:t>Flexibel utbildning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flexibel utbildning för elever som tillhör specialskolans målgrupp (U 2010:04)</w:t>
            </w:r>
          </w:p>
        </w:tc>
        <w:tc>
          <w:tcPr>
            <w:tcW w:w="891" w:type="dxa"/>
            <w:shd w:val="clear" w:color="auto" w:fill="auto"/>
          </w:tcPr>
          <w:p w:rsidR="00037DCF" w:rsidRDefault="00037DCF" w:rsidP="0007545F">
            <w:pPr>
              <w:pStyle w:val="Brdtext"/>
              <w:jc w:val="left"/>
            </w:pPr>
            <w:r>
              <w:t>U 3</w:t>
            </w:r>
          </w:p>
        </w:tc>
      </w:tr>
      <w:tr w:rsidR="00037DCF" w:rsidTr="0007545F">
        <w:tc>
          <w:tcPr>
            <w:tcW w:w="5204" w:type="dxa"/>
            <w:shd w:val="clear" w:color="auto" w:fill="auto"/>
          </w:tcPr>
          <w:p w:rsidR="00037DCF" w:rsidRDefault="00037DCF" w:rsidP="0007545F">
            <w:pPr>
              <w:pStyle w:val="Brdtext"/>
            </w:pPr>
            <w:r>
              <w:t>Flygtrafiktjänst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Flygtrafiktjänstutredningen (N 2011:07)</w:t>
            </w:r>
          </w:p>
        </w:tc>
        <w:tc>
          <w:tcPr>
            <w:tcW w:w="891" w:type="dxa"/>
            <w:shd w:val="clear" w:color="auto" w:fill="auto"/>
          </w:tcPr>
          <w:p w:rsidR="00037DCF" w:rsidRDefault="00037DCF" w:rsidP="0007545F">
            <w:pPr>
              <w:pStyle w:val="Brdtext"/>
              <w:jc w:val="left"/>
            </w:pPr>
            <w:r>
              <w:t>N 12</w:t>
            </w:r>
          </w:p>
        </w:tc>
      </w:tr>
    </w:tbl>
    <w:p w:rsidR="00037DCF" w:rsidRDefault="00037DCF" w:rsidP="00037DCF">
      <w:r>
        <w:br w:type="page"/>
      </w:r>
    </w:p>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lastRenderedPageBreak/>
              <w:t>Folkbildning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utvärdering av det statliga stödet till folkbildningen (U 2011:09)</w:t>
            </w:r>
          </w:p>
        </w:tc>
        <w:tc>
          <w:tcPr>
            <w:tcW w:w="891" w:type="dxa"/>
            <w:shd w:val="clear" w:color="auto" w:fill="auto"/>
          </w:tcPr>
          <w:p w:rsidR="00037DCF" w:rsidRDefault="00037DCF" w:rsidP="0007545F">
            <w:pPr>
              <w:pStyle w:val="Brdtext"/>
              <w:jc w:val="left"/>
            </w:pPr>
            <w:r>
              <w:t>U 12</w:t>
            </w:r>
          </w:p>
        </w:tc>
      </w:tr>
      <w:tr w:rsidR="00037DCF" w:rsidTr="0007545F">
        <w:tc>
          <w:tcPr>
            <w:tcW w:w="5204" w:type="dxa"/>
            <w:shd w:val="clear" w:color="auto" w:fill="auto"/>
          </w:tcPr>
          <w:p w:rsidR="00037DCF" w:rsidRDefault="00037DCF" w:rsidP="0007545F">
            <w:pPr>
              <w:pStyle w:val="Brdtext"/>
            </w:pPr>
            <w:r>
              <w:t>Folkhälsofrågor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 xml:space="preserve">Nationella ledningsgruppen för folkhälsofrågor (S 2003:D) </w:t>
            </w:r>
          </w:p>
        </w:tc>
        <w:tc>
          <w:tcPr>
            <w:tcW w:w="891" w:type="dxa"/>
            <w:shd w:val="clear" w:color="auto" w:fill="auto"/>
          </w:tcPr>
          <w:p w:rsidR="00037DCF" w:rsidRDefault="00037DCF" w:rsidP="0007545F">
            <w:pPr>
              <w:pStyle w:val="Brdtext"/>
              <w:jc w:val="left"/>
            </w:pPr>
            <w:r>
              <w:t>S 4</w:t>
            </w:r>
          </w:p>
        </w:tc>
      </w:tr>
      <w:tr w:rsidR="00037DCF" w:rsidTr="0007545F">
        <w:tc>
          <w:tcPr>
            <w:tcW w:w="5204" w:type="dxa"/>
            <w:shd w:val="clear" w:color="auto" w:fill="auto"/>
          </w:tcPr>
          <w:p w:rsidR="00037DCF" w:rsidRDefault="00037DCF" w:rsidP="0007545F">
            <w:pPr>
              <w:pStyle w:val="Brdtext"/>
            </w:pPr>
            <w:r>
              <w:t>Folkrätt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Folkrättsdelegationen (UD 2002:B)</w:t>
            </w:r>
          </w:p>
        </w:tc>
        <w:tc>
          <w:tcPr>
            <w:tcW w:w="891" w:type="dxa"/>
            <w:shd w:val="clear" w:color="auto" w:fill="auto"/>
          </w:tcPr>
          <w:p w:rsidR="00037DCF" w:rsidRDefault="00037DCF" w:rsidP="0007545F">
            <w:pPr>
              <w:pStyle w:val="Brdtext"/>
              <w:jc w:val="left"/>
            </w:pPr>
            <w:r>
              <w:t>UD 4</w:t>
            </w:r>
          </w:p>
        </w:tc>
      </w:tr>
      <w:tr w:rsidR="00037DCF" w:rsidTr="0007545F">
        <w:tc>
          <w:tcPr>
            <w:tcW w:w="5204" w:type="dxa"/>
            <w:shd w:val="clear" w:color="auto" w:fill="auto"/>
          </w:tcPr>
          <w:p w:rsidR="00037DCF" w:rsidRDefault="00037DCF" w:rsidP="0007545F">
            <w:pPr>
              <w:pStyle w:val="Brdtext"/>
            </w:pPr>
            <w:r>
              <w:t>Fordonsflotta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fossiloberoende fordonsflotta (N 2012:05)</w:t>
            </w:r>
          </w:p>
        </w:tc>
        <w:tc>
          <w:tcPr>
            <w:tcW w:w="891" w:type="dxa"/>
            <w:shd w:val="clear" w:color="auto" w:fill="auto"/>
          </w:tcPr>
          <w:p w:rsidR="00037DCF" w:rsidRDefault="00037DCF" w:rsidP="0007545F">
            <w:pPr>
              <w:pStyle w:val="Brdtext"/>
              <w:jc w:val="left"/>
            </w:pPr>
            <w:r>
              <w:t>N 18</w:t>
            </w:r>
          </w:p>
        </w:tc>
      </w:tr>
      <w:tr w:rsidR="00037DCF" w:rsidTr="0007545F">
        <w:tc>
          <w:tcPr>
            <w:tcW w:w="5204" w:type="dxa"/>
            <w:shd w:val="clear" w:color="auto" w:fill="auto"/>
          </w:tcPr>
          <w:p w:rsidR="00037DCF" w:rsidRDefault="00037DCF" w:rsidP="0007545F">
            <w:pPr>
              <w:pStyle w:val="Brdtext"/>
            </w:pPr>
            <w:r>
              <w:t>Forskning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 xml:space="preserve">Forskningsberedningen (Ju 1983:B) </w:t>
            </w:r>
          </w:p>
        </w:tc>
        <w:tc>
          <w:tcPr>
            <w:tcW w:w="891" w:type="dxa"/>
            <w:shd w:val="clear" w:color="auto" w:fill="auto"/>
          </w:tcPr>
          <w:p w:rsidR="00037DCF" w:rsidRDefault="00037DCF" w:rsidP="0007545F">
            <w:pPr>
              <w:pStyle w:val="Brdtext"/>
              <w:jc w:val="left"/>
            </w:pPr>
            <w:r>
              <w:t>U 2</w:t>
            </w:r>
          </w:p>
        </w:tc>
      </w:tr>
      <w:tr w:rsidR="00037DCF" w:rsidTr="0007545F">
        <w:tc>
          <w:tcPr>
            <w:tcW w:w="5204" w:type="dxa"/>
            <w:shd w:val="clear" w:color="auto" w:fill="auto"/>
          </w:tcPr>
          <w:p w:rsidR="00037DCF" w:rsidRDefault="00037DCF" w:rsidP="0007545F">
            <w:pPr>
              <w:pStyle w:val="Brdtext"/>
            </w:pPr>
            <w:r>
              <w:t>Freds- och säkerhetsfrämjande insatser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 xml:space="preserve">Rådet för freds- och säkerhetsfrämjande insatser (UD 1995:C) </w:t>
            </w:r>
          </w:p>
        </w:tc>
        <w:tc>
          <w:tcPr>
            <w:tcW w:w="891" w:type="dxa"/>
            <w:shd w:val="clear" w:color="auto" w:fill="auto"/>
          </w:tcPr>
          <w:p w:rsidR="00037DCF" w:rsidRDefault="00037DCF" w:rsidP="0007545F">
            <w:pPr>
              <w:pStyle w:val="Brdtext"/>
              <w:jc w:val="left"/>
            </w:pPr>
            <w:r>
              <w:t>UD 2</w:t>
            </w:r>
          </w:p>
        </w:tc>
      </w:tr>
      <w:tr w:rsidR="00037DCF" w:rsidTr="0007545F">
        <w:tc>
          <w:tcPr>
            <w:tcW w:w="5204" w:type="dxa"/>
            <w:shd w:val="clear" w:color="auto" w:fill="auto"/>
          </w:tcPr>
          <w:p w:rsidR="00037DCF" w:rsidRDefault="00037DCF" w:rsidP="0007545F">
            <w:pPr>
              <w:pStyle w:val="Brdtext"/>
            </w:pPr>
            <w:r>
              <w:t>Fridskränkning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Fridskränkningsutredningen (Ju 2010:05)</w:t>
            </w:r>
          </w:p>
        </w:tc>
        <w:tc>
          <w:tcPr>
            <w:tcW w:w="891" w:type="dxa"/>
            <w:shd w:val="clear" w:color="auto" w:fill="auto"/>
          </w:tcPr>
          <w:p w:rsidR="00037DCF" w:rsidRDefault="00037DCF" w:rsidP="0007545F">
            <w:pPr>
              <w:pStyle w:val="Brdtext"/>
              <w:jc w:val="left"/>
            </w:pPr>
            <w:r>
              <w:t>Ju 8</w:t>
            </w:r>
          </w:p>
        </w:tc>
      </w:tr>
      <w:tr w:rsidR="00037DCF" w:rsidTr="0007545F">
        <w:tc>
          <w:tcPr>
            <w:tcW w:w="5204" w:type="dxa"/>
            <w:shd w:val="clear" w:color="auto" w:fill="auto"/>
          </w:tcPr>
          <w:p w:rsidR="00037DCF" w:rsidRDefault="00037DCF" w:rsidP="0007545F">
            <w:pPr>
              <w:pStyle w:val="Brdtext"/>
            </w:pPr>
            <w:r>
              <w:t>Fristående skola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Kommittén om regler och villkor för fristående skolor m.m.(U 2011:04)</w:t>
            </w:r>
          </w:p>
        </w:tc>
        <w:tc>
          <w:tcPr>
            <w:tcW w:w="891" w:type="dxa"/>
            <w:shd w:val="clear" w:color="auto" w:fill="auto"/>
          </w:tcPr>
          <w:p w:rsidR="00037DCF" w:rsidRDefault="00037DCF" w:rsidP="0007545F">
            <w:pPr>
              <w:pStyle w:val="Brdtext"/>
              <w:jc w:val="left"/>
            </w:pPr>
            <w:r>
              <w:t>U 7</w:t>
            </w:r>
          </w:p>
        </w:tc>
      </w:tr>
      <w:tr w:rsidR="00037DCF" w:rsidTr="0007545F">
        <w:tc>
          <w:tcPr>
            <w:tcW w:w="5204" w:type="dxa"/>
            <w:shd w:val="clear" w:color="auto" w:fill="auto"/>
          </w:tcPr>
          <w:p w:rsidR="00037DCF" w:rsidRDefault="00037DCF" w:rsidP="0007545F">
            <w:pPr>
              <w:pStyle w:val="Brdtext"/>
            </w:pPr>
            <w:r>
              <w:t>Funktionshinder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Funktionshinderdelegationen (S 1998:B)</w:t>
            </w:r>
          </w:p>
        </w:tc>
        <w:tc>
          <w:tcPr>
            <w:tcW w:w="891" w:type="dxa"/>
            <w:shd w:val="clear" w:color="auto" w:fill="auto"/>
          </w:tcPr>
          <w:p w:rsidR="00037DCF" w:rsidRDefault="00037DCF" w:rsidP="0007545F">
            <w:pPr>
              <w:pStyle w:val="Brdtext"/>
              <w:jc w:val="left"/>
            </w:pPr>
            <w:r>
              <w:t>S 2</w:t>
            </w:r>
          </w:p>
        </w:tc>
      </w:tr>
      <w:tr w:rsidR="00037DCF" w:rsidTr="0007545F">
        <w:tc>
          <w:tcPr>
            <w:tcW w:w="5204" w:type="dxa"/>
            <w:shd w:val="clear" w:color="auto" w:fill="auto"/>
          </w:tcPr>
          <w:p w:rsidR="00037DCF" w:rsidRDefault="00037DCF" w:rsidP="0007545F">
            <w:pPr>
              <w:pStyle w:val="Brdtext"/>
            </w:pPr>
            <w:r>
              <w:t>Funktionsnedsättning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FunkA-utredningen (A 2011:03)</w:t>
            </w:r>
          </w:p>
        </w:tc>
        <w:tc>
          <w:tcPr>
            <w:tcW w:w="891" w:type="dxa"/>
            <w:shd w:val="clear" w:color="auto" w:fill="auto"/>
          </w:tcPr>
          <w:p w:rsidR="00037DCF" w:rsidRDefault="00037DCF" w:rsidP="0007545F">
            <w:pPr>
              <w:pStyle w:val="Brdtext"/>
              <w:jc w:val="left"/>
            </w:pPr>
            <w:r>
              <w:t>A 3</w:t>
            </w:r>
          </w:p>
        </w:tc>
      </w:tr>
      <w:tr w:rsidR="00037DCF" w:rsidTr="0007545F">
        <w:tc>
          <w:tcPr>
            <w:tcW w:w="5204" w:type="dxa"/>
            <w:shd w:val="clear" w:color="auto" w:fill="auto"/>
          </w:tcPr>
          <w:p w:rsidR="00037DCF" w:rsidRDefault="00037DCF" w:rsidP="0007545F">
            <w:pPr>
              <w:pStyle w:val="Brdtext"/>
            </w:pPr>
            <w:r>
              <w:t>Förenklad beskattning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förenklad beskattning för enskilda näringsidkare och fysiska personer som är delägare i handelsbolag (Fi 2012:09)</w:t>
            </w:r>
          </w:p>
        </w:tc>
        <w:tc>
          <w:tcPr>
            <w:tcW w:w="891" w:type="dxa"/>
            <w:shd w:val="clear" w:color="auto" w:fill="auto"/>
          </w:tcPr>
          <w:p w:rsidR="00037DCF" w:rsidRDefault="00037DCF" w:rsidP="0007545F">
            <w:pPr>
              <w:pStyle w:val="Brdtext"/>
              <w:jc w:val="left"/>
            </w:pPr>
            <w:r>
              <w:t>Fi 26</w:t>
            </w:r>
          </w:p>
        </w:tc>
      </w:tr>
      <w:tr w:rsidR="00037DCF" w:rsidTr="0007545F">
        <w:tc>
          <w:tcPr>
            <w:tcW w:w="5204" w:type="dxa"/>
            <w:shd w:val="clear" w:color="auto" w:fill="auto"/>
          </w:tcPr>
          <w:p w:rsidR="00037DCF" w:rsidRDefault="00037DCF" w:rsidP="0007545F">
            <w:pPr>
              <w:pStyle w:val="Brdtext"/>
            </w:pPr>
            <w:r>
              <w:t>Företagsskatt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Företagsskattekommittén (Fi 2011:01)</w:t>
            </w:r>
          </w:p>
        </w:tc>
        <w:tc>
          <w:tcPr>
            <w:tcW w:w="891" w:type="dxa"/>
            <w:shd w:val="clear" w:color="auto" w:fill="auto"/>
          </w:tcPr>
          <w:p w:rsidR="00037DCF" w:rsidRDefault="00037DCF" w:rsidP="0007545F">
            <w:pPr>
              <w:pStyle w:val="Brdtext"/>
              <w:jc w:val="left"/>
            </w:pPr>
            <w:r>
              <w:t>Fi 6</w:t>
            </w:r>
          </w:p>
        </w:tc>
      </w:tr>
      <w:tr w:rsidR="00037DCF" w:rsidTr="0007545F">
        <w:tc>
          <w:tcPr>
            <w:tcW w:w="5204" w:type="dxa"/>
            <w:shd w:val="clear" w:color="auto" w:fill="auto"/>
          </w:tcPr>
          <w:p w:rsidR="00037DCF" w:rsidRDefault="00037DCF" w:rsidP="0007545F">
            <w:pPr>
              <w:pStyle w:val="Brdtext"/>
            </w:pPr>
            <w:r>
              <w:t>Förlista och försvunna fartyg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 xml:space="preserve">Arbetsgrupp för efterforskning av i Östersjön förlista och försvunna fartyg och deras besättningar (UD 1993:E) </w:t>
            </w:r>
          </w:p>
        </w:tc>
        <w:tc>
          <w:tcPr>
            <w:tcW w:w="891" w:type="dxa"/>
            <w:shd w:val="clear" w:color="auto" w:fill="auto"/>
          </w:tcPr>
          <w:p w:rsidR="00037DCF" w:rsidRDefault="00037DCF" w:rsidP="0007545F">
            <w:pPr>
              <w:pStyle w:val="Brdtext"/>
              <w:jc w:val="left"/>
            </w:pPr>
            <w:r>
              <w:t>UD 1</w:t>
            </w:r>
          </w:p>
        </w:tc>
      </w:tr>
      <w:tr w:rsidR="00037DCF" w:rsidTr="0007545F">
        <w:tc>
          <w:tcPr>
            <w:tcW w:w="5204" w:type="dxa"/>
            <w:shd w:val="clear" w:color="auto" w:fill="auto"/>
          </w:tcPr>
          <w:p w:rsidR="00037DCF" w:rsidRDefault="00037DCF" w:rsidP="0007545F">
            <w:pPr>
              <w:pStyle w:val="Brdtext"/>
            </w:pPr>
            <w:r>
              <w:t>Förskolan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barns säkerhet i förskolan (U 2012:03)</w:t>
            </w:r>
          </w:p>
        </w:tc>
        <w:tc>
          <w:tcPr>
            <w:tcW w:w="891" w:type="dxa"/>
            <w:shd w:val="clear" w:color="auto" w:fill="auto"/>
          </w:tcPr>
          <w:p w:rsidR="00037DCF" w:rsidRDefault="00037DCF" w:rsidP="0007545F">
            <w:pPr>
              <w:pStyle w:val="Brdtext"/>
              <w:jc w:val="left"/>
            </w:pPr>
            <w:r>
              <w:t>U 17</w:t>
            </w:r>
          </w:p>
        </w:tc>
      </w:tr>
      <w:tr w:rsidR="00037DCF" w:rsidTr="0007545F">
        <w:tc>
          <w:tcPr>
            <w:tcW w:w="5204" w:type="dxa"/>
            <w:shd w:val="clear" w:color="auto" w:fill="auto"/>
          </w:tcPr>
          <w:p w:rsidR="00037DCF" w:rsidRDefault="00037DCF" w:rsidP="0007545F">
            <w:pPr>
              <w:pStyle w:val="Brdtext"/>
            </w:pPr>
            <w:r>
              <w:t>Förskoleplats</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förskoleplats i tid (U 2012:05)</w:t>
            </w:r>
          </w:p>
        </w:tc>
        <w:tc>
          <w:tcPr>
            <w:tcW w:w="891" w:type="dxa"/>
            <w:shd w:val="clear" w:color="auto" w:fill="auto"/>
          </w:tcPr>
          <w:p w:rsidR="00037DCF" w:rsidRDefault="00037DCF" w:rsidP="0007545F">
            <w:pPr>
              <w:pStyle w:val="Brdtext"/>
              <w:jc w:val="left"/>
            </w:pPr>
            <w:r>
              <w:t>U 19</w:t>
            </w:r>
          </w:p>
        </w:tc>
      </w:tr>
      <w:tr w:rsidR="00037DCF" w:rsidTr="0007545F">
        <w:tc>
          <w:tcPr>
            <w:tcW w:w="5204" w:type="dxa"/>
            <w:shd w:val="clear" w:color="auto" w:fill="auto"/>
          </w:tcPr>
          <w:p w:rsidR="00037DCF" w:rsidRDefault="00037DCF" w:rsidP="0007545F">
            <w:pPr>
              <w:pStyle w:val="Brdtext"/>
            </w:pPr>
            <w:r>
              <w:t>Förstärkt budgetprocess</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Kommittén om en förstärkt budgetprocess (Fi 2012:10)</w:t>
            </w:r>
          </w:p>
        </w:tc>
        <w:tc>
          <w:tcPr>
            <w:tcW w:w="891" w:type="dxa"/>
            <w:shd w:val="clear" w:color="auto" w:fill="auto"/>
          </w:tcPr>
          <w:p w:rsidR="00037DCF" w:rsidRDefault="00037DCF" w:rsidP="0007545F">
            <w:pPr>
              <w:pStyle w:val="Brdtext"/>
              <w:jc w:val="left"/>
            </w:pPr>
            <w:r>
              <w:t>Fi 27</w:t>
            </w:r>
          </w:p>
        </w:tc>
      </w:tr>
      <w:tr w:rsidR="00037DCF" w:rsidTr="0007545F">
        <w:tc>
          <w:tcPr>
            <w:tcW w:w="5204" w:type="dxa"/>
            <w:shd w:val="clear" w:color="auto" w:fill="auto"/>
          </w:tcPr>
          <w:p w:rsidR="00037DCF" w:rsidRDefault="00037DCF" w:rsidP="0007545F">
            <w:pPr>
              <w:pStyle w:val="Brdtext"/>
            </w:pPr>
            <w:r>
              <w:t>Försvarsberedningen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 xml:space="preserve">Försvarsberedningen (Fö 1992:B) </w:t>
            </w:r>
          </w:p>
        </w:tc>
        <w:tc>
          <w:tcPr>
            <w:tcW w:w="891" w:type="dxa"/>
            <w:shd w:val="clear" w:color="auto" w:fill="auto"/>
          </w:tcPr>
          <w:p w:rsidR="00037DCF" w:rsidRDefault="00037DCF" w:rsidP="0007545F">
            <w:pPr>
              <w:pStyle w:val="Brdtext"/>
              <w:jc w:val="left"/>
            </w:pPr>
            <w:r>
              <w:t>Fö 2</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bl>
    <w:p w:rsidR="00037DCF" w:rsidRDefault="00037DCF" w:rsidP="00037DCF"/>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Pr="00E31F6C" w:rsidRDefault="00037DCF" w:rsidP="0007545F">
            <w:pPr>
              <w:pStyle w:val="Brdtext"/>
              <w:rPr>
                <w:b/>
              </w:rPr>
            </w:pPr>
            <w:r>
              <w:rPr>
                <w:b/>
              </w:rPr>
              <w:t>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Gode män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bättre förutsättningar för gode män och förvaltare (Ju 2012:01)</w:t>
            </w:r>
          </w:p>
        </w:tc>
        <w:tc>
          <w:tcPr>
            <w:tcW w:w="891" w:type="dxa"/>
            <w:shd w:val="clear" w:color="auto" w:fill="auto"/>
          </w:tcPr>
          <w:p w:rsidR="00037DCF" w:rsidRDefault="00037DCF" w:rsidP="0007545F">
            <w:pPr>
              <w:pStyle w:val="Brdtext"/>
              <w:jc w:val="left"/>
            </w:pPr>
            <w:r>
              <w:t xml:space="preserve">Ju 31 </w:t>
            </w:r>
          </w:p>
        </w:tc>
      </w:tr>
      <w:tr w:rsidR="00037DCF" w:rsidRPr="0000288B" w:rsidTr="0007545F">
        <w:tc>
          <w:tcPr>
            <w:tcW w:w="5204" w:type="dxa"/>
            <w:shd w:val="clear" w:color="auto" w:fill="auto"/>
          </w:tcPr>
          <w:p w:rsidR="00037DCF" w:rsidRPr="0000288B" w:rsidRDefault="00037DCF" w:rsidP="0007545F">
            <w:pPr>
              <w:rPr>
                <w:sz w:val="20"/>
              </w:rPr>
            </w:pPr>
            <w:r w:rsidRPr="0000288B">
              <w:rPr>
                <w:sz w:val="20"/>
              </w:rPr>
              <w:t>Grafisk information</w:t>
            </w:r>
          </w:p>
        </w:tc>
        <w:tc>
          <w:tcPr>
            <w:tcW w:w="891" w:type="dxa"/>
            <w:shd w:val="clear" w:color="auto" w:fill="auto"/>
          </w:tcPr>
          <w:p w:rsidR="00037DCF" w:rsidRPr="0000288B" w:rsidRDefault="00037DCF" w:rsidP="0007545F">
            <w:pPr>
              <w:rPr>
                <w:sz w:val="20"/>
              </w:rPr>
            </w:pPr>
          </w:p>
        </w:tc>
      </w:tr>
      <w:tr w:rsidR="00037DCF" w:rsidTr="0007545F">
        <w:tc>
          <w:tcPr>
            <w:tcW w:w="5204" w:type="dxa"/>
            <w:shd w:val="clear" w:color="auto" w:fill="auto"/>
          </w:tcPr>
          <w:p w:rsidR="00037DCF" w:rsidRDefault="00037DCF" w:rsidP="0007545F">
            <w:pPr>
              <w:pStyle w:val="Brdtextmedindrag"/>
              <w:jc w:val="left"/>
            </w:pPr>
            <w:r>
              <w:lastRenderedPageBreak/>
              <w:t>Utredningen (Fö 2012:02) om skydd för grafisk information</w:t>
            </w:r>
          </w:p>
        </w:tc>
        <w:tc>
          <w:tcPr>
            <w:tcW w:w="891" w:type="dxa"/>
            <w:shd w:val="clear" w:color="auto" w:fill="auto"/>
          </w:tcPr>
          <w:p w:rsidR="00037DCF" w:rsidRDefault="00037DCF" w:rsidP="0007545F">
            <w:pPr>
              <w:pStyle w:val="Brdtext"/>
              <w:jc w:val="left"/>
            </w:pPr>
            <w:r>
              <w:t>Fö 10</w:t>
            </w:r>
          </w:p>
        </w:tc>
      </w:tr>
      <w:tr w:rsidR="00037DCF" w:rsidTr="0007545F">
        <w:tc>
          <w:tcPr>
            <w:tcW w:w="5204" w:type="dxa"/>
            <w:shd w:val="clear" w:color="auto" w:fill="auto"/>
          </w:tcPr>
          <w:p w:rsidR="00037DCF" w:rsidRDefault="00037DCF" w:rsidP="0007545F">
            <w:pPr>
              <w:pStyle w:val="Brdtext"/>
            </w:pPr>
            <w:r>
              <w:t>Grundskolan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förbättrade resultat i grundskolan (U 2012:04)</w:t>
            </w:r>
          </w:p>
        </w:tc>
        <w:tc>
          <w:tcPr>
            <w:tcW w:w="891" w:type="dxa"/>
            <w:shd w:val="clear" w:color="auto" w:fill="auto"/>
          </w:tcPr>
          <w:p w:rsidR="00037DCF" w:rsidRDefault="00037DCF" w:rsidP="0007545F">
            <w:pPr>
              <w:pStyle w:val="Brdtext"/>
              <w:jc w:val="left"/>
            </w:pPr>
            <w:r>
              <w:t>U 18</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H</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Havsgränser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Kommittén för Översyn av Sveriges havsgränser (UD 2011:01)</w:t>
            </w:r>
          </w:p>
        </w:tc>
        <w:tc>
          <w:tcPr>
            <w:tcW w:w="891" w:type="dxa"/>
            <w:shd w:val="clear" w:color="auto" w:fill="auto"/>
          </w:tcPr>
          <w:p w:rsidR="00037DCF" w:rsidRDefault="00037DCF" w:rsidP="0007545F">
            <w:pPr>
              <w:pStyle w:val="Brdtext"/>
              <w:jc w:val="left"/>
            </w:pPr>
            <w:r>
              <w:t>UD 6</w:t>
            </w:r>
          </w:p>
        </w:tc>
      </w:tr>
      <w:tr w:rsidR="00037DCF" w:rsidTr="0007545F">
        <w:tc>
          <w:tcPr>
            <w:tcW w:w="5204" w:type="dxa"/>
            <w:shd w:val="clear" w:color="auto" w:fill="auto"/>
          </w:tcPr>
          <w:p w:rsidR="00037DCF" w:rsidRDefault="00037DCF" w:rsidP="0007545F">
            <w:pPr>
              <w:pStyle w:val="Brdtext"/>
            </w:pPr>
            <w:r>
              <w:t>Hemliga tvångsmedel</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vissa hemliga tvångsmedel (Ju 2010:08)</w:t>
            </w:r>
          </w:p>
        </w:tc>
        <w:tc>
          <w:tcPr>
            <w:tcW w:w="891" w:type="dxa"/>
            <w:shd w:val="clear" w:color="auto" w:fill="auto"/>
          </w:tcPr>
          <w:p w:rsidR="00037DCF" w:rsidRDefault="00037DCF" w:rsidP="0007545F">
            <w:pPr>
              <w:pStyle w:val="Brdtext"/>
              <w:jc w:val="left"/>
            </w:pPr>
            <w:r>
              <w:t>Ju 10</w:t>
            </w:r>
          </w:p>
        </w:tc>
      </w:tr>
      <w:tr w:rsidR="00037DCF" w:rsidTr="0007545F">
        <w:tc>
          <w:tcPr>
            <w:tcW w:w="5204" w:type="dxa"/>
            <w:shd w:val="clear" w:color="auto" w:fill="auto"/>
          </w:tcPr>
          <w:p w:rsidR="00037DCF" w:rsidRDefault="00037DCF" w:rsidP="0007545F">
            <w:pPr>
              <w:pStyle w:val="Brdtext"/>
            </w:pPr>
            <w:r>
              <w:t>Hyres- och arrendetvister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hyres- och arrendetvister (Ju 2011:09)</w:t>
            </w:r>
          </w:p>
        </w:tc>
        <w:tc>
          <w:tcPr>
            <w:tcW w:w="891" w:type="dxa"/>
            <w:shd w:val="clear" w:color="auto" w:fill="auto"/>
          </w:tcPr>
          <w:p w:rsidR="00037DCF" w:rsidRDefault="00037DCF" w:rsidP="0007545F">
            <w:pPr>
              <w:pStyle w:val="Brdtext"/>
              <w:jc w:val="left"/>
            </w:pPr>
            <w:r>
              <w:t>Ju 23</w:t>
            </w:r>
          </w:p>
        </w:tc>
      </w:tr>
      <w:tr w:rsidR="00037DCF" w:rsidTr="0007545F">
        <w:tc>
          <w:tcPr>
            <w:tcW w:w="5204" w:type="dxa"/>
            <w:shd w:val="clear" w:color="auto" w:fill="auto"/>
          </w:tcPr>
          <w:p w:rsidR="00037DCF" w:rsidRDefault="00037DCF" w:rsidP="0007545F">
            <w:pPr>
              <w:pStyle w:val="Brdtext"/>
            </w:pPr>
            <w:r>
              <w:t>Hyresrätt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Hyresbostadsutredningen (S 2011:12)</w:t>
            </w:r>
          </w:p>
        </w:tc>
        <w:tc>
          <w:tcPr>
            <w:tcW w:w="891" w:type="dxa"/>
            <w:shd w:val="clear" w:color="auto" w:fill="auto"/>
          </w:tcPr>
          <w:p w:rsidR="00037DCF" w:rsidRDefault="00037DCF" w:rsidP="0007545F">
            <w:pPr>
              <w:pStyle w:val="Brdtext"/>
              <w:jc w:val="left"/>
            </w:pPr>
            <w:r>
              <w:t>S 26</w:t>
            </w:r>
          </w:p>
        </w:tc>
      </w:tr>
      <w:tr w:rsidR="00037DCF" w:rsidTr="0007545F">
        <w:tc>
          <w:tcPr>
            <w:tcW w:w="5204" w:type="dxa"/>
            <w:shd w:val="clear" w:color="auto" w:fill="auto"/>
          </w:tcPr>
          <w:p w:rsidR="00037DCF" w:rsidRDefault="00037DCF" w:rsidP="0007545F">
            <w:pPr>
              <w:pStyle w:val="Brdtext"/>
            </w:pPr>
            <w:r>
              <w:t>Hållbara städer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Delegationen för hållbara städer (M 2011:01)</w:t>
            </w:r>
          </w:p>
        </w:tc>
        <w:tc>
          <w:tcPr>
            <w:tcW w:w="891" w:type="dxa"/>
            <w:shd w:val="clear" w:color="auto" w:fill="auto"/>
          </w:tcPr>
          <w:p w:rsidR="00037DCF" w:rsidRDefault="00037DCF" w:rsidP="0007545F">
            <w:pPr>
              <w:pStyle w:val="Brdtext"/>
              <w:jc w:val="left"/>
            </w:pPr>
            <w:r>
              <w:t>M 6</w:t>
            </w:r>
          </w:p>
        </w:tc>
      </w:tr>
      <w:tr w:rsidR="00037DCF" w:rsidTr="0007545F">
        <w:tc>
          <w:tcPr>
            <w:tcW w:w="5204" w:type="dxa"/>
            <w:shd w:val="clear" w:color="auto" w:fill="auto"/>
          </w:tcPr>
          <w:p w:rsidR="00037DCF" w:rsidRDefault="00037DCF" w:rsidP="0007545F">
            <w:pPr>
              <w:pStyle w:val="Brdtext"/>
            </w:pPr>
            <w:r>
              <w:t>Högskola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stödsystem för hantering av innovationer och immatriella tillgångar vid universitet och högskolor (U 2011:11)</w:t>
            </w:r>
          </w:p>
        </w:tc>
        <w:tc>
          <w:tcPr>
            <w:tcW w:w="891" w:type="dxa"/>
            <w:shd w:val="clear" w:color="auto" w:fill="auto"/>
          </w:tcPr>
          <w:p w:rsidR="00037DCF" w:rsidRDefault="00037DCF" w:rsidP="0007545F">
            <w:pPr>
              <w:pStyle w:val="Brdtext"/>
              <w:jc w:val="left"/>
            </w:pPr>
            <w:r>
              <w:t>U 14</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I</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Idrottsarrangemang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Nationell samordning för att motverka brottslighet i samband med idrottsarrangemang(Ku 2011:03)</w:t>
            </w:r>
          </w:p>
        </w:tc>
        <w:tc>
          <w:tcPr>
            <w:tcW w:w="891" w:type="dxa"/>
            <w:shd w:val="clear" w:color="auto" w:fill="auto"/>
          </w:tcPr>
          <w:p w:rsidR="00037DCF" w:rsidRDefault="00037DCF" w:rsidP="0007545F">
            <w:pPr>
              <w:pStyle w:val="Brdtext"/>
              <w:jc w:val="left"/>
            </w:pPr>
            <w:r>
              <w:t>Ku 4</w:t>
            </w:r>
          </w:p>
        </w:tc>
      </w:tr>
      <w:tr w:rsidR="00037DCF" w:rsidTr="0007545F">
        <w:tc>
          <w:tcPr>
            <w:tcW w:w="5204" w:type="dxa"/>
            <w:shd w:val="clear" w:color="auto" w:fill="auto"/>
          </w:tcPr>
          <w:p w:rsidR="00037DCF" w:rsidRDefault="00037DCF" w:rsidP="0007545F">
            <w:pPr>
              <w:pStyle w:val="Brdtext"/>
            </w:pPr>
            <w:r>
              <w:t>Immateriella rättigheter, Internet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utvärdering av vissa lagändringar angående skyddet av immateriella rättigheter på Internet (Ju 2009:14)</w:t>
            </w:r>
          </w:p>
        </w:tc>
        <w:tc>
          <w:tcPr>
            <w:tcW w:w="891" w:type="dxa"/>
            <w:shd w:val="clear" w:color="auto" w:fill="auto"/>
          </w:tcPr>
          <w:p w:rsidR="00037DCF" w:rsidRDefault="00037DCF" w:rsidP="0007545F">
            <w:pPr>
              <w:pStyle w:val="Brdtext"/>
              <w:jc w:val="left"/>
            </w:pPr>
            <w:r>
              <w:t>Ju 5</w:t>
            </w:r>
          </w:p>
        </w:tc>
      </w:tr>
      <w:tr w:rsidR="00037DCF" w:rsidTr="0007545F">
        <w:tc>
          <w:tcPr>
            <w:tcW w:w="5204" w:type="dxa"/>
            <w:shd w:val="clear" w:color="auto" w:fill="auto"/>
          </w:tcPr>
          <w:p w:rsidR="00037DCF" w:rsidRDefault="00037DCF" w:rsidP="0007545F">
            <w:pPr>
              <w:pStyle w:val="Brdtext"/>
            </w:pPr>
            <w:r>
              <w:t>Importmoms</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Importmomsutredningen (Fi 2011:13)</w:t>
            </w:r>
          </w:p>
        </w:tc>
        <w:tc>
          <w:tcPr>
            <w:tcW w:w="891" w:type="dxa"/>
            <w:shd w:val="clear" w:color="auto" w:fill="auto"/>
          </w:tcPr>
          <w:p w:rsidR="00037DCF" w:rsidRDefault="00037DCF" w:rsidP="0007545F">
            <w:pPr>
              <w:pStyle w:val="Brdtext"/>
              <w:jc w:val="left"/>
            </w:pPr>
            <w:r>
              <w:t>Fi 17</w:t>
            </w:r>
          </w:p>
        </w:tc>
      </w:tr>
      <w:tr w:rsidR="00037DCF" w:rsidTr="0007545F">
        <w:tc>
          <w:tcPr>
            <w:tcW w:w="5204" w:type="dxa"/>
            <w:shd w:val="clear" w:color="auto" w:fill="auto"/>
          </w:tcPr>
          <w:p w:rsidR="00037DCF" w:rsidRDefault="00037DCF" w:rsidP="0007545F">
            <w:pPr>
              <w:pStyle w:val="Brdtext"/>
            </w:pPr>
            <w:r>
              <w:t>Industriutsläpp</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reglering av industriutsläpp (M 2010:07)</w:t>
            </w:r>
          </w:p>
        </w:tc>
        <w:tc>
          <w:tcPr>
            <w:tcW w:w="891" w:type="dxa"/>
            <w:shd w:val="clear" w:color="auto" w:fill="auto"/>
          </w:tcPr>
          <w:p w:rsidR="00037DCF" w:rsidRDefault="00037DCF" w:rsidP="0007545F">
            <w:pPr>
              <w:pStyle w:val="Brdtext"/>
              <w:jc w:val="left"/>
            </w:pPr>
            <w:r>
              <w:t>M 5</w:t>
            </w:r>
          </w:p>
        </w:tc>
      </w:tr>
      <w:tr w:rsidR="00037DCF" w:rsidTr="0007545F">
        <w:tc>
          <w:tcPr>
            <w:tcW w:w="5204" w:type="dxa"/>
            <w:shd w:val="clear" w:color="auto" w:fill="auto"/>
          </w:tcPr>
          <w:p w:rsidR="00037DCF" w:rsidRDefault="00037DCF" w:rsidP="0007545F">
            <w:pPr>
              <w:pStyle w:val="Brdtext"/>
            </w:pPr>
            <w:r>
              <w:t>Informationshantering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Informationshanteringsutredningen (Ju 2011:11)</w:t>
            </w:r>
          </w:p>
        </w:tc>
        <w:tc>
          <w:tcPr>
            <w:tcW w:w="891" w:type="dxa"/>
            <w:shd w:val="clear" w:color="auto" w:fill="auto"/>
          </w:tcPr>
          <w:p w:rsidR="00037DCF" w:rsidRDefault="00037DCF" w:rsidP="0007545F">
            <w:pPr>
              <w:pStyle w:val="Brdtext"/>
              <w:jc w:val="left"/>
            </w:pPr>
            <w:r>
              <w:t>Ju 25</w:t>
            </w:r>
          </w:p>
        </w:tc>
      </w:tr>
      <w:tr w:rsidR="00037DCF" w:rsidTr="0007545F">
        <w:tc>
          <w:tcPr>
            <w:tcW w:w="5204" w:type="dxa"/>
            <w:shd w:val="clear" w:color="auto" w:fill="auto"/>
          </w:tcPr>
          <w:p w:rsidR="00037DCF" w:rsidRDefault="00037DCF" w:rsidP="0007545F">
            <w:pPr>
              <w:pStyle w:val="Brdtext"/>
            </w:pPr>
            <w:r>
              <w:t>Internationell straffverkställighet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internationell straffverkställighet (Ju 2011:03)</w:t>
            </w:r>
          </w:p>
        </w:tc>
        <w:tc>
          <w:tcPr>
            <w:tcW w:w="891" w:type="dxa"/>
            <w:shd w:val="clear" w:color="auto" w:fill="auto"/>
          </w:tcPr>
          <w:p w:rsidR="00037DCF" w:rsidRDefault="00037DCF" w:rsidP="0007545F">
            <w:pPr>
              <w:pStyle w:val="Brdtext"/>
              <w:jc w:val="left"/>
            </w:pPr>
            <w:r>
              <w:t>Ju 17</w:t>
            </w:r>
          </w:p>
        </w:tc>
      </w:tr>
      <w:tr w:rsidR="00037DCF" w:rsidTr="0007545F">
        <w:tc>
          <w:tcPr>
            <w:tcW w:w="5204" w:type="dxa"/>
            <w:shd w:val="clear" w:color="auto" w:fill="auto"/>
          </w:tcPr>
          <w:p w:rsidR="00037DCF" w:rsidRDefault="00037DCF" w:rsidP="0007545F">
            <w:pPr>
              <w:pStyle w:val="Brdtext"/>
            </w:pPr>
            <w:r>
              <w:t>Investeringsfonder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AIF-förvaltarutredningen (Fi 2011:10)</w:t>
            </w:r>
          </w:p>
        </w:tc>
        <w:tc>
          <w:tcPr>
            <w:tcW w:w="891" w:type="dxa"/>
            <w:shd w:val="clear" w:color="auto" w:fill="auto"/>
          </w:tcPr>
          <w:p w:rsidR="00037DCF" w:rsidRDefault="00037DCF" w:rsidP="0007545F">
            <w:pPr>
              <w:pStyle w:val="Brdtext"/>
              <w:jc w:val="left"/>
            </w:pPr>
            <w:r>
              <w:t>Fi 14</w:t>
            </w:r>
          </w:p>
        </w:tc>
      </w:tr>
      <w:tr w:rsidR="00037DCF" w:rsidTr="0007545F">
        <w:tc>
          <w:tcPr>
            <w:tcW w:w="5204" w:type="dxa"/>
            <w:shd w:val="clear" w:color="auto" w:fill="auto"/>
          </w:tcPr>
          <w:p w:rsidR="00037DCF" w:rsidRDefault="00037DCF" w:rsidP="0007545F">
            <w:pPr>
              <w:pStyle w:val="Brdtext"/>
            </w:pPr>
          </w:p>
          <w:p w:rsidR="00037DCF" w:rsidRDefault="00037DCF" w:rsidP="0007545F">
            <w:pPr>
              <w:pStyle w:val="Brdtext"/>
            </w:pPr>
            <w:r>
              <w:t>IT-användning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ökad IT-användning i småföretag (N 2011:03)</w:t>
            </w:r>
          </w:p>
        </w:tc>
        <w:tc>
          <w:tcPr>
            <w:tcW w:w="891" w:type="dxa"/>
            <w:shd w:val="clear" w:color="auto" w:fill="auto"/>
          </w:tcPr>
          <w:p w:rsidR="00037DCF" w:rsidRDefault="00037DCF" w:rsidP="0007545F">
            <w:pPr>
              <w:pStyle w:val="Brdtext"/>
              <w:jc w:val="left"/>
            </w:pPr>
            <w:r>
              <w:t>N 8</w:t>
            </w:r>
          </w:p>
        </w:tc>
      </w:tr>
    </w:tbl>
    <w:p w:rsidR="00037DCF" w:rsidRDefault="00037DCF" w:rsidP="00037DCF">
      <w:r>
        <w:br w:type="page"/>
      </w:r>
    </w:p>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lastRenderedPageBreak/>
              <w:t>It-relaterad brottslighet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it-brottskonventionen (Ju 2011:12)</w:t>
            </w:r>
          </w:p>
        </w:tc>
        <w:tc>
          <w:tcPr>
            <w:tcW w:w="891" w:type="dxa"/>
            <w:shd w:val="clear" w:color="auto" w:fill="auto"/>
          </w:tcPr>
          <w:p w:rsidR="00037DCF" w:rsidRDefault="00037DCF" w:rsidP="0007545F">
            <w:pPr>
              <w:pStyle w:val="Brdtext"/>
              <w:jc w:val="left"/>
            </w:pPr>
            <w:r>
              <w:t>Ju 26</w:t>
            </w:r>
          </w:p>
        </w:tc>
      </w:tr>
      <w:tr w:rsidR="00037DCF" w:rsidTr="0007545F">
        <w:tc>
          <w:tcPr>
            <w:tcW w:w="5204" w:type="dxa"/>
            <w:shd w:val="clear" w:color="auto" w:fill="auto"/>
          </w:tcPr>
          <w:p w:rsidR="00037DCF" w:rsidRDefault="00037DCF" w:rsidP="0007545F">
            <w:pPr>
              <w:pStyle w:val="Brdtex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
            </w:pPr>
            <w:r>
              <w:t>ITS-råd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ITS-rådet (N 2010:06)</w:t>
            </w:r>
          </w:p>
        </w:tc>
        <w:tc>
          <w:tcPr>
            <w:tcW w:w="891" w:type="dxa"/>
            <w:shd w:val="clear" w:color="auto" w:fill="auto"/>
          </w:tcPr>
          <w:p w:rsidR="00037DCF" w:rsidRDefault="00037DCF" w:rsidP="0007545F">
            <w:pPr>
              <w:pStyle w:val="Brdtext"/>
              <w:jc w:val="left"/>
            </w:pPr>
            <w:r>
              <w:t>N 5</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J</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Jaktlagstiftning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Översyn av jaktlagstiftningen m.m.(L 2012:01)</w:t>
            </w:r>
          </w:p>
        </w:tc>
        <w:tc>
          <w:tcPr>
            <w:tcW w:w="891" w:type="dxa"/>
            <w:shd w:val="clear" w:color="auto" w:fill="auto"/>
          </w:tcPr>
          <w:p w:rsidR="00037DCF" w:rsidRDefault="00037DCF" w:rsidP="0007545F">
            <w:pPr>
              <w:pStyle w:val="Brdtext"/>
              <w:jc w:val="left"/>
            </w:pPr>
            <w:r>
              <w:t>L 3</w:t>
            </w:r>
          </w:p>
        </w:tc>
      </w:tr>
      <w:tr w:rsidR="00037DCF" w:rsidTr="0007545F">
        <w:tc>
          <w:tcPr>
            <w:tcW w:w="5204" w:type="dxa"/>
            <w:shd w:val="clear" w:color="auto" w:fill="auto"/>
          </w:tcPr>
          <w:p w:rsidR="00037DCF" w:rsidRDefault="00037DCF" w:rsidP="0007545F">
            <w:pPr>
              <w:pStyle w:val="Brdtext"/>
            </w:pPr>
            <w:r>
              <w:t>Jordbruksföretag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miljöbestämmelser för jordbruksföretag och djurhållning (L 2011:02)</w:t>
            </w:r>
          </w:p>
        </w:tc>
        <w:tc>
          <w:tcPr>
            <w:tcW w:w="891" w:type="dxa"/>
            <w:shd w:val="clear" w:color="auto" w:fill="auto"/>
          </w:tcPr>
          <w:p w:rsidR="00037DCF" w:rsidRDefault="00037DCF" w:rsidP="0007545F">
            <w:pPr>
              <w:pStyle w:val="Brdtext"/>
              <w:jc w:val="left"/>
            </w:pPr>
            <w:r>
              <w:t>L 2</w:t>
            </w:r>
          </w:p>
        </w:tc>
      </w:tr>
      <w:tr w:rsidR="00037DCF" w:rsidTr="0007545F">
        <w:tc>
          <w:tcPr>
            <w:tcW w:w="5204" w:type="dxa"/>
            <w:shd w:val="clear" w:color="auto" w:fill="auto"/>
          </w:tcPr>
          <w:p w:rsidR="00037DCF" w:rsidRDefault="00037DCF" w:rsidP="0007545F">
            <w:pPr>
              <w:pStyle w:val="Brdtext"/>
            </w:pPr>
            <w:r>
              <w:t>Jämställdhet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män och jämställdhet (U 2012:10)</w:t>
            </w:r>
          </w:p>
        </w:tc>
        <w:tc>
          <w:tcPr>
            <w:tcW w:w="891" w:type="dxa"/>
            <w:shd w:val="clear" w:color="auto" w:fill="auto"/>
          </w:tcPr>
          <w:p w:rsidR="00037DCF" w:rsidRDefault="00037DCF" w:rsidP="0007545F">
            <w:pPr>
              <w:pStyle w:val="Brdtext"/>
              <w:jc w:val="left"/>
            </w:pPr>
            <w:r>
              <w:t>U 24</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K</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Kapitaltäckning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nya kapitaltäckningsregler (Fi 2012:05)</w:t>
            </w:r>
          </w:p>
        </w:tc>
        <w:tc>
          <w:tcPr>
            <w:tcW w:w="891" w:type="dxa"/>
            <w:shd w:val="clear" w:color="auto" w:fill="auto"/>
          </w:tcPr>
          <w:p w:rsidR="00037DCF" w:rsidRDefault="00037DCF" w:rsidP="0007545F">
            <w:pPr>
              <w:pStyle w:val="Brdtext"/>
              <w:jc w:val="left"/>
            </w:pPr>
            <w:r>
              <w:t>Fi 22</w:t>
            </w:r>
          </w:p>
        </w:tc>
      </w:tr>
      <w:tr w:rsidR="00037DCF" w:rsidTr="0007545F">
        <w:tc>
          <w:tcPr>
            <w:tcW w:w="5204" w:type="dxa"/>
            <w:shd w:val="clear" w:color="auto" w:fill="auto"/>
          </w:tcPr>
          <w:p w:rsidR="00037DCF" w:rsidRDefault="00037DCF" w:rsidP="0007545F">
            <w:pPr>
              <w:pStyle w:val="Brdtext"/>
            </w:pPr>
            <w:r>
              <w:t>Kommunal vuxenutbildning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översyn av den kommunala vuxenutbildningen på grundläggande nivå (U 2011:07)</w:t>
            </w:r>
          </w:p>
        </w:tc>
        <w:tc>
          <w:tcPr>
            <w:tcW w:w="891" w:type="dxa"/>
            <w:shd w:val="clear" w:color="auto" w:fill="auto"/>
          </w:tcPr>
          <w:p w:rsidR="00037DCF" w:rsidRDefault="00037DCF" w:rsidP="0007545F">
            <w:pPr>
              <w:pStyle w:val="Brdtext"/>
              <w:jc w:val="left"/>
            </w:pPr>
            <w:r>
              <w:t>U 10</w:t>
            </w:r>
          </w:p>
        </w:tc>
      </w:tr>
      <w:tr w:rsidR="00037DCF" w:rsidTr="0007545F">
        <w:tc>
          <w:tcPr>
            <w:tcW w:w="5204" w:type="dxa"/>
            <w:shd w:val="clear" w:color="auto" w:fill="auto"/>
          </w:tcPr>
          <w:p w:rsidR="00037DCF" w:rsidRDefault="00037DCF" w:rsidP="0007545F">
            <w:pPr>
              <w:pStyle w:val="Brdtext"/>
            </w:pPr>
            <w:r>
              <w:t>Kommunallag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en kommunallag för framtiden (Fi 2012:07)</w:t>
            </w:r>
          </w:p>
        </w:tc>
        <w:tc>
          <w:tcPr>
            <w:tcW w:w="891" w:type="dxa"/>
            <w:shd w:val="clear" w:color="auto" w:fill="auto"/>
          </w:tcPr>
          <w:p w:rsidR="00037DCF" w:rsidRDefault="00037DCF" w:rsidP="0007545F">
            <w:pPr>
              <w:pStyle w:val="Brdtext"/>
              <w:jc w:val="left"/>
            </w:pPr>
            <w:r>
              <w:t>Fi 24</w:t>
            </w:r>
          </w:p>
        </w:tc>
      </w:tr>
      <w:tr w:rsidR="00037DCF" w:rsidTr="0007545F">
        <w:tc>
          <w:tcPr>
            <w:tcW w:w="5204" w:type="dxa"/>
            <w:shd w:val="clear" w:color="auto" w:fill="auto"/>
          </w:tcPr>
          <w:p w:rsidR="00037DCF" w:rsidRDefault="00037DCF" w:rsidP="0007545F">
            <w:pPr>
              <w:pStyle w:val="Brdtext"/>
            </w:pPr>
            <w:r>
              <w:t>Konstnärlig högskola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Organisationskommittén för inrättandet av en ny högskola som omfattar verksamheterna vid tre konstnärliga högskolor i Stockholm (U 2012:12)</w:t>
            </w:r>
          </w:p>
        </w:tc>
        <w:tc>
          <w:tcPr>
            <w:tcW w:w="891" w:type="dxa"/>
            <w:shd w:val="clear" w:color="auto" w:fill="auto"/>
          </w:tcPr>
          <w:p w:rsidR="00037DCF" w:rsidRDefault="00037DCF" w:rsidP="0007545F">
            <w:pPr>
              <w:pStyle w:val="Brdtext"/>
              <w:jc w:val="left"/>
            </w:pPr>
            <w:r>
              <w:t>U 26</w:t>
            </w:r>
          </w:p>
        </w:tc>
      </w:tr>
      <w:tr w:rsidR="00037DCF" w:rsidTr="0007545F">
        <w:tc>
          <w:tcPr>
            <w:tcW w:w="5204" w:type="dxa"/>
            <w:shd w:val="clear" w:color="auto" w:fill="auto"/>
          </w:tcPr>
          <w:p w:rsidR="00037DCF" w:rsidRDefault="00037DCF" w:rsidP="0007545F">
            <w:pPr>
              <w:pStyle w:val="Brdtext"/>
            </w:pPr>
            <w:r>
              <w:t>Konsumentsskydd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konsumentskydd vid finansiell rådgivning (Ju 2012:14)</w:t>
            </w:r>
          </w:p>
        </w:tc>
        <w:tc>
          <w:tcPr>
            <w:tcW w:w="891" w:type="dxa"/>
            <w:shd w:val="clear" w:color="auto" w:fill="auto"/>
          </w:tcPr>
          <w:p w:rsidR="00037DCF" w:rsidRDefault="00037DCF" w:rsidP="0007545F">
            <w:pPr>
              <w:pStyle w:val="Brdtext"/>
              <w:jc w:val="left"/>
            </w:pPr>
            <w:r>
              <w:t>Ju 44</w:t>
            </w:r>
          </w:p>
        </w:tc>
      </w:tr>
      <w:tr w:rsidR="00037DCF" w:rsidTr="0007545F">
        <w:tc>
          <w:tcPr>
            <w:tcW w:w="5204" w:type="dxa"/>
            <w:shd w:val="clear" w:color="auto" w:fill="auto"/>
          </w:tcPr>
          <w:p w:rsidR="00037DCF" w:rsidRDefault="00037DCF" w:rsidP="0007545F">
            <w:pPr>
              <w:pStyle w:val="Brdtext"/>
            </w:pPr>
            <w:r>
              <w:t>Krigsförsäkring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2012 års krigsförsäkringsutredning (Fi 2012:01)</w:t>
            </w:r>
          </w:p>
        </w:tc>
        <w:tc>
          <w:tcPr>
            <w:tcW w:w="891" w:type="dxa"/>
            <w:shd w:val="clear" w:color="auto" w:fill="auto"/>
          </w:tcPr>
          <w:p w:rsidR="00037DCF" w:rsidRDefault="00037DCF" w:rsidP="0007545F">
            <w:pPr>
              <w:pStyle w:val="Brdtext"/>
              <w:jc w:val="left"/>
            </w:pPr>
            <w:r>
              <w:t>Fi 18</w:t>
            </w:r>
          </w:p>
        </w:tc>
      </w:tr>
      <w:tr w:rsidR="00037DCF" w:rsidTr="0007545F">
        <w:tc>
          <w:tcPr>
            <w:tcW w:w="5204" w:type="dxa"/>
            <w:shd w:val="clear" w:color="auto" w:fill="auto"/>
          </w:tcPr>
          <w:p w:rsidR="00037DCF" w:rsidRDefault="00037DCF" w:rsidP="0007545F">
            <w:pPr>
              <w:pStyle w:val="Brdtext"/>
            </w:pPr>
            <w:r>
              <w:t>Kris</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(Fö 2010:03) Internationellt stöd vid kriser</w:t>
            </w:r>
          </w:p>
        </w:tc>
        <w:tc>
          <w:tcPr>
            <w:tcW w:w="891" w:type="dxa"/>
            <w:shd w:val="clear" w:color="auto" w:fill="auto"/>
          </w:tcPr>
          <w:p w:rsidR="00037DCF" w:rsidRDefault="00037DCF" w:rsidP="0007545F">
            <w:pPr>
              <w:pStyle w:val="Brdtext"/>
              <w:jc w:val="left"/>
            </w:pPr>
            <w:r>
              <w:t>Fö 4</w:t>
            </w:r>
          </w:p>
        </w:tc>
      </w:tr>
      <w:tr w:rsidR="00037DCF" w:rsidTr="0007545F">
        <w:tc>
          <w:tcPr>
            <w:tcW w:w="5204" w:type="dxa"/>
            <w:shd w:val="clear" w:color="auto" w:fill="auto"/>
          </w:tcPr>
          <w:p w:rsidR="00037DCF" w:rsidRDefault="00037DCF" w:rsidP="0007545F">
            <w:pPr>
              <w:pStyle w:val="Brdtext"/>
            </w:pPr>
            <w:r>
              <w:t>Kulturbryggan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Kommittén Kulturbryggan - en ny form för stöd till förnyelse och utveckling inom kulturområdet (Ku 2010:04)</w:t>
            </w:r>
          </w:p>
        </w:tc>
        <w:tc>
          <w:tcPr>
            <w:tcW w:w="891" w:type="dxa"/>
            <w:shd w:val="clear" w:color="auto" w:fill="auto"/>
          </w:tcPr>
          <w:p w:rsidR="00037DCF" w:rsidRDefault="00037DCF" w:rsidP="0007545F">
            <w:pPr>
              <w:pStyle w:val="Brdtext"/>
              <w:jc w:val="left"/>
            </w:pPr>
            <w:r>
              <w:t>Ku 1</w:t>
            </w:r>
          </w:p>
        </w:tc>
      </w:tr>
      <w:tr w:rsidR="00037DCF" w:rsidTr="0007545F">
        <w:tc>
          <w:tcPr>
            <w:tcW w:w="5204" w:type="dxa"/>
            <w:shd w:val="clear" w:color="auto" w:fill="auto"/>
          </w:tcPr>
          <w:p w:rsidR="00037DCF" w:rsidRDefault="00037DCF" w:rsidP="0007545F">
            <w:pPr>
              <w:pStyle w:val="Brdtext"/>
            </w:pPr>
            <w:r>
              <w:t>Kulturmiljöområdet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Kulturmiljöutredningen (Ku 2011:02)</w:t>
            </w:r>
          </w:p>
        </w:tc>
        <w:tc>
          <w:tcPr>
            <w:tcW w:w="891" w:type="dxa"/>
            <w:shd w:val="clear" w:color="auto" w:fill="auto"/>
          </w:tcPr>
          <w:p w:rsidR="00037DCF" w:rsidRDefault="00037DCF" w:rsidP="0007545F">
            <w:pPr>
              <w:pStyle w:val="Brdtext"/>
              <w:jc w:val="left"/>
            </w:pPr>
            <w:r>
              <w:t>Ku 3</w:t>
            </w:r>
          </w:p>
        </w:tc>
      </w:tr>
      <w:tr w:rsidR="00037DCF" w:rsidTr="0007545F">
        <w:tc>
          <w:tcPr>
            <w:tcW w:w="5204" w:type="dxa"/>
            <w:shd w:val="clear" w:color="auto" w:fill="auto"/>
          </w:tcPr>
          <w:p w:rsidR="00037DCF" w:rsidRDefault="00037DCF" w:rsidP="0007545F">
            <w:pPr>
              <w:pStyle w:val="Brdtext"/>
            </w:pPr>
            <w:r>
              <w:t>Kvalitetssäkring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kvalitetssäkring av forskning och utveckling vid statliga myndigheter (U 2011:06)</w:t>
            </w:r>
          </w:p>
        </w:tc>
        <w:tc>
          <w:tcPr>
            <w:tcW w:w="891" w:type="dxa"/>
            <w:shd w:val="clear" w:color="auto" w:fill="auto"/>
          </w:tcPr>
          <w:p w:rsidR="00037DCF" w:rsidRDefault="00037DCF" w:rsidP="0007545F">
            <w:pPr>
              <w:pStyle w:val="Brdtext"/>
              <w:jc w:val="left"/>
            </w:pPr>
            <w:r>
              <w:t>U 9</w:t>
            </w:r>
          </w:p>
        </w:tc>
      </w:tr>
      <w:tr w:rsidR="00037DCF" w:rsidTr="0007545F">
        <w:tc>
          <w:tcPr>
            <w:tcW w:w="5204" w:type="dxa"/>
            <w:shd w:val="clear" w:color="auto" w:fill="auto"/>
          </w:tcPr>
          <w:p w:rsidR="00037DCF" w:rsidRDefault="00037DCF" w:rsidP="0007545F">
            <w:pPr>
              <w:pStyle w:val="Brdtext"/>
            </w:pPr>
            <w:r>
              <w:t>Kärnavfallsfrågor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Statens råd för kärnavfallsfrågor - Kärnavfallsrådet (M 1992:A)</w:t>
            </w:r>
          </w:p>
        </w:tc>
        <w:tc>
          <w:tcPr>
            <w:tcW w:w="891" w:type="dxa"/>
            <w:shd w:val="clear" w:color="auto" w:fill="auto"/>
          </w:tcPr>
          <w:p w:rsidR="00037DCF" w:rsidRDefault="00037DCF" w:rsidP="0007545F">
            <w:pPr>
              <w:pStyle w:val="Brdtext"/>
              <w:jc w:val="left"/>
            </w:pPr>
            <w:r>
              <w:t>M 2</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lastRenderedPageBreak/>
              <w:t>L</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Livförsäkring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Livförsäkringsutredningen (Fi 2010:03)</w:t>
            </w:r>
          </w:p>
        </w:tc>
        <w:tc>
          <w:tcPr>
            <w:tcW w:w="891" w:type="dxa"/>
            <w:shd w:val="clear" w:color="auto" w:fill="auto"/>
          </w:tcPr>
          <w:p w:rsidR="00037DCF" w:rsidRDefault="00037DCF" w:rsidP="0007545F">
            <w:pPr>
              <w:pStyle w:val="Brdtext"/>
              <w:jc w:val="left"/>
            </w:pPr>
            <w:r>
              <w:t>Fi 4</w:t>
            </w:r>
          </w:p>
        </w:tc>
      </w:tr>
      <w:tr w:rsidR="00037DCF" w:rsidTr="0007545F">
        <w:tc>
          <w:tcPr>
            <w:tcW w:w="5204" w:type="dxa"/>
            <w:shd w:val="clear" w:color="auto" w:fill="auto"/>
          </w:tcPr>
          <w:p w:rsidR="00037DCF" w:rsidRDefault="00037DCF" w:rsidP="0007545F">
            <w:pPr>
              <w:pStyle w:val="Brdtext"/>
            </w:pPr>
            <w:r>
              <w:t>Livförsäkringsföretag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översyn av regleringen av tjänstepension samt beskattning av livförsäkringsföretag(Fi 2012:03)</w:t>
            </w:r>
          </w:p>
        </w:tc>
        <w:tc>
          <w:tcPr>
            <w:tcW w:w="891" w:type="dxa"/>
            <w:shd w:val="clear" w:color="auto" w:fill="auto"/>
          </w:tcPr>
          <w:p w:rsidR="00037DCF" w:rsidRDefault="00037DCF" w:rsidP="0007545F">
            <w:pPr>
              <w:pStyle w:val="Brdtext"/>
              <w:jc w:val="left"/>
            </w:pPr>
            <w:r>
              <w:t>Fi 20</w:t>
            </w:r>
          </w:p>
        </w:tc>
      </w:tr>
      <w:tr w:rsidR="00037DCF" w:rsidTr="0007545F">
        <w:tc>
          <w:tcPr>
            <w:tcW w:w="5204" w:type="dxa"/>
            <w:shd w:val="clear" w:color="auto" w:fill="auto"/>
          </w:tcPr>
          <w:p w:rsidR="00037DCF" w:rsidRDefault="00037DCF" w:rsidP="0007545F">
            <w:pPr>
              <w:pStyle w:val="Brdtext"/>
            </w:pPr>
            <w:r>
              <w:t>Luftförsvaret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Kommittén (Fö 2012:04) Luftförsvaret efter 2040</w:t>
            </w:r>
          </w:p>
        </w:tc>
        <w:tc>
          <w:tcPr>
            <w:tcW w:w="891" w:type="dxa"/>
            <w:shd w:val="clear" w:color="auto" w:fill="auto"/>
          </w:tcPr>
          <w:p w:rsidR="00037DCF" w:rsidRDefault="00037DCF" w:rsidP="0007545F">
            <w:pPr>
              <w:pStyle w:val="Brdtext"/>
              <w:jc w:val="left"/>
            </w:pPr>
            <w:r>
              <w:t>Fö 12</w:t>
            </w:r>
          </w:p>
        </w:tc>
      </w:tr>
      <w:tr w:rsidR="00037DCF" w:rsidTr="0007545F">
        <w:tc>
          <w:tcPr>
            <w:tcW w:w="5204" w:type="dxa"/>
            <w:shd w:val="clear" w:color="auto" w:fill="auto"/>
          </w:tcPr>
          <w:p w:rsidR="00037DCF" w:rsidRDefault="00037DCF" w:rsidP="0007545F">
            <w:pPr>
              <w:pStyle w:val="Brdtext"/>
            </w:pPr>
            <w:r>
              <w:t>Läkarutbildning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en förändrad läkarutbildning (U 2011:10)</w:t>
            </w:r>
          </w:p>
        </w:tc>
        <w:tc>
          <w:tcPr>
            <w:tcW w:w="891" w:type="dxa"/>
            <w:shd w:val="clear" w:color="auto" w:fill="auto"/>
          </w:tcPr>
          <w:p w:rsidR="00037DCF" w:rsidRDefault="00037DCF" w:rsidP="0007545F">
            <w:pPr>
              <w:pStyle w:val="Brdtext"/>
              <w:jc w:val="left"/>
            </w:pPr>
            <w:r>
              <w:t>U 13</w:t>
            </w:r>
          </w:p>
        </w:tc>
      </w:tr>
      <w:tr w:rsidR="00037DCF" w:rsidTr="0007545F">
        <w:tc>
          <w:tcPr>
            <w:tcW w:w="5204" w:type="dxa"/>
            <w:shd w:val="clear" w:color="auto" w:fill="auto"/>
          </w:tcPr>
          <w:p w:rsidR="00037DCF" w:rsidRDefault="00037DCF" w:rsidP="0007545F">
            <w:pPr>
              <w:pStyle w:val="Brdtext"/>
            </w:pPr>
            <w:r>
              <w:t>Läkemedels- och apoteksutredning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Läkemedels- och apoteksutredningen (S 2011:07)</w:t>
            </w:r>
          </w:p>
        </w:tc>
        <w:tc>
          <w:tcPr>
            <w:tcW w:w="891" w:type="dxa"/>
            <w:shd w:val="clear" w:color="auto" w:fill="auto"/>
          </w:tcPr>
          <w:p w:rsidR="00037DCF" w:rsidRDefault="00037DCF" w:rsidP="0007545F">
            <w:pPr>
              <w:pStyle w:val="Brdtext"/>
              <w:jc w:val="left"/>
            </w:pPr>
            <w:r>
              <w:t>S 21</w:t>
            </w:r>
          </w:p>
        </w:tc>
      </w:tr>
      <w:tr w:rsidR="00037DCF" w:rsidTr="0007545F">
        <w:tc>
          <w:tcPr>
            <w:tcW w:w="5204" w:type="dxa"/>
            <w:shd w:val="clear" w:color="auto" w:fill="auto"/>
          </w:tcPr>
          <w:p w:rsidR="00037DCF" w:rsidRDefault="00037DCF" w:rsidP="0007545F">
            <w:pPr>
              <w:pStyle w:val="Brdtext"/>
            </w:pPr>
            <w:r>
              <w:t>Läkemedelslagstiftning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 xml:space="preserve">Utredningsuppdrag att göra en lagteknisk översyn av läkemedelslagstiftningen (S 2009:A) </w:t>
            </w:r>
          </w:p>
        </w:tc>
        <w:tc>
          <w:tcPr>
            <w:tcW w:w="891" w:type="dxa"/>
            <w:shd w:val="clear" w:color="auto" w:fill="auto"/>
          </w:tcPr>
          <w:p w:rsidR="00037DCF" w:rsidRDefault="00037DCF" w:rsidP="0007545F">
            <w:pPr>
              <w:pStyle w:val="Brdtext"/>
              <w:jc w:val="left"/>
            </w:pPr>
            <w:r>
              <w:t>S 11</w:t>
            </w:r>
          </w:p>
        </w:tc>
      </w:tr>
      <w:tr w:rsidR="00037DCF" w:rsidTr="0007545F">
        <w:tc>
          <w:tcPr>
            <w:tcW w:w="5204" w:type="dxa"/>
            <w:shd w:val="clear" w:color="auto" w:fill="auto"/>
          </w:tcPr>
          <w:p w:rsidR="00037DCF" w:rsidRDefault="00037DCF" w:rsidP="0007545F">
            <w:pPr>
              <w:pStyle w:val="Brdtext"/>
            </w:pPr>
            <w:r>
              <w:t>Lärlingsprovanställning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lärlingsprovanställning - en ny anställningsform med utbildningsinnehåll (A 2011:07)</w:t>
            </w:r>
          </w:p>
        </w:tc>
        <w:tc>
          <w:tcPr>
            <w:tcW w:w="891" w:type="dxa"/>
            <w:shd w:val="clear" w:color="auto" w:fill="auto"/>
          </w:tcPr>
          <w:p w:rsidR="00037DCF" w:rsidRDefault="00037DCF" w:rsidP="0007545F">
            <w:pPr>
              <w:pStyle w:val="Brdtext"/>
              <w:jc w:val="left"/>
            </w:pPr>
            <w:r>
              <w:t>A 7</w:t>
            </w:r>
          </w:p>
        </w:tc>
      </w:tr>
      <w:tr w:rsidR="00037DCF" w:rsidTr="0007545F">
        <w:tc>
          <w:tcPr>
            <w:tcW w:w="5204" w:type="dxa"/>
            <w:shd w:val="clear" w:color="auto" w:fill="auto"/>
          </w:tcPr>
          <w:p w:rsidR="00037DCF" w:rsidRDefault="00037DCF" w:rsidP="0007545F">
            <w:pPr>
              <w:pStyle w:val="Brdtext"/>
            </w:pPr>
            <w:r>
              <w:t>Lättläst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översyn av statens insatser för lättläst (Ku 2012:01)</w:t>
            </w:r>
          </w:p>
        </w:tc>
        <w:tc>
          <w:tcPr>
            <w:tcW w:w="891" w:type="dxa"/>
            <w:shd w:val="clear" w:color="auto" w:fill="auto"/>
          </w:tcPr>
          <w:p w:rsidR="00037DCF" w:rsidRDefault="00037DCF" w:rsidP="0007545F">
            <w:pPr>
              <w:pStyle w:val="Brdtext"/>
              <w:jc w:val="left"/>
            </w:pPr>
            <w:r>
              <w:t>Ku 8</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Maritim samverkan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Maritimutredningen (Fö 2011:01)</w:t>
            </w:r>
          </w:p>
        </w:tc>
        <w:tc>
          <w:tcPr>
            <w:tcW w:w="891" w:type="dxa"/>
            <w:shd w:val="clear" w:color="auto" w:fill="auto"/>
          </w:tcPr>
          <w:p w:rsidR="00037DCF" w:rsidRDefault="00037DCF" w:rsidP="0007545F">
            <w:pPr>
              <w:pStyle w:val="Brdtext"/>
              <w:jc w:val="left"/>
            </w:pPr>
            <w:r>
              <w:t>Fö 5</w:t>
            </w:r>
          </w:p>
        </w:tc>
      </w:tr>
      <w:tr w:rsidR="00037DCF" w:rsidTr="0007545F">
        <w:tc>
          <w:tcPr>
            <w:tcW w:w="5204" w:type="dxa"/>
            <w:shd w:val="clear" w:color="auto" w:fill="auto"/>
          </w:tcPr>
          <w:p w:rsidR="00037DCF" w:rsidRDefault="00037DCF" w:rsidP="0007545F">
            <w:pPr>
              <w:pStyle w:val="Brdtext"/>
            </w:pPr>
            <w:r>
              <w:t>Marknadsmissbruk</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2012 års marknadsmissbruksutredning (Fi 2012:08)</w:t>
            </w:r>
          </w:p>
        </w:tc>
        <w:tc>
          <w:tcPr>
            <w:tcW w:w="891" w:type="dxa"/>
            <w:shd w:val="clear" w:color="auto" w:fill="auto"/>
          </w:tcPr>
          <w:p w:rsidR="00037DCF" w:rsidRDefault="00037DCF" w:rsidP="0007545F">
            <w:pPr>
              <w:pStyle w:val="Brdtext"/>
              <w:jc w:val="left"/>
            </w:pPr>
            <w:r>
              <w:t>Fi 25</w:t>
            </w:r>
          </w:p>
        </w:tc>
      </w:tr>
      <w:tr w:rsidR="00037DCF" w:rsidTr="0007545F">
        <w:tc>
          <w:tcPr>
            <w:tcW w:w="5204" w:type="dxa"/>
            <w:shd w:val="clear" w:color="auto" w:fill="auto"/>
          </w:tcPr>
          <w:p w:rsidR="00037DCF" w:rsidRDefault="00037DCF" w:rsidP="0007545F">
            <w:pPr>
              <w:pStyle w:val="Brdtext"/>
            </w:pPr>
            <w:r>
              <w:t>Medborgarskapsfråga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vissa medborgarskapsfrågor (A 2012:01)</w:t>
            </w:r>
          </w:p>
        </w:tc>
        <w:tc>
          <w:tcPr>
            <w:tcW w:w="891" w:type="dxa"/>
            <w:shd w:val="clear" w:color="auto" w:fill="auto"/>
          </w:tcPr>
          <w:p w:rsidR="00037DCF" w:rsidRDefault="00037DCF" w:rsidP="0007545F">
            <w:pPr>
              <w:pStyle w:val="Brdtext"/>
              <w:jc w:val="left"/>
            </w:pPr>
            <w:r>
              <w:t>A 8</w:t>
            </w:r>
          </w:p>
        </w:tc>
      </w:tr>
      <w:tr w:rsidR="00037DCF" w:rsidTr="0007545F">
        <w:tc>
          <w:tcPr>
            <w:tcW w:w="5204" w:type="dxa"/>
            <w:shd w:val="clear" w:color="auto" w:fill="auto"/>
          </w:tcPr>
          <w:p w:rsidR="00037DCF" w:rsidRDefault="00037DCF" w:rsidP="0007545F">
            <w:pPr>
              <w:pStyle w:val="Brdtext"/>
            </w:pPr>
            <w:r>
              <w:t>Meddelarskydd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meddelarskydd för privatanställda i offentligt finansierad verksamhet (Ju 2012:11)</w:t>
            </w:r>
          </w:p>
        </w:tc>
        <w:tc>
          <w:tcPr>
            <w:tcW w:w="891" w:type="dxa"/>
            <w:shd w:val="clear" w:color="auto" w:fill="auto"/>
          </w:tcPr>
          <w:p w:rsidR="00037DCF" w:rsidRDefault="00037DCF" w:rsidP="0007545F">
            <w:pPr>
              <w:pStyle w:val="Brdtext"/>
              <w:jc w:val="left"/>
            </w:pPr>
            <w:r>
              <w:t>Ju 41</w:t>
            </w:r>
          </w:p>
        </w:tc>
      </w:tr>
      <w:tr w:rsidR="00037DCF" w:rsidTr="0007545F">
        <w:tc>
          <w:tcPr>
            <w:tcW w:w="5204" w:type="dxa"/>
            <w:shd w:val="clear" w:color="auto" w:fill="auto"/>
          </w:tcPr>
          <w:p w:rsidR="00037DCF" w:rsidRDefault="00037DCF" w:rsidP="0007545F">
            <w:pPr>
              <w:pStyle w:val="Brdtext"/>
            </w:pPr>
            <w:r>
              <w:t>Migrationsspråk</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Migrationsspråktredningen (Ju 2012:02)</w:t>
            </w:r>
          </w:p>
        </w:tc>
        <w:tc>
          <w:tcPr>
            <w:tcW w:w="891" w:type="dxa"/>
            <w:shd w:val="clear" w:color="auto" w:fill="auto"/>
          </w:tcPr>
          <w:p w:rsidR="00037DCF" w:rsidRDefault="00037DCF" w:rsidP="0007545F">
            <w:pPr>
              <w:pStyle w:val="Brdtext"/>
              <w:jc w:val="left"/>
            </w:pPr>
            <w:r>
              <w:t>Ju 32</w:t>
            </w:r>
          </w:p>
        </w:tc>
      </w:tr>
      <w:tr w:rsidR="00037DCF" w:rsidTr="0007545F">
        <w:tc>
          <w:tcPr>
            <w:tcW w:w="5204" w:type="dxa"/>
            <w:shd w:val="clear" w:color="auto" w:fill="auto"/>
          </w:tcPr>
          <w:p w:rsidR="00037DCF" w:rsidRDefault="00037DCF" w:rsidP="0007545F">
            <w:pPr>
              <w:pStyle w:val="Brdtext"/>
            </w:pPr>
            <w:r>
              <w:t>Miljömål</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Miljömålsberedningen (M 2010:04)</w:t>
            </w:r>
          </w:p>
        </w:tc>
        <w:tc>
          <w:tcPr>
            <w:tcW w:w="891" w:type="dxa"/>
            <w:shd w:val="clear" w:color="auto" w:fill="auto"/>
          </w:tcPr>
          <w:p w:rsidR="00037DCF" w:rsidRDefault="00037DCF" w:rsidP="0007545F">
            <w:pPr>
              <w:pStyle w:val="Brdtext"/>
              <w:jc w:val="left"/>
            </w:pPr>
            <w:r>
              <w:t>M 4</w:t>
            </w:r>
          </w:p>
        </w:tc>
      </w:tr>
      <w:tr w:rsidR="00037DCF" w:rsidTr="0007545F">
        <w:tc>
          <w:tcPr>
            <w:tcW w:w="5204" w:type="dxa"/>
            <w:shd w:val="clear" w:color="auto" w:fill="auto"/>
          </w:tcPr>
          <w:p w:rsidR="00037DCF" w:rsidRDefault="00037DCF" w:rsidP="0007545F">
            <w:pPr>
              <w:pStyle w:val="Brdtext"/>
            </w:pPr>
            <w:r>
              <w:t>Miljöstudier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Expertgruppen för miljöstudier (EMS) (Fi 2004:18)</w:t>
            </w:r>
          </w:p>
        </w:tc>
        <w:tc>
          <w:tcPr>
            <w:tcW w:w="891" w:type="dxa"/>
            <w:shd w:val="clear" w:color="auto" w:fill="auto"/>
          </w:tcPr>
          <w:p w:rsidR="00037DCF" w:rsidRDefault="00037DCF" w:rsidP="0007545F">
            <w:pPr>
              <w:pStyle w:val="Brdtext"/>
              <w:jc w:val="left"/>
            </w:pPr>
            <w:r>
              <w:t>Fi 1</w:t>
            </w:r>
          </w:p>
        </w:tc>
      </w:tr>
      <w:tr w:rsidR="00037DCF" w:rsidTr="0007545F">
        <w:tc>
          <w:tcPr>
            <w:tcW w:w="5204" w:type="dxa"/>
            <w:shd w:val="clear" w:color="auto" w:fill="auto"/>
          </w:tcPr>
          <w:p w:rsidR="00037DCF" w:rsidRDefault="00037DCF" w:rsidP="0007545F">
            <w:pPr>
              <w:pStyle w:val="Brdtext"/>
            </w:pPr>
            <w:r>
              <w:t>Miljövård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 xml:space="preserve">Miljövårdsberedningen (Jo 1968:A) </w:t>
            </w:r>
          </w:p>
        </w:tc>
        <w:tc>
          <w:tcPr>
            <w:tcW w:w="891" w:type="dxa"/>
            <w:shd w:val="clear" w:color="auto" w:fill="auto"/>
          </w:tcPr>
          <w:p w:rsidR="00037DCF" w:rsidRDefault="00037DCF" w:rsidP="0007545F">
            <w:pPr>
              <w:pStyle w:val="Brdtext"/>
              <w:jc w:val="left"/>
            </w:pPr>
            <w:r>
              <w:t>M 1</w:t>
            </w:r>
          </w:p>
        </w:tc>
      </w:tr>
      <w:tr w:rsidR="00037DCF" w:rsidTr="0007545F">
        <w:tc>
          <w:tcPr>
            <w:tcW w:w="5204" w:type="dxa"/>
            <w:shd w:val="clear" w:color="auto" w:fill="auto"/>
          </w:tcPr>
          <w:p w:rsidR="00037DCF" w:rsidRDefault="00037DCF" w:rsidP="0007545F">
            <w:pPr>
              <w:pStyle w:val="Brdtext"/>
            </w:pPr>
            <w:r>
              <w:t>Minerallagen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Översyn av vissa frågor i minerallagen (N2011:06)</w:t>
            </w:r>
          </w:p>
        </w:tc>
        <w:tc>
          <w:tcPr>
            <w:tcW w:w="891" w:type="dxa"/>
            <w:shd w:val="clear" w:color="auto" w:fill="auto"/>
          </w:tcPr>
          <w:p w:rsidR="00037DCF" w:rsidRDefault="00037DCF" w:rsidP="0007545F">
            <w:pPr>
              <w:pStyle w:val="Brdtext"/>
              <w:jc w:val="left"/>
            </w:pPr>
            <w:r>
              <w:t>N 11</w:t>
            </w:r>
          </w:p>
        </w:tc>
      </w:tr>
      <w:tr w:rsidR="00037DCF" w:rsidTr="0007545F">
        <w:tc>
          <w:tcPr>
            <w:tcW w:w="5204" w:type="dxa"/>
            <w:shd w:val="clear" w:color="auto" w:fill="auto"/>
          </w:tcPr>
          <w:p w:rsidR="00037DCF" w:rsidRDefault="00037DCF" w:rsidP="0007545F">
            <w:pPr>
              <w:pStyle w:val="Brdtext"/>
            </w:pPr>
            <w:r>
              <w:t>Modernare rättegång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EMR-utredningen (Ju 2011:10)</w:t>
            </w:r>
          </w:p>
        </w:tc>
        <w:tc>
          <w:tcPr>
            <w:tcW w:w="891" w:type="dxa"/>
            <w:shd w:val="clear" w:color="auto" w:fill="auto"/>
          </w:tcPr>
          <w:p w:rsidR="00037DCF" w:rsidRDefault="00037DCF" w:rsidP="0007545F">
            <w:pPr>
              <w:pStyle w:val="Brdtext"/>
              <w:jc w:val="left"/>
            </w:pPr>
            <w:r>
              <w:t>Ju 24</w:t>
            </w:r>
          </w:p>
        </w:tc>
      </w:tr>
    </w:tbl>
    <w:p w:rsidR="00037DCF" w:rsidRDefault="00037DCF" w:rsidP="00037DCF">
      <w:r>
        <w:br w:type="page"/>
      </w:r>
    </w:p>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lastRenderedPageBreak/>
              <w:t>Modernt nämndemannasystem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Nämndemannautredningen (Ju 2012:08)</w:t>
            </w:r>
          </w:p>
        </w:tc>
        <w:tc>
          <w:tcPr>
            <w:tcW w:w="891" w:type="dxa"/>
            <w:shd w:val="clear" w:color="auto" w:fill="auto"/>
          </w:tcPr>
          <w:p w:rsidR="00037DCF" w:rsidRDefault="00037DCF" w:rsidP="0007545F">
            <w:pPr>
              <w:pStyle w:val="Brdtext"/>
              <w:jc w:val="left"/>
            </w:pPr>
            <w:r>
              <w:t>Ju 38</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Namnlag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Namnlagskommittén (Ju 2009:17)</w:t>
            </w:r>
          </w:p>
        </w:tc>
        <w:tc>
          <w:tcPr>
            <w:tcW w:w="891" w:type="dxa"/>
            <w:shd w:val="clear" w:color="auto" w:fill="auto"/>
          </w:tcPr>
          <w:p w:rsidR="00037DCF" w:rsidRDefault="00037DCF" w:rsidP="0007545F">
            <w:pPr>
              <w:pStyle w:val="Brdtext"/>
              <w:jc w:val="left"/>
            </w:pPr>
            <w:r>
              <w:t>Ju 6</w:t>
            </w:r>
          </w:p>
        </w:tc>
      </w:tr>
      <w:tr w:rsidR="00037DCF" w:rsidTr="0007545F">
        <w:tc>
          <w:tcPr>
            <w:tcW w:w="5204" w:type="dxa"/>
            <w:shd w:val="clear" w:color="auto" w:fill="auto"/>
          </w:tcPr>
          <w:p w:rsidR="00037DCF" w:rsidRDefault="00037DCF" w:rsidP="0007545F">
            <w:pPr>
              <w:pStyle w:val="Brdtext"/>
            </w:pPr>
            <w:r>
              <w:t>Nanomaterial</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för en nationell handlingsplan för säker användning och hantering av nanomaterial (M 2012:03)</w:t>
            </w:r>
          </w:p>
        </w:tc>
        <w:tc>
          <w:tcPr>
            <w:tcW w:w="891" w:type="dxa"/>
            <w:shd w:val="clear" w:color="auto" w:fill="auto"/>
          </w:tcPr>
          <w:p w:rsidR="00037DCF" w:rsidRDefault="00037DCF" w:rsidP="0007545F">
            <w:pPr>
              <w:pStyle w:val="Brdtext"/>
              <w:jc w:val="left"/>
            </w:pPr>
            <w:r>
              <w:t>M 11</w:t>
            </w:r>
          </w:p>
        </w:tc>
      </w:tr>
      <w:tr w:rsidR="00037DCF" w:rsidTr="0007545F">
        <w:tc>
          <w:tcPr>
            <w:tcW w:w="5204" w:type="dxa"/>
            <w:shd w:val="clear" w:color="auto" w:fill="auto"/>
          </w:tcPr>
          <w:p w:rsidR="00037DCF" w:rsidRDefault="00037DCF" w:rsidP="0007545F">
            <w:pPr>
              <w:pStyle w:val="Brdtext"/>
            </w:pPr>
            <w:r>
              <w:t>Nystartzon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nystartzoner (Fi 2011:04)</w:t>
            </w:r>
          </w:p>
        </w:tc>
        <w:tc>
          <w:tcPr>
            <w:tcW w:w="891" w:type="dxa"/>
            <w:shd w:val="clear" w:color="auto" w:fill="auto"/>
          </w:tcPr>
          <w:p w:rsidR="00037DCF" w:rsidRDefault="00037DCF" w:rsidP="0007545F">
            <w:pPr>
              <w:pStyle w:val="Brdtext"/>
              <w:jc w:val="left"/>
            </w:pPr>
            <w:r>
              <w:t>Fi 9</w:t>
            </w:r>
          </w:p>
        </w:tc>
      </w:tr>
      <w:tr w:rsidR="00037DCF" w:rsidTr="0007545F">
        <w:tc>
          <w:tcPr>
            <w:tcW w:w="5204" w:type="dxa"/>
            <w:shd w:val="clear" w:color="auto" w:fill="auto"/>
          </w:tcPr>
          <w:p w:rsidR="00037DCF" w:rsidRDefault="00037DCF" w:rsidP="0007545F">
            <w:pPr>
              <w:pStyle w:val="Brdtext"/>
            </w:pPr>
            <w:r>
              <w:t>Nämndmyndighet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inrättande av nämndmyndighet med uppgift att pröva ansökningar och fatta beslut om utbetalning av ersättning till personer som utsatts för övergrepp eller försummelser i vissa fall (S 2012:03)</w:t>
            </w:r>
          </w:p>
        </w:tc>
        <w:tc>
          <w:tcPr>
            <w:tcW w:w="891" w:type="dxa"/>
            <w:shd w:val="clear" w:color="auto" w:fill="auto"/>
          </w:tcPr>
          <w:p w:rsidR="00037DCF" w:rsidRDefault="00037DCF" w:rsidP="0007545F">
            <w:pPr>
              <w:pStyle w:val="Brdtext"/>
              <w:jc w:val="left"/>
            </w:pPr>
            <w:r>
              <w:t>S 32</w:t>
            </w:r>
          </w:p>
        </w:tc>
      </w:tr>
      <w:tr w:rsidR="00037DCF" w:rsidTr="0007545F">
        <w:tc>
          <w:tcPr>
            <w:tcW w:w="5204" w:type="dxa"/>
            <w:shd w:val="clear" w:color="auto" w:fill="auto"/>
          </w:tcPr>
          <w:p w:rsidR="00037DCF" w:rsidRDefault="00037DCF" w:rsidP="0007545F">
            <w:pPr>
              <w:pStyle w:val="Brdtext"/>
            </w:pPr>
            <w:r>
              <w:t>Näringsförbud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Översyn av vissa frågor i anslutning till lagen om näringsförbud (N 2011:08)</w:t>
            </w:r>
          </w:p>
        </w:tc>
        <w:tc>
          <w:tcPr>
            <w:tcW w:w="891" w:type="dxa"/>
            <w:shd w:val="clear" w:color="auto" w:fill="auto"/>
          </w:tcPr>
          <w:p w:rsidR="00037DCF" w:rsidRDefault="00037DCF" w:rsidP="0007545F">
            <w:pPr>
              <w:pStyle w:val="Brdtext"/>
              <w:jc w:val="left"/>
            </w:pPr>
            <w:r>
              <w:t>N 13</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O</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Offentlig ekonomi</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Expertgruppen för studier i offentlig ekonomi, ESO (Fi 2007:03)</w:t>
            </w:r>
          </w:p>
        </w:tc>
        <w:tc>
          <w:tcPr>
            <w:tcW w:w="891" w:type="dxa"/>
            <w:shd w:val="clear" w:color="auto" w:fill="auto"/>
          </w:tcPr>
          <w:p w:rsidR="00037DCF" w:rsidRDefault="00037DCF" w:rsidP="0007545F">
            <w:pPr>
              <w:pStyle w:val="Brdtext"/>
              <w:jc w:val="left"/>
            </w:pPr>
            <w:r>
              <w:t>Fi 2</w:t>
            </w:r>
          </w:p>
        </w:tc>
      </w:tr>
      <w:tr w:rsidR="00037DCF" w:rsidTr="0007545F">
        <w:tc>
          <w:tcPr>
            <w:tcW w:w="5204" w:type="dxa"/>
            <w:shd w:val="clear" w:color="auto" w:fill="auto"/>
          </w:tcPr>
          <w:p w:rsidR="00037DCF" w:rsidRDefault="00037DCF" w:rsidP="0007545F">
            <w:pPr>
              <w:pStyle w:val="Brdtext"/>
            </w:pPr>
            <w:r>
              <w:t>Offentlig upphandling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genomförande av EU:s direktiv om offentlig upphandling, upphandling inom områdena vatten, energi, transporter och posttjänster samt tilldelning av koncessioner (S 2012:09)</w:t>
            </w:r>
          </w:p>
        </w:tc>
        <w:tc>
          <w:tcPr>
            <w:tcW w:w="891" w:type="dxa"/>
            <w:shd w:val="clear" w:color="auto" w:fill="auto"/>
          </w:tcPr>
          <w:p w:rsidR="00037DCF" w:rsidRDefault="00037DCF" w:rsidP="0007545F">
            <w:pPr>
              <w:pStyle w:val="Brdtext"/>
              <w:jc w:val="left"/>
            </w:pPr>
            <w:r>
              <w:t>S 38</w:t>
            </w:r>
          </w:p>
        </w:tc>
      </w:tr>
      <w:tr w:rsidR="00037DCF" w:rsidTr="0007545F">
        <w:tc>
          <w:tcPr>
            <w:tcW w:w="5204" w:type="dxa"/>
            <w:shd w:val="clear" w:color="auto" w:fill="auto"/>
          </w:tcPr>
          <w:p w:rsidR="00037DCF" w:rsidRDefault="00037DCF" w:rsidP="0007545F">
            <w:pPr>
              <w:pStyle w:val="Brdtext"/>
            </w:pPr>
            <w:r>
              <w:t>Offentlig verksamhet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Kommittén om ett nationellt råd för innovation och kvalitet i offentlig verksamhet (S 2011:06)</w:t>
            </w:r>
          </w:p>
        </w:tc>
        <w:tc>
          <w:tcPr>
            <w:tcW w:w="891" w:type="dxa"/>
            <w:shd w:val="clear" w:color="auto" w:fill="auto"/>
          </w:tcPr>
          <w:p w:rsidR="00037DCF" w:rsidRDefault="00037DCF" w:rsidP="0007545F">
            <w:pPr>
              <w:pStyle w:val="Brdtext"/>
              <w:jc w:val="left"/>
            </w:pPr>
            <w:r>
              <w:t>S 20</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P</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Pantent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ett enhetligt patenskydd i EU och en ny patentlag (Ju 2012:12)</w:t>
            </w:r>
          </w:p>
        </w:tc>
        <w:tc>
          <w:tcPr>
            <w:tcW w:w="891" w:type="dxa"/>
            <w:shd w:val="clear" w:color="auto" w:fill="auto"/>
          </w:tcPr>
          <w:p w:rsidR="00037DCF" w:rsidRDefault="00037DCF" w:rsidP="0007545F">
            <w:pPr>
              <w:pStyle w:val="Brdtext"/>
              <w:jc w:val="left"/>
            </w:pPr>
            <w:r>
              <w:t>Ju 42</w:t>
            </w:r>
          </w:p>
        </w:tc>
      </w:tr>
      <w:tr w:rsidR="00037DCF" w:rsidTr="0007545F">
        <w:tc>
          <w:tcPr>
            <w:tcW w:w="5204" w:type="dxa"/>
            <w:shd w:val="clear" w:color="auto" w:fill="auto"/>
          </w:tcPr>
          <w:p w:rsidR="00037DCF" w:rsidRDefault="00037DCF" w:rsidP="0007545F">
            <w:pPr>
              <w:pStyle w:val="Brdtext"/>
            </w:pPr>
            <w:r>
              <w:t>Patentansökningar på engelska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Patentspråksutredningen (N 2011:04)</w:t>
            </w:r>
          </w:p>
        </w:tc>
        <w:tc>
          <w:tcPr>
            <w:tcW w:w="891" w:type="dxa"/>
            <w:shd w:val="clear" w:color="auto" w:fill="auto"/>
          </w:tcPr>
          <w:p w:rsidR="00037DCF" w:rsidRDefault="00037DCF" w:rsidP="0007545F">
            <w:pPr>
              <w:pStyle w:val="Brdtext"/>
              <w:jc w:val="left"/>
            </w:pPr>
            <w:r>
              <w:t>N 9</w:t>
            </w:r>
          </w:p>
        </w:tc>
      </w:tr>
      <w:tr w:rsidR="00037DCF" w:rsidTr="0007545F">
        <w:tc>
          <w:tcPr>
            <w:tcW w:w="5204" w:type="dxa"/>
            <w:shd w:val="clear" w:color="auto" w:fill="auto"/>
          </w:tcPr>
          <w:p w:rsidR="00037DCF" w:rsidRDefault="00037DCF" w:rsidP="0007545F">
            <w:pPr>
              <w:pStyle w:val="Brdtext"/>
            </w:pPr>
            <w:r>
              <w:t>Patient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stärkt ställning för patienten genom en ny patientlagstiftning (S 2011:03)</w:t>
            </w:r>
          </w:p>
        </w:tc>
        <w:tc>
          <w:tcPr>
            <w:tcW w:w="891" w:type="dxa"/>
            <w:shd w:val="clear" w:color="auto" w:fill="auto"/>
          </w:tcPr>
          <w:p w:rsidR="00037DCF" w:rsidRDefault="00037DCF" w:rsidP="0007545F">
            <w:pPr>
              <w:pStyle w:val="Brdtext"/>
              <w:jc w:val="left"/>
            </w:pPr>
            <w:r>
              <w:t>S 17</w:t>
            </w:r>
          </w:p>
        </w:tc>
      </w:tr>
      <w:tr w:rsidR="00037DCF" w:rsidTr="0007545F">
        <w:tc>
          <w:tcPr>
            <w:tcW w:w="5204" w:type="dxa"/>
            <w:shd w:val="clear" w:color="auto" w:fill="auto"/>
          </w:tcPr>
          <w:p w:rsidR="00037DCF" w:rsidRDefault="00037DCF" w:rsidP="0007545F">
            <w:pPr>
              <w:pStyle w:val="Brdtext"/>
            </w:pPr>
            <w:r>
              <w:t>Penningtvätt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2010 års penningtvättsutredning (Ju 2010:11)</w:t>
            </w:r>
          </w:p>
        </w:tc>
        <w:tc>
          <w:tcPr>
            <w:tcW w:w="891" w:type="dxa"/>
            <w:shd w:val="clear" w:color="auto" w:fill="auto"/>
          </w:tcPr>
          <w:p w:rsidR="00037DCF" w:rsidRDefault="00037DCF" w:rsidP="0007545F">
            <w:pPr>
              <w:pStyle w:val="Brdtext"/>
              <w:jc w:val="left"/>
            </w:pPr>
            <w:r>
              <w:t>Ju 13</w:t>
            </w:r>
          </w:p>
        </w:tc>
      </w:tr>
    </w:tbl>
    <w:p w:rsidR="00037DCF" w:rsidRDefault="00037DCF" w:rsidP="00037DCF">
      <w:r>
        <w:br w:type="page"/>
      </w:r>
    </w:p>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lastRenderedPageBreak/>
              <w:t>Pensionsrelaterade åldersgränser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översyn av pensionsrelaterade åldersgränser och möjligheter för ett längre arbetsliv (S 2011:05)</w:t>
            </w:r>
          </w:p>
        </w:tc>
        <w:tc>
          <w:tcPr>
            <w:tcW w:w="891" w:type="dxa"/>
            <w:shd w:val="clear" w:color="auto" w:fill="auto"/>
          </w:tcPr>
          <w:p w:rsidR="00037DCF" w:rsidRDefault="00037DCF" w:rsidP="0007545F">
            <w:pPr>
              <w:pStyle w:val="Brdtext"/>
              <w:jc w:val="left"/>
            </w:pPr>
            <w:r>
              <w:t>S 19</w:t>
            </w:r>
          </w:p>
        </w:tc>
      </w:tr>
      <w:tr w:rsidR="00037DCF" w:rsidTr="0007545F">
        <w:tc>
          <w:tcPr>
            <w:tcW w:w="5204" w:type="dxa"/>
            <w:shd w:val="clear" w:color="auto" w:fill="auto"/>
          </w:tcPr>
          <w:p w:rsidR="00037DCF" w:rsidRDefault="00037DCF" w:rsidP="0007545F">
            <w:pPr>
              <w:pStyle w:val="Brdtext"/>
            </w:pPr>
            <w:r>
              <w:t>Pensionsöverenskommelse</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 xml:space="preserve">Arbetsgrupp för vårdande av pensionsöverenskommelsen (Pensionsgruppen) (S 2007:F) </w:t>
            </w:r>
          </w:p>
        </w:tc>
        <w:tc>
          <w:tcPr>
            <w:tcW w:w="891" w:type="dxa"/>
            <w:shd w:val="clear" w:color="auto" w:fill="auto"/>
          </w:tcPr>
          <w:p w:rsidR="00037DCF" w:rsidRDefault="00037DCF" w:rsidP="0007545F">
            <w:pPr>
              <w:pStyle w:val="Brdtext"/>
              <w:jc w:val="left"/>
            </w:pPr>
            <w:r>
              <w:t>S 8</w:t>
            </w:r>
          </w:p>
        </w:tc>
      </w:tr>
      <w:tr w:rsidR="00037DCF" w:rsidTr="0007545F">
        <w:tc>
          <w:tcPr>
            <w:tcW w:w="5204" w:type="dxa"/>
            <w:shd w:val="clear" w:color="auto" w:fill="auto"/>
          </w:tcPr>
          <w:p w:rsidR="00037DCF" w:rsidRDefault="00037DCF" w:rsidP="0007545F">
            <w:pPr>
              <w:pStyle w:val="Brdtext"/>
            </w:pPr>
            <w:r>
              <w:t>Pensionärskommittén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Pensionärskommittén (S 1991:08)</w:t>
            </w:r>
          </w:p>
        </w:tc>
        <w:tc>
          <w:tcPr>
            <w:tcW w:w="891" w:type="dxa"/>
            <w:shd w:val="clear" w:color="auto" w:fill="auto"/>
          </w:tcPr>
          <w:p w:rsidR="00037DCF" w:rsidRDefault="00037DCF" w:rsidP="0007545F">
            <w:pPr>
              <w:pStyle w:val="Brdtext"/>
              <w:jc w:val="left"/>
            </w:pPr>
            <w:r>
              <w:t>S 1</w:t>
            </w:r>
          </w:p>
        </w:tc>
      </w:tr>
      <w:tr w:rsidR="00037DCF" w:rsidTr="0007545F">
        <w:tc>
          <w:tcPr>
            <w:tcW w:w="5204" w:type="dxa"/>
            <w:shd w:val="clear" w:color="auto" w:fill="auto"/>
          </w:tcPr>
          <w:p w:rsidR="00037DCF" w:rsidRDefault="00037DCF" w:rsidP="0007545F">
            <w:pPr>
              <w:pStyle w:val="Brdtext"/>
            </w:pPr>
            <w:r>
              <w:t>Personuppgift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rätt information i vård och omsorg (S 2011:13)</w:t>
            </w:r>
          </w:p>
        </w:tc>
        <w:tc>
          <w:tcPr>
            <w:tcW w:w="891" w:type="dxa"/>
            <w:shd w:val="clear" w:color="auto" w:fill="auto"/>
          </w:tcPr>
          <w:p w:rsidR="00037DCF" w:rsidRDefault="00037DCF" w:rsidP="0007545F">
            <w:pPr>
              <w:pStyle w:val="Brdtext"/>
              <w:jc w:val="left"/>
            </w:pPr>
            <w:r>
              <w:t>S 27</w:t>
            </w:r>
          </w:p>
        </w:tc>
      </w:tr>
      <w:tr w:rsidR="00037DCF" w:rsidTr="0007545F">
        <w:tc>
          <w:tcPr>
            <w:tcW w:w="5204" w:type="dxa"/>
            <w:shd w:val="clear" w:color="auto" w:fill="auto"/>
          </w:tcPr>
          <w:p w:rsidR="00037DCF" w:rsidRDefault="00037DCF" w:rsidP="0007545F">
            <w:pPr>
              <w:pStyle w:val="Brdtext"/>
            </w:pPr>
            <w:r>
              <w:t>Personuppgiftsbehandling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personuppgiftsbehandling inom den arbetsmarknadspolitiska verksamheten och i tillsynsverksamheten över denna (A 2011:01)</w:t>
            </w:r>
          </w:p>
        </w:tc>
        <w:tc>
          <w:tcPr>
            <w:tcW w:w="891" w:type="dxa"/>
            <w:shd w:val="clear" w:color="auto" w:fill="auto"/>
          </w:tcPr>
          <w:p w:rsidR="00037DCF" w:rsidRDefault="00037DCF" w:rsidP="0007545F">
            <w:pPr>
              <w:pStyle w:val="Brdtext"/>
              <w:jc w:val="left"/>
            </w:pPr>
            <w:r>
              <w:t>A 1</w:t>
            </w:r>
          </w:p>
        </w:tc>
      </w:tr>
      <w:tr w:rsidR="00037DCF" w:rsidTr="0007545F">
        <w:tc>
          <w:tcPr>
            <w:tcW w:w="5204" w:type="dxa"/>
            <w:shd w:val="clear" w:color="auto" w:fill="auto"/>
          </w:tcPr>
          <w:p w:rsidR="00037DCF" w:rsidRDefault="00037DCF" w:rsidP="0007545F">
            <w:pPr>
              <w:pStyle w:val="Brdtext"/>
            </w:pPr>
            <w:r>
              <w:t>Plan- och bygglag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Kompetensinsatser gällande ny plan- och bygglag (M 2010:01)</w:t>
            </w:r>
          </w:p>
        </w:tc>
        <w:tc>
          <w:tcPr>
            <w:tcW w:w="891" w:type="dxa"/>
            <w:shd w:val="clear" w:color="auto" w:fill="auto"/>
          </w:tcPr>
          <w:p w:rsidR="00037DCF" w:rsidRDefault="00037DCF" w:rsidP="0007545F">
            <w:pPr>
              <w:pStyle w:val="Brdtext"/>
              <w:jc w:val="left"/>
            </w:pPr>
            <w:r>
              <w:t>S 12</w:t>
            </w:r>
          </w:p>
        </w:tc>
      </w:tr>
      <w:tr w:rsidR="00037DCF" w:rsidTr="0007545F">
        <w:tc>
          <w:tcPr>
            <w:tcW w:w="5204" w:type="dxa"/>
            <w:shd w:val="clear" w:color="auto" w:fill="auto"/>
          </w:tcPr>
          <w:p w:rsidR="00037DCF" w:rsidRDefault="00037DCF" w:rsidP="0007545F">
            <w:pPr>
              <w:pStyle w:val="Brdtext"/>
            </w:pPr>
            <w:r>
              <w:t>Polisorganisation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Polisorganisationskommittén (Ju 2010:09)</w:t>
            </w:r>
          </w:p>
        </w:tc>
        <w:tc>
          <w:tcPr>
            <w:tcW w:w="891" w:type="dxa"/>
            <w:shd w:val="clear" w:color="auto" w:fill="auto"/>
          </w:tcPr>
          <w:p w:rsidR="00037DCF" w:rsidRDefault="00037DCF" w:rsidP="0007545F">
            <w:pPr>
              <w:pStyle w:val="Brdtext"/>
              <w:jc w:val="left"/>
            </w:pPr>
            <w:r>
              <w:t>Ju 11</w:t>
            </w:r>
          </w:p>
        </w:tc>
      </w:tr>
      <w:tr w:rsidR="00037DCF" w:rsidTr="0007545F">
        <w:tc>
          <w:tcPr>
            <w:tcW w:w="5204" w:type="dxa"/>
            <w:shd w:val="clear" w:color="auto" w:fill="auto"/>
          </w:tcPr>
          <w:p w:rsidR="00037DCF" w:rsidRDefault="00037DCF" w:rsidP="0007545F">
            <w:pPr>
              <w:pStyle w:val="Brdtext"/>
            </w:pPr>
            <w:r>
              <w:t>Psykiatri</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Psykiatrilagsutredningen (S 2008:09)</w:t>
            </w:r>
          </w:p>
        </w:tc>
        <w:tc>
          <w:tcPr>
            <w:tcW w:w="891" w:type="dxa"/>
            <w:shd w:val="clear" w:color="auto" w:fill="auto"/>
          </w:tcPr>
          <w:p w:rsidR="00037DCF" w:rsidRDefault="00037DCF" w:rsidP="0007545F">
            <w:pPr>
              <w:pStyle w:val="Brdtext"/>
              <w:jc w:val="left"/>
            </w:pPr>
            <w:r>
              <w:t>S 9</w:t>
            </w:r>
          </w:p>
        </w:tc>
      </w:tr>
      <w:tr w:rsidR="00037DCF" w:rsidTr="0007545F">
        <w:tc>
          <w:tcPr>
            <w:tcW w:w="5204" w:type="dxa"/>
            <w:shd w:val="clear" w:color="auto" w:fill="auto"/>
          </w:tcPr>
          <w:p w:rsidR="00037DCF" w:rsidRDefault="00037DCF" w:rsidP="0007545F">
            <w:pPr>
              <w:pStyle w:val="Brdtext"/>
            </w:pPr>
            <w:r>
              <w:t>Påföljdssystemet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Påföljdsutredningen (Ju 2009:11)</w:t>
            </w:r>
          </w:p>
        </w:tc>
        <w:tc>
          <w:tcPr>
            <w:tcW w:w="891" w:type="dxa"/>
            <w:shd w:val="clear" w:color="auto" w:fill="auto"/>
          </w:tcPr>
          <w:p w:rsidR="00037DCF" w:rsidRDefault="00037DCF" w:rsidP="0007545F">
            <w:pPr>
              <w:pStyle w:val="Brdtext"/>
              <w:jc w:val="left"/>
            </w:pPr>
            <w:r>
              <w:t>Ju 4</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Radio och tv</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Public servicekommittén (Ku 2011:05)</w:t>
            </w:r>
          </w:p>
        </w:tc>
        <w:tc>
          <w:tcPr>
            <w:tcW w:w="891" w:type="dxa"/>
            <w:shd w:val="clear" w:color="auto" w:fill="auto"/>
          </w:tcPr>
          <w:p w:rsidR="00037DCF" w:rsidRDefault="00037DCF" w:rsidP="0007545F">
            <w:pPr>
              <w:pStyle w:val="Brdtext"/>
              <w:jc w:val="left"/>
            </w:pPr>
            <w:r>
              <w:t>Ku 6</w:t>
            </w:r>
          </w:p>
        </w:tc>
      </w:tr>
      <w:tr w:rsidR="00037DCF" w:rsidTr="0007545F">
        <w:tc>
          <w:tcPr>
            <w:tcW w:w="5204" w:type="dxa"/>
            <w:shd w:val="clear" w:color="auto" w:fill="auto"/>
          </w:tcPr>
          <w:p w:rsidR="00037DCF" w:rsidRDefault="00037DCF" w:rsidP="0007545F">
            <w:pPr>
              <w:pStyle w:val="Brdtext"/>
            </w:pPr>
            <w:r>
              <w:t>Ramavtal</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Exekutivkommitté (Fö 2001:B) under ramavtalet mellan Frankrike,Italien, Spanien, Storbritannien, Sverige och Tyskland</w:t>
            </w:r>
          </w:p>
        </w:tc>
        <w:tc>
          <w:tcPr>
            <w:tcW w:w="891" w:type="dxa"/>
            <w:shd w:val="clear" w:color="auto" w:fill="auto"/>
          </w:tcPr>
          <w:p w:rsidR="00037DCF" w:rsidRDefault="00037DCF" w:rsidP="0007545F">
            <w:pPr>
              <w:pStyle w:val="Brdtext"/>
              <w:jc w:val="left"/>
            </w:pPr>
            <w:r>
              <w:t>Fö 3</w:t>
            </w:r>
          </w:p>
        </w:tc>
      </w:tr>
      <w:tr w:rsidR="00037DCF" w:rsidTr="0007545F">
        <w:tc>
          <w:tcPr>
            <w:tcW w:w="5204" w:type="dxa"/>
            <w:shd w:val="clear" w:color="auto" w:fill="auto"/>
          </w:tcPr>
          <w:p w:rsidR="00037DCF" w:rsidRDefault="00037DCF" w:rsidP="0007545F">
            <w:pPr>
              <w:pStyle w:val="Brdtext"/>
            </w:pPr>
            <w:r>
              <w:t>Raoul Wallenberg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Referensgrupp för oberoende forskningsprojekt om Raoul Wallenberg (UD 2002:A)</w:t>
            </w:r>
          </w:p>
        </w:tc>
        <w:tc>
          <w:tcPr>
            <w:tcW w:w="891" w:type="dxa"/>
            <w:shd w:val="clear" w:color="auto" w:fill="auto"/>
          </w:tcPr>
          <w:p w:rsidR="00037DCF" w:rsidRDefault="00037DCF" w:rsidP="0007545F">
            <w:pPr>
              <w:pStyle w:val="Brdtext"/>
              <w:jc w:val="left"/>
            </w:pPr>
            <w:r>
              <w:t>UD 3</w:t>
            </w:r>
          </w:p>
        </w:tc>
      </w:tr>
      <w:tr w:rsidR="00037DCF" w:rsidTr="0007545F">
        <w:tc>
          <w:tcPr>
            <w:tcW w:w="5204" w:type="dxa"/>
            <w:shd w:val="clear" w:color="auto" w:fill="auto"/>
          </w:tcPr>
          <w:p w:rsidR="00037DCF" w:rsidRDefault="00037DCF" w:rsidP="0007545F">
            <w:pPr>
              <w:pStyle w:val="Brdtext"/>
            </w:pPr>
            <w:r>
              <w:t>Regelrådet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Regelrådet (N 2008:05)</w:t>
            </w:r>
          </w:p>
        </w:tc>
        <w:tc>
          <w:tcPr>
            <w:tcW w:w="891" w:type="dxa"/>
            <w:shd w:val="clear" w:color="auto" w:fill="auto"/>
          </w:tcPr>
          <w:p w:rsidR="00037DCF" w:rsidRDefault="00037DCF" w:rsidP="0007545F">
            <w:pPr>
              <w:pStyle w:val="Brdtext"/>
              <w:jc w:val="left"/>
            </w:pPr>
            <w:r>
              <w:t>N 2</w:t>
            </w:r>
          </w:p>
        </w:tc>
      </w:tr>
      <w:tr w:rsidR="00037DCF" w:rsidTr="0007545F">
        <w:tc>
          <w:tcPr>
            <w:tcW w:w="5204" w:type="dxa"/>
            <w:shd w:val="clear" w:color="auto" w:fill="auto"/>
          </w:tcPr>
          <w:p w:rsidR="00037DCF" w:rsidRDefault="00037DCF" w:rsidP="0007545F">
            <w:pPr>
              <w:pStyle w:val="Brdtext"/>
            </w:pPr>
            <w:r>
              <w:t>Regeringsärenden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(Fö 2012:03) Översyn av lagen om särskilda regeringsärenden</w:t>
            </w:r>
          </w:p>
        </w:tc>
        <w:tc>
          <w:tcPr>
            <w:tcW w:w="891" w:type="dxa"/>
            <w:shd w:val="clear" w:color="auto" w:fill="auto"/>
          </w:tcPr>
          <w:p w:rsidR="00037DCF" w:rsidRDefault="00037DCF" w:rsidP="0007545F">
            <w:pPr>
              <w:pStyle w:val="Brdtext"/>
              <w:jc w:val="left"/>
            </w:pPr>
            <w:r>
              <w:t>Fö 11</w:t>
            </w:r>
          </w:p>
        </w:tc>
      </w:tr>
      <w:tr w:rsidR="00037DCF" w:rsidTr="0007545F">
        <w:tc>
          <w:tcPr>
            <w:tcW w:w="5204" w:type="dxa"/>
            <w:shd w:val="clear" w:color="auto" w:fill="auto"/>
          </w:tcPr>
          <w:p w:rsidR="00037DCF" w:rsidRDefault="00037DCF" w:rsidP="0007545F">
            <w:pPr>
              <w:pStyle w:val="Brdtext"/>
            </w:pPr>
            <w:r>
              <w:t>Regional förvaltning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den statliga regionala förvaltningen (Fi 2009:07)</w:t>
            </w:r>
          </w:p>
        </w:tc>
        <w:tc>
          <w:tcPr>
            <w:tcW w:w="891" w:type="dxa"/>
            <w:shd w:val="clear" w:color="auto" w:fill="auto"/>
          </w:tcPr>
          <w:p w:rsidR="00037DCF" w:rsidRDefault="00037DCF" w:rsidP="0007545F">
            <w:pPr>
              <w:pStyle w:val="Brdtext"/>
              <w:jc w:val="left"/>
            </w:pPr>
            <w:r>
              <w:t>S 10</w:t>
            </w:r>
          </w:p>
        </w:tc>
      </w:tr>
      <w:tr w:rsidR="00037DCF" w:rsidTr="0007545F">
        <w:tc>
          <w:tcPr>
            <w:tcW w:w="5204" w:type="dxa"/>
            <w:shd w:val="clear" w:color="auto" w:fill="auto"/>
          </w:tcPr>
          <w:p w:rsidR="00037DCF" w:rsidRDefault="00037DCF" w:rsidP="0007545F">
            <w:pPr>
              <w:pStyle w:val="Brdtex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
            </w:pPr>
            <w:r>
              <w:t>Rovdjur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Rovdjursutredningen (M 2010:02)</w:t>
            </w:r>
          </w:p>
        </w:tc>
        <w:tc>
          <w:tcPr>
            <w:tcW w:w="891" w:type="dxa"/>
            <w:shd w:val="clear" w:color="auto" w:fill="auto"/>
          </w:tcPr>
          <w:p w:rsidR="00037DCF" w:rsidRDefault="00037DCF" w:rsidP="0007545F">
            <w:pPr>
              <w:pStyle w:val="Brdtext"/>
              <w:jc w:val="left"/>
            </w:pPr>
            <w:r>
              <w:t>M 3</w:t>
            </w:r>
          </w:p>
        </w:tc>
      </w:tr>
    </w:tbl>
    <w:p w:rsidR="00037DCF" w:rsidRDefault="00037DCF" w:rsidP="00037DCF">
      <w:r>
        <w:br w:type="page"/>
      </w:r>
    </w:p>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lastRenderedPageBreak/>
              <w:t>Rovdjurspolitik</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Nationella kommittén för hållbar rovdjurspolitik för varg (M 2011:03)</w:t>
            </w:r>
          </w:p>
        </w:tc>
        <w:tc>
          <w:tcPr>
            <w:tcW w:w="891" w:type="dxa"/>
            <w:shd w:val="clear" w:color="auto" w:fill="auto"/>
          </w:tcPr>
          <w:p w:rsidR="00037DCF" w:rsidRDefault="00037DCF" w:rsidP="0007545F">
            <w:pPr>
              <w:pStyle w:val="Brdtext"/>
              <w:jc w:val="left"/>
            </w:pPr>
            <w:r>
              <w:t>M 8</w:t>
            </w:r>
          </w:p>
        </w:tc>
      </w:tr>
      <w:tr w:rsidR="00037DCF" w:rsidTr="0007545F">
        <w:tc>
          <w:tcPr>
            <w:tcW w:w="5204" w:type="dxa"/>
            <w:shd w:val="clear" w:color="auto" w:fill="auto"/>
          </w:tcPr>
          <w:p w:rsidR="00037DCF" w:rsidRDefault="00037DCF" w:rsidP="0007545F">
            <w:pPr>
              <w:pStyle w:val="Brdtext"/>
            </w:pPr>
            <w:r>
              <w:t>Rådighetsinskränkning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ersättning vid vissa fall av rådighetsinskränkningar (M 2012:02)</w:t>
            </w:r>
          </w:p>
        </w:tc>
        <w:tc>
          <w:tcPr>
            <w:tcW w:w="891" w:type="dxa"/>
            <w:shd w:val="clear" w:color="auto" w:fill="auto"/>
          </w:tcPr>
          <w:p w:rsidR="00037DCF" w:rsidRDefault="00037DCF" w:rsidP="0007545F">
            <w:pPr>
              <w:pStyle w:val="Brdtext"/>
              <w:jc w:val="left"/>
            </w:pPr>
            <w:r>
              <w:t>M 10</w:t>
            </w:r>
          </w:p>
        </w:tc>
      </w:tr>
      <w:tr w:rsidR="00037DCF" w:rsidTr="0007545F">
        <w:tc>
          <w:tcPr>
            <w:tcW w:w="5204" w:type="dxa"/>
            <w:shd w:val="clear" w:color="auto" w:fill="auto"/>
          </w:tcPr>
          <w:p w:rsidR="00037DCF" w:rsidRDefault="00037DCF" w:rsidP="0007545F">
            <w:pPr>
              <w:pStyle w:val="Brdtext"/>
            </w:pPr>
            <w:r>
              <w:t>Rättigheter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aktiva åtgärder för att främja lika rättigheter och möjligheter (IJ 2008:05)</w:t>
            </w:r>
          </w:p>
        </w:tc>
        <w:tc>
          <w:tcPr>
            <w:tcW w:w="891" w:type="dxa"/>
            <w:shd w:val="clear" w:color="auto" w:fill="auto"/>
          </w:tcPr>
          <w:p w:rsidR="00037DCF" w:rsidRDefault="00037DCF" w:rsidP="0007545F">
            <w:pPr>
              <w:pStyle w:val="Brdtext"/>
              <w:jc w:val="left"/>
            </w:pPr>
            <w:r>
              <w:t>IJ 4</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S</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SAMANT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 xml:space="preserve">Samordningsfunktion för regeringens alkohol-, narkotika-, dopnings- och tobaksförebyggande politik (SAMANT) (S 2007:E) </w:t>
            </w:r>
          </w:p>
        </w:tc>
        <w:tc>
          <w:tcPr>
            <w:tcW w:w="891" w:type="dxa"/>
            <w:shd w:val="clear" w:color="auto" w:fill="auto"/>
          </w:tcPr>
          <w:p w:rsidR="00037DCF" w:rsidRDefault="00037DCF" w:rsidP="0007545F">
            <w:pPr>
              <w:pStyle w:val="Brdtext"/>
              <w:jc w:val="left"/>
            </w:pPr>
            <w:r>
              <w:t>S 7</w:t>
            </w:r>
          </w:p>
        </w:tc>
      </w:tr>
      <w:tr w:rsidR="00037DCF" w:rsidTr="0007545F">
        <w:tc>
          <w:tcPr>
            <w:tcW w:w="5204" w:type="dxa"/>
            <w:shd w:val="clear" w:color="auto" w:fill="auto"/>
          </w:tcPr>
          <w:p w:rsidR="00037DCF" w:rsidRDefault="00037DCF" w:rsidP="0007545F">
            <w:pPr>
              <w:pStyle w:val="Brdtext"/>
            </w:pPr>
            <w:r>
              <w:t>Sen betalning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genomförande av EU-direktiv om sena betalningar (Ju 2011:04)</w:t>
            </w:r>
          </w:p>
        </w:tc>
        <w:tc>
          <w:tcPr>
            <w:tcW w:w="891" w:type="dxa"/>
            <w:shd w:val="clear" w:color="auto" w:fill="auto"/>
          </w:tcPr>
          <w:p w:rsidR="00037DCF" w:rsidRDefault="00037DCF" w:rsidP="0007545F">
            <w:pPr>
              <w:pStyle w:val="Brdtext"/>
              <w:jc w:val="left"/>
            </w:pPr>
            <w:r>
              <w:t>Ju 18</w:t>
            </w:r>
          </w:p>
        </w:tc>
      </w:tr>
      <w:tr w:rsidR="00037DCF" w:rsidTr="0007545F">
        <w:tc>
          <w:tcPr>
            <w:tcW w:w="5204" w:type="dxa"/>
            <w:shd w:val="clear" w:color="auto" w:fill="auto"/>
          </w:tcPr>
          <w:p w:rsidR="00037DCF" w:rsidRDefault="00037DCF" w:rsidP="0007545F">
            <w:pPr>
              <w:pStyle w:val="Brdtext"/>
            </w:pPr>
            <w:r>
              <w:t>Servicecenter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Servicecenterutredningen (Fi 2010:08)</w:t>
            </w:r>
          </w:p>
        </w:tc>
        <w:tc>
          <w:tcPr>
            <w:tcW w:w="891" w:type="dxa"/>
            <w:shd w:val="clear" w:color="auto" w:fill="auto"/>
          </w:tcPr>
          <w:p w:rsidR="00037DCF" w:rsidRDefault="00037DCF" w:rsidP="0007545F">
            <w:pPr>
              <w:pStyle w:val="Brdtext"/>
              <w:jc w:val="left"/>
            </w:pPr>
            <w:r>
              <w:t>S 15</w:t>
            </w:r>
          </w:p>
        </w:tc>
      </w:tr>
      <w:tr w:rsidR="00037DCF" w:rsidTr="0007545F">
        <w:tc>
          <w:tcPr>
            <w:tcW w:w="5204" w:type="dxa"/>
            <w:shd w:val="clear" w:color="auto" w:fill="auto"/>
          </w:tcPr>
          <w:p w:rsidR="00037DCF" w:rsidRDefault="00037DCF" w:rsidP="0007545F">
            <w:pPr>
              <w:pStyle w:val="Brdtext"/>
            </w:pPr>
            <w:r>
              <w:t>Sevesolagstiftning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(Fö 2011:02) En effektiv Sevesolagstiftning</w:t>
            </w:r>
          </w:p>
        </w:tc>
        <w:tc>
          <w:tcPr>
            <w:tcW w:w="891" w:type="dxa"/>
            <w:shd w:val="clear" w:color="auto" w:fill="auto"/>
          </w:tcPr>
          <w:p w:rsidR="00037DCF" w:rsidRDefault="00037DCF" w:rsidP="0007545F">
            <w:pPr>
              <w:pStyle w:val="Brdtext"/>
              <w:jc w:val="left"/>
            </w:pPr>
            <w:r>
              <w:t>Fö 6</w:t>
            </w:r>
          </w:p>
        </w:tc>
      </w:tr>
      <w:tr w:rsidR="00037DCF" w:rsidTr="0007545F">
        <w:tc>
          <w:tcPr>
            <w:tcW w:w="5204" w:type="dxa"/>
            <w:shd w:val="clear" w:color="auto" w:fill="auto"/>
          </w:tcPr>
          <w:p w:rsidR="00037DCF" w:rsidRDefault="00037DCF" w:rsidP="0007545F">
            <w:pPr>
              <w:pStyle w:val="Brdtext"/>
            </w:pPr>
            <w:r>
              <w:t>Sjukdom och arbetslöshet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Parlamentariska socialförsäkringsutredningen (S 2010:04)</w:t>
            </w:r>
          </w:p>
        </w:tc>
        <w:tc>
          <w:tcPr>
            <w:tcW w:w="891" w:type="dxa"/>
            <w:shd w:val="clear" w:color="auto" w:fill="auto"/>
          </w:tcPr>
          <w:p w:rsidR="00037DCF" w:rsidRDefault="00037DCF" w:rsidP="0007545F">
            <w:pPr>
              <w:pStyle w:val="Brdtext"/>
              <w:jc w:val="left"/>
            </w:pPr>
            <w:r>
              <w:t>S 13</w:t>
            </w:r>
          </w:p>
        </w:tc>
      </w:tr>
      <w:tr w:rsidR="00037DCF" w:rsidTr="0007545F">
        <w:tc>
          <w:tcPr>
            <w:tcW w:w="5204" w:type="dxa"/>
            <w:shd w:val="clear" w:color="auto" w:fill="auto"/>
          </w:tcPr>
          <w:p w:rsidR="00037DCF" w:rsidRDefault="00037DCF" w:rsidP="0007545F">
            <w:pPr>
              <w:pStyle w:val="Brdtext"/>
            </w:pPr>
            <w:r>
              <w:t>Sjötransport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skadeståndsansvar och försäkringsplikt vid sjötransporter (Ju 2010:13)</w:t>
            </w:r>
          </w:p>
        </w:tc>
        <w:tc>
          <w:tcPr>
            <w:tcW w:w="891" w:type="dxa"/>
            <w:shd w:val="clear" w:color="auto" w:fill="auto"/>
          </w:tcPr>
          <w:p w:rsidR="00037DCF" w:rsidRDefault="00037DCF" w:rsidP="0007545F">
            <w:pPr>
              <w:pStyle w:val="Brdtext"/>
              <w:jc w:val="left"/>
            </w:pPr>
            <w:r>
              <w:t>Ju 15</w:t>
            </w:r>
          </w:p>
        </w:tc>
      </w:tr>
      <w:tr w:rsidR="00037DCF" w:rsidTr="0007545F">
        <w:tc>
          <w:tcPr>
            <w:tcW w:w="5204" w:type="dxa"/>
            <w:shd w:val="clear" w:color="auto" w:fill="auto"/>
          </w:tcPr>
          <w:p w:rsidR="00037DCF" w:rsidRDefault="00037DCF" w:rsidP="0007545F">
            <w:pPr>
              <w:pStyle w:val="Brdtext"/>
            </w:pPr>
            <w:r>
              <w:t>Skatteförfarande</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stärkt rättssäkerhet i skatteförfarandet (</w:t>
            </w:r>
            <w:r w:rsidRPr="00CF1E8F">
              <w:t>Fi</w:t>
            </w:r>
            <w:r>
              <w:t> </w:t>
            </w:r>
            <w:r w:rsidRPr="00CF1E8F">
              <w:t>2012</w:t>
            </w:r>
            <w:r>
              <w:t>:02)</w:t>
            </w:r>
          </w:p>
          <w:p w:rsidR="00037DCF" w:rsidRDefault="00037DCF" w:rsidP="0007545F">
            <w:pPr>
              <w:pStyle w:val="Brdtext"/>
            </w:pPr>
            <w:r>
              <w:t>Skuldsanering</w:t>
            </w:r>
          </w:p>
          <w:p w:rsidR="00037DCF" w:rsidRDefault="00037DCF" w:rsidP="0007545F">
            <w:pPr>
              <w:pStyle w:val="Brdtextmedindrag"/>
              <w:ind w:left="170" w:firstLine="0"/>
              <w:jc w:val="left"/>
            </w:pPr>
            <w:r>
              <w:t>2012 års skuldsaneringsutredning (Ju 2012:04)</w:t>
            </w:r>
          </w:p>
        </w:tc>
        <w:tc>
          <w:tcPr>
            <w:tcW w:w="891" w:type="dxa"/>
            <w:shd w:val="clear" w:color="auto" w:fill="auto"/>
          </w:tcPr>
          <w:p w:rsidR="00037DCF" w:rsidRDefault="00037DCF" w:rsidP="0007545F">
            <w:pPr>
              <w:pStyle w:val="Brdtext"/>
              <w:jc w:val="left"/>
            </w:pPr>
            <w:r>
              <w:t>Fi 19</w:t>
            </w:r>
          </w:p>
          <w:p w:rsidR="00037DCF" w:rsidRDefault="00037DCF" w:rsidP="0007545F">
            <w:pPr>
              <w:pStyle w:val="Brdtextmedindrag"/>
            </w:pPr>
          </w:p>
          <w:p w:rsidR="00037DCF" w:rsidRDefault="00037DCF" w:rsidP="0007545F">
            <w:pPr>
              <w:pStyle w:val="Brdtextmedindrag"/>
            </w:pPr>
          </w:p>
          <w:p w:rsidR="00037DCF" w:rsidRPr="00B258CA" w:rsidRDefault="00037DCF" w:rsidP="0007545F">
            <w:pPr>
              <w:pStyle w:val="Brdtext"/>
              <w:jc w:val="left"/>
            </w:pPr>
            <w:r>
              <w:t>Ju 34</w:t>
            </w:r>
          </w:p>
        </w:tc>
      </w:tr>
      <w:tr w:rsidR="00037DCF" w:rsidTr="0007545F">
        <w:tc>
          <w:tcPr>
            <w:tcW w:w="5204" w:type="dxa"/>
            <w:shd w:val="clear" w:color="auto" w:fill="auto"/>
          </w:tcPr>
          <w:p w:rsidR="00037DCF" w:rsidRDefault="00037DCF" w:rsidP="0007545F">
            <w:pPr>
              <w:pStyle w:val="Brdtext"/>
            </w:pPr>
            <w:r>
              <w:t>Smarta elnät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Samordningsrådet med kunskapsplattform för smarta elnät (N 2012:03)</w:t>
            </w:r>
          </w:p>
        </w:tc>
        <w:tc>
          <w:tcPr>
            <w:tcW w:w="891" w:type="dxa"/>
            <w:shd w:val="clear" w:color="auto" w:fill="auto"/>
          </w:tcPr>
          <w:p w:rsidR="00037DCF" w:rsidRDefault="00037DCF" w:rsidP="0007545F">
            <w:pPr>
              <w:pStyle w:val="Brdtext"/>
              <w:jc w:val="left"/>
            </w:pPr>
            <w:r>
              <w:t>N 16</w:t>
            </w:r>
          </w:p>
        </w:tc>
      </w:tr>
      <w:tr w:rsidR="00037DCF" w:rsidTr="0007545F">
        <w:tc>
          <w:tcPr>
            <w:tcW w:w="5204" w:type="dxa"/>
            <w:shd w:val="clear" w:color="auto" w:fill="auto"/>
          </w:tcPr>
          <w:p w:rsidR="00037DCF" w:rsidRDefault="00037DCF" w:rsidP="0007545F">
            <w:pPr>
              <w:pStyle w:val="Brdtext"/>
            </w:pPr>
            <w:r>
              <w:t>Sociala utvecklingsfrågor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 xml:space="preserve">Delegationen för brukarinflytande i sociala utvecklingsfrågor (S 2003:C) </w:t>
            </w:r>
          </w:p>
        </w:tc>
        <w:tc>
          <w:tcPr>
            <w:tcW w:w="891" w:type="dxa"/>
            <w:shd w:val="clear" w:color="auto" w:fill="auto"/>
          </w:tcPr>
          <w:p w:rsidR="00037DCF" w:rsidRDefault="00037DCF" w:rsidP="0007545F">
            <w:pPr>
              <w:pStyle w:val="Brdtext"/>
              <w:jc w:val="left"/>
            </w:pPr>
            <w:r>
              <w:t>S 3</w:t>
            </w:r>
          </w:p>
        </w:tc>
      </w:tr>
      <w:tr w:rsidR="00037DCF" w:rsidTr="0007545F">
        <w:tc>
          <w:tcPr>
            <w:tcW w:w="5204" w:type="dxa"/>
            <w:shd w:val="clear" w:color="auto" w:fill="auto"/>
          </w:tcPr>
          <w:p w:rsidR="00037DCF" w:rsidRDefault="00037DCF" w:rsidP="0007545F">
            <w:pPr>
              <w:pStyle w:val="Brdtext"/>
            </w:pPr>
            <w:r>
              <w:t>Statistik</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Statistikutredningen 2012 (Fi 2011:05)</w:t>
            </w:r>
          </w:p>
        </w:tc>
        <w:tc>
          <w:tcPr>
            <w:tcW w:w="891" w:type="dxa"/>
            <w:shd w:val="clear" w:color="auto" w:fill="auto"/>
          </w:tcPr>
          <w:p w:rsidR="00037DCF" w:rsidRDefault="00037DCF" w:rsidP="0007545F">
            <w:pPr>
              <w:pStyle w:val="Brdtext"/>
              <w:jc w:val="left"/>
            </w:pPr>
            <w:r>
              <w:t>Fi 10</w:t>
            </w:r>
          </w:p>
        </w:tc>
      </w:tr>
      <w:tr w:rsidR="00037DCF" w:rsidTr="0007545F">
        <w:tc>
          <w:tcPr>
            <w:tcW w:w="5204" w:type="dxa"/>
            <w:shd w:val="clear" w:color="auto" w:fill="auto"/>
          </w:tcPr>
          <w:p w:rsidR="00037DCF" w:rsidRDefault="00037DCF" w:rsidP="0007545F">
            <w:pPr>
              <w:pStyle w:val="Brdtext"/>
            </w:pPr>
            <w:r>
              <w:t>Statligt upphandlingsstöd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ett samordnat och effektivare statligt upphandlingsstöd (S 2011:09)</w:t>
            </w:r>
          </w:p>
        </w:tc>
        <w:tc>
          <w:tcPr>
            <w:tcW w:w="891" w:type="dxa"/>
            <w:shd w:val="clear" w:color="auto" w:fill="auto"/>
          </w:tcPr>
          <w:p w:rsidR="00037DCF" w:rsidRDefault="00037DCF" w:rsidP="0007545F">
            <w:pPr>
              <w:pStyle w:val="Brdtext"/>
              <w:jc w:val="left"/>
            </w:pPr>
            <w:r>
              <w:t>S 23</w:t>
            </w:r>
          </w:p>
        </w:tc>
      </w:tr>
      <w:tr w:rsidR="00037DCF" w:rsidTr="0007545F">
        <w:tc>
          <w:tcPr>
            <w:tcW w:w="5204" w:type="dxa"/>
            <w:shd w:val="clear" w:color="auto" w:fill="auto"/>
          </w:tcPr>
          <w:p w:rsidR="00037DCF" w:rsidRDefault="00037DCF" w:rsidP="0007545F">
            <w:pPr>
              <w:pStyle w:val="Brdtext"/>
            </w:pPr>
            <w:r>
              <w:t>Straffprocess</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Straffprocessutredningen (Ju 2010:10)</w:t>
            </w:r>
          </w:p>
        </w:tc>
        <w:tc>
          <w:tcPr>
            <w:tcW w:w="891" w:type="dxa"/>
            <w:shd w:val="clear" w:color="auto" w:fill="auto"/>
          </w:tcPr>
          <w:p w:rsidR="00037DCF" w:rsidRDefault="00037DCF" w:rsidP="0007545F">
            <w:pPr>
              <w:pStyle w:val="Brdtext"/>
              <w:jc w:val="left"/>
            </w:pPr>
            <w:r>
              <w:t>Ju 12</w:t>
            </w:r>
          </w:p>
        </w:tc>
      </w:tr>
      <w:tr w:rsidR="00037DCF" w:rsidTr="0007545F">
        <w:tc>
          <w:tcPr>
            <w:tcW w:w="5204" w:type="dxa"/>
            <w:shd w:val="clear" w:color="auto" w:fill="auto"/>
          </w:tcPr>
          <w:p w:rsidR="00037DCF" w:rsidRDefault="00037DCF" w:rsidP="0007545F">
            <w:pPr>
              <w:pStyle w:val="Brdtext"/>
            </w:pPr>
            <w:r>
              <w:t>Straffrättsanvändning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Straffrättsanvändningsutredningen (Ju 2011:05)</w:t>
            </w:r>
          </w:p>
        </w:tc>
        <w:tc>
          <w:tcPr>
            <w:tcW w:w="891" w:type="dxa"/>
            <w:shd w:val="clear" w:color="auto" w:fill="auto"/>
          </w:tcPr>
          <w:p w:rsidR="00037DCF" w:rsidRDefault="00037DCF" w:rsidP="0007545F">
            <w:pPr>
              <w:pStyle w:val="Brdtext"/>
              <w:jc w:val="left"/>
            </w:pPr>
            <w:r>
              <w:t>Ju 19</w:t>
            </w:r>
          </w:p>
        </w:tc>
      </w:tr>
      <w:tr w:rsidR="00037DCF" w:rsidTr="0007545F">
        <w:tc>
          <w:tcPr>
            <w:tcW w:w="5204" w:type="dxa"/>
            <w:shd w:val="clear" w:color="auto" w:fill="auto"/>
          </w:tcPr>
          <w:p w:rsidR="00037DCF" w:rsidRDefault="00037DCF" w:rsidP="0007545F">
            <w:pPr>
              <w:pStyle w:val="Brdtext"/>
            </w:pPr>
            <w:r>
              <w:lastRenderedPageBreak/>
              <w:t>Svenska för invandrare</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ökad valfrihet och individuell anpassning av utbildning i svenska för invandrare (U 2011:05)</w:t>
            </w:r>
          </w:p>
        </w:tc>
        <w:tc>
          <w:tcPr>
            <w:tcW w:w="891" w:type="dxa"/>
            <w:shd w:val="clear" w:color="auto" w:fill="auto"/>
          </w:tcPr>
          <w:p w:rsidR="00037DCF" w:rsidRDefault="00037DCF" w:rsidP="0007545F">
            <w:pPr>
              <w:pStyle w:val="Brdtext"/>
              <w:jc w:val="left"/>
            </w:pPr>
            <w:r>
              <w:t>U 8</w:t>
            </w:r>
          </w:p>
        </w:tc>
      </w:tr>
      <w:tr w:rsidR="00037DCF" w:rsidTr="0007545F">
        <w:tc>
          <w:tcPr>
            <w:tcW w:w="5204" w:type="dxa"/>
            <w:shd w:val="clear" w:color="auto" w:fill="auto"/>
          </w:tcPr>
          <w:p w:rsidR="00037DCF" w:rsidRDefault="00037DCF" w:rsidP="0007545F">
            <w:pPr>
              <w:pStyle w:val="Brdtext"/>
            </w:pPr>
            <w:r>
              <w:t>Säkerhetsskyddslag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en modern säkerhetsskyddslag (Ju 2011:14)</w:t>
            </w:r>
          </w:p>
        </w:tc>
        <w:tc>
          <w:tcPr>
            <w:tcW w:w="891" w:type="dxa"/>
            <w:shd w:val="clear" w:color="auto" w:fill="auto"/>
          </w:tcPr>
          <w:p w:rsidR="00037DCF" w:rsidRDefault="00037DCF" w:rsidP="0007545F">
            <w:pPr>
              <w:pStyle w:val="Brdtext"/>
              <w:jc w:val="left"/>
            </w:pPr>
            <w:r>
              <w:t>Ju 28</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Tolkning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genomförande av EU-direktivet om rätt till tolkning och översättning vid straffrättsliga förfaranden (Ju 2011:16)</w:t>
            </w:r>
          </w:p>
        </w:tc>
        <w:tc>
          <w:tcPr>
            <w:tcW w:w="891" w:type="dxa"/>
            <w:shd w:val="clear" w:color="auto" w:fill="auto"/>
          </w:tcPr>
          <w:p w:rsidR="00037DCF" w:rsidRDefault="00037DCF" w:rsidP="0007545F">
            <w:pPr>
              <w:pStyle w:val="Brdtext"/>
              <w:jc w:val="left"/>
            </w:pPr>
            <w:r>
              <w:t>Ju 30</w:t>
            </w:r>
          </w:p>
        </w:tc>
      </w:tr>
      <w:tr w:rsidR="00037DCF" w:rsidTr="0007545F">
        <w:tc>
          <w:tcPr>
            <w:tcW w:w="5204" w:type="dxa"/>
            <w:shd w:val="clear" w:color="auto" w:fill="auto"/>
          </w:tcPr>
          <w:p w:rsidR="00037DCF" w:rsidRDefault="00037DCF" w:rsidP="0007545F">
            <w:pPr>
              <w:pStyle w:val="Brdtext"/>
            </w:pPr>
            <w:r>
              <w:t>Tomrätt och arrende</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Tomträtts- och arrendeutredningen (Ju 2011:08)</w:t>
            </w:r>
          </w:p>
        </w:tc>
        <w:tc>
          <w:tcPr>
            <w:tcW w:w="891" w:type="dxa"/>
            <w:shd w:val="clear" w:color="auto" w:fill="auto"/>
          </w:tcPr>
          <w:p w:rsidR="00037DCF" w:rsidRDefault="00037DCF" w:rsidP="0007545F">
            <w:pPr>
              <w:pStyle w:val="Brdtext"/>
              <w:jc w:val="left"/>
            </w:pPr>
            <w:r>
              <w:t>Ju 22</w:t>
            </w:r>
          </w:p>
        </w:tc>
      </w:tr>
      <w:tr w:rsidR="00037DCF" w:rsidTr="0007545F">
        <w:tc>
          <w:tcPr>
            <w:tcW w:w="5204" w:type="dxa"/>
            <w:shd w:val="clear" w:color="auto" w:fill="auto"/>
          </w:tcPr>
          <w:p w:rsidR="00037DCF" w:rsidRDefault="00037DCF" w:rsidP="0007545F">
            <w:pPr>
              <w:pStyle w:val="Brdtext"/>
            </w:pPr>
            <w:r>
              <w:t>Totalförsvarets folkrättsråd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 xml:space="preserve">Totalförsvarets folkrättsråd (Fö 1991:A) </w:t>
            </w:r>
          </w:p>
        </w:tc>
        <w:tc>
          <w:tcPr>
            <w:tcW w:w="891" w:type="dxa"/>
            <w:shd w:val="clear" w:color="auto" w:fill="auto"/>
          </w:tcPr>
          <w:p w:rsidR="00037DCF" w:rsidRDefault="00037DCF" w:rsidP="0007545F">
            <w:pPr>
              <w:pStyle w:val="Brdtext"/>
              <w:jc w:val="left"/>
            </w:pPr>
            <w:r>
              <w:t>Fö 1</w:t>
            </w:r>
          </w:p>
        </w:tc>
      </w:tr>
      <w:tr w:rsidR="00037DCF" w:rsidTr="0007545F">
        <w:tc>
          <w:tcPr>
            <w:tcW w:w="5204" w:type="dxa"/>
            <w:shd w:val="clear" w:color="auto" w:fill="auto"/>
          </w:tcPr>
          <w:p w:rsidR="00037DCF" w:rsidRDefault="00037DCF" w:rsidP="0007545F">
            <w:pPr>
              <w:pStyle w:val="Brdtext"/>
            </w:pPr>
            <w:r>
              <w:t>Tvångsvård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tvångsvård för barn och unga (S 2012:07)</w:t>
            </w:r>
          </w:p>
        </w:tc>
        <w:tc>
          <w:tcPr>
            <w:tcW w:w="891" w:type="dxa"/>
            <w:shd w:val="clear" w:color="auto" w:fill="auto"/>
          </w:tcPr>
          <w:p w:rsidR="00037DCF" w:rsidRDefault="00037DCF" w:rsidP="0007545F">
            <w:pPr>
              <w:pStyle w:val="Brdtext"/>
              <w:jc w:val="left"/>
            </w:pPr>
            <w:r>
              <w:t>S 36</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U</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Underrättelseverksamhet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förstärkt skydd mot främmande makts underrättelseverksamhet (Ju 2010:03)</w:t>
            </w:r>
          </w:p>
        </w:tc>
        <w:tc>
          <w:tcPr>
            <w:tcW w:w="891" w:type="dxa"/>
            <w:shd w:val="clear" w:color="auto" w:fill="auto"/>
          </w:tcPr>
          <w:p w:rsidR="00037DCF" w:rsidRDefault="00037DCF" w:rsidP="0007545F">
            <w:pPr>
              <w:pStyle w:val="Brdtext"/>
              <w:jc w:val="left"/>
            </w:pPr>
            <w:r>
              <w:t>Ju 7</w:t>
            </w:r>
          </w:p>
        </w:tc>
      </w:tr>
      <w:tr w:rsidR="00037DCF" w:rsidTr="0007545F">
        <w:tc>
          <w:tcPr>
            <w:tcW w:w="5204" w:type="dxa"/>
            <w:shd w:val="clear" w:color="auto" w:fill="auto"/>
          </w:tcPr>
          <w:p w:rsidR="00037DCF" w:rsidRDefault="00037DCF" w:rsidP="0007545F">
            <w:pPr>
              <w:pStyle w:val="Brdtext"/>
            </w:pPr>
            <w:r>
              <w:t>Unga</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unga som varken arbetar eller studerar (U 2012:08)</w:t>
            </w:r>
          </w:p>
        </w:tc>
        <w:tc>
          <w:tcPr>
            <w:tcW w:w="891" w:type="dxa"/>
            <w:shd w:val="clear" w:color="auto" w:fill="auto"/>
          </w:tcPr>
          <w:p w:rsidR="00037DCF" w:rsidRDefault="00037DCF" w:rsidP="0007545F">
            <w:pPr>
              <w:pStyle w:val="Brdtext"/>
              <w:jc w:val="left"/>
            </w:pPr>
            <w:r>
              <w:t>U 22</w:t>
            </w:r>
          </w:p>
        </w:tc>
      </w:tr>
      <w:tr w:rsidR="00037DCF" w:rsidTr="0007545F">
        <w:tc>
          <w:tcPr>
            <w:tcW w:w="5204" w:type="dxa"/>
            <w:shd w:val="clear" w:color="auto" w:fill="auto"/>
          </w:tcPr>
          <w:p w:rsidR="00037DCF" w:rsidRPr="00376286" w:rsidRDefault="00037DCF" w:rsidP="0007545F">
            <w:pPr>
              <w:rPr>
                <w:sz w:val="20"/>
              </w:rPr>
            </w:pPr>
            <w:r w:rsidRPr="00376286">
              <w:rPr>
                <w:sz w:val="20"/>
              </w:rPr>
              <w:t>Universitets- och högskolerådet</w:t>
            </w:r>
          </w:p>
        </w:tc>
        <w:tc>
          <w:tcPr>
            <w:tcW w:w="891" w:type="dxa"/>
            <w:shd w:val="clear" w:color="auto" w:fill="auto"/>
          </w:tcPr>
          <w:p w:rsidR="00037DCF" w:rsidRDefault="00037DCF" w:rsidP="0007545F"/>
        </w:tc>
      </w:tr>
      <w:tr w:rsidR="00037DCF" w:rsidTr="0007545F">
        <w:tc>
          <w:tcPr>
            <w:tcW w:w="5204" w:type="dxa"/>
            <w:shd w:val="clear" w:color="auto" w:fill="auto"/>
          </w:tcPr>
          <w:p w:rsidR="00037DCF" w:rsidRDefault="00037DCF" w:rsidP="0007545F">
            <w:pPr>
              <w:pStyle w:val="Brdtextmedindrag"/>
              <w:ind w:left="142" w:firstLine="0"/>
              <w:jc w:val="left"/>
            </w:pPr>
            <w:r>
              <w:t>Utredningen om inrättandet av Universitets- och högskolerådet (U 2012:07)</w:t>
            </w:r>
          </w:p>
        </w:tc>
        <w:tc>
          <w:tcPr>
            <w:tcW w:w="891" w:type="dxa"/>
            <w:shd w:val="clear" w:color="auto" w:fill="auto"/>
          </w:tcPr>
          <w:p w:rsidR="00037DCF" w:rsidRDefault="00037DCF" w:rsidP="0007545F">
            <w:pPr>
              <w:pStyle w:val="Brdtext"/>
              <w:jc w:val="left"/>
            </w:pPr>
            <w:r>
              <w:t>U 21</w:t>
            </w:r>
          </w:p>
        </w:tc>
      </w:tr>
      <w:tr w:rsidR="00037DCF" w:rsidTr="0007545F">
        <w:tc>
          <w:tcPr>
            <w:tcW w:w="5204" w:type="dxa"/>
            <w:shd w:val="clear" w:color="auto" w:fill="auto"/>
          </w:tcPr>
          <w:p w:rsidR="00037DCF" w:rsidRPr="00376286" w:rsidRDefault="00037DCF" w:rsidP="0007545F">
            <w:pPr>
              <w:rPr>
                <w:sz w:val="20"/>
              </w:rPr>
            </w:pPr>
            <w:r w:rsidRPr="00376286">
              <w:rPr>
                <w:sz w:val="20"/>
              </w:rPr>
              <w:t>Universitetskansler</w:t>
            </w:r>
            <w:r>
              <w:rPr>
                <w:sz w:val="20"/>
              </w:rPr>
              <w:t>s</w:t>
            </w:r>
            <w:r w:rsidRPr="00376286">
              <w:rPr>
                <w:sz w:val="20"/>
              </w:rPr>
              <w:t>ämbetet</w:t>
            </w:r>
          </w:p>
        </w:tc>
        <w:tc>
          <w:tcPr>
            <w:tcW w:w="891" w:type="dxa"/>
            <w:shd w:val="clear" w:color="auto" w:fill="auto"/>
          </w:tcPr>
          <w:p w:rsidR="00037DCF" w:rsidRDefault="00037DCF" w:rsidP="0007545F"/>
        </w:tc>
      </w:tr>
      <w:tr w:rsidR="00037DCF" w:rsidTr="0007545F">
        <w:tc>
          <w:tcPr>
            <w:tcW w:w="5204" w:type="dxa"/>
            <w:shd w:val="clear" w:color="auto" w:fill="auto"/>
          </w:tcPr>
          <w:p w:rsidR="00037DCF" w:rsidRDefault="00037DCF" w:rsidP="0007545F">
            <w:pPr>
              <w:pStyle w:val="Brdtextmedindrag"/>
              <w:ind w:left="142" w:firstLine="0"/>
              <w:jc w:val="left"/>
            </w:pPr>
            <w:r>
              <w:t>Utredningen om inrättandet av Universitetskanslersämbetet (U 2012:06)</w:t>
            </w:r>
          </w:p>
        </w:tc>
        <w:tc>
          <w:tcPr>
            <w:tcW w:w="891" w:type="dxa"/>
            <w:shd w:val="clear" w:color="auto" w:fill="auto"/>
          </w:tcPr>
          <w:p w:rsidR="00037DCF" w:rsidRDefault="00037DCF" w:rsidP="0007545F">
            <w:pPr>
              <w:pStyle w:val="Brdtext"/>
              <w:jc w:val="left"/>
            </w:pPr>
            <w:r>
              <w:t>U 20</w:t>
            </w:r>
          </w:p>
        </w:tc>
      </w:tr>
      <w:tr w:rsidR="00037DCF" w:rsidTr="0007545F">
        <w:tc>
          <w:tcPr>
            <w:tcW w:w="5204" w:type="dxa"/>
            <w:shd w:val="clear" w:color="auto" w:fill="auto"/>
          </w:tcPr>
          <w:p w:rsidR="00037DCF" w:rsidRDefault="00037DCF" w:rsidP="0007545F">
            <w:pPr>
              <w:pStyle w:val="Brdtext"/>
            </w:pPr>
            <w:r>
              <w:t>Uppehållstillstånd, våld</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kvinnor som utsätts för våld efter att ha beviljats uppehållstillstånd i Sverige på grund av anknytning (U 2011:02)</w:t>
            </w:r>
          </w:p>
        </w:tc>
        <w:tc>
          <w:tcPr>
            <w:tcW w:w="891" w:type="dxa"/>
            <w:shd w:val="clear" w:color="auto" w:fill="auto"/>
          </w:tcPr>
          <w:p w:rsidR="00037DCF" w:rsidRDefault="00037DCF" w:rsidP="0007545F">
            <w:pPr>
              <w:pStyle w:val="Brdtext"/>
              <w:jc w:val="left"/>
            </w:pPr>
            <w:r>
              <w:t>U 5</w:t>
            </w:r>
          </w:p>
        </w:tc>
      </w:tr>
      <w:tr w:rsidR="00037DCF" w:rsidTr="0007545F">
        <w:tc>
          <w:tcPr>
            <w:tcW w:w="5204" w:type="dxa"/>
            <w:shd w:val="clear" w:color="auto" w:fill="auto"/>
          </w:tcPr>
          <w:p w:rsidR="00037DCF" w:rsidRDefault="00037DCF" w:rsidP="0007545F">
            <w:pPr>
              <w:pStyle w:val="Brdtext"/>
            </w:pPr>
            <w:r>
              <w:t>Uppgiftslämnande för företag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Uppgiftlämnarutredningen (N 2012:01)</w:t>
            </w:r>
          </w:p>
        </w:tc>
        <w:tc>
          <w:tcPr>
            <w:tcW w:w="891" w:type="dxa"/>
            <w:shd w:val="clear" w:color="auto" w:fill="auto"/>
          </w:tcPr>
          <w:p w:rsidR="00037DCF" w:rsidRDefault="00037DCF" w:rsidP="0007545F">
            <w:pPr>
              <w:pStyle w:val="Brdtext"/>
              <w:jc w:val="left"/>
            </w:pPr>
            <w:r>
              <w:t>N 14</w:t>
            </w:r>
          </w:p>
        </w:tc>
      </w:tr>
      <w:tr w:rsidR="00037DCF" w:rsidTr="0007545F">
        <w:tc>
          <w:tcPr>
            <w:tcW w:w="5204" w:type="dxa"/>
            <w:shd w:val="clear" w:color="auto" w:fill="auto"/>
          </w:tcPr>
          <w:p w:rsidR="00037DCF" w:rsidRDefault="00037DCF" w:rsidP="0007545F">
            <w:pPr>
              <w:pStyle w:val="Brdtext"/>
            </w:pPr>
            <w:r>
              <w:t>Upphandling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Upphandlingsutredningen 2010 (Fi 2010:06)</w:t>
            </w:r>
          </w:p>
        </w:tc>
        <w:tc>
          <w:tcPr>
            <w:tcW w:w="891" w:type="dxa"/>
            <w:shd w:val="clear" w:color="auto" w:fill="auto"/>
          </w:tcPr>
          <w:p w:rsidR="00037DCF" w:rsidRDefault="00037DCF" w:rsidP="0007545F">
            <w:pPr>
              <w:pStyle w:val="Brdtext"/>
              <w:jc w:val="left"/>
            </w:pPr>
            <w:r>
              <w:t>S 14</w:t>
            </w:r>
          </w:p>
        </w:tc>
      </w:tr>
      <w:tr w:rsidR="00037DCF" w:rsidTr="0007545F">
        <w:tc>
          <w:tcPr>
            <w:tcW w:w="5204" w:type="dxa"/>
            <w:shd w:val="clear" w:color="auto" w:fill="auto"/>
          </w:tcPr>
          <w:p w:rsidR="00037DCF" w:rsidRPr="00376286" w:rsidRDefault="00037DCF" w:rsidP="0007545F">
            <w:pPr>
              <w:rPr>
                <w:sz w:val="20"/>
              </w:rPr>
            </w:pPr>
            <w:r w:rsidRPr="00376286">
              <w:rPr>
                <w:sz w:val="20"/>
              </w:rPr>
              <w:t>Utbildningsområde</w:t>
            </w:r>
          </w:p>
        </w:tc>
        <w:tc>
          <w:tcPr>
            <w:tcW w:w="891" w:type="dxa"/>
            <w:shd w:val="clear" w:color="auto" w:fill="auto"/>
          </w:tcPr>
          <w:p w:rsidR="00037DCF" w:rsidRDefault="00037DCF" w:rsidP="0007545F"/>
        </w:tc>
      </w:tr>
      <w:tr w:rsidR="00037DCF" w:rsidTr="0007545F">
        <w:tc>
          <w:tcPr>
            <w:tcW w:w="5204" w:type="dxa"/>
            <w:shd w:val="clear" w:color="auto" w:fill="auto"/>
          </w:tcPr>
          <w:p w:rsidR="00037DCF" w:rsidRDefault="00037DCF" w:rsidP="0007545F">
            <w:pPr>
              <w:pStyle w:val="Brdtextmedindrag"/>
              <w:ind w:left="170" w:firstLine="0"/>
              <w:jc w:val="left"/>
            </w:pPr>
            <w:r>
              <w:t>Utredningen om en effektiv myndighetsstruktur i fråga om Högskoleverket, Verket för högskoleservice och Internationella programkontoret för utbildningsområdet (U 2011:03)</w:t>
            </w:r>
          </w:p>
        </w:tc>
        <w:tc>
          <w:tcPr>
            <w:tcW w:w="891" w:type="dxa"/>
            <w:shd w:val="clear" w:color="auto" w:fill="auto"/>
          </w:tcPr>
          <w:p w:rsidR="00037DCF" w:rsidRDefault="00037DCF" w:rsidP="0007545F">
            <w:pPr>
              <w:pStyle w:val="Brdtext"/>
              <w:jc w:val="left"/>
            </w:pPr>
            <w:r>
              <w:t>U 6</w:t>
            </w:r>
          </w:p>
        </w:tc>
      </w:tr>
      <w:tr w:rsidR="00037DCF" w:rsidTr="0007545F">
        <w:tc>
          <w:tcPr>
            <w:tcW w:w="5204" w:type="dxa"/>
            <w:shd w:val="clear" w:color="auto" w:fill="auto"/>
          </w:tcPr>
          <w:p w:rsidR="00037DCF" w:rsidRDefault="00037DCF" w:rsidP="0007545F">
            <w:pPr>
              <w:pStyle w:val="Brdtextmedindrag"/>
              <w:ind w:left="170" w:firstLine="0"/>
              <w:jc w:val="left"/>
            </w:pPr>
            <w:r>
              <w:t>Utredningen för avveckling av myndigheter inom utbildningsområdet m.m. (U 2012:11)</w:t>
            </w:r>
          </w:p>
        </w:tc>
        <w:tc>
          <w:tcPr>
            <w:tcW w:w="891" w:type="dxa"/>
            <w:shd w:val="clear" w:color="auto" w:fill="auto"/>
          </w:tcPr>
          <w:p w:rsidR="00037DCF" w:rsidRDefault="00037DCF" w:rsidP="0007545F">
            <w:pPr>
              <w:pStyle w:val="Brdtext"/>
              <w:jc w:val="left"/>
            </w:pPr>
            <w:r>
              <w:t>U 25</w:t>
            </w:r>
          </w:p>
        </w:tc>
      </w:tr>
      <w:tr w:rsidR="00037DCF" w:rsidTr="0007545F">
        <w:tc>
          <w:tcPr>
            <w:tcW w:w="5204" w:type="dxa"/>
            <w:shd w:val="clear" w:color="auto" w:fill="auto"/>
          </w:tcPr>
          <w:p w:rsidR="00037DCF" w:rsidRDefault="00037DCF" w:rsidP="0007545F">
            <w:pPr>
              <w:pStyle w:val="Brdtext"/>
            </w:pPr>
            <w:r>
              <w:lastRenderedPageBreak/>
              <w:t>Utlänningslagen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utlänningslagen och EES-medborgare (Ju 2011:07)</w:t>
            </w:r>
          </w:p>
          <w:p w:rsidR="00037DCF" w:rsidRDefault="00037DCF" w:rsidP="0007545F">
            <w:pPr>
              <w:pStyle w:val="Brdtext"/>
            </w:pPr>
            <w:r>
              <w:t>Utländska investeringar</w:t>
            </w:r>
          </w:p>
          <w:p w:rsidR="00037DCF" w:rsidRDefault="00037DCF" w:rsidP="0007545F">
            <w:pPr>
              <w:pStyle w:val="Brdtextmedindrag"/>
              <w:ind w:left="170" w:firstLine="0"/>
              <w:jc w:val="left"/>
            </w:pPr>
            <w:r>
              <w:t>Arbetsgrupp att bevaka, identifiera och rapportera faktorer som kan hämma utländska investeringar i Sverige (UD  2003:A)</w:t>
            </w:r>
          </w:p>
          <w:p w:rsidR="00037DCF" w:rsidRDefault="00037DCF" w:rsidP="0007545F">
            <w:pPr>
              <w:pStyle w:val="Brdtextmedindrag"/>
              <w:ind w:left="170" w:firstLine="0"/>
              <w:jc w:val="left"/>
            </w:pPr>
            <w:r>
              <w:t>Avveckling av myndigheter för utländska investeringar i Sverige (Invest in Sweden Agency, ISA (UD 2012:02)</w:t>
            </w:r>
          </w:p>
        </w:tc>
        <w:tc>
          <w:tcPr>
            <w:tcW w:w="891" w:type="dxa"/>
            <w:shd w:val="clear" w:color="auto" w:fill="auto"/>
          </w:tcPr>
          <w:p w:rsidR="00037DCF" w:rsidRDefault="00037DCF" w:rsidP="0007545F">
            <w:pPr>
              <w:pStyle w:val="Brdtext"/>
              <w:jc w:val="left"/>
            </w:pPr>
            <w:r>
              <w:t>Ju 21</w:t>
            </w:r>
          </w:p>
          <w:p w:rsidR="00037DCF" w:rsidRDefault="00037DCF" w:rsidP="0007545F">
            <w:pPr>
              <w:pStyle w:val="Brdtextmedindrag"/>
            </w:pPr>
          </w:p>
          <w:p w:rsidR="00037DCF" w:rsidRDefault="00037DCF" w:rsidP="0007545F">
            <w:pPr>
              <w:pStyle w:val="Brdtextmedindrag"/>
            </w:pPr>
          </w:p>
          <w:p w:rsidR="00037DCF" w:rsidRDefault="00037DCF" w:rsidP="0007545F">
            <w:pPr>
              <w:pStyle w:val="Brdtext"/>
              <w:jc w:val="left"/>
            </w:pPr>
            <w:r>
              <w:t>UD 5</w:t>
            </w:r>
          </w:p>
          <w:p w:rsidR="00037DCF" w:rsidRDefault="00037DCF" w:rsidP="0007545F">
            <w:pPr>
              <w:pStyle w:val="Brdtextmedindrag"/>
            </w:pPr>
          </w:p>
          <w:p w:rsidR="00037DCF" w:rsidRDefault="00037DCF" w:rsidP="0007545F">
            <w:pPr>
              <w:pStyle w:val="Brdtextmedindrag"/>
            </w:pPr>
          </w:p>
          <w:p w:rsidR="00037DCF" w:rsidRPr="004E3144" w:rsidRDefault="00037DCF" w:rsidP="0007545F">
            <w:pPr>
              <w:pStyle w:val="Brdtext"/>
              <w:jc w:val="left"/>
            </w:pPr>
            <w:r>
              <w:t>UD 8</w:t>
            </w:r>
          </w:p>
        </w:tc>
      </w:tr>
      <w:tr w:rsidR="00037DCF" w:rsidTr="0007545F">
        <w:tc>
          <w:tcPr>
            <w:tcW w:w="5204" w:type="dxa"/>
            <w:shd w:val="clear" w:color="auto" w:fill="auto"/>
          </w:tcPr>
          <w:p w:rsidR="00037DCF" w:rsidRDefault="00037DCF" w:rsidP="0007545F">
            <w:pPr>
              <w:pStyle w:val="Brdtext"/>
            </w:pPr>
            <w:r>
              <w:t>Utstationering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Parlamentariska utredningen om utstationering (A 2012:03)</w:t>
            </w:r>
          </w:p>
        </w:tc>
        <w:tc>
          <w:tcPr>
            <w:tcW w:w="891" w:type="dxa"/>
            <w:shd w:val="clear" w:color="auto" w:fill="auto"/>
          </w:tcPr>
          <w:p w:rsidR="00037DCF" w:rsidRDefault="00037DCF" w:rsidP="0007545F">
            <w:pPr>
              <w:pStyle w:val="Brdtext"/>
              <w:jc w:val="left"/>
            </w:pPr>
            <w:r>
              <w:t>A 10</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V</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Valfrihetssystem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framtida valfrihetssystem inom socialtjänsten (S 2012:08)</w:t>
            </w:r>
          </w:p>
        </w:tc>
        <w:tc>
          <w:tcPr>
            <w:tcW w:w="891" w:type="dxa"/>
            <w:shd w:val="clear" w:color="auto" w:fill="auto"/>
          </w:tcPr>
          <w:p w:rsidR="00037DCF" w:rsidRDefault="00037DCF" w:rsidP="0007545F">
            <w:pPr>
              <w:pStyle w:val="Brdtext"/>
              <w:jc w:val="left"/>
            </w:pPr>
            <w:r>
              <w:t>S 37</w:t>
            </w:r>
          </w:p>
        </w:tc>
      </w:tr>
      <w:tr w:rsidR="00037DCF" w:rsidTr="0007545F">
        <w:tc>
          <w:tcPr>
            <w:tcW w:w="5204" w:type="dxa"/>
            <w:shd w:val="clear" w:color="auto" w:fill="auto"/>
          </w:tcPr>
          <w:p w:rsidR="00037DCF" w:rsidRDefault="00037DCF" w:rsidP="0007545F">
            <w:pPr>
              <w:pStyle w:val="Brdtext"/>
            </w:pPr>
            <w:r>
              <w:t>Valsystem</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2011 års vallagskommitté (Ju 2011:13)</w:t>
            </w:r>
          </w:p>
        </w:tc>
        <w:tc>
          <w:tcPr>
            <w:tcW w:w="891" w:type="dxa"/>
            <w:shd w:val="clear" w:color="auto" w:fill="auto"/>
          </w:tcPr>
          <w:p w:rsidR="00037DCF" w:rsidRDefault="00037DCF" w:rsidP="0007545F">
            <w:pPr>
              <w:pStyle w:val="Brdtext"/>
              <w:jc w:val="left"/>
            </w:pPr>
            <w:r>
              <w:t>Ju 27</w:t>
            </w:r>
          </w:p>
        </w:tc>
      </w:tr>
      <w:tr w:rsidR="00037DCF" w:rsidTr="0007545F">
        <w:tc>
          <w:tcPr>
            <w:tcW w:w="5204" w:type="dxa"/>
            <w:shd w:val="clear" w:color="auto" w:fill="auto"/>
          </w:tcPr>
          <w:p w:rsidR="00037DCF" w:rsidRDefault="00037DCF" w:rsidP="0007545F">
            <w:pPr>
              <w:pStyle w:val="Brdtext"/>
            </w:pPr>
            <w:r>
              <w:t>Vapenlagstiftning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skärpningar i vapenlagstiftningen (Ju 2012:03)</w:t>
            </w:r>
          </w:p>
        </w:tc>
        <w:tc>
          <w:tcPr>
            <w:tcW w:w="891" w:type="dxa"/>
            <w:shd w:val="clear" w:color="auto" w:fill="auto"/>
          </w:tcPr>
          <w:p w:rsidR="00037DCF" w:rsidRDefault="00037DCF" w:rsidP="0007545F">
            <w:pPr>
              <w:pStyle w:val="Brdtext"/>
              <w:jc w:val="left"/>
            </w:pPr>
            <w:r>
              <w:t>Ju 33</w:t>
            </w:r>
          </w:p>
        </w:tc>
      </w:tr>
      <w:tr w:rsidR="00037DCF" w:rsidTr="0007545F">
        <w:tc>
          <w:tcPr>
            <w:tcW w:w="5204" w:type="dxa"/>
            <w:shd w:val="clear" w:color="auto" w:fill="auto"/>
          </w:tcPr>
          <w:p w:rsidR="00037DCF" w:rsidRPr="00376286" w:rsidRDefault="00037DCF" w:rsidP="0007545F">
            <w:pPr>
              <w:rPr>
                <w:sz w:val="20"/>
              </w:rPr>
            </w:pPr>
            <w:r>
              <w:rPr>
                <w:sz w:val="20"/>
              </w:rPr>
              <w:t>Vattenverksamhet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vattenverksamheter (M 2012:01)</w:t>
            </w:r>
          </w:p>
        </w:tc>
        <w:tc>
          <w:tcPr>
            <w:tcW w:w="891" w:type="dxa"/>
            <w:shd w:val="clear" w:color="auto" w:fill="auto"/>
          </w:tcPr>
          <w:p w:rsidR="00037DCF" w:rsidRDefault="00037DCF" w:rsidP="0007545F">
            <w:pPr>
              <w:pStyle w:val="Brdtext"/>
              <w:jc w:val="left"/>
            </w:pPr>
            <w:r>
              <w:t>M 9</w:t>
            </w:r>
          </w:p>
        </w:tc>
      </w:tr>
      <w:tr w:rsidR="00037DCF" w:rsidTr="0007545F">
        <w:tc>
          <w:tcPr>
            <w:tcW w:w="5204" w:type="dxa"/>
            <w:shd w:val="clear" w:color="auto" w:fill="auto"/>
          </w:tcPr>
          <w:p w:rsidR="00037DCF" w:rsidRPr="00376286" w:rsidRDefault="00037DCF" w:rsidP="0007545F">
            <w:pPr>
              <w:rPr>
                <w:sz w:val="20"/>
              </w:rPr>
            </w:pPr>
            <w:r w:rsidRPr="00376286">
              <w:rPr>
                <w:sz w:val="20"/>
              </w:rPr>
              <w:t>Veteransoldat</w:t>
            </w:r>
          </w:p>
        </w:tc>
        <w:tc>
          <w:tcPr>
            <w:tcW w:w="891" w:type="dxa"/>
            <w:shd w:val="clear" w:color="auto" w:fill="auto"/>
          </w:tcPr>
          <w:p w:rsidR="00037DCF" w:rsidRDefault="00037DCF" w:rsidP="0007545F"/>
        </w:tc>
      </w:tr>
      <w:tr w:rsidR="00037DCF" w:rsidTr="0007545F">
        <w:tc>
          <w:tcPr>
            <w:tcW w:w="5204" w:type="dxa"/>
            <w:shd w:val="clear" w:color="auto" w:fill="auto"/>
          </w:tcPr>
          <w:p w:rsidR="00037DCF" w:rsidRDefault="00037DCF" w:rsidP="0007545F">
            <w:pPr>
              <w:pStyle w:val="Brdtextmedindrag"/>
              <w:jc w:val="left"/>
            </w:pPr>
            <w:r>
              <w:t>Veteransoldatutredningen (Fö 2011:03)</w:t>
            </w:r>
          </w:p>
        </w:tc>
        <w:tc>
          <w:tcPr>
            <w:tcW w:w="891" w:type="dxa"/>
            <w:shd w:val="clear" w:color="auto" w:fill="auto"/>
          </w:tcPr>
          <w:p w:rsidR="00037DCF" w:rsidRDefault="00037DCF" w:rsidP="0007545F">
            <w:pPr>
              <w:pStyle w:val="Brdtext"/>
              <w:jc w:val="left"/>
            </w:pPr>
            <w:r>
              <w:t>Fö 7</w:t>
            </w:r>
          </w:p>
        </w:tc>
      </w:tr>
      <w:tr w:rsidR="00037DCF" w:rsidTr="0007545F">
        <w:tc>
          <w:tcPr>
            <w:tcW w:w="5204" w:type="dxa"/>
            <w:shd w:val="clear" w:color="auto" w:fill="auto"/>
          </w:tcPr>
          <w:p w:rsidR="00037DCF" w:rsidRDefault="00037DCF" w:rsidP="0007545F">
            <w:pPr>
              <w:pStyle w:val="Brdtext"/>
            </w:pPr>
            <w:r>
              <w:t>Vinstfördelning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Vinstfördelningsutredningen (Ju 2011:02)</w:t>
            </w:r>
          </w:p>
        </w:tc>
        <w:tc>
          <w:tcPr>
            <w:tcW w:w="891" w:type="dxa"/>
            <w:shd w:val="clear" w:color="auto" w:fill="auto"/>
          </w:tcPr>
          <w:p w:rsidR="00037DCF" w:rsidRDefault="00037DCF" w:rsidP="0007545F">
            <w:pPr>
              <w:pStyle w:val="Brdtext"/>
              <w:jc w:val="left"/>
            </w:pPr>
            <w:r>
              <w:t>Ju 16</w:t>
            </w:r>
          </w:p>
        </w:tc>
      </w:tr>
      <w:tr w:rsidR="00037DCF" w:rsidTr="0007545F">
        <w:tc>
          <w:tcPr>
            <w:tcW w:w="5204" w:type="dxa"/>
            <w:shd w:val="clear" w:color="auto" w:fill="auto"/>
          </w:tcPr>
          <w:p w:rsidR="00037DCF" w:rsidRDefault="00037DCF" w:rsidP="0007545F">
            <w:pPr>
              <w:pStyle w:val="Brdtext"/>
            </w:pPr>
            <w:r>
              <w:t>Våld i nära relation</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En nationell samordnare mot våld i nära relationer (Ju 2012:05)</w:t>
            </w:r>
          </w:p>
        </w:tc>
        <w:tc>
          <w:tcPr>
            <w:tcW w:w="891" w:type="dxa"/>
            <w:shd w:val="clear" w:color="auto" w:fill="auto"/>
          </w:tcPr>
          <w:p w:rsidR="00037DCF" w:rsidRDefault="00037DCF" w:rsidP="0007545F">
            <w:pPr>
              <w:pStyle w:val="Brdtext"/>
              <w:jc w:val="left"/>
            </w:pPr>
            <w:r>
              <w:t>Ju 35</w:t>
            </w:r>
          </w:p>
        </w:tc>
      </w:tr>
      <w:tr w:rsidR="00037DCF" w:rsidTr="0007545F">
        <w:tc>
          <w:tcPr>
            <w:tcW w:w="5204" w:type="dxa"/>
            <w:shd w:val="clear" w:color="auto" w:fill="auto"/>
          </w:tcPr>
          <w:p w:rsidR="00037DCF" w:rsidRDefault="00037DCF" w:rsidP="0007545F">
            <w:pPr>
              <w:pStyle w:val="Brdtext"/>
            </w:pPr>
            <w:r>
              <w:t>Vård- och omsorg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Statens vård- och omsorgsutredning (S 2011:01)</w:t>
            </w:r>
          </w:p>
        </w:tc>
        <w:tc>
          <w:tcPr>
            <w:tcW w:w="891" w:type="dxa"/>
            <w:shd w:val="clear" w:color="auto" w:fill="auto"/>
          </w:tcPr>
          <w:p w:rsidR="00037DCF" w:rsidRDefault="00037DCF" w:rsidP="0007545F">
            <w:pPr>
              <w:pStyle w:val="Brdtext"/>
              <w:jc w:val="left"/>
            </w:pPr>
            <w:r>
              <w:t>S 16</w:t>
            </w:r>
          </w:p>
        </w:tc>
      </w:tr>
      <w:tr w:rsidR="00037DCF" w:rsidTr="0007545F">
        <w:tc>
          <w:tcPr>
            <w:tcW w:w="5204" w:type="dxa"/>
            <w:shd w:val="clear" w:color="auto" w:fill="auto"/>
          </w:tcPr>
          <w:p w:rsidR="00037DCF" w:rsidRDefault="00037DCF" w:rsidP="0007545F">
            <w:pPr>
              <w:pStyle w:val="Brdtext"/>
            </w:pPr>
            <w:r>
              <w:t>Vård och omsorg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70" w:firstLine="0"/>
              <w:jc w:val="left"/>
            </w:pPr>
            <w:r>
              <w:t>Utredningen om inrättande av en tillsynsmyndighet för hälso- och sjukvård och socialtjänst - Inspektionen för vård och omsorg (S 2012:05)</w:t>
            </w:r>
          </w:p>
        </w:tc>
        <w:tc>
          <w:tcPr>
            <w:tcW w:w="891" w:type="dxa"/>
            <w:shd w:val="clear" w:color="auto" w:fill="auto"/>
          </w:tcPr>
          <w:p w:rsidR="00037DCF" w:rsidRDefault="00037DCF" w:rsidP="0007545F">
            <w:pPr>
              <w:pStyle w:val="Brdtext"/>
              <w:jc w:val="left"/>
            </w:pPr>
            <w:r>
              <w:t>S 34</w:t>
            </w:r>
          </w:p>
        </w:tc>
      </w:tr>
      <w:tr w:rsidR="00037DCF" w:rsidTr="0007545F">
        <w:tc>
          <w:tcPr>
            <w:tcW w:w="5204" w:type="dxa"/>
            <w:shd w:val="clear" w:color="auto" w:fill="auto"/>
          </w:tcPr>
          <w:p w:rsidR="00037DCF" w:rsidRDefault="00037DCF" w:rsidP="0007545F">
            <w:pPr>
              <w:pStyle w:val="Brdtext"/>
            </w:pPr>
            <w:r>
              <w:t>Vårdavgift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Vårdavgiftsutredningen (S 2011:08)</w:t>
            </w:r>
          </w:p>
        </w:tc>
        <w:tc>
          <w:tcPr>
            <w:tcW w:w="891" w:type="dxa"/>
            <w:shd w:val="clear" w:color="auto" w:fill="auto"/>
          </w:tcPr>
          <w:p w:rsidR="00037DCF" w:rsidRDefault="00037DCF" w:rsidP="0007545F">
            <w:pPr>
              <w:pStyle w:val="Brdtext"/>
              <w:jc w:val="left"/>
            </w:pPr>
            <w:r>
              <w:t>S 22</w:t>
            </w:r>
          </w:p>
        </w:tc>
      </w:tr>
      <w:tr w:rsidR="00037DCF" w:rsidTr="0007545F">
        <w:tc>
          <w:tcPr>
            <w:tcW w:w="5204" w:type="dxa"/>
            <w:shd w:val="clear" w:color="auto" w:fill="auto"/>
          </w:tcPr>
          <w:p w:rsidR="00037DCF" w:rsidRDefault="00037DCF" w:rsidP="0007545F">
            <w:pPr>
              <w:pStyle w:val="Brdtext"/>
            </w:pPr>
            <w:r>
              <w:t>Välfärdstjänster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ägarprövning och mångfald vid offentligt finansierade välfärdstjänster (Fi 2012:11)</w:t>
            </w:r>
          </w:p>
        </w:tc>
        <w:tc>
          <w:tcPr>
            <w:tcW w:w="891" w:type="dxa"/>
            <w:shd w:val="clear" w:color="auto" w:fill="auto"/>
          </w:tcPr>
          <w:p w:rsidR="00037DCF" w:rsidRDefault="00037DCF" w:rsidP="0007545F">
            <w:pPr>
              <w:pStyle w:val="Brdtext"/>
              <w:jc w:val="left"/>
            </w:pPr>
            <w:r>
              <w:t>Fi 28</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Y</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Yttrandefrihet</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Yttrandefrihetskommittén (Ju 2003:04)</w:t>
            </w:r>
          </w:p>
        </w:tc>
        <w:tc>
          <w:tcPr>
            <w:tcW w:w="891" w:type="dxa"/>
            <w:shd w:val="clear" w:color="auto" w:fill="auto"/>
          </w:tcPr>
          <w:p w:rsidR="00037DCF" w:rsidRDefault="00037DCF" w:rsidP="0007545F">
            <w:pPr>
              <w:pStyle w:val="Brdtext"/>
              <w:jc w:val="left"/>
            </w:pPr>
            <w:r>
              <w:t>Ju 2</w:t>
            </w:r>
          </w:p>
        </w:tc>
      </w:tr>
    </w:tbl>
    <w:p w:rsidR="00037DCF" w:rsidRDefault="00037DCF" w:rsidP="00037DCF">
      <w:r>
        <w:br w:type="page"/>
      </w:r>
    </w:p>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Pr="00E31F6C" w:rsidRDefault="00037DCF" w:rsidP="0007545F">
            <w:pPr>
              <w:pStyle w:val="Brdtext"/>
              <w:rPr>
                <w:b/>
              </w:rPr>
            </w:pPr>
            <w:r w:rsidRPr="00E31F6C">
              <w:rPr>
                <w:b/>
              </w:rPr>
              <w:lastRenderedPageBreak/>
              <w:t>Ä</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Ägarlägenheter</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2012 års ägarlägenhetsutredning (Ju 2012:07)</w:t>
            </w:r>
          </w:p>
        </w:tc>
        <w:tc>
          <w:tcPr>
            <w:tcW w:w="891" w:type="dxa"/>
            <w:shd w:val="clear" w:color="auto" w:fill="auto"/>
          </w:tcPr>
          <w:p w:rsidR="00037DCF" w:rsidRDefault="00037DCF" w:rsidP="0007545F">
            <w:pPr>
              <w:pStyle w:val="Brdtext"/>
              <w:jc w:val="left"/>
            </w:pPr>
            <w:r>
              <w:t>Ju 37</w:t>
            </w:r>
          </w:p>
        </w:tc>
      </w:tr>
    </w:tbl>
    <w:p w:rsidR="00037DCF" w:rsidRDefault="00037DCF" w:rsidP="00037DCF"/>
    <w:tbl>
      <w:tblPr>
        <w:tblW w:w="6095" w:type="dxa"/>
        <w:tblLayout w:type="fixed"/>
        <w:tblCellMar>
          <w:left w:w="85" w:type="dxa"/>
          <w:right w:w="85" w:type="dxa"/>
        </w:tblCellMar>
        <w:tblLook w:val="0000" w:firstRow="0" w:lastRow="0" w:firstColumn="0" w:lastColumn="0" w:noHBand="0" w:noVBand="0"/>
      </w:tblPr>
      <w:tblGrid>
        <w:gridCol w:w="5204"/>
        <w:gridCol w:w="891"/>
      </w:tblGrid>
      <w:tr w:rsidR="00037DCF" w:rsidTr="0007545F">
        <w:tc>
          <w:tcPr>
            <w:tcW w:w="5204" w:type="dxa"/>
            <w:shd w:val="clear" w:color="auto" w:fill="auto"/>
          </w:tcPr>
          <w:p w:rsidR="00037DCF" w:rsidRDefault="00037DCF" w:rsidP="0007545F">
            <w:pPr>
              <w:pStyle w:val="Brdtext"/>
            </w:pPr>
            <w:r>
              <w:t>Ägarutredning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Ägarutredningen (Fi 2011:06)</w:t>
            </w:r>
          </w:p>
        </w:tc>
        <w:tc>
          <w:tcPr>
            <w:tcW w:w="891" w:type="dxa"/>
            <w:shd w:val="clear" w:color="auto" w:fill="auto"/>
          </w:tcPr>
          <w:p w:rsidR="00037DCF" w:rsidRDefault="00037DCF" w:rsidP="0007545F">
            <w:pPr>
              <w:pStyle w:val="Brdtext"/>
              <w:jc w:val="left"/>
            </w:pPr>
            <w:r>
              <w:t>Fi 11</w:t>
            </w:r>
          </w:p>
        </w:tc>
      </w:tr>
      <w:tr w:rsidR="00037DCF" w:rsidTr="0007545F">
        <w:tc>
          <w:tcPr>
            <w:tcW w:w="5204" w:type="dxa"/>
            <w:shd w:val="clear" w:color="auto" w:fill="auto"/>
          </w:tcPr>
          <w:p w:rsidR="00037DCF" w:rsidRDefault="00037DCF" w:rsidP="0007545F">
            <w:pPr>
              <w:pStyle w:val="Brdtext"/>
            </w:pPr>
            <w:r>
              <w:t>Äktenskap</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ind w:left="142" w:firstLine="0"/>
              <w:jc w:val="left"/>
            </w:pPr>
            <w:r>
              <w:t>Utredningen om stärkt skydd mot tvångsäktenskap och barnäktenskap (Ju 2010:06)</w:t>
            </w:r>
          </w:p>
        </w:tc>
        <w:tc>
          <w:tcPr>
            <w:tcW w:w="891" w:type="dxa"/>
            <w:shd w:val="clear" w:color="auto" w:fill="auto"/>
          </w:tcPr>
          <w:p w:rsidR="00037DCF" w:rsidRDefault="00037DCF" w:rsidP="0007545F">
            <w:pPr>
              <w:pStyle w:val="Brdtext"/>
              <w:jc w:val="left"/>
            </w:pPr>
            <w:r>
              <w:t>Ju 9</w:t>
            </w: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rPr>
                <w:b/>
              </w:rPr>
            </w:pPr>
            <w:r w:rsidRPr="00E31F6C">
              <w:rPr>
                <w:b/>
              </w:rPr>
              <w:t>Ö</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Pr="00E31F6C" w:rsidRDefault="00037DCF" w:rsidP="0007545F">
            <w:pPr>
              <w:pStyle w:val="Brdtext"/>
            </w:pPr>
            <w:r>
              <w:t>Överskuldsättning</w:t>
            </w:r>
          </w:p>
        </w:tc>
        <w:tc>
          <w:tcPr>
            <w:tcW w:w="891" w:type="dxa"/>
            <w:shd w:val="clear" w:color="auto" w:fill="auto"/>
          </w:tcPr>
          <w:p w:rsidR="00037DCF" w:rsidRDefault="00037DCF" w:rsidP="0007545F">
            <w:pPr>
              <w:pStyle w:val="Brdtext"/>
              <w:jc w:val="left"/>
            </w:pPr>
          </w:p>
        </w:tc>
      </w:tr>
      <w:tr w:rsidR="00037DCF" w:rsidTr="0007545F">
        <w:tc>
          <w:tcPr>
            <w:tcW w:w="5204" w:type="dxa"/>
            <w:shd w:val="clear" w:color="auto" w:fill="auto"/>
          </w:tcPr>
          <w:p w:rsidR="00037DCF" w:rsidRDefault="00037DCF" w:rsidP="0007545F">
            <w:pPr>
              <w:pStyle w:val="Brdtextmedindrag"/>
              <w:jc w:val="left"/>
            </w:pPr>
            <w:r>
              <w:t>Utredningen om överskuldsättning (Ju 2012:06)</w:t>
            </w:r>
          </w:p>
        </w:tc>
        <w:tc>
          <w:tcPr>
            <w:tcW w:w="891" w:type="dxa"/>
            <w:shd w:val="clear" w:color="auto" w:fill="auto"/>
          </w:tcPr>
          <w:p w:rsidR="00037DCF" w:rsidRDefault="00037DCF" w:rsidP="0007545F">
            <w:pPr>
              <w:pStyle w:val="Brdtext"/>
              <w:jc w:val="left"/>
            </w:pPr>
            <w:r>
              <w:t>Ju 36</w:t>
            </w:r>
          </w:p>
        </w:tc>
      </w:tr>
    </w:tbl>
    <w:p w:rsidR="00037DCF" w:rsidRPr="00E31F6C" w:rsidRDefault="00037DCF" w:rsidP="00037DCF"/>
    <w:p w:rsidR="00037DCF" w:rsidRDefault="00037DCF" w:rsidP="00925127">
      <w:pPr>
        <w:pStyle w:val="Brdtextmedindrag"/>
        <w:sectPr w:rsidR="00037DCF" w:rsidSect="00037DCF">
          <w:headerReference w:type="even" r:id="rId74"/>
          <w:headerReference w:type="default" r:id="rId75"/>
          <w:type w:val="continuous"/>
          <w:pgSz w:w="9356" w:h="13721" w:code="9"/>
          <w:pgMar w:top="1417" w:right="2438" w:bottom="1191" w:left="737" w:header="0" w:footer="709" w:gutter="283"/>
          <w:cols w:space="720"/>
          <w:docGrid w:linePitch="245"/>
        </w:sectPr>
      </w:pPr>
    </w:p>
    <w:p w:rsidR="00037DCF" w:rsidRDefault="00037DCF" w:rsidP="00925127">
      <w:pPr>
        <w:pStyle w:val="Brdtextmedindrag"/>
      </w:pPr>
      <w:r>
        <w:lastRenderedPageBreak/>
        <w:br w:type="page"/>
      </w:r>
    </w:p>
    <w:p w:rsidR="00037DCF" w:rsidRPr="00285550" w:rsidRDefault="00037DCF" w:rsidP="00037DCF">
      <w:pPr>
        <w:pStyle w:val="Propbilaga"/>
        <w:rPr>
          <w:lang w:val="es-ES"/>
        </w:rPr>
        <w:sectPr w:rsidR="00037DCF" w:rsidRPr="00285550" w:rsidSect="0007545F">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1418" w:right="2438" w:bottom="1191" w:left="737" w:header="0" w:footer="709" w:gutter="284"/>
          <w:cols w:num="2" w:space="282"/>
          <w:docGrid w:linePitch="245"/>
        </w:sectPr>
      </w:pPr>
      <w:bookmarkStart w:id="714" w:name="_Toc348704954"/>
      <w:bookmarkStart w:id="715" w:name="_Toc349138102"/>
      <w:bookmarkStart w:id="716" w:name="_Toc349138442"/>
      <w:r>
        <w:rPr>
          <w:lang w:val="es-ES"/>
        </w:rPr>
        <w:lastRenderedPageBreak/>
        <w:t>Personregister</w:t>
      </w:r>
      <w:bookmarkEnd w:id="714"/>
      <w:bookmarkEnd w:id="715"/>
      <w:bookmarkEnd w:id="716"/>
    </w:p>
    <w:p w:rsidR="00037DCF" w:rsidRPr="00763C4D" w:rsidRDefault="00037DCF" w:rsidP="00037DCF">
      <w:pPr>
        <w:pStyle w:val="Brdtext"/>
        <w:tabs>
          <w:tab w:val="clear" w:pos="2268"/>
          <w:tab w:val="left" w:pos="2127"/>
        </w:tabs>
        <w:jc w:val="left"/>
        <w:rPr>
          <w:lang w:val="es-ES"/>
        </w:rPr>
      </w:pPr>
      <w:r w:rsidRPr="00763C4D">
        <w:rPr>
          <w:lang w:val="es-ES"/>
        </w:rPr>
        <w:lastRenderedPageBreak/>
        <w:t>Aaro, Lars-Erik</w:t>
      </w:r>
      <w:r w:rsidRPr="00763C4D">
        <w:rPr>
          <w:lang w:val="es-ES"/>
        </w:rPr>
        <w:tab/>
        <w:t>U 2</w:t>
      </w:r>
    </w:p>
    <w:p w:rsidR="00037DCF" w:rsidRPr="00763C4D" w:rsidRDefault="00037DCF" w:rsidP="00037DCF">
      <w:pPr>
        <w:tabs>
          <w:tab w:val="left" w:pos="2127"/>
        </w:tabs>
        <w:rPr>
          <w:sz w:val="20"/>
          <w:lang w:val="es-ES"/>
        </w:rPr>
      </w:pPr>
      <w:r w:rsidRPr="00763C4D">
        <w:rPr>
          <w:sz w:val="20"/>
          <w:lang w:val="es-ES"/>
        </w:rPr>
        <w:t>Abdolrasouli, Homa</w:t>
      </w:r>
      <w:r w:rsidRPr="00763C4D">
        <w:rPr>
          <w:sz w:val="20"/>
          <w:lang w:val="es-ES"/>
        </w:rPr>
        <w:tab/>
        <w:t>N 3</w:t>
      </w:r>
    </w:p>
    <w:p w:rsidR="00037DCF" w:rsidRDefault="00037DCF" w:rsidP="00037DCF">
      <w:pPr>
        <w:tabs>
          <w:tab w:val="left" w:pos="2127"/>
        </w:tabs>
        <w:rPr>
          <w:sz w:val="20"/>
          <w:lang w:val="es-ES"/>
        </w:rPr>
      </w:pPr>
      <w:r>
        <w:rPr>
          <w:sz w:val="20"/>
          <w:lang w:val="es-ES"/>
        </w:rPr>
        <w:t>Abrahamsson, Camilla</w:t>
      </w:r>
      <w:r>
        <w:rPr>
          <w:sz w:val="20"/>
          <w:lang w:val="es-ES"/>
        </w:rPr>
        <w:tab/>
        <w:t>A 2,</w:t>
      </w:r>
    </w:p>
    <w:p w:rsidR="00037DCF" w:rsidRPr="00763C4D" w:rsidRDefault="00037DCF" w:rsidP="00037DCF">
      <w:pPr>
        <w:tabs>
          <w:tab w:val="left" w:pos="2127"/>
        </w:tabs>
        <w:rPr>
          <w:sz w:val="20"/>
          <w:lang w:val="es-ES"/>
        </w:rPr>
      </w:pPr>
      <w:r>
        <w:rPr>
          <w:sz w:val="20"/>
          <w:lang w:val="es-ES"/>
        </w:rPr>
        <w:tab/>
      </w:r>
      <w:r w:rsidR="00873159">
        <w:rPr>
          <w:sz w:val="20"/>
          <w:lang w:val="es-ES"/>
        </w:rPr>
        <w:t>Ju</w:t>
      </w:r>
      <w:r w:rsidRPr="00763C4D">
        <w:rPr>
          <w:sz w:val="20"/>
          <w:lang w:val="es-ES"/>
        </w:rPr>
        <w:t>39</w:t>
      </w:r>
    </w:p>
    <w:p w:rsidR="00037DCF" w:rsidRPr="00763C4D" w:rsidRDefault="00037DCF" w:rsidP="00037DCF">
      <w:pPr>
        <w:tabs>
          <w:tab w:val="left" w:pos="2127"/>
        </w:tabs>
        <w:rPr>
          <w:sz w:val="20"/>
          <w:lang w:val="es-ES"/>
        </w:rPr>
      </w:pPr>
      <w:r w:rsidRPr="00763C4D">
        <w:rPr>
          <w:sz w:val="20"/>
          <w:lang w:val="es-ES"/>
        </w:rPr>
        <w:t>Abrahamsson, Jonas</w:t>
      </w:r>
      <w:r w:rsidRPr="00763C4D">
        <w:rPr>
          <w:sz w:val="20"/>
          <w:lang w:val="es-ES"/>
        </w:rPr>
        <w:tab/>
        <w:t>N 16</w:t>
      </w:r>
    </w:p>
    <w:p w:rsidR="00037DCF" w:rsidRPr="00763C4D" w:rsidRDefault="00037DCF" w:rsidP="00037DCF">
      <w:pPr>
        <w:tabs>
          <w:tab w:val="left" w:pos="2127"/>
        </w:tabs>
        <w:rPr>
          <w:sz w:val="20"/>
          <w:lang w:val="es-ES"/>
        </w:rPr>
      </w:pPr>
      <w:r w:rsidRPr="00763C4D">
        <w:rPr>
          <w:sz w:val="20"/>
          <w:lang w:val="es-ES"/>
        </w:rPr>
        <w:t>Abrahamsson, Lena</w:t>
      </w:r>
      <w:r w:rsidRPr="00763C4D">
        <w:rPr>
          <w:sz w:val="20"/>
          <w:lang w:val="es-ES"/>
        </w:rPr>
        <w:tab/>
        <w:t>A 5</w:t>
      </w:r>
    </w:p>
    <w:p w:rsidR="00037DCF" w:rsidRPr="00174ECB" w:rsidRDefault="00037DCF" w:rsidP="00037DCF">
      <w:pPr>
        <w:tabs>
          <w:tab w:val="left" w:pos="2127"/>
        </w:tabs>
        <w:rPr>
          <w:sz w:val="20"/>
          <w:lang w:val="en-US"/>
        </w:rPr>
      </w:pPr>
      <w:r w:rsidRPr="00174ECB">
        <w:rPr>
          <w:sz w:val="20"/>
          <w:lang w:val="en-US"/>
        </w:rPr>
        <w:t>Abrahamsson, Lisbeth</w:t>
      </w:r>
      <w:r w:rsidRPr="00174ECB">
        <w:rPr>
          <w:sz w:val="20"/>
          <w:lang w:val="en-US"/>
        </w:rPr>
        <w:tab/>
        <w:t>S 9</w:t>
      </w:r>
    </w:p>
    <w:p w:rsidR="00037DCF" w:rsidRPr="00174ECB" w:rsidRDefault="00037DCF" w:rsidP="00037DCF">
      <w:pPr>
        <w:tabs>
          <w:tab w:val="left" w:pos="2127"/>
        </w:tabs>
        <w:rPr>
          <w:sz w:val="20"/>
          <w:lang w:val="en-US"/>
        </w:rPr>
      </w:pPr>
      <w:r w:rsidRPr="00174ECB">
        <w:rPr>
          <w:sz w:val="20"/>
          <w:lang w:val="en-US"/>
        </w:rPr>
        <w:t>Abrahamsson, Olle</w:t>
      </w:r>
      <w:r w:rsidRPr="00174ECB">
        <w:rPr>
          <w:sz w:val="20"/>
          <w:lang w:val="en-US"/>
        </w:rPr>
        <w:tab/>
        <w:t>Ju 6</w:t>
      </w:r>
    </w:p>
    <w:p w:rsidR="00037DCF" w:rsidRPr="00174ECB" w:rsidRDefault="00037DCF" w:rsidP="00037DCF">
      <w:pPr>
        <w:tabs>
          <w:tab w:val="left" w:pos="2127"/>
        </w:tabs>
        <w:rPr>
          <w:sz w:val="20"/>
        </w:rPr>
      </w:pPr>
      <w:r w:rsidRPr="00174ECB">
        <w:rPr>
          <w:sz w:val="20"/>
        </w:rPr>
        <w:t>Abramsson, Karl Gustav</w:t>
      </w:r>
      <w:r w:rsidRPr="00174ECB">
        <w:rPr>
          <w:sz w:val="20"/>
        </w:rPr>
        <w:tab/>
        <w:t>Fi 5</w:t>
      </w:r>
    </w:p>
    <w:p w:rsidR="00037DCF" w:rsidRPr="00763C4D" w:rsidRDefault="00037DCF" w:rsidP="00037DCF">
      <w:pPr>
        <w:tabs>
          <w:tab w:val="left" w:pos="2127"/>
        </w:tabs>
        <w:rPr>
          <w:sz w:val="20"/>
        </w:rPr>
      </w:pPr>
      <w:r w:rsidRPr="00763C4D">
        <w:rPr>
          <w:sz w:val="20"/>
        </w:rPr>
        <w:t>Acketoft, Tina</w:t>
      </w:r>
      <w:r w:rsidRPr="00763C4D">
        <w:rPr>
          <w:sz w:val="20"/>
        </w:rPr>
        <w:tab/>
        <w:t>U 7</w:t>
      </w:r>
    </w:p>
    <w:p w:rsidR="00037DCF" w:rsidRDefault="00037DCF" w:rsidP="00037DCF">
      <w:pPr>
        <w:tabs>
          <w:tab w:val="left" w:pos="2127"/>
        </w:tabs>
        <w:ind w:left="2127" w:hanging="2127"/>
        <w:rPr>
          <w:sz w:val="20"/>
        </w:rPr>
      </w:pPr>
      <w:r w:rsidRPr="00763C4D">
        <w:rPr>
          <w:sz w:val="20"/>
        </w:rPr>
        <w:t>Ackum, Susanne</w:t>
      </w:r>
      <w:r w:rsidRPr="00763C4D">
        <w:rPr>
          <w:sz w:val="20"/>
        </w:rPr>
        <w:tab/>
        <w:t xml:space="preserve">Fi 2, </w:t>
      </w:r>
    </w:p>
    <w:p w:rsidR="00037DCF" w:rsidRPr="00763C4D" w:rsidRDefault="00037DCF" w:rsidP="00037DCF">
      <w:pPr>
        <w:tabs>
          <w:tab w:val="left" w:pos="2127"/>
        </w:tabs>
        <w:ind w:left="2127" w:hanging="2127"/>
        <w:rPr>
          <w:sz w:val="20"/>
        </w:rPr>
      </w:pPr>
      <w:r>
        <w:rPr>
          <w:sz w:val="20"/>
        </w:rPr>
        <w:tab/>
      </w:r>
      <w:r w:rsidRPr="00763C4D">
        <w:rPr>
          <w:sz w:val="20"/>
        </w:rPr>
        <w:t>M 1</w:t>
      </w:r>
    </w:p>
    <w:p w:rsidR="00037DCF" w:rsidRPr="00763C4D" w:rsidRDefault="00873159" w:rsidP="00037DCF">
      <w:pPr>
        <w:tabs>
          <w:tab w:val="left" w:pos="2127"/>
        </w:tabs>
        <w:rPr>
          <w:sz w:val="20"/>
        </w:rPr>
      </w:pPr>
      <w:r>
        <w:rPr>
          <w:sz w:val="20"/>
        </w:rPr>
        <w:t>Adamsson, Peter</w:t>
      </w:r>
      <w:r>
        <w:rPr>
          <w:sz w:val="20"/>
        </w:rPr>
        <w:tab/>
        <w:t>Ju</w:t>
      </w:r>
      <w:r w:rsidR="00037DCF" w:rsidRPr="00763C4D">
        <w:rPr>
          <w:sz w:val="20"/>
        </w:rPr>
        <w:t>29</w:t>
      </w:r>
    </w:p>
    <w:p w:rsidR="00037DCF" w:rsidRDefault="00037DCF" w:rsidP="00037DCF">
      <w:pPr>
        <w:tabs>
          <w:tab w:val="left" w:pos="2127"/>
        </w:tabs>
        <w:ind w:left="2127" w:hanging="2127"/>
        <w:rPr>
          <w:sz w:val="20"/>
        </w:rPr>
      </w:pPr>
      <w:r w:rsidRPr="00763C4D">
        <w:rPr>
          <w:sz w:val="20"/>
        </w:rPr>
        <w:t>Adlercreutz, Susanne</w:t>
      </w:r>
      <w:r w:rsidRPr="00763C4D">
        <w:rPr>
          <w:sz w:val="20"/>
        </w:rPr>
        <w:tab/>
        <w:t xml:space="preserve">Ju 16, Ju 22, </w:t>
      </w:r>
    </w:p>
    <w:p w:rsidR="00037DCF" w:rsidRPr="00174ECB" w:rsidRDefault="00037DCF" w:rsidP="00037DCF">
      <w:pPr>
        <w:tabs>
          <w:tab w:val="left" w:pos="2127"/>
        </w:tabs>
        <w:ind w:left="2127" w:hanging="2127"/>
        <w:rPr>
          <w:sz w:val="20"/>
        </w:rPr>
      </w:pPr>
      <w:r>
        <w:rPr>
          <w:sz w:val="20"/>
        </w:rPr>
        <w:tab/>
      </w:r>
      <w:r w:rsidRPr="00174ECB">
        <w:rPr>
          <w:sz w:val="20"/>
        </w:rPr>
        <w:t>N 11</w:t>
      </w:r>
    </w:p>
    <w:p w:rsidR="00037DCF" w:rsidRPr="00174ECB" w:rsidRDefault="00037DCF" w:rsidP="00037DCF">
      <w:pPr>
        <w:tabs>
          <w:tab w:val="left" w:pos="2127"/>
        </w:tabs>
        <w:rPr>
          <w:sz w:val="20"/>
        </w:rPr>
      </w:pPr>
      <w:r w:rsidRPr="00174ECB">
        <w:rPr>
          <w:sz w:val="20"/>
        </w:rPr>
        <w:t xml:space="preserve">Adolfsson Elgestam, </w:t>
      </w:r>
    </w:p>
    <w:p w:rsidR="00037DCF" w:rsidRPr="00174ECB" w:rsidRDefault="00037DCF" w:rsidP="00037DCF">
      <w:pPr>
        <w:tabs>
          <w:tab w:val="left" w:pos="2127"/>
        </w:tabs>
        <w:rPr>
          <w:sz w:val="20"/>
        </w:rPr>
      </w:pPr>
      <w:r w:rsidRPr="00174ECB">
        <w:rPr>
          <w:sz w:val="20"/>
        </w:rPr>
        <w:t>Carina</w:t>
      </w:r>
      <w:r w:rsidRPr="00174ECB">
        <w:rPr>
          <w:sz w:val="20"/>
        </w:rPr>
        <w:tab/>
        <w:t>Fi 24</w:t>
      </w:r>
    </w:p>
    <w:p w:rsidR="00037DCF" w:rsidRPr="00174ECB" w:rsidRDefault="00037DCF" w:rsidP="00037DCF">
      <w:pPr>
        <w:tabs>
          <w:tab w:val="left" w:pos="2127"/>
        </w:tabs>
        <w:rPr>
          <w:sz w:val="20"/>
        </w:rPr>
      </w:pPr>
      <w:r w:rsidRPr="00174ECB">
        <w:rPr>
          <w:sz w:val="20"/>
        </w:rPr>
        <w:t>Adolfsson, Camilla</w:t>
      </w:r>
      <w:r w:rsidRPr="00174ECB">
        <w:rPr>
          <w:sz w:val="20"/>
        </w:rPr>
        <w:tab/>
        <w:t>S 24</w:t>
      </w:r>
    </w:p>
    <w:p w:rsidR="00037DCF" w:rsidRPr="00174ECB" w:rsidRDefault="00037DCF" w:rsidP="00037DCF">
      <w:pPr>
        <w:tabs>
          <w:tab w:val="left" w:pos="2127"/>
        </w:tabs>
        <w:rPr>
          <w:sz w:val="20"/>
        </w:rPr>
      </w:pPr>
      <w:r w:rsidRPr="00174ECB">
        <w:rPr>
          <w:sz w:val="20"/>
        </w:rPr>
        <w:t>af Geijerstam, Margareta</w:t>
      </w:r>
      <w:r w:rsidRPr="00174ECB">
        <w:rPr>
          <w:sz w:val="20"/>
        </w:rPr>
        <w:tab/>
        <w:t>Fö 1</w:t>
      </w:r>
    </w:p>
    <w:p w:rsidR="00037DCF" w:rsidRPr="00174ECB" w:rsidRDefault="00037DCF" w:rsidP="00037DCF">
      <w:pPr>
        <w:tabs>
          <w:tab w:val="left" w:pos="2127"/>
        </w:tabs>
        <w:rPr>
          <w:sz w:val="20"/>
        </w:rPr>
      </w:pPr>
      <w:r w:rsidRPr="00174ECB">
        <w:rPr>
          <w:sz w:val="20"/>
        </w:rPr>
        <w:t>af Jochnick, Kerstin</w:t>
      </w:r>
      <w:r w:rsidRPr="00174ECB">
        <w:rPr>
          <w:sz w:val="20"/>
        </w:rPr>
        <w:tab/>
        <w:t>Fi 3</w:t>
      </w:r>
    </w:p>
    <w:p w:rsidR="00037DCF" w:rsidRPr="00174ECB" w:rsidRDefault="00037DCF" w:rsidP="00037DCF">
      <w:pPr>
        <w:tabs>
          <w:tab w:val="left" w:pos="2127"/>
        </w:tabs>
        <w:rPr>
          <w:sz w:val="20"/>
        </w:rPr>
      </w:pPr>
      <w:r w:rsidRPr="00174ECB">
        <w:rPr>
          <w:sz w:val="20"/>
        </w:rPr>
        <w:t>Afrell, Lars</w:t>
      </w:r>
      <w:r w:rsidRPr="00174ECB">
        <w:rPr>
          <w:sz w:val="20"/>
        </w:rPr>
        <w:tab/>
        <w:t>Fi 25</w:t>
      </w:r>
    </w:p>
    <w:p w:rsidR="00037DCF" w:rsidRPr="00174ECB" w:rsidRDefault="00037DCF" w:rsidP="00037DCF">
      <w:pPr>
        <w:tabs>
          <w:tab w:val="left" w:pos="2127"/>
        </w:tabs>
        <w:rPr>
          <w:sz w:val="20"/>
        </w:rPr>
      </w:pPr>
      <w:r w:rsidRPr="00174ECB">
        <w:rPr>
          <w:sz w:val="20"/>
        </w:rPr>
        <w:t>Agartz, Bengt</w:t>
      </w:r>
      <w:r w:rsidRPr="00174ECB">
        <w:rPr>
          <w:sz w:val="20"/>
        </w:rPr>
        <w:tab/>
        <w:t xml:space="preserve">N 10, </w:t>
      </w:r>
    </w:p>
    <w:p w:rsidR="00037DCF" w:rsidRPr="00174ECB" w:rsidRDefault="00037DCF" w:rsidP="00037DCF">
      <w:pPr>
        <w:tabs>
          <w:tab w:val="left" w:pos="2127"/>
        </w:tabs>
        <w:rPr>
          <w:sz w:val="20"/>
        </w:rPr>
      </w:pPr>
      <w:r w:rsidRPr="00174ECB">
        <w:rPr>
          <w:sz w:val="20"/>
        </w:rPr>
        <w:tab/>
        <w:t>N 11</w:t>
      </w:r>
    </w:p>
    <w:p w:rsidR="00037DCF" w:rsidRPr="00174ECB" w:rsidRDefault="00037DCF" w:rsidP="00037DCF">
      <w:pPr>
        <w:tabs>
          <w:tab w:val="left" w:pos="2127"/>
        </w:tabs>
        <w:rPr>
          <w:sz w:val="20"/>
        </w:rPr>
      </w:pPr>
      <w:r w:rsidRPr="00174ECB">
        <w:rPr>
          <w:sz w:val="20"/>
        </w:rPr>
        <w:t>Agnevik, Ann-Sofi</w:t>
      </w:r>
      <w:r w:rsidRPr="00174ECB">
        <w:rPr>
          <w:sz w:val="20"/>
        </w:rPr>
        <w:tab/>
        <w:t>S 33</w:t>
      </w:r>
    </w:p>
    <w:p w:rsidR="00037DCF" w:rsidRPr="00174ECB" w:rsidRDefault="00037DCF" w:rsidP="00037DCF">
      <w:pPr>
        <w:tabs>
          <w:tab w:val="left" w:pos="2127"/>
        </w:tabs>
        <w:rPr>
          <w:sz w:val="20"/>
        </w:rPr>
      </w:pPr>
      <w:r w:rsidRPr="00174ECB">
        <w:rPr>
          <w:sz w:val="20"/>
        </w:rPr>
        <w:t>Agrell, Lars</w:t>
      </w:r>
      <w:r w:rsidRPr="00174ECB">
        <w:rPr>
          <w:sz w:val="20"/>
        </w:rPr>
        <w:tab/>
        <w:t>Fö 10</w:t>
      </w:r>
    </w:p>
    <w:p w:rsidR="00037DCF" w:rsidRPr="00174ECB" w:rsidRDefault="00037DCF" w:rsidP="00037DCF">
      <w:pPr>
        <w:tabs>
          <w:tab w:val="left" w:pos="2127"/>
        </w:tabs>
        <w:rPr>
          <w:sz w:val="20"/>
        </w:rPr>
      </w:pPr>
      <w:r w:rsidRPr="00174ECB">
        <w:rPr>
          <w:sz w:val="20"/>
        </w:rPr>
        <w:t>Ahlberk, John</w:t>
      </w:r>
      <w:r w:rsidRPr="00174ECB">
        <w:rPr>
          <w:sz w:val="20"/>
        </w:rPr>
        <w:tab/>
        <w:t>Ju 28</w:t>
      </w:r>
    </w:p>
    <w:p w:rsidR="00037DCF" w:rsidRPr="00174ECB" w:rsidRDefault="00037DCF" w:rsidP="00037DCF">
      <w:pPr>
        <w:tabs>
          <w:tab w:val="left" w:pos="2127"/>
        </w:tabs>
        <w:rPr>
          <w:sz w:val="20"/>
        </w:rPr>
      </w:pPr>
      <w:r w:rsidRPr="00174ECB">
        <w:rPr>
          <w:sz w:val="20"/>
        </w:rPr>
        <w:t>Ahlbäck Öberg, Shirin</w:t>
      </w:r>
      <w:r w:rsidRPr="00174ECB">
        <w:rPr>
          <w:sz w:val="20"/>
        </w:rPr>
        <w:tab/>
        <w:t>Fi 2</w:t>
      </w:r>
    </w:p>
    <w:p w:rsidR="00037DCF" w:rsidRPr="00763C4D" w:rsidRDefault="00037DCF" w:rsidP="00037DCF">
      <w:pPr>
        <w:tabs>
          <w:tab w:val="left" w:pos="2127"/>
        </w:tabs>
        <w:rPr>
          <w:sz w:val="20"/>
          <w:lang w:val="de-DE"/>
        </w:rPr>
      </w:pPr>
      <w:r w:rsidRPr="00763C4D">
        <w:rPr>
          <w:sz w:val="20"/>
          <w:lang w:val="de-DE"/>
        </w:rPr>
        <w:t>Ahlenius, Jessica</w:t>
      </w:r>
      <w:r w:rsidRPr="00763C4D">
        <w:rPr>
          <w:sz w:val="20"/>
          <w:lang w:val="de-DE"/>
        </w:rPr>
        <w:tab/>
        <w:t>N 18</w:t>
      </w:r>
    </w:p>
    <w:p w:rsidR="00037DCF" w:rsidRPr="00763C4D" w:rsidRDefault="00037DCF" w:rsidP="00037DCF">
      <w:pPr>
        <w:tabs>
          <w:tab w:val="left" w:pos="2127"/>
        </w:tabs>
        <w:rPr>
          <w:sz w:val="20"/>
          <w:lang w:val="de-DE"/>
        </w:rPr>
      </w:pPr>
      <w:r w:rsidRPr="00763C4D">
        <w:rPr>
          <w:sz w:val="20"/>
          <w:lang w:val="de-DE"/>
        </w:rPr>
        <w:t>Ahlgren, Anders</w:t>
      </w:r>
      <w:r w:rsidRPr="00763C4D">
        <w:rPr>
          <w:sz w:val="20"/>
          <w:lang w:val="de-DE"/>
        </w:rPr>
        <w:tab/>
        <w:t>Ju 37</w:t>
      </w:r>
    </w:p>
    <w:p w:rsidR="00037DCF" w:rsidRPr="00763C4D" w:rsidRDefault="00037DCF" w:rsidP="00037DCF">
      <w:pPr>
        <w:tabs>
          <w:tab w:val="left" w:pos="2127"/>
        </w:tabs>
        <w:rPr>
          <w:sz w:val="20"/>
          <w:lang w:val="de-DE"/>
        </w:rPr>
      </w:pPr>
      <w:r w:rsidRPr="00763C4D">
        <w:rPr>
          <w:sz w:val="20"/>
          <w:lang w:val="de-DE"/>
        </w:rPr>
        <w:t>Ahlgren, Magnus</w:t>
      </w:r>
      <w:r w:rsidRPr="00763C4D">
        <w:rPr>
          <w:sz w:val="20"/>
          <w:lang w:val="de-DE"/>
        </w:rPr>
        <w:tab/>
        <w:t>Ju 6</w:t>
      </w:r>
    </w:p>
    <w:p w:rsidR="00037DCF" w:rsidRPr="00763C4D" w:rsidRDefault="00037DCF" w:rsidP="00037DCF">
      <w:pPr>
        <w:tabs>
          <w:tab w:val="left" w:pos="2127"/>
        </w:tabs>
        <w:rPr>
          <w:sz w:val="20"/>
          <w:lang w:val="de-DE"/>
        </w:rPr>
      </w:pPr>
      <w:r w:rsidRPr="00763C4D">
        <w:rPr>
          <w:sz w:val="20"/>
          <w:lang w:val="de-DE"/>
        </w:rPr>
        <w:t>Ahlgren, Marie</w:t>
      </w:r>
      <w:r w:rsidRPr="00763C4D">
        <w:rPr>
          <w:sz w:val="20"/>
          <w:lang w:val="de-DE"/>
        </w:rPr>
        <w:tab/>
        <w:t>N 8</w:t>
      </w:r>
    </w:p>
    <w:p w:rsidR="00037DCF" w:rsidRDefault="00037DCF" w:rsidP="00037DCF">
      <w:pPr>
        <w:tabs>
          <w:tab w:val="left" w:pos="2127"/>
        </w:tabs>
        <w:ind w:left="1304" w:hanging="1304"/>
        <w:rPr>
          <w:sz w:val="20"/>
          <w:lang w:val="de-DE"/>
        </w:rPr>
      </w:pPr>
      <w:r w:rsidRPr="00763C4D">
        <w:rPr>
          <w:sz w:val="20"/>
          <w:lang w:val="de-DE"/>
        </w:rPr>
        <w:t>Ahlin, Urban</w:t>
      </w:r>
      <w:r w:rsidRPr="00763C4D">
        <w:rPr>
          <w:sz w:val="20"/>
          <w:lang w:val="de-DE"/>
        </w:rPr>
        <w:tab/>
      </w:r>
      <w:r>
        <w:rPr>
          <w:sz w:val="20"/>
          <w:lang w:val="de-DE"/>
        </w:rPr>
        <w:tab/>
      </w:r>
      <w:r w:rsidRPr="00763C4D">
        <w:rPr>
          <w:sz w:val="20"/>
          <w:lang w:val="de-DE"/>
        </w:rPr>
        <w:t xml:space="preserve">Fö 2, </w:t>
      </w:r>
      <w:r>
        <w:rPr>
          <w:sz w:val="20"/>
          <w:lang w:val="de-DE"/>
        </w:rPr>
        <w:tab/>
      </w:r>
      <w:r w:rsidRPr="00763C4D">
        <w:rPr>
          <w:sz w:val="20"/>
          <w:lang w:val="de-DE"/>
        </w:rPr>
        <w:t>UD 4,</w:t>
      </w:r>
    </w:p>
    <w:p w:rsidR="00037DCF" w:rsidRPr="00763C4D" w:rsidRDefault="00037DCF" w:rsidP="00037DCF">
      <w:pPr>
        <w:tabs>
          <w:tab w:val="left" w:pos="2127"/>
        </w:tabs>
        <w:ind w:left="1304" w:hanging="1304"/>
        <w:rPr>
          <w:sz w:val="20"/>
          <w:lang w:val="de-DE"/>
        </w:rPr>
      </w:pPr>
      <w:r>
        <w:rPr>
          <w:sz w:val="20"/>
          <w:lang w:val="de-DE"/>
        </w:rPr>
        <w:tab/>
      </w:r>
      <w:r>
        <w:rPr>
          <w:sz w:val="20"/>
          <w:lang w:val="de-DE"/>
        </w:rPr>
        <w:tab/>
      </w:r>
      <w:r w:rsidRPr="00763C4D">
        <w:rPr>
          <w:sz w:val="20"/>
          <w:lang w:val="de-DE"/>
        </w:rPr>
        <w:t>UD 7</w:t>
      </w:r>
    </w:p>
    <w:p w:rsidR="00037DCF" w:rsidRPr="00763C4D" w:rsidRDefault="00037DCF" w:rsidP="00037DCF">
      <w:pPr>
        <w:tabs>
          <w:tab w:val="left" w:pos="2127"/>
        </w:tabs>
        <w:rPr>
          <w:sz w:val="20"/>
          <w:lang w:val="de-DE"/>
        </w:rPr>
      </w:pPr>
      <w:r w:rsidRPr="00763C4D">
        <w:rPr>
          <w:sz w:val="20"/>
          <w:lang w:val="de-DE"/>
        </w:rPr>
        <w:t>Ahlman, Lars</w:t>
      </w:r>
      <w:r w:rsidRPr="00763C4D">
        <w:rPr>
          <w:sz w:val="20"/>
          <w:lang w:val="de-DE"/>
        </w:rPr>
        <w:tab/>
        <w:t>N 6</w:t>
      </w:r>
    </w:p>
    <w:p w:rsidR="00037DCF" w:rsidRPr="00843675" w:rsidRDefault="00037DCF" w:rsidP="00037DCF">
      <w:pPr>
        <w:tabs>
          <w:tab w:val="left" w:pos="2127"/>
          <w:tab w:val="left" w:pos="2268"/>
        </w:tabs>
        <w:rPr>
          <w:sz w:val="20"/>
        </w:rPr>
      </w:pPr>
      <w:r w:rsidRPr="00843675">
        <w:rPr>
          <w:sz w:val="20"/>
        </w:rPr>
        <w:t>Ahlqvist Bresle, Marie</w:t>
      </w:r>
      <w:r w:rsidRPr="00843675">
        <w:rPr>
          <w:sz w:val="20"/>
        </w:rPr>
        <w:tab/>
        <w:t>Ju 9</w:t>
      </w:r>
    </w:p>
    <w:p w:rsidR="00037DCF" w:rsidRPr="00843675" w:rsidRDefault="00037DCF" w:rsidP="00037DCF">
      <w:pPr>
        <w:tabs>
          <w:tab w:val="left" w:pos="2127"/>
          <w:tab w:val="left" w:pos="2268"/>
        </w:tabs>
        <w:rPr>
          <w:sz w:val="20"/>
        </w:rPr>
      </w:pPr>
      <w:r w:rsidRPr="00843675">
        <w:rPr>
          <w:sz w:val="20"/>
        </w:rPr>
        <w:t>Ahlqvist, Anders</w:t>
      </w:r>
      <w:r w:rsidRPr="00843675">
        <w:rPr>
          <w:sz w:val="20"/>
        </w:rPr>
        <w:tab/>
        <w:t>Ju 26</w:t>
      </w:r>
    </w:p>
    <w:p w:rsidR="00037DCF" w:rsidRPr="00843675" w:rsidRDefault="00037DCF" w:rsidP="00037DCF">
      <w:pPr>
        <w:tabs>
          <w:tab w:val="left" w:pos="2127"/>
          <w:tab w:val="left" w:pos="2268"/>
        </w:tabs>
        <w:rPr>
          <w:sz w:val="20"/>
        </w:rPr>
      </w:pPr>
      <w:r w:rsidRPr="00843675">
        <w:rPr>
          <w:sz w:val="20"/>
        </w:rPr>
        <w:t>Ahlqvist, Ann-Marie</w:t>
      </w:r>
      <w:r w:rsidRPr="00843675">
        <w:rPr>
          <w:sz w:val="20"/>
        </w:rPr>
        <w:tab/>
        <w:t>N 13</w:t>
      </w:r>
    </w:p>
    <w:p w:rsidR="00037DCF" w:rsidRPr="00843675" w:rsidRDefault="00037DCF" w:rsidP="00037DCF">
      <w:pPr>
        <w:tabs>
          <w:tab w:val="left" w:pos="2127"/>
          <w:tab w:val="left" w:pos="2268"/>
        </w:tabs>
        <w:rPr>
          <w:sz w:val="20"/>
        </w:rPr>
      </w:pPr>
      <w:r w:rsidRPr="00843675">
        <w:rPr>
          <w:sz w:val="20"/>
        </w:rPr>
        <w:t>Ahlqvist, Clara</w:t>
      </w:r>
      <w:r w:rsidRPr="00843675">
        <w:rPr>
          <w:sz w:val="20"/>
        </w:rPr>
        <w:tab/>
        <w:t>Ju 4</w:t>
      </w:r>
    </w:p>
    <w:p w:rsidR="00037DCF" w:rsidRPr="00763C4D" w:rsidRDefault="00037DCF" w:rsidP="00037DCF">
      <w:pPr>
        <w:tabs>
          <w:tab w:val="left" w:pos="2127"/>
          <w:tab w:val="left" w:pos="2268"/>
        </w:tabs>
        <w:rPr>
          <w:sz w:val="20"/>
        </w:rPr>
      </w:pPr>
      <w:r w:rsidRPr="00843675">
        <w:rPr>
          <w:sz w:val="20"/>
        </w:rPr>
        <w:t>Ahlqvist, Kat</w:t>
      </w:r>
      <w:r w:rsidRPr="00763C4D">
        <w:rPr>
          <w:sz w:val="20"/>
        </w:rPr>
        <w:t>arina</w:t>
      </w:r>
      <w:r w:rsidRPr="00763C4D">
        <w:rPr>
          <w:sz w:val="20"/>
        </w:rPr>
        <w:tab/>
        <w:t>M 6</w:t>
      </w:r>
    </w:p>
    <w:p w:rsidR="00037DCF" w:rsidRPr="00763C4D" w:rsidRDefault="00037DCF" w:rsidP="00037DCF">
      <w:pPr>
        <w:tabs>
          <w:tab w:val="left" w:pos="2127"/>
          <w:tab w:val="left" w:pos="2268"/>
        </w:tabs>
        <w:rPr>
          <w:sz w:val="20"/>
          <w:lang w:val="de-DE"/>
        </w:rPr>
      </w:pPr>
      <w:r w:rsidRPr="00763C4D">
        <w:rPr>
          <w:sz w:val="20"/>
          <w:lang w:val="de-DE"/>
        </w:rPr>
        <w:t>Ahlroth, Sofia</w:t>
      </w:r>
      <w:r w:rsidRPr="00763C4D">
        <w:rPr>
          <w:sz w:val="20"/>
          <w:lang w:val="de-DE"/>
        </w:rPr>
        <w:tab/>
        <w:t>M 1</w:t>
      </w:r>
    </w:p>
    <w:p w:rsidR="00037DCF" w:rsidRPr="00763C4D" w:rsidRDefault="00037DCF" w:rsidP="00037DCF">
      <w:pPr>
        <w:tabs>
          <w:tab w:val="left" w:pos="2127"/>
        </w:tabs>
        <w:rPr>
          <w:sz w:val="20"/>
          <w:lang w:val="de-DE"/>
        </w:rPr>
      </w:pPr>
      <w:r w:rsidRPr="00763C4D">
        <w:rPr>
          <w:sz w:val="20"/>
          <w:lang w:val="de-DE"/>
        </w:rPr>
        <w:t>Ahlstrand, Sophie</w:t>
      </w:r>
      <w:r w:rsidRPr="00763C4D">
        <w:rPr>
          <w:sz w:val="20"/>
          <w:lang w:val="de-DE"/>
        </w:rPr>
        <w:tab/>
        <w:t>Fi 8</w:t>
      </w:r>
    </w:p>
    <w:p w:rsidR="00037DCF" w:rsidRPr="00763C4D" w:rsidRDefault="00037DCF" w:rsidP="00037DCF">
      <w:pPr>
        <w:tabs>
          <w:tab w:val="left" w:pos="2127"/>
        </w:tabs>
        <w:rPr>
          <w:sz w:val="20"/>
        </w:rPr>
      </w:pPr>
      <w:r w:rsidRPr="00763C4D">
        <w:rPr>
          <w:sz w:val="20"/>
        </w:rPr>
        <w:t>Ahlström, Christer</w:t>
      </w:r>
      <w:r w:rsidRPr="00763C4D">
        <w:rPr>
          <w:sz w:val="20"/>
        </w:rPr>
        <w:tab/>
        <w:t>Fö 1</w:t>
      </w:r>
    </w:p>
    <w:p w:rsidR="00037DCF" w:rsidRPr="00763C4D" w:rsidRDefault="00037DCF" w:rsidP="00037DCF">
      <w:pPr>
        <w:tabs>
          <w:tab w:val="left" w:pos="2127"/>
        </w:tabs>
        <w:rPr>
          <w:sz w:val="20"/>
        </w:rPr>
      </w:pPr>
      <w:r w:rsidRPr="00763C4D">
        <w:rPr>
          <w:sz w:val="20"/>
        </w:rPr>
        <w:t>Ahlström, Lena</w:t>
      </w:r>
      <w:r w:rsidRPr="00763C4D">
        <w:rPr>
          <w:sz w:val="20"/>
        </w:rPr>
        <w:tab/>
        <w:t>Fö 9</w:t>
      </w:r>
    </w:p>
    <w:p w:rsidR="00037DCF" w:rsidRPr="00C506F5" w:rsidRDefault="00373A44" w:rsidP="00037DCF">
      <w:pPr>
        <w:tabs>
          <w:tab w:val="left" w:pos="2268"/>
        </w:tabs>
        <w:rPr>
          <w:sz w:val="20"/>
          <w:lang w:val="en-US"/>
        </w:rPr>
      </w:pPr>
      <w:r>
        <w:rPr>
          <w:sz w:val="20"/>
          <w:lang w:val="en-US"/>
        </w:rPr>
        <w:lastRenderedPageBreak/>
        <w:t>Ahmed, Ashraf</w:t>
      </w:r>
      <w:r>
        <w:rPr>
          <w:sz w:val="20"/>
          <w:lang w:val="en-US"/>
        </w:rPr>
        <w:tab/>
        <w:t xml:space="preserve">Ju </w:t>
      </w:r>
      <w:r w:rsidR="00037DCF" w:rsidRPr="00C506F5">
        <w:rPr>
          <w:sz w:val="20"/>
          <w:lang w:val="en-US"/>
        </w:rPr>
        <w:t>17</w:t>
      </w:r>
    </w:p>
    <w:p w:rsidR="00037DCF" w:rsidRPr="00C506F5" w:rsidRDefault="00037DCF" w:rsidP="00037DCF">
      <w:pPr>
        <w:tabs>
          <w:tab w:val="left" w:pos="2268"/>
        </w:tabs>
        <w:rPr>
          <w:sz w:val="20"/>
          <w:lang w:val="en-US"/>
        </w:rPr>
      </w:pPr>
      <w:r w:rsidRPr="00C506F5">
        <w:rPr>
          <w:sz w:val="20"/>
          <w:lang w:val="en-US"/>
        </w:rPr>
        <w:t>Alander, Nina</w:t>
      </w:r>
      <w:r w:rsidRPr="00C506F5">
        <w:rPr>
          <w:sz w:val="20"/>
          <w:lang w:val="en-US"/>
        </w:rPr>
        <w:tab/>
        <w:t>S 9</w:t>
      </w:r>
    </w:p>
    <w:p w:rsidR="00037DCF" w:rsidRPr="00C506F5" w:rsidRDefault="00037DCF" w:rsidP="00037DCF">
      <w:pPr>
        <w:tabs>
          <w:tab w:val="left" w:pos="2268"/>
        </w:tabs>
        <w:ind w:right="-27"/>
        <w:rPr>
          <w:sz w:val="20"/>
          <w:lang w:val="en-US"/>
        </w:rPr>
      </w:pPr>
      <w:r w:rsidRPr="00C506F5">
        <w:rPr>
          <w:sz w:val="20"/>
          <w:lang w:val="en-US"/>
        </w:rPr>
        <w:t>Albertsson, Ann-Christine</w:t>
      </w:r>
      <w:r w:rsidRPr="00C506F5">
        <w:rPr>
          <w:sz w:val="20"/>
          <w:lang w:val="en-US"/>
        </w:rPr>
        <w:tab/>
        <w:t>U 2</w:t>
      </w:r>
    </w:p>
    <w:p w:rsidR="00037DCF" w:rsidRPr="00843675" w:rsidRDefault="00037DCF" w:rsidP="00037DCF">
      <w:pPr>
        <w:tabs>
          <w:tab w:val="left" w:pos="2268"/>
        </w:tabs>
        <w:ind w:right="-27"/>
        <w:rPr>
          <w:sz w:val="20"/>
        </w:rPr>
      </w:pPr>
      <w:r w:rsidRPr="00843675">
        <w:rPr>
          <w:sz w:val="20"/>
        </w:rPr>
        <w:t>Albihn, Berndt</w:t>
      </w:r>
      <w:r w:rsidRPr="00843675">
        <w:rPr>
          <w:sz w:val="20"/>
        </w:rPr>
        <w:tab/>
        <w:t>S 1</w:t>
      </w:r>
    </w:p>
    <w:p w:rsidR="00037DCF" w:rsidRPr="00843675" w:rsidRDefault="00037DCF" w:rsidP="00037DCF">
      <w:pPr>
        <w:tabs>
          <w:tab w:val="left" w:pos="2268"/>
        </w:tabs>
        <w:ind w:right="-27"/>
        <w:rPr>
          <w:sz w:val="20"/>
        </w:rPr>
      </w:pPr>
      <w:r w:rsidRPr="00843675">
        <w:rPr>
          <w:sz w:val="20"/>
        </w:rPr>
        <w:t>Aldén, Karina</w:t>
      </w:r>
      <w:r w:rsidRPr="00843675">
        <w:rPr>
          <w:sz w:val="20"/>
        </w:rPr>
        <w:tab/>
        <w:t>S 30</w:t>
      </w:r>
    </w:p>
    <w:p w:rsidR="00037DCF" w:rsidRPr="00843675" w:rsidRDefault="00037DCF" w:rsidP="00037DCF">
      <w:pPr>
        <w:tabs>
          <w:tab w:val="left" w:pos="2268"/>
        </w:tabs>
        <w:ind w:right="-27"/>
        <w:rPr>
          <w:sz w:val="20"/>
        </w:rPr>
      </w:pPr>
      <w:r w:rsidRPr="00843675">
        <w:rPr>
          <w:sz w:val="20"/>
        </w:rPr>
        <w:t>Aldenberg, Elisabet</w:t>
      </w:r>
      <w:r w:rsidRPr="00843675">
        <w:rPr>
          <w:sz w:val="20"/>
        </w:rPr>
        <w:tab/>
        <w:t xml:space="preserve">S 3, </w:t>
      </w:r>
    </w:p>
    <w:p w:rsidR="00037DCF" w:rsidRPr="00285550" w:rsidRDefault="00037DCF" w:rsidP="00037DCF">
      <w:pPr>
        <w:tabs>
          <w:tab w:val="left" w:pos="2268"/>
        </w:tabs>
        <w:ind w:right="-27"/>
        <w:rPr>
          <w:sz w:val="20"/>
          <w:lang w:val="en-US"/>
        </w:rPr>
      </w:pPr>
      <w:r w:rsidRPr="00843675">
        <w:rPr>
          <w:sz w:val="20"/>
        </w:rPr>
        <w:tab/>
      </w:r>
      <w:r w:rsidRPr="00285550">
        <w:rPr>
          <w:sz w:val="20"/>
          <w:lang w:val="en-US"/>
        </w:rPr>
        <w:t>S 7</w:t>
      </w:r>
    </w:p>
    <w:p w:rsidR="00037DCF" w:rsidRPr="00285550" w:rsidRDefault="00037DCF" w:rsidP="00037DCF">
      <w:pPr>
        <w:tabs>
          <w:tab w:val="left" w:pos="2268"/>
        </w:tabs>
        <w:ind w:right="-27"/>
        <w:rPr>
          <w:sz w:val="20"/>
          <w:lang w:val="en-US"/>
        </w:rPr>
      </w:pPr>
      <w:r w:rsidRPr="00285550">
        <w:rPr>
          <w:sz w:val="20"/>
          <w:lang w:val="en-US"/>
        </w:rPr>
        <w:t>Aldestam, Mona</w:t>
      </w:r>
      <w:r w:rsidRPr="00285550">
        <w:rPr>
          <w:sz w:val="20"/>
          <w:lang w:val="en-US"/>
        </w:rPr>
        <w:tab/>
        <w:t>Fi 23</w:t>
      </w:r>
    </w:p>
    <w:p w:rsidR="00037DCF" w:rsidRDefault="00037DCF" w:rsidP="00037DCF">
      <w:pPr>
        <w:tabs>
          <w:tab w:val="left" w:pos="2268"/>
        </w:tabs>
        <w:ind w:right="-27"/>
        <w:rPr>
          <w:sz w:val="20"/>
          <w:lang w:val="en-US"/>
        </w:rPr>
      </w:pPr>
      <w:r w:rsidRPr="00763C4D">
        <w:rPr>
          <w:sz w:val="20"/>
          <w:lang w:val="en-US"/>
        </w:rPr>
        <w:t>Aldskogius, Per</w:t>
      </w:r>
      <w:r w:rsidRPr="00763C4D">
        <w:rPr>
          <w:sz w:val="20"/>
          <w:lang w:val="en-US"/>
        </w:rPr>
        <w:tab/>
        <w:t xml:space="preserve">S 7, </w:t>
      </w:r>
      <w:r>
        <w:rPr>
          <w:sz w:val="20"/>
          <w:lang w:val="en-US"/>
        </w:rPr>
        <w:tab/>
      </w:r>
      <w:r w:rsidRPr="00763C4D">
        <w:rPr>
          <w:sz w:val="20"/>
          <w:lang w:val="en-US"/>
        </w:rPr>
        <w:t xml:space="preserve">S 16, </w:t>
      </w:r>
    </w:p>
    <w:p w:rsidR="00037DCF" w:rsidRPr="00843675" w:rsidRDefault="00037DCF" w:rsidP="00037DCF">
      <w:pPr>
        <w:tabs>
          <w:tab w:val="left" w:pos="2268"/>
        </w:tabs>
        <w:ind w:right="-27"/>
        <w:rPr>
          <w:sz w:val="20"/>
        </w:rPr>
      </w:pPr>
      <w:r>
        <w:rPr>
          <w:sz w:val="20"/>
          <w:lang w:val="en-US"/>
        </w:rPr>
        <w:tab/>
      </w:r>
      <w:r w:rsidRPr="00843675">
        <w:rPr>
          <w:sz w:val="20"/>
        </w:rPr>
        <w:t>S 22</w:t>
      </w:r>
    </w:p>
    <w:p w:rsidR="00037DCF" w:rsidRPr="00763C4D" w:rsidRDefault="00037DCF" w:rsidP="00037DCF">
      <w:pPr>
        <w:tabs>
          <w:tab w:val="left" w:pos="2268"/>
        </w:tabs>
        <w:ind w:right="-27"/>
        <w:rPr>
          <w:sz w:val="20"/>
        </w:rPr>
      </w:pPr>
      <w:r w:rsidRPr="00843675">
        <w:rPr>
          <w:sz w:val="20"/>
        </w:rPr>
        <w:t xml:space="preserve">Alesund, </w:t>
      </w:r>
      <w:r w:rsidRPr="00763C4D">
        <w:rPr>
          <w:sz w:val="20"/>
        </w:rPr>
        <w:t>Nils</w:t>
      </w:r>
      <w:r w:rsidRPr="00763C4D">
        <w:rPr>
          <w:sz w:val="20"/>
        </w:rPr>
        <w:tab/>
        <w:t>L 2</w:t>
      </w:r>
    </w:p>
    <w:p w:rsidR="00037DCF" w:rsidRPr="00763C4D" w:rsidRDefault="00037DCF" w:rsidP="00037DCF">
      <w:pPr>
        <w:tabs>
          <w:tab w:val="left" w:pos="2268"/>
        </w:tabs>
        <w:ind w:right="-27"/>
        <w:rPr>
          <w:sz w:val="20"/>
        </w:rPr>
      </w:pPr>
      <w:r w:rsidRPr="00763C4D">
        <w:rPr>
          <w:sz w:val="20"/>
        </w:rPr>
        <w:t>Alexandersson, Kristina</w:t>
      </w:r>
      <w:r w:rsidRPr="00763C4D">
        <w:rPr>
          <w:sz w:val="20"/>
        </w:rPr>
        <w:tab/>
        <w:t>Fi 10</w:t>
      </w:r>
    </w:p>
    <w:p w:rsidR="00037DCF" w:rsidRPr="00763C4D" w:rsidRDefault="00037DCF" w:rsidP="00037DCF">
      <w:pPr>
        <w:tabs>
          <w:tab w:val="left" w:pos="2268"/>
        </w:tabs>
        <w:ind w:right="-27"/>
        <w:rPr>
          <w:sz w:val="20"/>
        </w:rPr>
      </w:pPr>
      <w:r w:rsidRPr="00763C4D">
        <w:rPr>
          <w:sz w:val="20"/>
        </w:rPr>
        <w:t>Alexandersson, Lars</w:t>
      </w:r>
      <w:r w:rsidRPr="00763C4D">
        <w:rPr>
          <w:sz w:val="20"/>
        </w:rPr>
        <w:tab/>
        <w:t>S 7</w:t>
      </w:r>
    </w:p>
    <w:p w:rsidR="00037DCF" w:rsidRPr="00763C4D" w:rsidRDefault="00037DCF" w:rsidP="00037DCF">
      <w:pPr>
        <w:tabs>
          <w:tab w:val="left" w:pos="2268"/>
        </w:tabs>
        <w:ind w:right="-27"/>
        <w:rPr>
          <w:sz w:val="20"/>
        </w:rPr>
      </w:pPr>
      <w:r w:rsidRPr="00763C4D">
        <w:rPr>
          <w:sz w:val="20"/>
        </w:rPr>
        <w:t>Alfredsson, Eva</w:t>
      </w:r>
      <w:r w:rsidRPr="00763C4D">
        <w:rPr>
          <w:sz w:val="20"/>
        </w:rPr>
        <w:tab/>
        <w:t>N 18</w:t>
      </w:r>
    </w:p>
    <w:p w:rsidR="00037DCF" w:rsidRPr="00763C4D" w:rsidRDefault="00037DCF" w:rsidP="00037DCF">
      <w:pPr>
        <w:tabs>
          <w:tab w:val="left" w:pos="2268"/>
        </w:tabs>
        <w:ind w:right="-27"/>
        <w:rPr>
          <w:sz w:val="20"/>
        </w:rPr>
      </w:pPr>
      <w:r w:rsidRPr="00763C4D">
        <w:rPr>
          <w:sz w:val="20"/>
        </w:rPr>
        <w:t>Alfredsson, Håkan</w:t>
      </w:r>
      <w:r w:rsidRPr="00763C4D">
        <w:rPr>
          <w:sz w:val="20"/>
        </w:rPr>
        <w:tab/>
        <w:t>M 4</w:t>
      </w:r>
    </w:p>
    <w:p w:rsidR="00037DCF" w:rsidRPr="00763C4D" w:rsidRDefault="00037DCF" w:rsidP="00037DCF">
      <w:pPr>
        <w:tabs>
          <w:tab w:val="left" w:pos="2268"/>
        </w:tabs>
        <w:ind w:right="-27"/>
        <w:rPr>
          <w:sz w:val="20"/>
          <w:lang w:val="en-US"/>
        </w:rPr>
      </w:pPr>
      <w:r w:rsidRPr="00763C4D">
        <w:rPr>
          <w:sz w:val="20"/>
          <w:lang w:val="en-US"/>
        </w:rPr>
        <w:t>Alfsson, Thoralf</w:t>
      </w:r>
      <w:r w:rsidRPr="00763C4D">
        <w:rPr>
          <w:sz w:val="20"/>
          <w:lang w:val="en-US"/>
        </w:rPr>
        <w:tab/>
        <w:t>Fi 24</w:t>
      </w:r>
    </w:p>
    <w:p w:rsidR="00037DCF" w:rsidRPr="00763C4D" w:rsidRDefault="00373A44" w:rsidP="00037DCF">
      <w:pPr>
        <w:tabs>
          <w:tab w:val="left" w:pos="2268"/>
        </w:tabs>
        <w:ind w:right="-27"/>
        <w:rPr>
          <w:sz w:val="20"/>
          <w:lang w:val="en-US"/>
        </w:rPr>
      </w:pPr>
      <w:r>
        <w:rPr>
          <w:sz w:val="20"/>
          <w:lang w:val="en-US"/>
        </w:rPr>
        <w:t>Alfvén Nickson, Emily</w:t>
      </w:r>
      <w:r>
        <w:rPr>
          <w:sz w:val="20"/>
          <w:lang w:val="en-US"/>
        </w:rPr>
        <w:tab/>
        <w:t>Ju</w:t>
      </w:r>
      <w:r w:rsidR="00037DCF" w:rsidRPr="00763C4D">
        <w:rPr>
          <w:sz w:val="20"/>
          <w:lang w:val="en-US"/>
        </w:rPr>
        <w:t>28</w:t>
      </w:r>
    </w:p>
    <w:p w:rsidR="00037DCF" w:rsidRPr="00843675" w:rsidRDefault="00037DCF" w:rsidP="00037DCF">
      <w:pPr>
        <w:tabs>
          <w:tab w:val="left" w:pos="2268"/>
        </w:tabs>
        <w:ind w:right="-27"/>
        <w:rPr>
          <w:sz w:val="20"/>
        </w:rPr>
      </w:pPr>
      <w:r w:rsidRPr="00843675">
        <w:rPr>
          <w:sz w:val="20"/>
        </w:rPr>
        <w:t>Alkebratt, Stig</w:t>
      </w:r>
      <w:r w:rsidRPr="00843675">
        <w:rPr>
          <w:sz w:val="20"/>
        </w:rPr>
        <w:tab/>
        <w:t>S 1</w:t>
      </w:r>
    </w:p>
    <w:p w:rsidR="00037DCF" w:rsidRPr="00763C4D" w:rsidRDefault="00037DCF" w:rsidP="00037DCF">
      <w:pPr>
        <w:tabs>
          <w:tab w:val="left" w:pos="2268"/>
        </w:tabs>
        <w:ind w:right="-27"/>
        <w:rPr>
          <w:sz w:val="20"/>
        </w:rPr>
      </w:pPr>
      <w:r w:rsidRPr="00763C4D">
        <w:rPr>
          <w:sz w:val="20"/>
        </w:rPr>
        <w:t>Allander, Klas</w:t>
      </w:r>
      <w:r w:rsidRPr="00763C4D">
        <w:rPr>
          <w:sz w:val="20"/>
        </w:rPr>
        <w:tab/>
        <w:t>M 3</w:t>
      </w:r>
    </w:p>
    <w:p w:rsidR="00037DCF" w:rsidRPr="00763C4D" w:rsidRDefault="00373A44" w:rsidP="00037DCF">
      <w:pPr>
        <w:tabs>
          <w:tab w:val="left" w:pos="2268"/>
        </w:tabs>
        <w:ind w:right="-27"/>
        <w:rPr>
          <w:sz w:val="20"/>
        </w:rPr>
      </w:pPr>
      <w:r>
        <w:rPr>
          <w:sz w:val="20"/>
        </w:rPr>
        <w:t>Allard, Joachim</w:t>
      </w:r>
      <w:r>
        <w:rPr>
          <w:sz w:val="20"/>
        </w:rPr>
        <w:tab/>
        <w:t>Ju</w:t>
      </w:r>
      <w:r w:rsidR="00037DCF" w:rsidRPr="00763C4D">
        <w:rPr>
          <w:sz w:val="20"/>
        </w:rPr>
        <w:t>44</w:t>
      </w:r>
    </w:p>
    <w:p w:rsidR="00037DCF" w:rsidRPr="00763C4D" w:rsidRDefault="00911E31" w:rsidP="00911E31">
      <w:pPr>
        <w:tabs>
          <w:tab w:val="left" w:pos="2268"/>
        </w:tabs>
        <w:ind w:right="-27"/>
        <w:rPr>
          <w:sz w:val="20"/>
        </w:rPr>
      </w:pPr>
      <w:r>
        <w:rPr>
          <w:sz w:val="20"/>
        </w:rPr>
        <w:t>Allén, Sture</w:t>
      </w:r>
      <w:r>
        <w:rPr>
          <w:sz w:val="20"/>
        </w:rPr>
        <w:tab/>
        <w:t>Ju</w:t>
      </w:r>
      <w:r w:rsidR="00037DCF" w:rsidRPr="00763C4D">
        <w:rPr>
          <w:sz w:val="20"/>
        </w:rPr>
        <w:t>6</w:t>
      </w:r>
    </w:p>
    <w:p w:rsidR="00037DCF" w:rsidRPr="00763C4D" w:rsidRDefault="00037DCF" w:rsidP="00037DCF">
      <w:pPr>
        <w:tabs>
          <w:tab w:val="left" w:pos="2268"/>
        </w:tabs>
        <w:ind w:right="-27"/>
        <w:rPr>
          <w:sz w:val="20"/>
        </w:rPr>
      </w:pPr>
      <w:r w:rsidRPr="00763C4D">
        <w:rPr>
          <w:sz w:val="20"/>
        </w:rPr>
        <w:t>Allgulin, Magnus</w:t>
      </w:r>
      <w:r w:rsidRPr="00763C4D">
        <w:rPr>
          <w:sz w:val="20"/>
        </w:rPr>
        <w:tab/>
        <w:t>Fi 1</w:t>
      </w:r>
    </w:p>
    <w:p w:rsidR="00037DCF" w:rsidRPr="00763C4D" w:rsidRDefault="00037DCF" w:rsidP="00037DCF">
      <w:pPr>
        <w:tabs>
          <w:tab w:val="left" w:pos="2268"/>
        </w:tabs>
        <w:ind w:right="-27"/>
        <w:rPr>
          <w:sz w:val="20"/>
        </w:rPr>
      </w:pPr>
      <w:r w:rsidRPr="00763C4D">
        <w:rPr>
          <w:sz w:val="20"/>
        </w:rPr>
        <w:t>Alm, Agnes</w:t>
      </w:r>
      <w:r w:rsidRPr="00763C4D">
        <w:rPr>
          <w:sz w:val="20"/>
        </w:rPr>
        <w:tab/>
        <w:t>Ju 39</w:t>
      </w:r>
    </w:p>
    <w:p w:rsidR="00037DCF" w:rsidRPr="00763C4D" w:rsidRDefault="00037DCF" w:rsidP="00037DCF">
      <w:pPr>
        <w:tabs>
          <w:tab w:val="left" w:pos="2268"/>
        </w:tabs>
        <w:ind w:right="-27"/>
        <w:rPr>
          <w:sz w:val="20"/>
        </w:rPr>
      </w:pPr>
      <w:r w:rsidRPr="00763C4D">
        <w:rPr>
          <w:sz w:val="20"/>
        </w:rPr>
        <w:t>Almenberg, Johan</w:t>
      </w:r>
      <w:r w:rsidRPr="00763C4D">
        <w:rPr>
          <w:sz w:val="20"/>
        </w:rPr>
        <w:tab/>
        <w:t>Fi 6</w:t>
      </w:r>
    </w:p>
    <w:p w:rsidR="00037DCF" w:rsidRPr="00763C4D" w:rsidRDefault="00037DCF" w:rsidP="00037DCF">
      <w:pPr>
        <w:tabs>
          <w:tab w:val="left" w:pos="2268"/>
        </w:tabs>
        <w:ind w:right="-27"/>
        <w:rPr>
          <w:sz w:val="20"/>
        </w:rPr>
      </w:pPr>
      <w:r w:rsidRPr="00763C4D">
        <w:rPr>
          <w:sz w:val="20"/>
        </w:rPr>
        <w:t>Almgren, Karin</w:t>
      </w:r>
      <w:r w:rsidRPr="00763C4D">
        <w:rPr>
          <w:sz w:val="20"/>
        </w:rPr>
        <w:tab/>
        <w:t>Fi 19</w:t>
      </w:r>
    </w:p>
    <w:p w:rsidR="00037DCF" w:rsidRPr="00763C4D" w:rsidRDefault="00037DCF" w:rsidP="00037DCF">
      <w:pPr>
        <w:tabs>
          <w:tab w:val="left" w:pos="2268"/>
        </w:tabs>
        <w:ind w:right="-27"/>
        <w:rPr>
          <w:sz w:val="20"/>
        </w:rPr>
      </w:pPr>
      <w:r w:rsidRPr="00763C4D">
        <w:rPr>
          <w:sz w:val="20"/>
        </w:rPr>
        <w:t>Almgren, Marie</w:t>
      </w:r>
      <w:r w:rsidRPr="00763C4D">
        <w:rPr>
          <w:sz w:val="20"/>
        </w:rPr>
        <w:tab/>
        <w:t>Fi 12</w:t>
      </w:r>
    </w:p>
    <w:p w:rsidR="00037DCF" w:rsidRPr="00763C4D" w:rsidRDefault="00037DCF" w:rsidP="00037DCF">
      <w:pPr>
        <w:tabs>
          <w:tab w:val="left" w:pos="2268"/>
        </w:tabs>
        <w:ind w:right="-27"/>
        <w:rPr>
          <w:sz w:val="20"/>
        </w:rPr>
      </w:pPr>
      <w:r w:rsidRPr="00763C4D">
        <w:rPr>
          <w:sz w:val="20"/>
        </w:rPr>
        <w:t>Almqvist, Erik</w:t>
      </w:r>
      <w:r w:rsidRPr="00763C4D">
        <w:rPr>
          <w:sz w:val="20"/>
        </w:rPr>
        <w:tab/>
        <w:t>S 13</w:t>
      </w:r>
    </w:p>
    <w:p w:rsidR="00037DCF" w:rsidRPr="00763C4D" w:rsidRDefault="00037DCF" w:rsidP="00037DCF">
      <w:pPr>
        <w:tabs>
          <w:tab w:val="left" w:pos="2268"/>
        </w:tabs>
        <w:ind w:right="-27"/>
        <w:rPr>
          <w:sz w:val="20"/>
        </w:rPr>
      </w:pPr>
      <w:r w:rsidRPr="00763C4D">
        <w:rPr>
          <w:sz w:val="20"/>
        </w:rPr>
        <w:t>Almqvist, Jan</w:t>
      </w:r>
      <w:r w:rsidRPr="00763C4D">
        <w:rPr>
          <w:sz w:val="20"/>
        </w:rPr>
        <w:tab/>
        <w:t>A 6</w:t>
      </w:r>
    </w:p>
    <w:p w:rsidR="00037DCF" w:rsidRPr="00763C4D" w:rsidRDefault="00037DCF" w:rsidP="00037DCF">
      <w:pPr>
        <w:tabs>
          <w:tab w:val="left" w:pos="2268"/>
        </w:tabs>
        <w:ind w:right="-27"/>
        <w:rPr>
          <w:sz w:val="20"/>
        </w:rPr>
      </w:pPr>
      <w:r w:rsidRPr="00763C4D">
        <w:rPr>
          <w:sz w:val="20"/>
        </w:rPr>
        <w:t>Almqvist, Linda</w:t>
      </w:r>
      <w:r w:rsidRPr="00763C4D">
        <w:rPr>
          <w:sz w:val="20"/>
        </w:rPr>
        <w:tab/>
        <w:t>Ju 17</w:t>
      </w:r>
    </w:p>
    <w:p w:rsidR="00037DCF" w:rsidRPr="00763C4D" w:rsidRDefault="00037DCF" w:rsidP="00037DCF">
      <w:pPr>
        <w:tabs>
          <w:tab w:val="left" w:pos="2268"/>
        </w:tabs>
        <w:ind w:right="-27"/>
        <w:rPr>
          <w:sz w:val="20"/>
          <w:lang w:val="en-US"/>
        </w:rPr>
      </w:pPr>
      <w:r w:rsidRPr="00763C4D">
        <w:rPr>
          <w:sz w:val="20"/>
          <w:lang w:val="en-US"/>
        </w:rPr>
        <w:t>Almqvist, Mattias</w:t>
      </w:r>
      <w:r w:rsidRPr="00763C4D">
        <w:rPr>
          <w:sz w:val="20"/>
          <w:lang w:val="en-US"/>
        </w:rPr>
        <w:tab/>
        <w:t>S 38</w:t>
      </w:r>
    </w:p>
    <w:p w:rsidR="00037DCF" w:rsidRPr="00763C4D" w:rsidRDefault="00037DCF" w:rsidP="00037DCF">
      <w:pPr>
        <w:tabs>
          <w:tab w:val="left" w:pos="2268"/>
        </w:tabs>
        <w:ind w:right="-27"/>
        <w:rPr>
          <w:sz w:val="20"/>
          <w:lang w:val="en-US"/>
        </w:rPr>
      </w:pPr>
      <w:r w:rsidRPr="00763C4D">
        <w:rPr>
          <w:sz w:val="20"/>
          <w:lang w:val="en-US"/>
        </w:rPr>
        <w:t>Alrik, Oscar</w:t>
      </w:r>
      <w:r w:rsidRPr="00763C4D">
        <w:rPr>
          <w:sz w:val="20"/>
          <w:lang w:val="en-US"/>
        </w:rPr>
        <w:tab/>
        <w:t>M 5</w:t>
      </w:r>
    </w:p>
    <w:p w:rsidR="00037DCF" w:rsidRPr="00763C4D" w:rsidRDefault="00037DCF" w:rsidP="00037DCF">
      <w:pPr>
        <w:tabs>
          <w:tab w:val="left" w:pos="2268"/>
        </w:tabs>
        <w:ind w:right="-27"/>
        <w:rPr>
          <w:sz w:val="20"/>
          <w:lang w:val="en-US"/>
        </w:rPr>
      </w:pPr>
      <w:r w:rsidRPr="00763C4D">
        <w:rPr>
          <w:sz w:val="20"/>
          <w:lang w:val="en-US"/>
        </w:rPr>
        <w:t>Alriksson, Agneta</w:t>
      </w:r>
      <w:r w:rsidRPr="00763C4D">
        <w:rPr>
          <w:sz w:val="20"/>
          <w:lang w:val="en-US"/>
        </w:rPr>
        <w:tab/>
        <w:t>N 18</w:t>
      </w:r>
    </w:p>
    <w:p w:rsidR="00037DCF" w:rsidRPr="00763C4D" w:rsidRDefault="00037DCF" w:rsidP="00037DCF">
      <w:pPr>
        <w:tabs>
          <w:tab w:val="left" w:pos="2268"/>
        </w:tabs>
        <w:ind w:right="-27"/>
        <w:rPr>
          <w:sz w:val="20"/>
          <w:lang w:val="en-US"/>
        </w:rPr>
      </w:pPr>
      <w:r w:rsidRPr="00763C4D">
        <w:rPr>
          <w:sz w:val="20"/>
          <w:lang w:val="en-US"/>
        </w:rPr>
        <w:t>Alriksson, Mats</w:t>
      </w:r>
      <w:r w:rsidRPr="00763C4D">
        <w:rPr>
          <w:sz w:val="20"/>
          <w:lang w:val="en-US"/>
        </w:rPr>
        <w:tab/>
        <w:t>S 33</w:t>
      </w:r>
    </w:p>
    <w:p w:rsidR="00037DCF" w:rsidRPr="00763C4D" w:rsidRDefault="00037DCF" w:rsidP="00037DCF">
      <w:pPr>
        <w:tabs>
          <w:tab w:val="left" w:pos="2268"/>
        </w:tabs>
        <w:ind w:right="-27"/>
        <w:rPr>
          <w:sz w:val="20"/>
          <w:lang w:val="en-US"/>
        </w:rPr>
      </w:pPr>
      <w:r w:rsidRPr="00763C4D">
        <w:rPr>
          <w:sz w:val="20"/>
          <w:lang w:val="en-US"/>
        </w:rPr>
        <w:t>Alsén, Niclas</w:t>
      </w:r>
      <w:r w:rsidRPr="00763C4D">
        <w:rPr>
          <w:sz w:val="20"/>
          <w:lang w:val="en-US"/>
        </w:rPr>
        <w:tab/>
        <w:t>Fi 7</w:t>
      </w:r>
    </w:p>
    <w:p w:rsidR="00037DCF" w:rsidRDefault="00037DCF" w:rsidP="00037DCF">
      <w:pPr>
        <w:tabs>
          <w:tab w:val="left" w:pos="2268"/>
        </w:tabs>
        <w:ind w:left="1304" w:right="-27" w:hanging="1304"/>
        <w:rPr>
          <w:sz w:val="20"/>
          <w:lang w:val="en-US"/>
        </w:rPr>
      </w:pPr>
      <w:r w:rsidRPr="00763C4D">
        <w:rPr>
          <w:sz w:val="20"/>
          <w:lang w:val="en-US"/>
        </w:rPr>
        <w:t>Alsér, Kristina</w:t>
      </w:r>
      <w:r w:rsidRPr="00763C4D">
        <w:rPr>
          <w:sz w:val="20"/>
          <w:lang w:val="en-US"/>
        </w:rPr>
        <w:tab/>
      </w:r>
      <w:r>
        <w:rPr>
          <w:sz w:val="20"/>
          <w:lang w:val="en-US"/>
        </w:rPr>
        <w:tab/>
      </w:r>
      <w:r w:rsidRPr="00763C4D">
        <w:rPr>
          <w:sz w:val="20"/>
          <w:lang w:val="en-US"/>
        </w:rPr>
        <w:t xml:space="preserve">N 19, </w:t>
      </w:r>
    </w:p>
    <w:p w:rsidR="00037DCF" w:rsidRPr="00843675" w:rsidRDefault="00037DCF" w:rsidP="00037DCF">
      <w:pPr>
        <w:tabs>
          <w:tab w:val="left" w:pos="2268"/>
        </w:tabs>
        <w:ind w:left="1304" w:right="-27" w:hanging="1304"/>
        <w:rPr>
          <w:sz w:val="20"/>
          <w:lang w:val="es-ES"/>
        </w:rPr>
      </w:pPr>
      <w:r>
        <w:rPr>
          <w:sz w:val="20"/>
          <w:lang w:val="en-US"/>
        </w:rPr>
        <w:tab/>
      </w:r>
      <w:r>
        <w:rPr>
          <w:sz w:val="20"/>
          <w:lang w:val="en-US"/>
        </w:rPr>
        <w:tab/>
      </w:r>
      <w:r w:rsidRPr="00843675">
        <w:rPr>
          <w:sz w:val="20"/>
          <w:lang w:val="es-ES"/>
        </w:rPr>
        <w:t>U 2</w:t>
      </w:r>
    </w:p>
    <w:p w:rsidR="00037DCF" w:rsidRPr="00843675" w:rsidRDefault="00037DCF" w:rsidP="00037DCF">
      <w:pPr>
        <w:tabs>
          <w:tab w:val="left" w:pos="2268"/>
        </w:tabs>
        <w:ind w:right="-27"/>
        <w:rPr>
          <w:sz w:val="20"/>
          <w:lang w:val="es-ES"/>
        </w:rPr>
      </w:pPr>
      <w:r w:rsidRPr="00843675">
        <w:rPr>
          <w:sz w:val="20"/>
          <w:lang w:val="es-ES"/>
        </w:rPr>
        <w:t>Althén, Tomas</w:t>
      </w:r>
      <w:r w:rsidRPr="00843675">
        <w:rPr>
          <w:sz w:val="20"/>
          <w:lang w:val="es-ES"/>
        </w:rPr>
        <w:tab/>
        <w:t>U 2</w:t>
      </w:r>
    </w:p>
    <w:p w:rsidR="00037DCF" w:rsidRPr="00843675" w:rsidRDefault="00037DCF" w:rsidP="00037DCF">
      <w:pPr>
        <w:tabs>
          <w:tab w:val="left" w:pos="2268"/>
        </w:tabs>
        <w:ind w:right="-27"/>
        <w:rPr>
          <w:sz w:val="20"/>
          <w:lang w:val="es-ES"/>
        </w:rPr>
      </w:pPr>
      <w:r w:rsidRPr="00843675">
        <w:rPr>
          <w:sz w:val="20"/>
          <w:lang w:val="es-ES"/>
        </w:rPr>
        <w:t>Alvå, Jan</w:t>
      </w:r>
      <w:r w:rsidRPr="00843675">
        <w:rPr>
          <w:sz w:val="20"/>
          <w:lang w:val="es-ES"/>
        </w:rPr>
        <w:tab/>
        <w:t>Ju 16</w:t>
      </w:r>
    </w:p>
    <w:p w:rsidR="00037DCF" w:rsidRPr="00843675" w:rsidRDefault="00037DCF" w:rsidP="00037DCF">
      <w:pPr>
        <w:tabs>
          <w:tab w:val="left" w:pos="2268"/>
        </w:tabs>
        <w:ind w:right="-27"/>
        <w:rPr>
          <w:sz w:val="20"/>
          <w:lang w:val="es-ES"/>
        </w:rPr>
      </w:pPr>
      <w:r w:rsidRPr="00843675">
        <w:rPr>
          <w:sz w:val="20"/>
          <w:lang w:val="es-ES"/>
        </w:rPr>
        <w:t>Amér, Stefan</w:t>
      </w:r>
      <w:r w:rsidRPr="00843675">
        <w:rPr>
          <w:sz w:val="20"/>
          <w:lang w:val="es-ES"/>
        </w:rPr>
        <w:tab/>
        <w:t>UD 4</w:t>
      </w:r>
    </w:p>
    <w:p w:rsidR="00037DCF" w:rsidRPr="00843675" w:rsidRDefault="00037DCF" w:rsidP="00037DCF">
      <w:pPr>
        <w:tabs>
          <w:tab w:val="left" w:pos="2268"/>
        </w:tabs>
        <w:ind w:right="-27"/>
        <w:rPr>
          <w:sz w:val="20"/>
          <w:lang w:val="es-ES"/>
        </w:rPr>
      </w:pPr>
      <w:r w:rsidRPr="00843675">
        <w:rPr>
          <w:sz w:val="20"/>
          <w:lang w:val="es-ES"/>
        </w:rPr>
        <w:t>Amnå, Erik</w:t>
      </w:r>
      <w:r w:rsidRPr="00843675">
        <w:rPr>
          <w:sz w:val="20"/>
          <w:lang w:val="es-ES"/>
        </w:rPr>
        <w:tab/>
        <w:t xml:space="preserve">A 2, </w:t>
      </w:r>
    </w:p>
    <w:p w:rsidR="00037DCF" w:rsidRPr="00843675" w:rsidRDefault="00037DCF" w:rsidP="00037DCF">
      <w:pPr>
        <w:tabs>
          <w:tab w:val="left" w:pos="2268"/>
        </w:tabs>
        <w:ind w:right="-27"/>
        <w:rPr>
          <w:sz w:val="20"/>
          <w:lang w:val="es-ES"/>
        </w:rPr>
      </w:pPr>
      <w:r w:rsidRPr="00843675">
        <w:rPr>
          <w:sz w:val="20"/>
          <w:lang w:val="es-ES"/>
        </w:rPr>
        <w:tab/>
        <w:t>U 12</w:t>
      </w:r>
    </w:p>
    <w:p w:rsidR="00037DCF" w:rsidRPr="00843675" w:rsidRDefault="00037DCF" w:rsidP="00037DCF">
      <w:pPr>
        <w:tabs>
          <w:tab w:val="left" w:pos="2268"/>
        </w:tabs>
        <w:ind w:right="-27"/>
        <w:rPr>
          <w:sz w:val="20"/>
        </w:rPr>
      </w:pPr>
      <w:r w:rsidRPr="00843675">
        <w:rPr>
          <w:sz w:val="20"/>
        </w:rPr>
        <w:t>Amormet, Maximilian</w:t>
      </w:r>
      <w:r w:rsidRPr="00843675">
        <w:rPr>
          <w:sz w:val="20"/>
        </w:rPr>
        <w:tab/>
        <w:t>N 3</w:t>
      </w:r>
    </w:p>
    <w:p w:rsidR="00037DCF" w:rsidRPr="00843675" w:rsidRDefault="00037DCF" w:rsidP="00037DCF">
      <w:pPr>
        <w:tabs>
          <w:tab w:val="left" w:pos="2268"/>
        </w:tabs>
        <w:ind w:right="-27"/>
        <w:rPr>
          <w:sz w:val="20"/>
        </w:rPr>
      </w:pPr>
      <w:r w:rsidRPr="00843675">
        <w:rPr>
          <w:sz w:val="20"/>
        </w:rPr>
        <w:t>Anander, Gunilla</w:t>
      </w:r>
      <w:r w:rsidRPr="00843675">
        <w:rPr>
          <w:sz w:val="20"/>
        </w:rPr>
        <w:tab/>
        <w:t>S 25</w:t>
      </w:r>
    </w:p>
    <w:p w:rsidR="00037DCF" w:rsidRPr="00763C4D" w:rsidRDefault="00037DCF" w:rsidP="00037DCF">
      <w:pPr>
        <w:tabs>
          <w:tab w:val="left" w:pos="2268"/>
        </w:tabs>
        <w:ind w:right="-27"/>
        <w:rPr>
          <w:sz w:val="20"/>
        </w:rPr>
      </w:pPr>
      <w:r w:rsidRPr="00843675">
        <w:rPr>
          <w:sz w:val="20"/>
        </w:rPr>
        <w:t>An</w:t>
      </w:r>
      <w:r w:rsidRPr="00763C4D">
        <w:rPr>
          <w:sz w:val="20"/>
        </w:rPr>
        <w:t>clair, Åsa</w:t>
      </w:r>
      <w:r w:rsidRPr="00763C4D">
        <w:rPr>
          <w:sz w:val="20"/>
        </w:rPr>
        <w:tab/>
        <w:t>Fö 2</w:t>
      </w:r>
    </w:p>
    <w:p w:rsidR="00037DCF" w:rsidRPr="00763C4D" w:rsidRDefault="00037DCF" w:rsidP="00037DCF">
      <w:pPr>
        <w:tabs>
          <w:tab w:val="left" w:pos="2268"/>
        </w:tabs>
        <w:ind w:right="-27"/>
        <w:rPr>
          <w:sz w:val="20"/>
        </w:rPr>
      </w:pPr>
      <w:r w:rsidRPr="00763C4D">
        <w:rPr>
          <w:sz w:val="20"/>
        </w:rPr>
        <w:lastRenderedPageBreak/>
        <w:t>Anderbark, Annika</w:t>
      </w:r>
      <w:r w:rsidRPr="00763C4D">
        <w:rPr>
          <w:sz w:val="20"/>
        </w:rPr>
        <w:tab/>
        <w:t>N 2</w:t>
      </w:r>
    </w:p>
    <w:p w:rsidR="00037DCF" w:rsidRDefault="00037DCF" w:rsidP="00037DCF">
      <w:pPr>
        <w:tabs>
          <w:tab w:val="left" w:pos="2268"/>
        </w:tabs>
        <w:rPr>
          <w:sz w:val="20"/>
        </w:rPr>
      </w:pPr>
      <w:r w:rsidRPr="00763C4D">
        <w:rPr>
          <w:sz w:val="20"/>
        </w:rPr>
        <w:t>Anderberg, Bengt</w:t>
      </w:r>
      <w:r w:rsidRPr="00763C4D">
        <w:rPr>
          <w:sz w:val="20"/>
        </w:rPr>
        <w:tab/>
        <w:t>Fö 3,</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Anderberg, Bo</w:t>
      </w:r>
      <w:r w:rsidRPr="00763C4D">
        <w:rPr>
          <w:sz w:val="20"/>
        </w:rPr>
        <w:tab/>
        <w:t>Ju 9</w:t>
      </w:r>
    </w:p>
    <w:p w:rsidR="00037DCF" w:rsidRPr="00763C4D" w:rsidRDefault="00037DCF" w:rsidP="00037DCF">
      <w:pPr>
        <w:tabs>
          <w:tab w:val="left" w:pos="2268"/>
        </w:tabs>
        <w:rPr>
          <w:sz w:val="20"/>
        </w:rPr>
      </w:pPr>
      <w:r w:rsidRPr="00763C4D">
        <w:rPr>
          <w:sz w:val="20"/>
        </w:rPr>
        <w:t>Anderman, Anna</w:t>
      </w:r>
      <w:r w:rsidRPr="00763C4D">
        <w:rPr>
          <w:sz w:val="20"/>
        </w:rPr>
        <w:tab/>
        <w:t>Fi 13</w:t>
      </w:r>
    </w:p>
    <w:p w:rsidR="00037DCF" w:rsidRPr="00763C4D" w:rsidRDefault="00037DCF" w:rsidP="00037DCF">
      <w:pPr>
        <w:tabs>
          <w:tab w:val="left" w:pos="2268"/>
        </w:tabs>
        <w:rPr>
          <w:sz w:val="20"/>
        </w:rPr>
      </w:pPr>
      <w:r w:rsidRPr="00763C4D">
        <w:rPr>
          <w:sz w:val="20"/>
        </w:rPr>
        <w:t>Anderson, Agneeta</w:t>
      </w:r>
      <w:r w:rsidRPr="00763C4D">
        <w:rPr>
          <w:sz w:val="20"/>
        </w:rPr>
        <w:tab/>
        <w:t>S 14</w:t>
      </w:r>
    </w:p>
    <w:p w:rsidR="00037DCF" w:rsidRPr="00763C4D" w:rsidRDefault="00037DCF" w:rsidP="00037DCF">
      <w:pPr>
        <w:tabs>
          <w:tab w:val="left" w:pos="2268"/>
        </w:tabs>
        <w:rPr>
          <w:sz w:val="20"/>
        </w:rPr>
      </w:pPr>
      <w:r w:rsidRPr="00763C4D">
        <w:rPr>
          <w:sz w:val="20"/>
        </w:rPr>
        <w:t>Anderson, Johan</w:t>
      </w:r>
      <w:r w:rsidRPr="00763C4D">
        <w:rPr>
          <w:sz w:val="20"/>
        </w:rPr>
        <w:tab/>
        <w:t>M 1</w:t>
      </w:r>
    </w:p>
    <w:p w:rsidR="00037DCF" w:rsidRPr="00763C4D" w:rsidRDefault="00037DCF" w:rsidP="00037DCF">
      <w:pPr>
        <w:tabs>
          <w:tab w:val="left" w:pos="2268"/>
        </w:tabs>
        <w:rPr>
          <w:sz w:val="20"/>
        </w:rPr>
      </w:pPr>
      <w:r w:rsidRPr="00763C4D">
        <w:rPr>
          <w:sz w:val="20"/>
        </w:rPr>
        <w:t>Andersson-Skog, Lena</w:t>
      </w:r>
      <w:r w:rsidRPr="00763C4D">
        <w:rPr>
          <w:sz w:val="20"/>
        </w:rPr>
        <w:tab/>
        <w:t>M 2</w:t>
      </w:r>
    </w:p>
    <w:p w:rsidR="00037DCF" w:rsidRPr="00763C4D" w:rsidRDefault="00037DCF" w:rsidP="00037DCF">
      <w:pPr>
        <w:tabs>
          <w:tab w:val="left" w:pos="2268"/>
        </w:tabs>
        <w:rPr>
          <w:sz w:val="20"/>
        </w:rPr>
      </w:pPr>
      <w:r w:rsidRPr="00763C4D">
        <w:rPr>
          <w:sz w:val="20"/>
        </w:rPr>
        <w:t>Andersson Brynja, Nina</w:t>
      </w:r>
      <w:r w:rsidRPr="00763C4D">
        <w:rPr>
          <w:sz w:val="20"/>
        </w:rPr>
        <w:tab/>
        <w:t>U 8</w:t>
      </w:r>
    </w:p>
    <w:p w:rsidR="00037DCF" w:rsidRPr="00763C4D" w:rsidRDefault="00037DCF" w:rsidP="00037DCF">
      <w:pPr>
        <w:tabs>
          <w:tab w:val="left" w:pos="2268"/>
        </w:tabs>
        <w:rPr>
          <w:sz w:val="20"/>
        </w:rPr>
      </w:pPr>
      <w:r w:rsidRPr="00763C4D">
        <w:rPr>
          <w:sz w:val="20"/>
        </w:rPr>
        <w:t>Andersson Joona, Pernilla</w:t>
      </w:r>
      <w:r w:rsidRPr="00763C4D">
        <w:rPr>
          <w:sz w:val="20"/>
        </w:rPr>
        <w:tab/>
        <w:t>A 6</w:t>
      </w:r>
    </w:p>
    <w:p w:rsidR="00037DCF" w:rsidRPr="00763C4D" w:rsidRDefault="00037DCF" w:rsidP="00037DCF">
      <w:pPr>
        <w:tabs>
          <w:tab w:val="left" w:pos="2268"/>
        </w:tabs>
        <w:rPr>
          <w:sz w:val="20"/>
        </w:rPr>
      </w:pPr>
      <w:r w:rsidRPr="00763C4D">
        <w:rPr>
          <w:sz w:val="20"/>
        </w:rPr>
        <w:t>Andersson R, Jan</w:t>
      </w:r>
      <w:r w:rsidRPr="00763C4D">
        <w:rPr>
          <w:sz w:val="20"/>
        </w:rPr>
        <w:tab/>
        <w:t>Ju 38</w:t>
      </w:r>
    </w:p>
    <w:p w:rsidR="00037DCF" w:rsidRPr="00763C4D" w:rsidRDefault="00037DCF" w:rsidP="00037DCF">
      <w:pPr>
        <w:tabs>
          <w:tab w:val="left" w:pos="2268"/>
        </w:tabs>
        <w:rPr>
          <w:sz w:val="20"/>
        </w:rPr>
      </w:pPr>
      <w:r w:rsidRPr="00763C4D">
        <w:rPr>
          <w:sz w:val="20"/>
        </w:rPr>
        <w:t>Andersson, Bertil</w:t>
      </w:r>
      <w:r w:rsidRPr="00763C4D">
        <w:rPr>
          <w:sz w:val="20"/>
        </w:rPr>
        <w:tab/>
        <w:t>U 2</w:t>
      </w:r>
    </w:p>
    <w:p w:rsidR="00037DCF" w:rsidRPr="00763C4D" w:rsidRDefault="00037DCF" w:rsidP="00037DCF">
      <w:pPr>
        <w:tabs>
          <w:tab w:val="left" w:pos="2268"/>
        </w:tabs>
        <w:rPr>
          <w:sz w:val="20"/>
        </w:rPr>
      </w:pPr>
      <w:r w:rsidRPr="00763C4D">
        <w:rPr>
          <w:sz w:val="20"/>
        </w:rPr>
        <w:t>Andersson, Birgitta</w:t>
      </w:r>
      <w:r w:rsidRPr="00763C4D">
        <w:rPr>
          <w:sz w:val="20"/>
        </w:rPr>
        <w:tab/>
        <w:t>S 2</w:t>
      </w:r>
    </w:p>
    <w:p w:rsidR="00037DCF" w:rsidRDefault="00037DCF" w:rsidP="00037DCF">
      <w:pPr>
        <w:tabs>
          <w:tab w:val="left" w:pos="2268"/>
        </w:tabs>
        <w:rPr>
          <w:sz w:val="20"/>
        </w:rPr>
      </w:pPr>
      <w:r w:rsidRPr="00763C4D">
        <w:rPr>
          <w:sz w:val="20"/>
        </w:rPr>
        <w:t>Andersson, Björn</w:t>
      </w:r>
      <w:r w:rsidRPr="00763C4D">
        <w:rPr>
          <w:sz w:val="20"/>
        </w:rPr>
        <w:tab/>
        <w:t>Ju 22,</w:t>
      </w:r>
    </w:p>
    <w:p w:rsidR="00037DCF" w:rsidRPr="00843675" w:rsidRDefault="00037DCF" w:rsidP="00037DCF">
      <w:pPr>
        <w:tabs>
          <w:tab w:val="left" w:pos="2268"/>
        </w:tabs>
        <w:rPr>
          <w:sz w:val="20"/>
          <w:lang w:val="es-ES"/>
        </w:rPr>
      </w:pPr>
      <w:r>
        <w:rPr>
          <w:sz w:val="20"/>
        </w:rPr>
        <w:tab/>
      </w:r>
      <w:r w:rsidRPr="00843675">
        <w:rPr>
          <w:sz w:val="20"/>
          <w:lang w:val="es-ES"/>
        </w:rPr>
        <w:t>U 8</w:t>
      </w:r>
    </w:p>
    <w:p w:rsidR="00037DCF" w:rsidRPr="00843675" w:rsidRDefault="00037DCF" w:rsidP="00037DCF">
      <w:pPr>
        <w:tabs>
          <w:tab w:val="left" w:pos="2268"/>
        </w:tabs>
        <w:rPr>
          <w:sz w:val="20"/>
          <w:lang w:val="es-ES"/>
        </w:rPr>
      </w:pPr>
      <w:r w:rsidRPr="00843675">
        <w:rPr>
          <w:sz w:val="20"/>
          <w:lang w:val="es-ES"/>
        </w:rPr>
        <w:t>Andersson, Charlotte</w:t>
      </w:r>
      <w:r w:rsidRPr="00843675">
        <w:rPr>
          <w:sz w:val="20"/>
          <w:lang w:val="es-ES"/>
        </w:rPr>
        <w:tab/>
        <w:t>U 7</w:t>
      </w:r>
    </w:p>
    <w:p w:rsidR="00037DCF" w:rsidRPr="00843675" w:rsidRDefault="00037DCF" w:rsidP="00037DCF">
      <w:pPr>
        <w:tabs>
          <w:tab w:val="left" w:pos="2268"/>
        </w:tabs>
        <w:rPr>
          <w:sz w:val="20"/>
          <w:lang w:val="es-ES"/>
        </w:rPr>
      </w:pPr>
      <w:r w:rsidRPr="00843675">
        <w:rPr>
          <w:sz w:val="20"/>
          <w:lang w:val="es-ES"/>
        </w:rPr>
        <w:t>Andersson, Eva</w:t>
      </w:r>
      <w:r w:rsidRPr="00843675">
        <w:rPr>
          <w:sz w:val="20"/>
          <w:lang w:val="es-ES"/>
        </w:rPr>
        <w:tab/>
        <w:t>S 28,</w:t>
      </w:r>
    </w:p>
    <w:p w:rsidR="00037DCF" w:rsidRPr="00843675" w:rsidRDefault="00037DCF" w:rsidP="00037DCF">
      <w:pPr>
        <w:tabs>
          <w:tab w:val="left" w:pos="2268"/>
        </w:tabs>
        <w:rPr>
          <w:sz w:val="20"/>
          <w:lang w:val="es-ES"/>
        </w:rPr>
      </w:pPr>
      <w:r w:rsidRPr="00843675">
        <w:rPr>
          <w:sz w:val="20"/>
          <w:lang w:val="es-ES"/>
        </w:rPr>
        <w:tab/>
        <w:t>U 10</w:t>
      </w:r>
    </w:p>
    <w:p w:rsidR="00037DCF" w:rsidRPr="00763C4D" w:rsidRDefault="00037DCF" w:rsidP="00037DCF">
      <w:pPr>
        <w:tabs>
          <w:tab w:val="left" w:pos="2268"/>
        </w:tabs>
        <w:rPr>
          <w:sz w:val="20"/>
        </w:rPr>
      </w:pPr>
      <w:r w:rsidRPr="00763C4D">
        <w:rPr>
          <w:sz w:val="20"/>
        </w:rPr>
        <w:t>Andersson, Fredrik</w:t>
      </w:r>
      <w:r w:rsidRPr="00763C4D">
        <w:rPr>
          <w:sz w:val="20"/>
        </w:rPr>
        <w:tab/>
        <w:t>S 21</w:t>
      </w:r>
    </w:p>
    <w:p w:rsidR="00037DCF" w:rsidRPr="00763C4D" w:rsidRDefault="00037DCF" w:rsidP="00037DCF">
      <w:pPr>
        <w:tabs>
          <w:tab w:val="left" w:pos="2268"/>
        </w:tabs>
        <w:rPr>
          <w:sz w:val="20"/>
        </w:rPr>
      </w:pPr>
      <w:r w:rsidRPr="00763C4D">
        <w:rPr>
          <w:sz w:val="20"/>
        </w:rPr>
        <w:t>Andersson, Gun-Britt</w:t>
      </w:r>
      <w:r w:rsidRPr="00763C4D">
        <w:rPr>
          <w:sz w:val="20"/>
        </w:rPr>
        <w:tab/>
        <w:t>S 1</w:t>
      </w:r>
    </w:p>
    <w:p w:rsidR="00037DCF" w:rsidRPr="00763C4D" w:rsidRDefault="00037DCF" w:rsidP="00037DCF">
      <w:pPr>
        <w:tabs>
          <w:tab w:val="left" w:pos="2268"/>
        </w:tabs>
        <w:rPr>
          <w:sz w:val="20"/>
        </w:rPr>
      </w:pPr>
      <w:r w:rsidRPr="00763C4D">
        <w:rPr>
          <w:sz w:val="20"/>
        </w:rPr>
        <w:t>Andersson, Göran</w:t>
      </w:r>
      <w:r w:rsidRPr="00763C4D">
        <w:rPr>
          <w:sz w:val="20"/>
        </w:rPr>
        <w:tab/>
        <w:t>M 2</w:t>
      </w:r>
    </w:p>
    <w:p w:rsidR="00037DCF" w:rsidRPr="00763C4D" w:rsidRDefault="00037DCF" w:rsidP="00037DCF">
      <w:pPr>
        <w:tabs>
          <w:tab w:val="left" w:pos="2268"/>
        </w:tabs>
        <w:rPr>
          <w:sz w:val="20"/>
        </w:rPr>
      </w:pPr>
      <w:r w:rsidRPr="00763C4D">
        <w:rPr>
          <w:sz w:val="20"/>
        </w:rPr>
        <w:t>Andersson, Hans</w:t>
      </w:r>
      <w:r w:rsidRPr="00763C4D">
        <w:rPr>
          <w:sz w:val="20"/>
        </w:rPr>
        <w:tab/>
        <w:t>S 1</w:t>
      </w:r>
    </w:p>
    <w:p w:rsidR="00037DCF" w:rsidRPr="00763C4D" w:rsidRDefault="00037DCF" w:rsidP="00037DCF">
      <w:pPr>
        <w:tabs>
          <w:tab w:val="left" w:pos="2268"/>
        </w:tabs>
        <w:rPr>
          <w:sz w:val="20"/>
        </w:rPr>
      </w:pPr>
      <w:r w:rsidRPr="00763C4D">
        <w:rPr>
          <w:sz w:val="20"/>
        </w:rPr>
        <w:t>Andersson, Inger</w:t>
      </w:r>
      <w:r w:rsidRPr="00763C4D">
        <w:rPr>
          <w:sz w:val="20"/>
        </w:rPr>
        <w:tab/>
        <w:t>S 4</w:t>
      </w:r>
    </w:p>
    <w:p w:rsidR="00037DCF" w:rsidRDefault="00037DCF" w:rsidP="00037DCF">
      <w:pPr>
        <w:tabs>
          <w:tab w:val="left" w:pos="2268"/>
        </w:tabs>
        <w:rPr>
          <w:sz w:val="20"/>
        </w:rPr>
      </w:pPr>
      <w:r w:rsidRPr="00763C4D">
        <w:rPr>
          <w:sz w:val="20"/>
        </w:rPr>
        <w:t>Andersson, Isabel</w:t>
      </w:r>
      <w:r w:rsidRPr="00763C4D">
        <w:rPr>
          <w:sz w:val="20"/>
        </w:rPr>
        <w:tab/>
        <w:t>Ju 42,</w:t>
      </w:r>
    </w:p>
    <w:p w:rsidR="00037DCF" w:rsidRPr="00763C4D" w:rsidRDefault="00037DCF" w:rsidP="00037DCF">
      <w:pPr>
        <w:tabs>
          <w:tab w:val="left" w:pos="2268"/>
        </w:tabs>
        <w:rPr>
          <w:sz w:val="20"/>
        </w:rPr>
      </w:pPr>
      <w:r>
        <w:rPr>
          <w:sz w:val="20"/>
        </w:rPr>
        <w:tab/>
      </w:r>
      <w:r w:rsidRPr="00763C4D">
        <w:rPr>
          <w:sz w:val="20"/>
        </w:rPr>
        <w:t>U 4</w:t>
      </w:r>
    </w:p>
    <w:p w:rsidR="00037DCF" w:rsidRDefault="00037DCF" w:rsidP="00037DCF">
      <w:pPr>
        <w:tabs>
          <w:tab w:val="left" w:pos="2268"/>
        </w:tabs>
        <w:rPr>
          <w:sz w:val="20"/>
        </w:rPr>
      </w:pPr>
      <w:r w:rsidRPr="00763C4D">
        <w:rPr>
          <w:sz w:val="20"/>
        </w:rPr>
        <w:t>Andersson, Jan</w:t>
      </w:r>
      <w:r w:rsidRPr="00763C4D">
        <w:rPr>
          <w:sz w:val="20"/>
        </w:rPr>
        <w:tab/>
        <w:t xml:space="preserve">Ju 4, </w:t>
      </w:r>
    </w:p>
    <w:p w:rsidR="00037DCF" w:rsidRDefault="00037DCF" w:rsidP="00037DCF">
      <w:pPr>
        <w:tabs>
          <w:tab w:val="left" w:pos="2268"/>
        </w:tabs>
        <w:rPr>
          <w:sz w:val="20"/>
        </w:rPr>
      </w:pPr>
      <w:r>
        <w:rPr>
          <w:sz w:val="20"/>
        </w:rPr>
        <w:tab/>
      </w:r>
      <w:r w:rsidRPr="00763C4D">
        <w:rPr>
          <w:sz w:val="20"/>
        </w:rPr>
        <w:t xml:space="preserve">Ju 11, </w:t>
      </w:r>
    </w:p>
    <w:p w:rsidR="00037DCF" w:rsidRPr="00763C4D" w:rsidRDefault="00037DCF" w:rsidP="00037DCF">
      <w:pPr>
        <w:tabs>
          <w:tab w:val="left" w:pos="2268"/>
        </w:tabs>
        <w:rPr>
          <w:sz w:val="20"/>
        </w:rPr>
      </w:pPr>
      <w:r>
        <w:rPr>
          <w:sz w:val="20"/>
        </w:rPr>
        <w:tab/>
      </w:r>
      <w:r w:rsidRPr="00763C4D">
        <w:rPr>
          <w:sz w:val="20"/>
        </w:rPr>
        <w:t>U 16</w:t>
      </w:r>
    </w:p>
    <w:p w:rsidR="00037DCF" w:rsidRPr="00763C4D" w:rsidRDefault="00037DCF" w:rsidP="00037DCF">
      <w:pPr>
        <w:tabs>
          <w:tab w:val="left" w:pos="2268"/>
        </w:tabs>
        <w:rPr>
          <w:sz w:val="20"/>
        </w:rPr>
      </w:pPr>
      <w:r w:rsidRPr="00763C4D">
        <w:rPr>
          <w:sz w:val="20"/>
        </w:rPr>
        <w:t>Andersson, Johan</w:t>
      </w:r>
      <w:r w:rsidRPr="00763C4D">
        <w:rPr>
          <w:sz w:val="20"/>
        </w:rPr>
        <w:tab/>
        <w:t>A 10</w:t>
      </w:r>
    </w:p>
    <w:p w:rsidR="00037DCF" w:rsidRPr="00763C4D" w:rsidRDefault="00037DCF" w:rsidP="00037DCF">
      <w:pPr>
        <w:tabs>
          <w:tab w:val="left" w:pos="2268"/>
        </w:tabs>
        <w:rPr>
          <w:sz w:val="20"/>
        </w:rPr>
      </w:pPr>
      <w:r w:rsidRPr="00763C4D">
        <w:rPr>
          <w:sz w:val="20"/>
        </w:rPr>
        <w:t>Andersson, Krister</w:t>
      </w:r>
      <w:r w:rsidRPr="00763C4D">
        <w:rPr>
          <w:sz w:val="20"/>
        </w:rPr>
        <w:tab/>
        <w:t>Fi 6</w:t>
      </w:r>
    </w:p>
    <w:p w:rsidR="00037DCF" w:rsidRPr="00763C4D" w:rsidRDefault="00037DCF" w:rsidP="00037DCF">
      <w:pPr>
        <w:tabs>
          <w:tab w:val="left" w:pos="2268"/>
        </w:tabs>
        <w:rPr>
          <w:sz w:val="20"/>
        </w:rPr>
      </w:pPr>
      <w:r w:rsidRPr="00763C4D">
        <w:rPr>
          <w:sz w:val="20"/>
        </w:rPr>
        <w:t>Andersson, Lars</w:t>
      </w:r>
      <w:r w:rsidRPr="00763C4D">
        <w:rPr>
          <w:sz w:val="20"/>
        </w:rPr>
        <w:tab/>
        <w:t>N 10</w:t>
      </w:r>
    </w:p>
    <w:p w:rsidR="00037DCF" w:rsidRPr="00763C4D" w:rsidRDefault="00037DCF" w:rsidP="00037DCF">
      <w:pPr>
        <w:tabs>
          <w:tab w:val="left" w:pos="2268"/>
        </w:tabs>
        <w:rPr>
          <w:sz w:val="20"/>
        </w:rPr>
      </w:pPr>
      <w:r w:rsidRPr="00763C4D">
        <w:rPr>
          <w:sz w:val="20"/>
        </w:rPr>
        <w:t>Andersson, Linda</w:t>
      </w:r>
      <w:r w:rsidRPr="00763C4D">
        <w:rPr>
          <w:sz w:val="20"/>
        </w:rPr>
        <w:tab/>
        <w:t>N 4</w:t>
      </w:r>
    </w:p>
    <w:p w:rsidR="00037DCF" w:rsidRDefault="00037DCF" w:rsidP="00037DCF">
      <w:pPr>
        <w:tabs>
          <w:tab w:val="left" w:pos="2268"/>
        </w:tabs>
        <w:rPr>
          <w:sz w:val="20"/>
        </w:rPr>
      </w:pPr>
      <w:r w:rsidRPr="00763C4D">
        <w:rPr>
          <w:sz w:val="20"/>
        </w:rPr>
        <w:t>Andersson, Mats</w:t>
      </w:r>
      <w:r w:rsidRPr="00763C4D">
        <w:rPr>
          <w:sz w:val="20"/>
        </w:rPr>
        <w:tab/>
        <w:t>Fi 6,</w:t>
      </w:r>
    </w:p>
    <w:p w:rsidR="00037DCF" w:rsidRPr="00763C4D" w:rsidRDefault="00037DCF" w:rsidP="00037DCF">
      <w:pPr>
        <w:tabs>
          <w:tab w:val="left" w:pos="2268"/>
        </w:tabs>
        <w:rPr>
          <w:sz w:val="20"/>
        </w:rPr>
      </w:pPr>
      <w:r>
        <w:rPr>
          <w:sz w:val="20"/>
        </w:rPr>
        <w:tab/>
      </w:r>
      <w:r w:rsidRPr="00763C4D">
        <w:rPr>
          <w:sz w:val="20"/>
        </w:rPr>
        <w:t>Fi 9</w:t>
      </w:r>
    </w:p>
    <w:p w:rsidR="00037DCF" w:rsidRPr="00763C4D" w:rsidRDefault="00037DCF" w:rsidP="00037DCF">
      <w:pPr>
        <w:tabs>
          <w:tab w:val="left" w:pos="2268"/>
        </w:tabs>
        <w:rPr>
          <w:sz w:val="20"/>
        </w:rPr>
      </w:pPr>
      <w:r w:rsidRPr="00763C4D">
        <w:rPr>
          <w:sz w:val="20"/>
        </w:rPr>
        <w:t>Andersson, Max</w:t>
      </w:r>
      <w:r w:rsidRPr="00763C4D">
        <w:rPr>
          <w:sz w:val="20"/>
        </w:rPr>
        <w:tab/>
        <w:t>Ju 27</w:t>
      </w:r>
    </w:p>
    <w:p w:rsidR="00037DCF" w:rsidRPr="00763C4D" w:rsidRDefault="00037DCF" w:rsidP="00037DCF">
      <w:pPr>
        <w:tabs>
          <w:tab w:val="left" w:pos="2268"/>
        </w:tabs>
        <w:rPr>
          <w:sz w:val="20"/>
        </w:rPr>
      </w:pPr>
      <w:r w:rsidRPr="00763C4D">
        <w:rPr>
          <w:sz w:val="20"/>
        </w:rPr>
        <w:t>Andersson, Michael</w:t>
      </w:r>
      <w:r w:rsidRPr="00763C4D">
        <w:rPr>
          <w:sz w:val="20"/>
        </w:rPr>
        <w:tab/>
        <w:t>UD 4</w:t>
      </w:r>
    </w:p>
    <w:p w:rsidR="00037DCF" w:rsidRDefault="00037DCF" w:rsidP="00037DCF">
      <w:pPr>
        <w:tabs>
          <w:tab w:val="left" w:pos="2268"/>
        </w:tabs>
        <w:rPr>
          <w:sz w:val="20"/>
        </w:rPr>
      </w:pPr>
      <w:r w:rsidRPr="00763C4D">
        <w:rPr>
          <w:sz w:val="20"/>
        </w:rPr>
        <w:t>Andersson, Mikael</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Fö 6</w:t>
      </w:r>
    </w:p>
    <w:p w:rsidR="00037DCF" w:rsidRPr="00763C4D" w:rsidRDefault="00037DCF" w:rsidP="00037DCF">
      <w:pPr>
        <w:tabs>
          <w:tab w:val="left" w:pos="2268"/>
        </w:tabs>
        <w:rPr>
          <w:sz w:val="20"/>
        </w:rPr>
      </w:pPr>
      <w:r w:rsidRPr="00763C4D">
        <w:rPr>
          <w:sz w:val="20"/>
        </w:rPr>
        <w:t>Andersson, Monica</w:t>
      </w:r>
      <w:r w:rsidRPr="00763C4D">
        <w:rPr>
          <w:sz w:val="20"/>
        </w:rPr>
        <w:tab/>
        <w:t>UD 4</w:t>
      </w:r>
    </w:p>
    <w:p w:rsidR="00037DCF" w:rsidRPr="00763C4D" w:rsidRDefault="00037DCF" w:rsidP="00037DCF">
      <w:pPr>
        <w:tabs>
          <w:tab w:val="left" w:pos="2268"/>
        </w:tabs>
        <w:rPr>
          <w:sz w:val="20"/>
        </w:rPr>
      </w:pPr>
      <w:r w:rsidRPr="00763C4D">
        <w:rPr>
          <w:sz w:val="20"/>
        </w:rPr>
        <w:t>Andersson, Nils</w:t>
      </w:r>
      <w:r w:rsidRPr="00763C4D">
        <w:rPr>
          <w:sz w:val="20"/>
        </w:rPr>
        <w:tab/>
        <w:t>U 16</w:t>
      </w:r>
    </w:p>
    <w:p w:rsidR="00037DCF" w:rsidRPr="00763C4D" w:rsidRDefault="00037DCF" w:rsidP="00037DCF">
      <w:pPr>
        <w:tabs>
          <w:tab w:val="left" w:pos="2268"/>
        </w:tabs>
        <w:rPr>
          <w:sz w:val="20"/>
        </w:rPr>
      </w:pPr>
      <w:r w:rsidRPr="00763C4D">
        <w:rPr>
          <w:sz w:val="20"/>
        </w:rPr>
        <w:t>Andersson, Nina</w:t>
      </w:r>
      <w:r w:rsidRPr="00763C4D">
        <w:rPr>
          <w:sz w:val="20"/>
        </w:rPr>
        <w:tab/>
        <w:t>S 10</w:t>
      </w:r>
    </w:p>
    <w:p w:rsidR="00037DCF" w:rsidRPr="00763C4D" w:rsidRDefault="00037DCF" w:rsidP="00037DCF">
      <w:pPr>
        <w:tabs>
          <w:tab w:val="left" w:pos="2268"/>
        </w:tabs>
        <w:rPr>
          <w:sz w:val="20"/>
        </w:rPr>
      </w:pPr>
      <w:r w:rsidRPr="00763C4D">
        <w:rPr>
          <w:sz w:val="20"/>
        </w:rPr>
        <w:t>Andersson, Olof</w:t>
      </w:r>
      <w:r w:rsidRPr="00763C4D">
        <w:rPr>
          <w:sz w:val="20"/>
        </w:rPr>
        <w:tab/>
        <w:t>N 12</w:t>
      </w:r>
    </w:p>
    <w:p w:rsidR="00037DCF" w:rsidRPr="00763C4D" w:rsidRDefault="00037DCF" w:rsidP="00037DCF">
      <w:pPr>
        <w:tabs>
          <w:tab w:val="left" w:pos="2268"/>
        </w:tabs>
        <w:rPr>
          <w:sz w:val="20"/>
        </w:rPr>
      </w:pPr>
      <w:r w:rsidRPr="00763C4D">
        <w:rPr>
          <w:sz w:val="20"/>
        </w:rPr>
        <w:t>Andersson, Per</w:t>
      </w:r>
      <w:r w:rsidRPr="00763C4D">
        <w:rPr>
          <w:sz w:val="20"/>
        </w:rPr>
        <w:tab/>
        <w:t>Ju 22</w:t>
      </w:r>
    </w:p>
    <w:p w:rsidR="00037DCF" w:rsidRPr="00763C4D" w:rsidRDefault="00037DCF" w:rsidP="00037DCF">
      <w:pPr>
        <w:tabs>
          <w:tab w:val="left" w:pos="2268"/>
        </w:tabs>
        <w:rPr>
          <w:sz w:val="20"/>
        </w:rPr>
      </w:pPr>
      <w:r w:rsidRPr="00763C4D">
        <w:rPr>
          <w:sz w:val="20"/>
        </w:rPr>
        <w:t>Andersson, Peter</w:t>
      </w:r>
      <w:r w:rsidRPr="00763C4D">
        <w:rPr>
          <w:sz w:val="20"/>
        </w:rPr>
        <w:tab/>
        <w:t>M 2</w:t>
      </w:r>
    </w:p>
    <w:p w:rsidR="00037DCF" w:rsidRDefault="00037DCF" w:rsidP="00037DCF">
      <w:pPr>
        <w:tabs>
          <w:tab w:val="left" w:pos="2268"/>
        </w:tabs>
        <w:rPr>
          <w:sz w:val="20"/>
        </w:rPr>
      </w:pPr>
      <w:r w:rsidRPr="00763C4D">
        <w:rPr>
          <w:sz w:val="20"/>
        </w:rPr>
        <w:t>Andersson, Phia</w:t>
      </w:r>
      <w:r w:rsidRPr="00763C4D">
        <w:rPr>
          <w:sz w:val="20"/>
        </w:rPr>
        <w:tab/>
        <w:t>Ju 2,</w:t>
      </w:r>
    </w:p>
    <w:p w:rsidR="00037DCF" w:rsidRPr="00763C4D" w:rsidRDefault="00037DCF" w:rsidP="00037DCF">
      <w:pPr>
        <w:tabs>
          <w:tab w:val="left" w:pos="2268"/>
        </w:tabs>
        <w:rPr>
          <w:sz w:val="20"/>
        </w:rPr>
      </w:pPr>
      <w:r>
        <w:rPr>
          <w:sz w:val="20"/>
        </w:rPr>
        <w:tab/>
      </w:r>
      <w:r w:rsidRPr="00763C4D">
        <w:rPr>
          <w:sz w:val="20"/>
        </w:rPr>
        <w:t>Ju 25</w:t>
      </w:r>
    </w:p>
    <w:p w:rsidR="00037DCF" w:rsidRDefault="00037DCF" w:rsidP="00037DCF">
      <w:pPr>
        <w:tabs>
          <w:tab w:val="left" w:pos="2268"/>
        </w:tabs>
        <w:rPr>
          <w:sz w:val="20"/>
        </w:rPr>
      </w:pPr>
      <w:r w:rsidRPr="00763C4D">
        <w:rPr>
          <w:sz w:val="20"/>
        </w:rPr>
        <w:t>Andersson, Pia</w:t>
      </w:r>
      <w:r w:rsidRPr="00763C4D">
        <w:rPr>
          <w:sz w:val="20"/>
        </w:rPr>
        <w:tab/>
        <w:t>Ju 41</w:t>
      </w:r>
      <w:r w:rsidR="00911E31">
        <w:rPr>
          <w:sz w:val="20"/>
        </w:rPr>
        <w:br w:type="column"/>
      </w:r>
      <w:r w:rsidRPr="00763C4D">
        <w:rPr>
          <w:sz w:val="20"/>
        </w:rPr>
        <w:lastRenderedPageBreak/>
        <w:t>Andersson, Roland</w:t>
      </w:r>
      <w:r w:rsidRPr="00763C4D">
        <w:rPr>
          <w:sz w:val="20"/>
        </w:rPr>
        <w:tab/>
        <w:t>Ju 13,</w:t>
      </w:r>
    </w:p>
    <w:p w:rsidR="00037DCF" w:rsidRPr="00763C4D" w:rsidRDefault="00037DCF" w:rsidP="00037DCF">
      <w:pPr>
        <w:tabs>
          <w:tab w:val="left" w:pos="2268"/>
        </w:tabs>
        <w:rPr>
          <w:sz w:val="20"/>
        </w:rPr>
      </w:pPr>
      <w:r>
        <w:rPr>
          <w:sz w:val="20"/>
        </w:rPr>
        <w:tab/>
      </w:r>
      <w:r w:rsidRPr="00763C4D">
        <w:rPr>
          <w:sz w:val="20"/>
        </w:rPr>
        <w:t>Ju 40</w:t>
      </w:r>
    </w:p>
    <w:p w:rsidR="00037DCF" w:rsidRPr="00763C4D" w:rsidRDefault="00037DCF" w:rsidP="00037DCF">
      <w:pPr>
        <w:tabs>
          <w:tab w:val="left" w:pos="2268"/>
        </w:tabs>
        <w:rPr>
          <w:sz w:val="20"/>
        </w:rPr>
      </w:pPr>
      <w:r w:rsidRPr="00763C4D">
        <w:rPr>
          <w:sz w:val="20"/>
        </w:rPr>
        <w:t>Andersson, Rune</w:t>
      </w:r>
      <w:r w:rsidRPr="00763C4D">
        <w:rPr>
          <w:sz w:val="20"/>
        </w:rPr>
        <w:tab/>
        <w:t>Fi 6</w:t>
      </w:r>
    </w:p>
    <w:p w:rsidR="00037DCF" w:rsidRPr="00763C4D" w:rsidRDefault="00037DCF" w:rsidP="00037DCF">
      <w:pPr>
        <w:tabs>
          <w:tab w:val="left" w:pos="2268"/>
        </w:tabs>
        <w:rPr>
          <w:sz w:val="20"/>
        </w:rPr>
      </w:pPr>
      <w:r w:rsidRPr="00763C4D">
        <w:rPr>
          <w:sz w:val="20"/>
        </w:rPr>
        <w:t>Andersson, Siv</w:t>
      </w:r>
      <w:r w:rsidRPr="00763C4D">
        <w:rPr>
          <w:sz w:val="20"/>
        </w:rPr>
        <w:tab/>
        <w:t>U 2</w:t>
      </w:r>
    </w:p>
    <w:p w:rsidR="00037DCF" w:rsidRPr="00763C4D" w:rsidRDefault="00037DCF" w:rsidP="00037DCF">
      <w:pPr>
        <w:tabs>
          <w:tab w:val="left" w:pos="2268"/>
        </w:tabs>
        <w:rPr>
          <w:sz w:val="20"/>
        </w:rPr>
      </w:pPr>
      <w:r w:rsidRPr="00763C4D">
        <w:rPr>
          <w:sz w:val="20"/>
        </w:rPr>
        <w:t>Andersson, Stefan</w:t>
      </w:r>
      <w:r w:rsidRPr="00763C4D">
        <w:rPr>
          <w:sz w:val="20"/>
        </w:rPr>
        <w:tab/>
        <w:t>N 18</w:t>
      </w:r>
    </w:p>
    <w:p w:rsidR="00037DCF" w:rsidRDefault="00037DCF" w:rsidP="00037DCF">
      <w:pPr>
        <w:tabs>
          <w:tab w:val="left" w:pos="2268"/>
        </w:tabs>
        <w:rPr>
          <w:sz w:val="20"/>
        </w:rPr>
      </w:pPr>
      <w:r w:rsidRPr="00763C4D">
        <w:rPr>
          <w:sz w:val="20"/>
        </w:rPr>
        <w:t>Andersson, Sten</w:t>
      </w:r>
      <w:r w:rsidRPr="00763C4D">
        <w:rPr>
          <w:sz w:val="20"/>
        </w:rPr>
        <w:tab/>
        <w:t>Ju 22,</w:t>
      </w:r>
    </w:p>
    <w:p w:rsidR="00037DCF" w:rsidRPr="00763C4D" w:rsidRDefault="00037DCF" w:rsidP="00037DCF">
      <w:pPr>
        <w:tabs>
          <w:tab w:val="left" w:pos="2268"/>
        </w:tabs>
        <w:rPr>
          <w:sz w:val="20"/>
        </w:rPr>
      </w:pPr>
      <w:r>
        <w:rPr>
          <w:sz w:val="20"/>
        </w:rPr>
        <w:tab/>
      </w:r>
      <w:r w:rsidRPr="00763C4D">
        <w:rPr>
          <w:sz w:val="20"/>
        </w:rPr>
        <w:t>N 13</w:t>
      </w:r>
    </w:p>
    <w:p w:rsidR="00037DCF" w:rsidRPr="00763C4D" w:rsidRDefault="00037DCF" w:rsidP="00037DCF">
      <w:pPr>
        <w:tabs>
          <w:tab w:val="left" w:pos="2268"/>
        </w:tabs>
        <w:rPr>
          <w:sz w:val="20"/>
        </w:rPr>
      </w:pPr>
      <w:r w:rsidRPr="00763C4D">
        <w:rPr>
          <w:sz w:val="20"/>
        </w:rPr>
        <w:t>Andersson, Sture</w:t>
      </w:r>
      <w:r w:rsidRPr="00763C4D">
        <w:rPr>
          <w:sz w:val="20"/>
        </w:rPr>
        <w:tab/>
        <w:t>UD 4</w:t>
      </w:r>
    </w:p>
    <w:p w:rsidR="00037DCF" w:rsidRPr="00763C4D" w:rsidRDefault="00037DCF" w:rsidP="00037DCF">
      <w:pPr>
        <w:tabs>
          <w:tab w:val="left" w:pos="2268"/>
        </w:tabs>
        <w:ind w:left="2265" w:hanging="2265"/>
        <w:rPr>
          <w:sz w:val="20"/>
        </w:rPr>
      </w:pPr>
      <w:r w:rsidRPr="00763C4D">
        <w:rPr>
          <w:sz w:val="20"/>
        </w:rPr>
        <w:t>Andersson, Svante</w:t>
      </w:r>
      <w:r w:rsidRPr="00763C4D">
        <w:rPr>
          <w:sz w:val="20"/>
        </w:rPr>
        <w:tab/>
        <w:t>Fö 3, S 32</w:t>
      </w:r>
    </w:p>
    <w:p w:rsidR="00037DCF" w:rsidRPr="00763C4D" w:rsidRDefault="00037DCF" w:rsidP="00037DCF">
      <w:pPr>
        <w:tabs>
          <w:tab w:val="left" w:pos="2268"/>
        </w:tabs>
        <w:rPr>
          <w:sz w:val="20"/>
        </w:rPr>
      </w:pPr>
      <w:r w:rsidRPr="00763C4D">
        <w:rPr>
          <w:sz w:val="20"/>
        </w:rPr>
        <w:t>Andersson, Tom</w:t>
      </w:r>
      <w:r w:rsidRPr="00763C4D">
        <w:rPr>
          <w:sz w:val="20"/>
        </w:rPr>
        <w:tab/>
        <w:t>Fi 3</w:t>
      </w:r>
    </w:p>
    <w:p w:rsidR="00037DCF" w:rsidRPr="00763C4D" w:rsidRDefault="00037DCF" w:rsidP="00037DCF">
      <w:pPr>
        <w:tabs>
          <w:tab w:val="left" w:pos="2268"/>
        </w:tabs>
        <w:rPr>
          <w:sz w:val="20"/>
        </w:rPr>
      </w:pPr>
      <w:r w:rsidRPr="00763C4D">
        <w:rPr>
          <w:sz w:val="20"/>
        </w:rPr>
        <w:t>Andersson, Tor Leif</w:t>
      </w:r>
      <w:r w:rsidRPr="00763C4D">
        <w:rPr>
          <w:sz w:val="20"/>
        </w:rPr>
        <w:tab/>
        <w:t>M 2</w:t>
      </w:r>
    </w:p>
    <w:p w:rsidR="00037DCF" w:rsidRPr="00763C4D" w:rsidRDefault="00037DCF" w:rsidP="00037DCF">
      <w:pPr>
        <w:tabs>
          <w:tab w:val="left" w:pos="2268"/>
        </w:tabs>
        <w:rPr>
          <w:sz w:val="20"/>
        </w:rPr>
      </w:pPr>
      <w:r w:rsidRPr="00763C4D">
        <w:rPr>
          <w:sz w:val="20"/>
        </w:rPr>
        <w:t>Andersson, Ulf</w:t>
      </w:r>
      <w:r w:rsidRPr="00763C4D">
        <w:rPr>
          <w:sz w:val="20"/>
        </w:rPr>
        <w:tab/>
        <w:t>U 23</w:t>
      </w:r>
    </w:p>
    <w:p w:rsidR="00037DCF" w:rsidRPr="00763C4D" w:rsidRDefault="00037DCF" w:rsidP="00037DCF">
      <w:pPr>
        <w:tabs>
          <w:tab w:val="left" w:pos="2268"/>
        </w:tabs>
        <w:rPr>
          <w:sz w:val="20"/>
        </w:rPr>
      </w:pPr>
      <w:r w:rsidRPr="00763C4D">
        <w:rPr>
          <w:sz w:val="20"/>
        </w:rPr>
        <w:t>Andersson, Yvonne</w:t>
      </w:r>
      <w:r w:rsidRPr="00763C4D">
        <w:rPr>
          <w:sz w:val="20"/>
        </w:rPr>
        <w:tab/>
        <w:t>Ju 6</w:t>
      </w:r>
    </w:p>
    <w:p w:rsidR="00037DCF" w:rsidRDefault="00037DCF" w:rsidP="00037DCF">
      <w:pPr>
        <w:tabs>
          <w:tab w:val="left" w:pos="2268"/>
        </w:tabs>
        <w:rPr>
          <w:sz w:val="20"/>
          <w:lang w:val="en-US"/>
        </w:rPr>
      </w:pPr>
      <w:r w:rsidRPr="00763C4D">
        <w:rPr>
          <w:sz w:val="20"/>
          <w:lang w:val="en-US"/>
        </w:rPr>
        <w:t>Andnor, Berit</w:t>
      </w:r>
      <w:r w:rsidRPr="00763C4D">
        <w:rPr>
          <w:sz w:val="20"/>
          <w:lang w:val="en-US"/>
        </w:rPr>
        <w:tab/>
        <w:t xml:space="preserve">Fi 5, </w:t>
      </w:r>
    </w:p>
    <w:p w:rsidR="00037DCF" w:rsidRDefault="00037DCF" w:rsidP="00037DCF">
      <w:pPr>
        <w:tabs>
          <w:tab w:val="left" w:pos="2268"/>
        </w:tabs>
        <w:rPr>
          <w:sz w:val="20"/>
          <w:lang w:val="en-US"/>
        </w:rPr>
      </w:pPr>
      <w:r>
        <w:rPr>
          <w:sz w:val="20"/>
          <w:lang w:val="en-US"/>
        </w:rPr>
        <w:tab/>
      </w:r>
      <w:r w:rsidRPr="00763C4D">
        <w:rPr>
          <w:sz w:val="20"/>
          <w:lang w:val="en-US"/>
        </w:rPr>
        <w:t xml:space="preserve">S 1, </w:t>
      </w:r>
    </w:p>
    <w:p w:rsidR="00037DCF" w:rsidRDefault="00037DCF" w:rsidP="00037DCF">
      <w:pPr>
        <w:tabs>
          <w:tab w:val="left" w:pos="2268"/>
        </w:tabs>
        <w:rPr>
          <w:sz w:val="20"/>
          <w:lang w:val="en-US"/>
        </w:rPr>
      </w:pPr>
      <w:r>
        <w:rPr>
          <w:sz w:val="20"/>
          <w:lang w:val="en-US"/>
        </w:rPr>
        <w:tab/>
      </w:r>
      <w:r w:rsidRPr="00763C4D">
        <w:rPr>
          <w:sz w:val="20"/>
          <w:lang w:val="en-US"/>
        </w:rPr>
        <w:t xml:space="preserve">S 5, </w:t>
      </w:r>
    </w:p>
    <w:p w:rsidR="00037DCF" w:rsidRPr="00763C4D" w:rsidRDefault="00037DCF" w:rsidP="00037DCF">
      <w:pPr>
        <w:tabs>
          <w:tab w:val="left" w:pos="2268"/>
        </w:tabs>
        <w:rPr>
          <w:sz w:val="20"/>
          <w:lang w:val="en-US"/>
        </w:rPr>
      </w:pPr>
      <w:r>
        <w:rPr>
          <w:sz w:val="20"/>
          <w:lang w:val="en-US"/>
        </w:rPr>
        <w:tab/>
      </w:r>
      <w:r w:rsidRPr="00763C4D">
        <w:rPr>
          <w:sz w:val="20"/>
          <w:lang w:val="en-US"/>
        </w:rPr>
        <w:t>S 2</w:t>
      </w:r>
    </w:p>
    <w:p w:rsidR="00037DCF" w:rsidRPr="00843675" w:rsidRDefault="00037DCF" w:rsidP="00037DCF">
      <w:pPr>
        <w:tabs>
          <w:tab w:val="left" w:pos="2268"/>
        </w:tabs>
        <w:rPr>
          <w:sz w:val="20"/>
          <w:lang w:val="en-US"/>
        </w:rPr>
      </w:pPr>
      <w:r w:rsidRPr="00843675">
        <w:rPr>
          <w:sz w:val="20"/>
          <w:lang w:val="en-US"/>
        </w:rPr>
        <w:t>André, Hanna</w:t>
      </w:r>
      <w:r w:rsidRPr="00843675">
        <w:rPr>
          <w:sz w:val="20"/>
          <w:lang w:val="en-US"/>
        </w:rPr>
        <w:tab/>
        <w:t>S 16</w:t>
      </w:r>
    </w:p>
    <w:p w:rsidR="00037DCF" w:rsidRPr="00843675" w:rsidRDefault="00037DCF" w:rsidP="00037DCF">
      <w:pPr>
        <w:tabs>
          <w:tab w:val="left" w:pos="2268"/>
        </w:tabs>
        <w:rPr>
          <w:sz w:val="20"/>
          <w:lang w:val="en-US"/>
        </w:rPr>
      </w:pPr>
      <w:r w:rsidRPr="00843675">
        <w:rPr>
          <w:sz w:val="20"/>
          <w:lang w:val="en-US"/>
        </w:rPr>
        <w:t>André, Helena</w:t>
      </w:r>
      <w:r w:rsidRPr="00843675">
        <w:rPr>
          <w:sz w:val="20"/>
          <w:lang w:val="en-US"/>
        </w:rPr>
        <w:tab/>
        <w:t>M 9</w:t>
      </w:r>
    </w:p>
    <w:p w:rsidR="00037DCF" w:rsidRPr="00843675" w:rsidRDefault="00037DCF" w:rsidP="00037DCF">
      <w:pPr>
        <w:tabs>
          <w:tab w:val="left" w:pos="2268"/>
        </w:tabs>
        <w:rPr>
          <w:sz w:val="20"/>
          <w:lang w:val="en-US"/>
        </w:rPr>
      </w:pPr>
      <w:r w:rsidRPr="00843675">
        <w:rPr>
          <w:sz w:val="20"/>
          <w:lang w:val="en-US"/>
        </w:rPr>
        <w:t>Andreasson, Kristin</w:t>
      </w:r>
      <w:r w:rsidRPr="00843675">
        <w:rPr>
          <w:sz w:val="20"/>
          <w:lang w:val="en-US"/>
        </w:rPr>
        <w:tab/>
        <w:t>M 9</w:t>
      </w:r>
    </w:p>
    <w:p w:rsidR="00037DCF" w:rsidRPr="00763C4D" w:rsidRDefault="00037DCF" w:rsidP="00037DCF">
      <w:pPr>
        <w:tabs>
          <w:tab w:val="left" w:pos="2268"/>
        </w:tabs>
        <w:rPr>
          <w:sz w:val="20"/>
          <w:lang w:val="en-US"/>
        </w:rPr>
      </w:pPr>
      <w:r w:rsidRPr="00763C4D">
        <w:rPr>
          <w:sz w:val="20"/>
          <w:lang w:val="en-US"/>
        </w:rPr>
        <w:t>Andréasson, Lage</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t>Andreasson, Lennart</w:t>
      </w:r>
      <w:r w:rsidRPr="00763C4D">
        <w:rPr>
          <w:sz w:val="20"/>
          <w:lang w:val="en-US"/>
        </w:rPr>
        <w:tab/>
        <w:t>S 5</w:t>
      </w:r>
    </w:p>
    <w:p w:rsidR="00037DCF" w:rsidRPr="00843675" w:rsidRDefault="00037DCF" w:rsidP="00037DCF">
      <w:pPr>
        <w:tabs>
          <w:tab w:val="left" w:pos="2268"/>
        </w:tabs>
        <w:rPr>
          <w:sz w:val="20"/>
          <w:lang w:val="en-US"/>
        </w:rPr>
      </w:pPr>
      <w:r w:rsidRPr="00843675">
        <w:rPr>
          <w:sz w:val="20"/>
          <w:lang w:val="en-US"/>
        </w:rPr>
        <w:t>Andreasson, Martin</w:t>
      </w:r>
      <w:r w:rsidRPr="00843675">
        <w:rPr>
          <w:sz w:val="20"/>
          <w:lang w:val="en-US"/>
        </w:rPr>
        <w:tab/>
        <w:t>Ju 6</w:t>
      </w:r>
    </w:p>
    <w:p w:rsidR="00037DCF" w:rsidRPr="00763C4D" w:rsidRDefault="00037DCF" w:rsidP="00037DCF">
      <w:pPr>
        <w:tabs>
          <w:tab w:val="left" w:pos="2268"/>
        </w:tabs>
        <w:rPr>
          <w:sz w:val="20"/>
        </w:rPr>
      </w:pPr>
      <w:r w:rsidRPr="00763C4D">
        <w:rPr>
          <w:sz w:val="20"/>
        </w:rPr>
        <w:t>Andreen, Jeanna</w:t>
      </w:r>
      <w:r w:rsidRPr="00763C4D">
        <w:rPr>
          <w:sz w:val="20"/>
        </w:rPr>
        <w:tab/>
        <w:t>U 12</w:t>
      </w:r>
    </w:p>
    <w:p w:rsidR="00037DCF" w:rsidRPr="00763C4D" w:rsidRDefault="00037DCF" w:rsidP="00037DCF">
      <w:pPr>
        <w:tabs>
          <w:tab w:val="left" w:pos="2268"/>
        </w:tabs>
        <w:rPr>
          <w:sz w:val="20"/>
        </w:rPr>
      </w:pPr>
      <w:r w:rsidRPr="00763C4D">
        <w:rPr>
          <w:sz w:val="20"/>
        </w:rPr>
        <w:t>Andrén, Henrik</w:t>
      </w:r>
      <w:r w:rsidRPr="00763C4D">
        <w:rPr>
          <w:sz w:val="20"/>
        </w:rPr>
        <w:tab/>
        <w:t>M 3</w:t>
      </w:r>
    </w:p>
    <w:p w:rsidR="00037DCF" w:rsidRPr="00763C4D" w:rsidRDefault="00037DCF" w:rsidP="00037DCF">
      <w:pPr>
        <w:tabs>
          <w:tab w:val="left" w:pos="2268"/>
        </w:tabs>
        <w:rPr>
          <w:sz w:val="20"/>
        </w:rPr>
      </w:pPr>
      <w:r w:rsidRPr="00763C4D">
        <w:rPr>
          <w:sz w:val="20"/>
        </w:rPr>
        <w:t>Andrén, Robert</w:t>
      </w:r>
      <w:r w:rsidRPr="00763C4D">
        <w:rPr>
          <w:sz w:val="20"/>
        </w:rPr>
        <w:tab/>
        <w:t>M 4</w:t>
      </w:r>
    </w:p>
    <w:p w:rsidR="00037DCF" w:rsidRPr="00763C4D" w:rsidRDefault="00037DCF" w:rsidP="00037DCF">
      <w:pPr>
        <w:tabs>
          <w:tab w:val="left" w:pos="2268"/>
        </w:tabs>
        <w:rPr>
          <w:sz w:val="20"/>
        </w:rPr>
      </w:pPr>
      <w:r w:rsidRPr="00763C4D">
        <w:rPr>
          <w:sz w:val="20"/>
        </w:rPr>
        <w:t>Anefur, Michael</w:t>
      </w:r>
      <w:r w:rsidRPr="00763C4D">
        <w:rPr>
          <w:sz w:val="20"/>
        </w:rPr>
        <w:tab/>
        <w:t>S 29</w:t>
      </w:r>
    </w:p>
    <w:p w:rsidR="00037DCF" w:rsidRPr="00763C4D" w:rsidRDefault="00037DCF" w:rsidP="00037DCF">
      <w:pPr>
        <w:tabs>
          <w:tab w:val="left" w:pos="2268"/>
        </w:tabs>
        <w:rPr>
          <w:sz w:val="20"/>
        </w:rPr>
      </w:pPr>
      <w:r w:rsidRPr="00763C4D">
        <w:rPr>
          <w:sz w:val="20"/>
        </w:rPr>
        <w:t>Anjou, Mattias</w:t>
      </w:r>
      <w:r w:rsidRPr="00763C4D">
        <w:rPr>
          <w:sz w:val="20"/>
        </w:rPr>
        <w:tab/>
        <w:t>Fi 25</w:t>
      </w:r>
    </w:p>
    <w:p w:rsidR="00037DCF" w:rsidRPr="00763C4D" w:rsidRDefault="00037DCF" w:rsidP="00037DCF">
      <w:pPr>
        <w:tabs>
          <w:tab w:val="left" w:pos="2268"/>
        </w:tabs>
        <w:rPr>
          <w:sz w:val="20"/>
        </w:rPr>
      </w:pPr>
      <w:r w:rsidRPr="00763C4D">
        <w:rPr>
          <w:sz w:val="20"/>
        </w:rPr>
        <w:t>Ankarberg, Acko</w:t>
      </w:r>
      <w:r w:rsidRPr="00763C4D">
        <w:rPr>
          <w:sz w:val="20"/>
        </w:rPr>
        <w:tab/>
        <w:t>M 1</w:t>
      </w:r>
    </w:p>
    <w:p w:rsidR="00037DCF" w:rsidRPr="00763C4D" w:rsidRDefault="00037DCF" w:rsidP="00037DCF">
      <w:pPr>
        <w:tabs>
          <w:tab w:val="left" w:pos="2268"/>
        </w:tabs>
        <w:rPr>
          <w:sz w:val="20"/>
        </w:rPr>
      </w:pPr>
      <w:r w:rsidRPr="00763C4D">
        <w:rPr>
          <w:sz w:val="20"/>
        </w:rPr>
        <w:t>Annemalm, Christine</w:t>
      </w:r>
      <w:r w:rsidRPr="00763C4D">
        <w:rPr>
          <w:sz w:val="20"/>
        </w:rPr>
        <w:tab/>
        <w:t>Ju 11</w:t>
      </w:r>
    </w:p>
    <w:p w:rsidR="00037DCF" w:rsidRDefault="00037DCF" w:rsidP="00037DCF">
      <w:pPr>
        <w:tabs>
          <w:tab w:val="left" w:pos="2268"/>
        </w:tabs>
        <w:rPr>
          <w:sz w:val="20"/>
        </w:rPr>
      </w:pPr>
      <w:r w:rsidRPr="00763C4D">
        <w:rPr>
          <w:sz w:val="20"/>
        </w:rPr>
        <w:t>Annerberg, Rolf</w:t>
      </w:r>
      <w:r w:rsidRPr="00763C4D">
        <w:rPr>
          <w:sz w:val="20"/>
        </w:rPr>
        <w:tab/>
        <w:t>M 1,</w:t>
      </w:r>
    </w:p>
    <w:p w:rsidR="00037DCF" w:rsidRPr="00C23D56" w:rsidRDefault="00037DCF" w:rsidP="00037DCF">
      <w:pPr>
        <w:tabs>
          <w:tab w:val="left" w:pos="2268"/>
        </w:tabs>
        <w:rPr>
          <w:sz w:val="20"/>
          <w:lang w:val="es-ES"/>
        </w:rPr>
      </w:pPr>
      <w:r>
        <w:rPr>
          <w:sz w:val="20"/>
        </w:rPr>
        <w:tab/>
      </w:r>
      <w:r w:rsidRPr="00C23D56">
        <w:rPr>
          <w:sz w:val="20"/>
          <w:lang w:val="es-ES"/>
        </w:rPr>
        <w:t>M 4</w:t>
      </w:r>
    </w:p>
    <w:p w:rsidR="00037DCF" w:rsidRPr="00763C4D" w:rsidRDefault="00037DCF" w:rsidP="00037DCF">
      <w:pPr>
        <w:tabs>
          <w:tab w:val="left" w:pos="2268"/>
        </w:tabs>
        <w:ind w:left="2265" w:hanging="2265"/>
        <w:rPr>
          <w:sz w:val="20"/>
          <w:lang w:val="es-ES"/>
        </w:rPr>
      </w:pPr>
      <w:r w:rsidRPr="00763C4D">
        <w:rPr>
          <w:sz w:val="20"/>
          <w:lang w:val="es-ES"/>
        </w:rPr>
        <w:t>Antonsson, Maria</w:t>
      </w:r>
      <w:r w:rsidRPr="00763C4D">
        <w:rPr>
          <w:sz w:val="20"/>
          <w:lang w:val="es-ES"/>
        </w:rPr>
        <w:tab/>
        <w:t>U 17, U 23</w:t>
      </w:r>
    </w:p>
    <w:p w:rsidR="00037DCF" w:rsidRPr="00843675" w:rsidRDefault="00037DCF" w:rsidP="00037DCF">
      <w:pPr>
        <w:tabs>
          <w:tab w:val="left" w:pos="2268"/>
        </w:tabs>
        <w:rPr>
          <w:sz w:val="20"/>
        </w:rPr>
      </w:pPr>
      <w:r w:rsidRPr="00843675">
        <w:rPr>
          <w:sz w:val="20"/>
        </w:rPr>
        <w:t>Anvin, Maria</w:t>
      </w:r>
      <w:r w:rsidRPr="00843675">
        <w:rPr>
          <w:sz w:val="20"/>
        </w:rPr>
        <w:tab/>
        <w:t>Ju 37</w:t>
      </w:r>
    </w:p>
    <w:p w:rsidR="00037DCF" w:rsidRPr="00763C4D" w:rsidRDefault="00037DCF" w:rsidP="00037DCF">
      <w:pPr>
        <w:tabs>
          <w:tab w:val="left" w:pos="2268"/>
        </w:tabs>
        <w:rPr>
          <w:sz w:val="20"/>
        </w:rPr>
      </w:pPr>
      <w:r w:rsidRPr="00763C4D">
        <w:rPr>
          <w:sz w:val="20"/>
        </w:rPr>
        <w:t>Anvret, Maria</w:t>
      </w:r>
      <w:r w:rsidRPr="00763C4D">
        <w:rPr>
          <w:sz w:val="20"/>
        </w:rPr>
        <w:tab/>
        <w:t>U 2</w:t>
      </w:r>
    </w:p>
    <w:p w:rsidR="00037DCF" w:rsidRPr="00763C4D" w:rsidRDefault="00037DCF" w:rsidP="00037DCF">
      <w:pPr>
        <w:tabs>
          <w:tab w:val="left" w:pos="2268"/>
        </w:tabs>
        <w:rPr>
          <w:sz w:val="20"/>
        </w:rPr>
      </w:pPr>
      <w:r w:rsidRPr="00763C4D">
        <w:rPr>
          <w:sz w:val="20"/>
        </w:rPr>
        <w:t>Appelberg, Johan</w:t>
      </w:r>
      <w:r w:rsidRPr="00763C4D">
        <w:rPr>
          <w:sz w:val="20"/>
        </w:rPr>
        <w:tab/>
        <w:t>S 30</w:t>
      </w:r>
    </w:p>
    <w:p w:rsidR="00037DCF" w:rsidRPr="00763C4D" w:rsidRDefault="00037DCF" w:rsidP="00037DCF">
      <w:pPr>
        <w:tabs>
          <w:tab w:val="left" w:pos="2268"/>
        </w:tabs>
        <w:rPr>
          <w:sz w:val="20"/>
        </w:rPr>
      </w:pPr>
      <w:r w:rsidRPr="00763C4D">
        <w:rPr>
          <w:sz w:val="20"/>
        </w:rPr>
        <w:t>Appelberg, Margareta</w:t>
      </w:r>
      <w:r w:rsidRPr="00763C4D">
        <w:rPr>
          <w:sz w:val="20"/>
        </w:rPr>
        <w:tab/>
        <w:t>N 7</w:t>
      </w:r>
    </w:p>
    <w:p w:rsidR="00037DCF" w:rsidRPr="00763C4D" w:rsidRDefault="00037DCF" w:rsidP="00037DCF">
      <w:pPr>
        <w:tabs>
          <w:tab w:val="left" w:pos="2268"/>
        </w:tabs>
        <w:rPr>
          <w:sz w:val="20"/>
        </w:rPr>
      </w:pPr>
      <w:r w:rsidRPr="00763C4D">
        <w:rPr>
          <w:sz w:val="20"/>
        </w:rPr>
        <w:t>Ardesjö Lundén, Karolina</w:t>
      </w:r>
      <w:r w:rsidRPr="00763C4D">
        <w:rPr>
          <w:sz w:val="20"/>
        </w:rPr>
        <w:tab/>
        <w:t>M 9</w:t>
      </w:r>
    </w:p>
    <w:p w:rsidR="00037DCF" w:rsidRPr="00763C4D" w:rsidRDefault="00037DCF" w:rsidP="00037DCF">
      <w:pPr>
        <w:tabs>
          <w:tab w:val="left" w:pos="2268"/>
        </w:tabs>
        <w:rPr>
          <w:sz w:val="20"/>
        </w:rPr>
      </w:pPr>
      <w:r w:rsidRPr="00763C4D">
        <w:rPr>
          <w:sz w:val="20"/>
        </w:rPr>
        <w:t>Ardin, Mattias</w:t>
      </w:r>
      <w:r w:rsidRPr="00763C4D">
        <w:rPr>
          <w:sz w:val="20"/>
        </w:rPr>
        <w:tab/>
        <w:t>Fö 9</w:t>
      </w:r>
    </w:p>
    <w:p w:rsidR="00037DCF" w:rsidRPr="00763C4D" w:rsidRDefault="00037DCF" w:rsidP="00037DCF">
      <w:pPr>
        <w:tabs>
          <w:tab w:val="left" w:pos="2268"/>
        </w:tabs>
        <w:rPr>
          <w:sz w:val="20"/>
        </w:rPr>
      </w:pPr>
      <w:r w:rsidRPr="00763C4D">
        <w:rPr>
          <w:sz w:val="20"/>
        </w:rPr>
        <w:t>Arefäll, Eva-Lena</w:t>
      </w:r>
      <w:r w:rsidRPr="00763C4D">
        <w:rPr>
          <w:sz w:val="20"/>
        </w:rPr>
        <w:tab/>
        <w:t>U 16</w:t>
      </w:r>
    </w:p>
    <w:p w:rsidR="00037DCF" w:rsidRDefault="00037DCF" w:rsidP="00037DCF">
      <w:pPr>
        <w:tabs>
          <w:tab w:val="left" w:pos="2268"/>
        </w:tabs>
        <w:rPr>
          <w:sz w:val="20"/>
        </w:rPr>
      </w:pPr>
      <w:r w:rsidRPr="00763C4D">
        <w:rPr>
          <w:sz w:val="20"/>
        </w:rPr>
        <w:t>Arell, Lars</w:t>
      </w:r>
      <w:r w:rsidRPr="00763C4D">
        <w:rPr>
          <w:sz w:val="20"/>
        </w:rPr>
        <w:tab/>
        <w:t xml:space="preserve">Ju 37, </w:t>
      </w:r>
    </w:p>
    <w:p w:rsidR="00037DCF" w:rsidRPr="00763C4D" w:rsidRDefault="00037DCF" w:rsidP="00037DCF">
      <w:pPr>
        <w:tabs>
          <w:tab w:val="left" w:pos="2268"/>
        </w:tabs>
        <w:rPr>
          <w:sz w:val="20"/>
        </w:rPr>
      </w:pPr>
      <w:r>
        <w:rPr>
          <w:sz w:val="20"/>
        </w:rPr>
        <w:tab/>
      </w:r>
      <w:r w:rsidRPr="00763C4D">
        <w:rPr>
          <w:sz w:val="20"/>
        </w:rPr>
        <w:t>S 24</w:t>
      </w:r>
    </w:p>
    <w:p w:rsidR="00037DCF" w:rsidRPr="00763C4D" w:rsidRDefault="00037DCF" w:rsidP="00037DCF">
      <w:pPr>
        <w:tabs>
          <w:tab w:val="left" w:pos="2268"/>
        </w:tabs>
        <w:rPr>
          <w:sz w:val="20"/>
        </w:rPr>
      </w:pPr>
      <w:r w:rsidRPr="00763C4D">
        <w:rPr>
          <w:sz w:val="20"/>
        </w:rPr>
        <w:t>Arffman, Åsa</w:t>
      </w:r>
      <w:r w:rsidRPr="00763C4D">
        <w:rPr>
          <w:sz w:val="20"/>
        </w:rPr>
        <w:tab/>
        <w:t>Ju 13</w:t>
      </w:r>
    </w:p>
    <w:p w:rsidR="00037DCF" w:rsidRPr="00763C4D" w:rsidRDefault="00037DCF" w:rsidP="00037DCF">
      <w:pPr>
        <w:tabs>
          <w:tab w:val="left" w:pos="2268"/>
        </w:tabs>
        <w:rPr>
          <w:sz w:val="20"/>
        </w:rPr>
      </w:pPr>
      <w:r w:rsidRPr="00763C4D">
        <w:rPr>
          <w:sz w:val="20"/>
        </w:rPr>
        <w:t>Arheimer, Berit</w:t>
      </w:r>
      <w:r w:rsidRPr="00763C4D">
        <w:rPr>
          <w:sz w:val="20"/>
        </w:rPr>
        <w:tab/>
        <w:t>M 2</w:t>
      </w:r>
    </w:p>
    <w:p w:rsidR="00037DCF" w:rsidRDefault="00037DCF" w:rsidP="00D71424">
      <w:pPr>
        <w:tabs>
          <w:tab w:val="left" w:pos="2127"/>
        </w:tabs>
        <w:rPr>
          <w:sz w:val="20"/>
        </w:rPr>
      </w:pPr>
      <w:r w:rsidRPr="00763C4D">
        <w:rPr>
          <w:sz w:val="20"/>
        </w:rPr>
        <w:t>Arkensten, Sofia</w:t>
      </w:r>
      <w:r w:rsidRPr="00763C4D">
        <w:rPr>
          <w:sz w:val="20"/>
        </w:rPr>
        <w:tab/>
        <w:t>Fö 2</w:t>
      </w:r>
      <w:r w:rsidR="00911E31">
        <w:rPr>
          <w:sz w:val="20"/>
        </w:rPr>
        <w:br w:type="column"/>
      </w:r>
      <w:r w:rsidR="00911E31">
        <w:rPr>
          <w:sz w:val="20"/>
        </w:rPr>
        <w:lastRenderedPageBreak/>
        <w:t>Arnbom, Tom</w:t>
      </w:r>
      <w:r w:rsidR="00911E31">
        <w:rPr>
          <w:sz w:val="20"/>
        </w:rPr>
        <w:tab/>
      </w:r>
      <w:r w:rsidRPr="00763C4D">
        <w:rPr>
          <w:sz w:val="20"/>
        </w:rPr>
        <w:t>M 1,</w:t>
      </w:r>
    </w:p>
    <w:p w:rsidR="00037DCF" w:rsidRPr="00843675" w:rsidRDefault="00037DCF" w:rsidP="00037DCF">
      <w:pPr>
        <w:tabs>
          <w:tab w:val="left" w:pos="2127"/>
        </w:tabs>
        <w:rPr>
          <w:sz w:val="20"/>
          <w:lang w:val="en-US"/>
        </w:rPr>
      </w:pPr>
      <w:r>
        <w:rPr>
          <w:sz w:val="20"/>
        </w:rPr>
        <w:tab/>
      </w:r>
      <w:r w:rsidRPr="00843675">
        <w:rPr>
          <w:sz w:val="20"/>
          <w:lang w:val="en-US"/>
        </w:rPr>
        <w:t>M 3</w:t>
      </w:r>
    </w:p>
    <w:p w:rsidR="00037DCF" w:rsidRPr="00763C4D" w:rsidRDefault="00037DCF" w:rsidP="00037DCF">
      <w:pPr>
        <w:tabs>
          <w:tab w:val="left" w:pos="2127"/>
        </w:tabs>
        <w:rPr>
          <w:sz w:val="20"/>
          <w:lang w:val="en-US"/>
        </w:rPr>
      </w:pPr>
      <w:r w:rsidRPr="00763C4D">
        <w:rPr>
          <w:sz w:val="20"/>
          <w:lang w:val="en-US"/>
        </w:rPr>
        <w:t>Arnek, Magnus</w:t>
      </w:r>
      <w:r w:rsidRPr="00763C4D">
        <w:rPr>
          <w:sz w:val="20"/>
          <w:lang w:val="en-US"/>
        </w:rPr>
        <w:tab/>
        <w:t>S 14</w:t>
      </w:r>
    </w:p>
    <w:p w:rsidR="00037DCF" w:rsidRPr="006A661E" w:rsidRDefault="00037DCF" w:rsidP="00037DCF">
      <w:pPr>
        <w:tabs>
          <w:tab w:val="left" w:pos="2127"/>
        </w:tabs>
        <w:rPr>
          <w:sz w:val="20"/>
          <w:lang w:val="en-US"/>
        </w:rPr>
      </w:pPr>
      <w:r w:rsidRPr="006A661E">
        <w:rPr>
          <w:sz w:val="20"/>
          <w:lang w:val="en-US"/>
        </w:rPr>
        <w:t>Arnell, Maria</w:t>
      </w:r>
      <w:r w:rsidRPr="006A661E">
        <w:rPr>
          <w:sz w:val="20"/>
          <w:lang w:val="en-US"/>
        </w:rPr>
        <w:tab/>
        <w:t>S 27</w:t>
      </w:r>
    </w:p>
    <w:p w:rsidR="00037DCF" w:rsidRDefault="00037DCF" w:rsidP="00037DCF">
      <w:pPr>
        <w:tabs>
          <w:tab w:val="left" w:pos="2127"/>
        </w:tabs>
        <w:rPr>
          <w:sz w:val="20"/>
        </w:rPr>
      </w:pPr>
      <w:r w:rsidRPr="00763C4D">
        <w:rPr>
          <w:sz w:val="20"/>
        </w:rPr>
        <w:t>Aronsson, Håkan</w:t>
      </w:r>
      <w:r w:rsidRPr="00763C4D">
        <w:rPr>
          <w:sz w:val="20"/>
        </w:rPr>
        <w:tab/>
        <w:t xml:space="preserve">Ju 4, </w:t>
      </w:r>
    </w:p>
    <w:p w:rsidR="00037DCF" w:rsidRPr="00763C4D" w:rsidRDefault="00037DCF" w:rsidP="00037DCF">
      <w:pPr>
        <w:tabs>
          <w:tab w:val="left" w:pos="2127"/>
        </w:tabs>
        <w:rPr>
          <w:sz w:val="20"/>
        </w:rPr>
      </w:pPr>
      <w:r>
        <w:rPr>
          <w:sz w:val="20"/>
        </w:rPr>
        <w:tab/>
      </w:r>
      <w:r w:rsidRPr="00763C4D">
        <w:rPr>
          <w:sz w:val="20"/>
        </w:rPr>
        <w:t>S 36</w:t>
      </w:r>
    </w:p>
    <w:p w:rsidR="00037DCF" w:rsidRPr="00763C4D" w:rsidRDefault="00037DCF" w:rsidP="00037DCF">
      <w:pPr>
        <w:tabs>
          <w:tab w:val="left" w:pos="2127"/>
        </w:tabs>
        <w:rPr>
          <w:sz w:val="20"/>
        </w:rPr>
      </w:pPr>
      <w:r w:rsidRPr="00763C4D">
        <w:rPr>
          <w:sz w:val="20"/>
        </w:rPr>
        <w:t>Aronsson, Mathias</w:t>
      </w:r>
      <w:r w:rsidRPr="00763C4D">
        <w:rPr>
          <w:sz w:val="20"/>
        </w:rPr>
        <w:tab/>
        <w:t>Ju 37</w:t>
      </w:r>
    </w:p>
    <w:p w:rsidR="00037DCF" w:rsidRPr="00763C4D" w:rsidRDefault="00037DCF" w:rsidP="00037DCF">
      <w:pPr>
        <w:tabs>
          <w:tab w:val="left" w:pos="2127"/>
        </w:tabs>
        <w:rPr>
          <w:sz w:val="20"/>
        </w:rPr>
      </w:pPr>
      <w:r w:rsidRPr="00763C4D">
        <w:rPr>
          <w:sz w:val="20"/>
        </w:rPr>
        <w:t>Aronsson, Thomas</w:t>
      </w:r>
      <w:r w:rsidRPr="00763C4D">
        <w:rPr>
          <w:sz w:val="20"/>
        </w:rPr>
        <w:tab/>
        <w:t>Fi 1</w:t>
      </w:r>
    </w:p>
    <w:p w:rsidR="00037DCF" w:rsidRPr="00763C4D" w:rsidRDefault="00037DCF" w:rsidP="00037DCF">
      <w:pPr>
        <w:tabs>
          <w:tab w:val="left" w:pos="2127"/>
        </w:tabs>
        <w:rPr>
          <w:sz w:val="20"/>
        </w:rPr>
      </w:pPr>
      <w:r w:rsidRPr="00763C4D">
        <w:rPr>
          <w:sz w:val="20"/>
        </w:rPr>
        <w:t>Arrhenius, Erik</w:t>
      </w:r>
      <w:r w:rsidRPr="00763C4D">
        <w:rPr>
          <w:sz w:val="20"/>
        </w:rPr>
        <w:tab/>
        <w:t>M 1</w:t>
      </w:r>
    </w:p>
    <w:p w:rsidR="00037DCF" w:rsidRDefault="00037DCF" w:rsidP="00037DCF">
      <w:pPr>
        <w:tabs>
          <w:tab w:val="left" w:pos="2127"/>
        </w:tabs>
        <w:rPr>
          <w:sz w:val="20"/>
        </w:rPr>
      </w:pPr>
      <w:r w:rsidRPr="00763C4D">
        <w:rPr>
          <w:sz w:val="20"/>
        </w:rPr>
        <w:t>Arrland, Pernilla</w:t>
      </w:r>
      <w:r w:rsidRPr="00763C4D">
        <w:rPr>
          <w:sz w:val="20"/>
        </w:rPr>
        <w:tab/>
        <w:t>Fö 9,</w:t>
      </w:r>
    </w:p>
    <w:p w:rsidR="00037DCF" w:rsidRPr="00763C4D" w:rsidRDefault="00037DCF" w:rsidP="00037DCF">
      <w:pPr>
        <w:tabs>
          <w:tab w:val="left" w:pos="2127"/>
        </w:tabs>
        <w:rPr>
          <w:sz w:val="20"/>
        </w:rPr>
      </w:pPr>
      <w:r>
        <w:rPr>
          <w:sz w:val="20"/>
        </w:rPr>
        <w:tab/>
      </w:r>
      <w:r w:rsidRPr="00763C4D">
        <w:rPr>
          <w:sz w:val="20"/>
        </w:rPr>
        <w:t>Ku 3</w:t>
      </w:r>
    </w:p>
    <w:p w:rsidR="00037DCF" w:rsidRPr="00763C4D" w:rsidRDefault="00037DCF" w:rsidP="00037DCF">
      <w:pPr>
        <w:tabs>
          <w:tab w:val="left" w:pos="2127"/>
        </w:tabs>
        <w:rPr>
          <w:sz w:val="20"/>
        </w:rPr>
      </w:pPr>
      <w:r w:rsidRPr="00763C4D">
        <w:rPr>
          <w:sz w:val="20"/>
        </w:rPr>
        <w:t>Arvidsson, Katarina</w:t>
      </w:r>
      <w:r w:rsidRPr="00763C4D">
        <w:rPr>
          <w:sz w:val="20"/>
        </w:rPr>
        <w:tab/>
        <w:t>U 10</w:t>
      </w:r>
    </w:p>
    <w:p w:rsidR="00037DCF" w:rsidRPr="00843675" w:rsidRDefault="00037DCF" w:rsidP="00037DCF">
      <w:pPr>
        <w:tabs>
          <w:tab w:val="left" w:pos="2127"/>
        </w:tabs>
        <w:rPr>
          <w:sz w:val="20"/>
        </w:rPr>
      </w:pPr>
      <w:r w:rsidRPr="00843675">
        <w:rPr>
          <w:sz w:val="20"/>
        </w:rPr>
        <w:t>Arwidsson, Marie S</w:t>
      </w:r>
      <w:r w:rsidRPr="00843675">
        <w:rPr>
          <w:sz w:val="20"/>
        </w:rPr>
        <w:tab/>
        <w:t>U 2</w:t>
      </w:r>
    </w:p>
    <w:p w:rsidR="00037DCF" w:rsidRDefault="00037DCF" w:rsidP="00037DCF">
      <w:pPr>
        <w:tabs>
          <w:tab w:val="left" w:pos="2127"/>
        </w:tabs>
        <w:rPr>
          <w:sz w:val="20"/>
        </w:rPr>
      </w:pPr>
      <w:r w:rsidRPr="00763C4D">
        <w:rPr>
          <w:sz w:val="20"/>
        </w:rPr>
        <w:t>Asp, Petter</w:t>
      </w:r>
      <w:r w:rsidRPr="00763C4D">
        <w:rPr>
          <w:sz w:val="20"/>
        </w:rPr>
        <w:tab/>
        <w:t>Ju 13,</w:t>
      </w:r>
    </w:p>
    <w:p w:rsidR="00037DCF" w:rsidRDefault="00037DCF" w:rsidP="00037DCF">
      <w:pPr>
        <w:tabs>
          <w:tab w:val="left" w:pos="2127"/>
        </w:tabs>
        <w:ind w:left="1304"/>
        <w:rPr>
          <w:sz w:val="20"/>
        </w:rPr>
      </w:pPr>
      <w:r>
        <w:rPr>
          <w:sz w:val="20"/>
        </w:rPr>
        <w:tab/>
      </w:r>
      <w:r w:rsidRPr="00763C4D">
        <w:rPr>
          <w:sz w:val="20"/>
        </w:rPr>
        <w:t>Ju 17,</w:t>
      </w:r>
    </w:p>
    <w:p w:rsidR="00037DCF" w:rsidRPr="00763C4D" w:rsidRDefault="00037DCF" w:rsidP="00037DCF">
      <w:pPr>
        <w:tabs>
          <w:tab w:val="left" w:pos="2127"/>
        </w:tabs>
        <w:ind w:left="1304"/>
        <w:rPr>
          <w:sz w:val="20"/>
        </w:rPr>
      </w:pPr>
      <w:r>
        <w:rPr>
          <w:sz w:val="20"/>
        </w:rPr>
        <w:tab/>
      </w:r>
      <w:r w:rsidRPr="00763C4D">
        <w:rPr>
          <w:sz w:val="20"/>
        </w:rPr>
        <w:t>S 9</w:t>
      </w:r>
    </w:p>
    <w:p w:rsidR="00037DCF" w:rsidRPr="00763C4D" w:rsidRDefault="00037DCF" w:rsidP="00037DCF">
      <w:pPr>
        <w:tabs>
          <w:tab w:val="left" w:pos="2127"/>
        </w:tabs>
        <w:rPr>
          <w:sz w:val="20"/>
        </w:rPr>
      </w:pPr>
      <w:r w:rsidRPr="00763C4D">
        <w:rPr>
          <w:sz w:val="20"/>
        </w:rPr>
        <w:t>Aspegren, Anita</w:t>
      </w:r>
      <w:r w:rsidRPr="00763C4D">
        <w:rPr>
          <w:sz w:val="20"/>
        </w:rPr>
        <w:tab/>
        <w:t>M 1</w:t>
      </w:r>
    </w:p>
    <w:p w:rsidR="00037DCF" w:rsidRPr="00763C4D" w:rsidRDefault="00037DCF" w:rsidP="00037DCF">
      <w:pPr>
        <w:tabs>
          <w:tab w:val="left" w:pos="2127"/>
        </w:tabs>
        <w:rPr>
          <w:sz w:val="20"/>
        </w:rPr>
      </w:pPr>
      <w:r w:rsidRPr="00763C4D">
        <w:rPr>
          <w:sz w:val="20"/>
        </w:rPr>
        <w:t>Aspegren, Jacob</w:t>
      </w:r>
      <w:r w:rsidRPr="00763C4D">
        <w:rPr>
          <w:sz w:val="20"/>
        </w:rPr>
        <w:tab/>
        <w:t>Ju 16</w:t>
      </w:r>
    </w:p>
    <w:p w:rsidR="00037DCF" w:rsidRPr="00843675" w:rsidRDefault="00037DCF" w:rsidP="00037DCF">
      <w:pPr>
        <w:tabs>
          <w:tab w:val="left" w:pos="2127"/>
        </w:tabs>
        <w:rPr>
          <w:sz w:val="20"/>
        </w:rPr>
      </w:pPr>
      <w:r w:rsidRPr="00843675">
        <w:rPr>
          <w:sz w:val="20"/>
        </w:rPr>
        <w:t>Asplund, Eva</w:t>
      </w:r>
      <w:r w:rsidRPr="00843675">
        <w:rPr>
          <w:sz w:val="20"/>
        </w:rPr>
        <w:tab/>
        <w:t>UD 2</w:t>
      </w:r>
    </w:p>
    <w:p w:rsidR="00037DCF" w:rsidRPr="00763C4D" w:rsidRDefault="00037DCF" w:rsidP="00037DCF">
      <w:pPr>
        <w:tabs>
          <w:tab w:val="left" w:pos="2127"/>
        </w:tabs>
        <w:rPr>
          <w:sz w:val="20"/>
          <w:lang w:val="en-US"/>
        </w:rPr>
      </w:pPr>
      <w:r w:rsidRPr="00763C4D">
        <w:rPr>
          <w:sz w:val="20"/>
          <w:lang w:val="en-US"/>
        </w:rPr>
        <w:t>Asplund, Kjell</w:t>
      </w:r>
      <w:r w:rsidRPr="00763C4D">
        <w:rPr>
          <w:sz w:val="20"/>
          <w:lang w:val="en-US"/>
        </w:rPr>
        <w:tab/>
        <w:t>S 4</w:t>
      </w:r>
    </w:p>
    <w:p w:rsidR="00037DCF" w:rsidRPr="00763C4D" w:rsidRDefault="00037DCF" w:rsidP="00037DCF">
      <w:pPr>
        <w:tabs>
          <w:tab w:val="left" w:pos="2127"/>
        </w:tabs>
        <w:rPr>
          <w:sz w:val="20"/>
          <w:lang w:val="en-US"/>
        </w:rPr>
      </w:pPr>
      <w:r w:rsidRPr="00763C4D">
        <w:rPr>
          <w:sz w:val="20"/>
          <w:lang w:val="en-US"/>
        </w:rPr>
        <w:t>Asplund, Patrik</w:t>
      </w:r>
      <w:r w:rsidRPr="00763C4D">
        <w:rPr>
          <w:sz w:val="20"/>
          <w:lang w:val="en-US"/>
        </w:rPr>
        <w:tab/>
        <w:t>S 30</w:t>
      </w:r>
    </w:p>
    <w:p w:rsidR="00037DCF" w:rsidRPr="00763C4D" w:rsidRDefault="00037DCF" w:rsidP="00037DCF">
      <w:pPr>
        <w:tabs>
          <w:tab w:val="left" w:pos="2127"/>
        </w:tabs>
        <w:rPr>
          <w:sz w:val="20"/>
          <w:lang w:val="en-US"/>
        </w:rPr>
      </w:pPr>
      <w:r w:rsidRPr="00763C4D">
        <w:rPr>
          <w:sz w:val="20"/>
          <w:lang w:val="en-US"/>
        </w:rPr>
        <w:t>Assalum, Pasel</w:t>
      </w:r>
      <w:r w:rsidRPr="00763C4D">
        <w:rPr>
          <w:sz w:val="20"/>
          <w:lang w:val="en-US"/>
        </w:rPr>
        <w:tab/>
        <w:t>Fi 3</w:t>
      </w:r>
    </w:p>
    <w:p w:rsidR="00037DCF" w:rsidRPr="00763C4D" w:rsidRDefault="00037DCF" w:rsidP="00037DCF">
      <w:pPr>
        <w:tabs>
          <w:tab w:val="left" w:pos="2127"/>
        </w:tabs>
        <w:rPr>
          <w:sz w:val="20"/>
          <w:lang w:val="en-US"/>
        </w:rPr>
      </w:pPr>
      <w:r w:rsidRPr="00763C4D">
        <w:rPr>
          <w:sz w:val="20"/>
          <w:lang w:val="en-US"/>
        </w:rPr>
        <w:t>Assarsson, Johan</w:t>
      </w:r>
      <w:r w:rsidRPr="00763C4D">
        <w:rPr>
          <w:sz w:val="20"/>
          <w:lang w:val="en-US"/>
        </w:rPr>
        <w:tab/>
        <w:t>S 17</w:t>
      </w:r>
    </w:p>
    <w:p w:rsidR="00037DCF" w:rsidRPr="00763C4D" w:rsidRDefault="00037DCF" w:rsidP="00037DCF">
      <w:pPr>
        <w:tabs>
          <w:tab w:val="left" w:pos="2127"/>
        </w:tabs>
        <w:rPr>
          <w:sz w:val="20"/>
        </w:rPr>
      </w:pPr>
      <w:r w:rsidRPr="00763C4D">
        <w:rPr>
          <w:sz w:val="20"/>
        </w:rPr>
        <w:t>Atler, Sandra</w:t>
      </w:r>
      <w:r w:rsidRPr="00763C4D">
        <w:rPr>
          <w:sz w:val="20"/>
        </w:rPr>
        <w:tab/>
        <w:t>Ju 3</w:t>
      </w:r>
    </w:p>
    <w:p w:rsidR="00037DCF" w:rsidRPr="00763C4D" w:rsidRDefault="00037DCF" w:rsidP="00037DCF">
      <w:pPr>
        <w:tabs>
          <w:tab w:val="left" w:pos="2127"/>
        </w:tabs>
        <w:rPr>
          <w:sz w:val="20"/>
        </w:rPr>
      </w:pPr>
      <w:r w:rsidRPr="00763C4D">
        <w:rPr>
          <w:sz w:val="20"/>
        </w:rPr>
        <w:t>Aurelius, Nils Fredrik</w:t>
      </w:r>
      <w:r w:rsidRPr="00763C4D">
        <w:rPr>
          <w:sz w:val="20"/>
        </w:rPr>
        <w:tab/>
        <w:t>Ju 2</w:t>
      </w:r>
    </w:p>
    <w:p w:rsidR="00037DCF" w:rsidRPr="00763C4D" w:rsidRDefault="00037DCF" w:rsidP="00037DCF">
      <w:pPr>
        <w:tabs>
          <w:tab w:val="left" w:pos="2127"/>
        </w:tabs>
        <w:rPr>
          <w:sz w:val="20"/>
        </w:rPr>
      </w:pPr>
      <w:r w:rsidRPr="00763C4D">
        <w:rPr>
          <w:sz w:val="20"/>
        </w:rPr>
        <w:t>Aurell, Hans</w:t>
      </w:r>
      <w:r w:rsidRPr="00763C4D">
        <w:rPr>
          <w:sz w:val="20"/>
        </w:rPr>
        <w:tab/>
        <w:t>UD 6</w:t>
      </w:r>
    </w:p>
    <w:p w:rsidR="00037DCF" w:rsidRPr="00763C4D" w:rsidRDefault="00037DCF" w:rsidP="00037DCF">
      <w:pPr>
        <w:tabs>
          <w:tab w:val="left" w:pos="2127"/>
        </w:tabs>
        <w:rPr>
          <w:sz w:val="20"/>
        </w:rPr>
      </w:pPr>
      <w:r w:rsidRPr="00763C4D">
        <w:rPr>
          <w:sz w:val="20"/>
        </w:rPr>
        <w:t>Aust, Maria</w:t>
      </w:r>
      <w:r w:rsidRPr="00763C4D">
        <w:rPr>
          <w:sz w:val="20"/>
        </w:rPr>
        <w:tab/>
        <w:t>Ku 6</w:t>
      </w:r>
    </w:p>
    <w:p w:rsidR="00037DCF" w:rsidRPr="00763C4D" w:rsidRDefault="00037DCF" w:rsidP="00037DCF">
      <w:pPr>
        <w:tabs>
          <w:tab w:val="left" w:pos="2127"/>
        </w:tabs>
        <w:rPr>
          <w:sz w:val="20"/>
        </w:rPr>
      </w:pPr>
      <w:r w:rsidRPr="00763C4D">
        <w:rPr>
          <w:sz w:val="20"/>
        </w:rPr>
        <w:t>Avenberg, Anna</w:t>
      </w:r>
      <w:r w:rsidRPr="00763C4D">
        <w:rPr>
          <w:sz w:val="20"/>
        </w:rPr>
        <w:tab/>
        <w:t>Ju 42</w:t>
      </w:r>
    </w:p>
    <w:p w:rsidR="00037DCF" w:rsidRDefault="00037DCF" w:rsidP="00037DCF">
      <w:pPr>
        <w:tabs>
          <w:tab w:val="left" w:pos="2127"/>
        </w:tabs>
        <w:rPr>
          <w:sz w:val="20"/>
        </w:rPr>
      </w:pPr>
      <w:r w:rsidRPr="00763C4D">
        <w:rPr>
          <w:sz w:val="20"/>
        </w:rPr>
        <w:t>Avsan, Anti</w:t>
      </w:r>
      <w:r w:rsidRPr="00763C4D">
        <w:rPr>
          <w:sz w:val="20"/>
        </w:rPr>
        <w:tab/>
        <w:t>A 10,</w:t>
      </w:r>
    </w:p>
    <w:p w:rsidR="00037DCF" w:rsidRPr="00763C4D" w:rsidRDefault="00037DCF" w:rsidP="00037DCF">
      <w:pPr>
        <w:tabs>
          <w:tab w:val="left" w:pos="2127"/>
        </w:tabs>
        <w:rPr>
          <w:sz w:val="20"/>
        </w:rPr>
      </w:pPr>
      <w:r>
        <w:rPr>
          <w:sz w:val="20"/>
        </w:rPr>
        <w:tab/>
      </w:r>
      <w:r w:rsidRPr="00763C4D">
        <w:rPr>
          <w:sz w:val="20"/>
        </w:rPr>
        <w:t>Ju 6</w:t>
      </w:r>
    </w:p>
    <w:p w:rsidR="00037DCF" w:rsidRPr="00763C4D" w:rsidRDefault="00037DCF" w:rsidP="00037DCF">
      <w:pPr>
        <w:tabs>
          <w:tab w:val="left" w:pos="2127"/>
        </w:tabs>
        <w:rPr>
          <w:sz w:val="20"/>
        </w:rPr>
      </w:pPr>
      <w:r w:rsidRPr="00763C4D">
        <w:rPr>
          <w:sz w:val="20"/>
        </w:rPr>
        <w:t>Axberger, Hans-Gunnar</w:t>
      </w:r>
      <w:r w:rsidRPr="00763C4D">
        <w:rPr>
          <w:sz w:val="20"/>
        </w:rPr>
        <w:tab/>
        <w:t>Ku 7</w:t>
      </w:r>
    </w:p>
    <w:p w:rsidR="00037DCF" w:rsidRPr="00763C4D" w:rsidRDefault="00037DCF" w:rsidP="00037DCF">
      <w:pPr>
        <w:tabs>
          <w:tab w:val="left" w:pos="2127"/>
        </w:tabs>
        <w:rPr>
          <w:sz w:val="20"/>
        </w:rPr>
      </w:pPr>
      <w:r w:rsidRPr="00763C4D">
        <w:rPr>
          <w:sz w:val="20"/>
        </w:rPr>
        <w:t>Axberger, Hans Gunnar</w:t>
      </w:r>
      <w:r w:rsidRPr="00763C4D">
        <w:rPr>
          <w:sz w:val="20"/>
        </w:rPr>
        <w:tab/>
        <w:t>Ju 2</w:t>
      </w:r>
    </w:p>
    <w:p w:rsidR="00037DCF" w:rsidRPr="00843675" w:rsidRDefault="00037DCF" w:rsidP="00037DCF">
      <w:pPr>
        <w:tabs>
          <w:tab w:val="left" w:pos="2127"/>
        </w:tabs>
        <w:rPr>
          <w:sz w:val="20"/>
        </w:rPr>
      </w:pPr>
      <w:r w:rsidRPr="00843675">
        <w:rPr>
          <w:sz w:val="20"/>
        </w:rPr>
        <w:t>Axelsson, Anita</w:t>
      </w:r>
      <w:r w:rsidRPr="00843675">
        <w:rPr>
          <w:sz w:val="20"/>
        </w:rPr>
        <w:tab/>
        <w:t>S 2</w:t>
      </w:r>
    </w:p>
    <w:p w:rsidR="00037DCF" w:rsidRPr="00763C4D" w:rsidRDefault="00037DCF" w:rsidP="00037DCF">
      <w:pPr>
        <w:tabs>
          <w:tab w:val="left" w:pos="2127"/>
        </w:tabs>
        <w:rPr>
          <w:sz w:val="20"/>
        </w:rPr>
      </w:pPr>
      <w:r w:rsidRPr="00763C4D">
        <w:rPr>
          <w:sz w:val="20"/>
        </w:rPr>
        <w:t>Axelsson, Karl Erik</w:t>
      </w:r>
      <w:r w:rsidRPr="00763C4D">
        <w:rPr>
          <w:sz w:val="20"/>
        </w:rPr>
        <w:tab/>
        <w:t>S 1</w:t>
      </w:r>
    </w:p>
    <w:p w:rsidR="00037DCF" w:rsidRDefault="00037DCF" w:rsidP="00037DCF">
      <w:pPr>
        <w:tabs>
          <w:tab w:val="left" w:pos="2127"/>
        </w:tabs>
        <w:rPr>
          <w:sz w:val="20"/>
        </w:rPr>
      </w:pPr>
      <w:r w:rsidRPr="00763C4D">
        <w:rPr>
          <w:sz w:val="20"/>
        </w:rPr>
        <w:t>Axelsson, Marita</w:t>
      </w:r>
      <w:r w:rsidRPr="00763C4D">
        <w:rPr>
          <w:sz w:val="20"/>
        </w:rPr>
        <w:tab/>
        <w:t>Ju 20,</w:t>
      </w:r>
    </w:p>
    <w:p w:rsidR="00037DCF" w:rsidRDefault="00037DCF" w:rsidP="00037DCF">
      <w:pPr>
        <w:tabs>
          <w:tab w:val="left" w:pos="2127"/>
        </w:tabs>
        <w:rPr>
          <w:sz w:val="20"/>
        </w:rPr>
      </w:pPr>
      <w:r>
        <w:rPr>
          <w:sz w:val="20"/>
        </w:rPr>
        <w:tab/>
      </w:r>
      <w:r w:rsidRPr="00763C4D">
        <w:rPr>
          <w:sz w:val="20"/>
        </w:rPr>
        <w:t>Ju 36,</w:t>
      </w:r>
    </w:p>
    <w:p w:rsidR="00037DCF" w:rsidRDefault="00037DCF" w:rsidP="00037DCF">
      <w:pPr>
        <w:tabs>
          <w:tab w:val="left" w:pos="2127"/>
        </w:tabs>
        <w:rPr>
          <w:sz w:val="20"/>
        </w:rPr>
      </w:pPr>
      <w:r>
        <w:rPr>
          <w:sz w:val="20"/>
        </w:rPr>
        <w:tab/>
      </w:r>
      <w:r w:rsidRPr="00763C4D">
        <w:rPr>
          <w:sz w:val="20"/>
        </w:rPr>
        <w:t>N 16,</w:t>
      </w:r>
    </w:p>
    <w:p w:rsidR="00037DCF" w:rsidRPr="00763C4D" w:rsidRDefault="00037DCF" w:rsidP="00037DCF">
      <w:pPr>
        <w:tabs>
          <w:tab w:val="left" w:pos="2127"/>
        </w:tabs>
        <w:rPr>
          <w:sz w:val="20"/>
        </w:rPr>
      </w:pPr>
      <w:r>
        <w:rPr>
          <w:sz w:val="20"/>
        </w:rPr>
        <w:tab/>
      </w:r>
      <w:r w:rsidRPr="00763C4D">
        <w:rPr>
          <w:sz w:val="20"/>
        </w:rPr>
        <w:t>S 4</w:t>
      </w:r>
    </w:p>
    <w:p w:rsidR="00037DCF" w:rsidRPr="00763C4D" w:rsidRDefault="00037DCF" w:rsidP="00037DCF">
      <w:pPr>
        <w:tabs>
          <w:tab w:val="left" w:pos="2127"/>
        </w:tabs>
        <w:rPr>
          <w:sz w:val="20"/>
        </w:rPr>
      </w:pPr>
      <w:r w:rsidRPr="00763C4D">
        <w:rPr>
          <w:sz w:val="20"/>
        </w:rPr>
        <w:t>Axelsson, Martin</w:t>
      </w:r>
      <w:r w:rsidRPr="00763C4D">
        <w:rPr>
          <w:sz w:val="20"/>
        </w:rPr>
        <w:tab/>
        <w:t>Fi 14</w:t>
      </w:r>
    </w:p>
    <w:p w:rsidR="00037DCF" w:rsidRDefault="00037DCF" w:rsidP="00037DCF">
      <w:pPr>
        <w:tabs>
          <w:tab w:val="left" w:pos="2127"/>
        </w:tabs>
        <w:rPr>
          <w:sz w:val="20"/>
        </w:rPr>
      </w:pPr>
      <w:r w:rsidRPr="00763C4D">
        <w:rPr>
          <w:sz w:val="20"/>
        </w:rPr>
        <w:t>Axelsson, Svante</w:t>
      </w:r>
      <w:r w:rsidRPr="00763C4D">
        <w:rPr>
          <w:sz w:val="20"/>
        </w:rPr>
        <w:tab/>
        <w:t>M 1,</w:t>
      </w:r>
    </w:p>
    <w:p w:rsidR="00037DCF" w:rsidRPr="00763C4D" w:rsidRDefault="00037DCF" w:rsidP="00037DCF">
      <w:pPr>
        <w:tabs>
          <w:tab w:val="left" w:pos="2127"/>
        </w:tabs>
        <w:rPr>
          <w:sz w:val="20"/>
        </w:rPr>
      </w:pPr>
      <w:r>
        <w:rPr>
          <w:sz w:val="20"/>
        </w:rPr>
        <w:tab/>
      </w:r>
      <w:r w:rsidRPr="00763C4D">
        <w:rPr>
          <w:sz w:val="20"/>
        </w:rPr>
        <w:t>N 18</w:t>
      </w:r>
    </w:p>
    <w:p w:rsidR="00037DCF" w:rsidRPr="00763C4D" w:rsidRDefault="00037DCF" w:rsidP="00037DCF">
      <w:pPr>
        <w:tabs>
          <w:tab w:val="left" w:pos="2127"/>
        </w:tabs>
        <w:rPr>
          <w:sz w:val="20"/>
        </w:rPr>
      </w:pPr>
      <w:r w:rsidRPr="00763C4D">
        <w:rPr>
          <w:sz w:val="20"/>
        </w:rPr>
        <w:t>Axén Linderl, Annica</w:t>
      </w:r>
      <w:r w:rsidRPr="00763C4D">
        <w:rPr>
          <w:sz w:val="20"/>
        </w:rPr>
        <w:tab/>
        <w:t>Fi 19</w:t>
      </w:r>
    </w:p>
    <w:p w:rsidR="00037DCF" w:rsidRPr="00843675" w:rsidRDefault="00037DCF" w:rsidP="00037DCF">
      <w:pPr>
        <w:tabs>
          <w:tab w:val="left" w:pos="2127"/>
        </w:tabs>
        <w:rPr>
          <w:sz w:val="20"/>
          <w:lang w:val="en-US"/>
        </w:rPr>
      </w:pPr>
      <w:r w:rsidRPr="00843675">
        <w:rPr>
          <w:sz w:val="20"/>
          <w:lang w:val="en-US"/>
        </w:rPr>
        <w:t>Axén, Gunnar</w:t>
      </w:r>
      <w:r w:rsidRPr="00843675">
        <w:rPr>
          <w:sz w:val="20"/>
          <w:lang w:val="en-US"/>
        </w:rPr>
        <w:tab/>
        <w:t>S 13</w:t>
      </w:r>
    </w:p>
    <w:p w:rsidR="00037DCF" w:rsidRDefault="00037DCF" w:rsidP="00037DCF">
      <w:pPr>
        <w:tabs>
          <w:tab w:val="left" w:pos="2127"/>
        </w:tabs>
        <w:rPr>
          <w:sz w:val="20"/>
          <w:lang w:val="en-US"/>
        </w:rPr>
      </w:pPr>
      <w:r w:rsidRPr="00763C4D">
        <w:rPr>
          <w:sz w:val="20"/>
          <w:lang w:val="en-US"/>
        </w:rPr>
        <w:t>Azar, Christian</w:t>
      </w:r>
      <w:r w:rsidRPr="00763C4D">
        <w:rPr>
          <w:sz w:val="20"/>
          <w:lang w:val="en-US"/>
        </w:rPr>
        <w:tab/>
        <w:t>M 1,</w:t>
      </w:r>
    </w:p>
    <w:p w:rsidR="00037DCF" w:rsidRPr="00843675" w:rsidRDefault="00037DCF" w:rsidP="00037DCF">
      <w:pPr>
        <w:tabs>
          <w:tab w:val="left" w:pos="2127"/>
        </w:tabs>
        <w:rPr>
          <w:sz w:val="20"/>
        </w:rPr>
      </w:pPr>
      <w:r>
        <w:rPr>
          <w:sz w:val="20"/>
          <w:lang w:val="en-US"/>
        </w:rPr>
        <w:tab/>
      </w:r>
      <w:r w:rsidRPr="00843675">
        <w:rPr>
          <w:sz w:val="20"/>
        </w:rPr>
        <w:t>N 18</w:t>
      </w:r>
    </w:p>
    <w:p w:rsidR="00037DCF" w:rsidRPr="00843675" w:rsidRDefault="00037DCF" w:rsidP="00037DCF">
      <w:pPr>
        <w:tabs>
          <w:tab w:val="left" w:pos="2127"/>
        </w:tabs>
        <w:rPr>
          <w:sz w:val="20"/>
        </w:rPr>
      </w:pPr>
      <w:r w:rsidRPr="00843675">
        <w:rPr>
          <w:sz w:val="20"/>
        </w:rPr>
        <w:t>Backlund, Eva</w:t>
      </w:r>
      <w:r w:rsidRPr="00843675">
        <w:rPr>
          <w:sz w:val="20"/>
        </w:rPr>
        <w:tab/>
        <w:t>S 27</w:t>
      </w:r>
    </w:p>
    <w:p w:rsidR="00037DCF" w:rsidRPr="00763C4D" w:rsidRDefault="00037DCF" w:rsidP="00037DCF">
      <w:pPr>
        <w:tabs>
          <w:tab w:val="left" w:pos="2127"/>
        </w:tabs>
        <w:rPr>
          <w:sz w:val="20"/>
        </w:rPr>
      </w:pPr>
      <w:r w:rsidRPr="00763C4D">
        <w:rPr>
          <w:sz w:val="20"/>
        </w:rPr>
        <w:t>Bagge, Anders</w:t>
      </w:r>
      <w:r w:rsidRPr="00763C4D">
        <w:rPr>
          <w:sz w:val="20"/>
        </w:rPr>
        <w:tab/>
        <w:t>Ju 20</w:t>
      </w:r>
    </w:p>
    <w:p w:rsidR="00037DCF" w:rsidRPr="00763C4D" w:rsidRDefault="00037DCF" w:rsidP="00037DCF">
      <w:pPr>
        <w:tabs>
          <w:tab w:val="left" w:pos="2127"/>
        </w:tabs>
        <w:rPr>
          <w:sz w:val="20"/>
        </w:rPr>
      </w:pPr>
      <w:r w:rsidRPr="00763C4D">
        <w:rPr>
          <w:sz w:val="20"/>
        </w:rPr>
        <w:t>Bah-Kunke, Alice</w:t>
      </w:r>
      <w:r w:rsidRPr="00763C4D">
        <w:rPr>
          <w:sz w:val="20"/>
        </w:rPr>
        <w:tab/>
        <w:t>Ju 20</w:t>
      </w:r>
    </w:p>
    <w:p w:rsidR="00037DCF" w:rsidRPr="00763C4D" w:rsidRDefault="00037DCF" w:rsidP="00037DCF">
      <w:pPr>
        <w:tabs>
          <w:tab w:val="left" w:pos="2127"/>
        </w:tabs>
        <w:rPr>
          <w:sz w:val="20"/>
        </w:rPr>
      </w:pPr>
      <w:r w:rsidRPr="00763C4D">
        <w:rPr>
          <w:sz w:val="20"/>
        </w:rPr>
        <w:lastRenderedPageBreak/>
        <w:t>Baralt, Pernilla</w:t>
      </w:r>
      <w:r w:rsidRPr="00763C4D">
        <w:rPr>
          <w:sz w:val="20"/>
        </w:rPr>
        <w:tab/>
        <w:t>UD 4</w:t>
      </w:r>
    </w:p>
    <w:p w:rsidR="00037DCF" w:rsidRPr="00763C4D" w:rsidRDefault="00037DCF" w:rsidP="00037DCF">
      <w:pPr>
        <w:tabs>
          <w:tab w:val="left" w:pos="2127"/>
        </w:tabs>
        <w:rPr>
          <w:sz w:val="20"/>
        </w:rPr>
      </w:pPr>
      <w:r w:rsidRPr="00763C4D">
        <w:rPr>
          <w:sz w:val="20"/>
        </w:rPr>
        <w:t>Bargholtz, Björn</w:t>
      </w:r>
      <w:r w:rsidRPr="00763C4D">
        <w:rPr>
          <w:sz w:val="20"/>
        </w:rPr>
        <w:tab/>
        <w:t>Fi 7</w:t>
      </w:r>
    </w:p>
    <w:p w:rsidR="00037DCF" w:rsidRPr="00763C4D" w:rsidRDefault="00037DCF" w:rsidP="00037DCF">
      <w:pPr>
        <w:tabs>
          <w:tab w:val="left" w:pos="2127"/>
        </w:tabs>
        <w:rPr>
          <w:sz w:val="20"/>
        </w:rPr>
      </w:pPr>
      <w:r w:rsidRPr="00763C4D">
        <w:rPr>
          <w:sz w:val="20"/>
        </w:rPr>
        <w:t>Bargholtz, Helena</w:t>
      </w:r>
      <w:r w:rsidRPr="00763C4D">
        <w:rPr>
          <w:sz w:val="20"/>
        </w:rPr>
        <w:tab/>
        <w:t>Ju 4</w:t>
      </w:r>
    </w:p>
    <w:p w:rsidR="00037DCF" w:rsidRDefault="00037DCF" w:rsidP="00037DCF">
      <w:pPr>
        <w:tabs>
          <w:tab w:val="left" w:pos="2127"/>
        </w:tabs>
        <w:rPr>
          <w:sz w:val="20"/>
        </w:rPr>
      </w:pPr>
      <w:r w:rsidRPr="00763C4D">
        <w:rPr>
          <w:sz w:val="20"/>
        </w:rPr>
        <w:t>Barklund, Anna</w:t>
      </w:r>
      <w:r w:rsidRPr="00763C4D">
        <w:rPr>
          <w:sz w:val="20"/>
        </w:rPr>
        <w:tab/>
        <w:t>Fi 24,</w:t>
      </w:r>
    </w:p>
    <w:p w:rsidR="00037DCF" w:rsidRPr="00843675" w:rsidRDefault="00037DCF" w:rsidP="00037DCF">
      <w:pPr>
        <w:tabs>
          <w:tab w:val="left" w:pos="2127"/>
        </w:tabs>
        <w:rPr>
          <w:sz w:val="20"/>
          <w:lang w:val="es-ES"/>
        </w:rPr>
      </w:pPr>
      <w:r>
        <w:rPr>
          <w:sz w:val="20"/>
        </w:rPr>
        <w:tab/>
      </w:r>
      <w:r w:rsidRPr="00843675">
        <w:rPr>
          <w:sz w:val="20"/>
          <w:lang w:val="es-ES"/>
        </w:rPr>
        <w:t>Ju 41,</w:t>
      </w:r>
    </w:p>
    <w:p w:rsidR="00037DCF" w:rsidRPr="00843675" w:rsidRDefault="00037DCF" w:rsidP="00037DCF">
      <w:pPr>
        <w:tabs>
          <w:tab w:val="left" w:pos="2127"/>
        </w:tabs>
        <w:rPr>
          <w:sz w:val="20"/>
          <w:lang w:val="es-ES"/>
        </w:rPr>
      </w:pPr>
      <w:r w:rsidRPr="00843675">
        <w:rPr>
          <w:sz w:val="20"/>
          <w:lang w:val="es-ES"/>
        </w:rPr>
        <w:tab/>
        <w:t xml:space="preserve">U 7, </w:t>
      </w:r>
    </w:p>
    <w:p w:rsidR="00037DCF" w:rsidRPr="00843675" w:rsidRDefault="00037DCF" w:rsidP="00037DCF">
      <w:pPr>
        <w:tabs>
          <w:tab w:val="left" w:pos="2127"/>
        </w:tabs>
        <w:rPr>
          <w:sz w:val="20"/>
          <w:lang w:val="es-ES"/>
        </w:rPr>
      </w:pPr>
      <w:r w:rsidRPr="00843675">
        <w:rPr>
          <w:sz w:val="20"/>
          <w:lang w:val="es-ES"/>
        </w:rPr>
        <w:tab/>
        <w:t>U 23</w:t>
      </w:r>
    </w:p>
    <w:p w:rsidR="00037DCF" w:rsidRPr="00843675" w:rsidRDefault="00037DCF" w:rsidP="00037DCF">
      <w:pPr>
        <w:tabs>
          <w:tab w:val="left" w:pos="2127"/>
        </w:tabs>
        <w:rPr>
          <w:sz w:val="20"/>
          <w:lang w:val="es-ES"/>
        </w:rPr>
      </w:pPr>
      <w:r w:rsidRPr="00843675">
        <w:rPr>
          <w:sz w:val="20"/>
          <w:lang w:val="es-ES"/>
        </w:rPr>
        <w:t>Barr, Daniel</w:t>
      </w:r>
      <w:r w:rsidRPr="00843675">
        <w:rPr>
          <w:sz w:val="20"/>
          <w:lang w:val="es-ES"/>
        </w:rPr>
        <w:tab/>
        <w:t>Fi 7</w:t>
      </w:r>
    </w:p>
    <w:p w:rsidR="00037DCF" w:rsidRPr="00843675" w:rsidRDefault="00037DCF" w:rsidP="00037DCF">
      <w:pPr>
        <w:tabs>
          <w:tab w:val="left" w:pos="2127"/>
        </w:tabs>
        <w:rPr>
          <w:sz w:val="20"/>
        </w:rPr>
      </w:pPr>
      <w:r w:rsidRPr="00843675">
        <w:rPr>
          <w:sz w:val="20"/>
        </w:rPr>
        <w:t>Barrbrink, Lena</w:t>
      </w:r>
      <w:r w:rsidRPr="00843675">
        <w:rPr>
          <w:sz w:val="20"/>
        </w:rPr>
        <w:tab/>
        <w:t>S 17</w:t>
      </w:r>
    </w:p>
    <w:p w:rsidR="00037DCF" w:rsidRPr="00763C4D" w:rsidRDefault="00037DCF" w:rsidP="00037DCF">
      <w:pPr>
        <w:tabs>
          <w:tab w:val="left" w:pos="2127"/>
        </w:tabs>
        <w:rPr>
          <w:sz w:val="20"/>
        </w:rPr>
      </w:pPr>
      <w:r w:rsidRPr="00763C4D">
        <w:rPr>
          <w:sz w:val="20"/>
        </w:rPr>
        <w:t>Barregren, Mats</w:t>
      </w:r>
      <w:r w:rsidRPr="00763C4D">
        <w:rPr>
          <w:sz w:val="20"/>
        </w:rPr>
        <w:tab/>
        <w:t>Fi 17</w:t>
      </w:r>
    </w:p>
    <w:p w:rsidR="00037DCF" w:rsidRPr="00763C4D" w:rsidRDefault="00037DCF" w:rsidP="00037DCF">
      <w:pPr>
        <w:tabs>
          <w:tab w:val="left" w:pos="2127"/>
        </w:tabs>
        <w:rPr>
          <w:sz w:val="20"/>
        </w:rPr>
      </w:pPr>
      <w:r w:rsidRPr="00763C4D">
        <w:rPr>
          <w:sz w:val="20"/>
        </w:rPr>
        <w:t>Barton, Maria</w:t>
      </w:r>
      <w:r w:rsidRPr="00763C4D">
        <w:rPr>
          <w:sz w:val="20"/>
        </w:rPr>
        <w:tab/>
        <w:t>S 14</w:t>
      </w:r>
    </w:p>
    <w:p w:rsidR="00037DCF" w:rsidRPr="00763C4D" w:rsidRDefault="00037DCF" w:rsidP="00037DCF">
      <w:pPr>
        <w:tabs>
          <w:tab w:val="left" w:pos="2127"/>
        </w:tabs>
        <w:rPr>
          <w:sz w:val="20"/>
        </w:rPr>
      </w:pPr>
      <w:r w:rsidRPr="00763C4D">
        <w:rPr>
          <w:sz w:val="20"/>
        </w:rPr>
        <w:t>Bartsch, Maria</w:t>
      </w:r>
      <w:r w:rsidRPr="00763C4D">
        <w:rPr>
          <w:sz w:val="20"/>
        </w:rPr>
        <w:tab/>
        <w:t>N 10</w:t>
      </w:r>
    </w:p>
    <w:p w:rsidR="00037DCF" w:rsidRPr="00843675" w:rsidRDefault="00037DCF" w:rsidP="00037DCF">
      <w:pPr>
        <w:tabs>
          <w:tab w:val="left" w:pos="2127"/>
        </w:tabs>
        <w:rPr>
          <w:sz w:val="20"/>
          <w:lang w:val="en-US"/>
        </w:rPr>
      </w:pPr>
      <w:r w:rsidRPr="00843675">
        <w:rPr>
          <w:sz w:val="20"/>
          <w:lang w:val="en-US"/>
        </w:rPr>
        <w:t>Batke Jeppsson, Eva</w:t>
      </w:r>
      <w:r w:rsidRPr="00843675">
        <w:rPr>
          <w:sz w:val="20"/>
          <w:lang w:val="en-US"/>
        </w:rPr>
        <w:tab/>
        <w:t>M 1,</w:t>
      </w:r>
    </w:p>
    <w:p w:rsidR="00037DCF" w:rsidRPr="00843675" w:rsidRDefault="00037DCF" w:rsidP="00037DCF">
      <w:pPr>
        <w:tabs>
          <w:tab w:val="left" w:pos="2127"/>
        </w:tabs>
        <w:rPr>
          <w:sz w:val="20"/>
          <w:lang w:val="en-US"/>
        </w:rPr>
      </w:pPr>
      <w:r w:rsidRPr="00843675">
        <w:rPr>
          <w:sz w:val="20"/>
          <w:lang w:val="en-US"/>
        </w:rPr>
        <w:tab/>
        <w:t>M 6</w:t>
      </w:r>
    </w:p>
    <w:p w:rsidR="00037DCF" w:rsidRDefault="00037DCF" w:rsidP="00037DCF">
      <w:pPr>
        <w:tabs>
          <w:tab w:val="left" w:pos="2127"/>
        </w:tabs>
        <w:rPr>
          <w:sz w:val="20"/>
        </w:rPr>
      </w:pPr>
      <w:r w:rsidRPr="00763C4D">
        <w:rPr>
          <w:sz w:val="20"/>
        </w:rPr>
        <w:t>Baummann, Per</w:t>
      </w:r>
      <w:r>
        <w:rPr>
          <w:sz w:val="20"/>
        </w:rPr>
        <w:tab/>
      </w:r>
      <w:r w:rsidRPr="00763C4D">
        <w:rPr>
          <w:sz w:val="20"/>
        </w:rPr>
        <w:t xml:space="preserve">M 1, </w:t>
      </w:r>
    </w:p>
    <w:p w:rsidR="00037DCF" w:rsidRPr="006A661E" w:rsidRDefault="00037DCF" w:rsidP="00037DCF">
      <w:pPr>
        <w:tabs>
          <w:tab w:val="left" w:pos="2127"/>
        </w:tabs>
        <w:rPr>
          <w:sz w:val="20"/>
        </w:rPr>
      </w:pPr>
      <w:r>
        <w:rPr>
          <w:sz w:val="20"/>
        </w:rPr>
        <w:tab/>
      </w:r>
      <w:r w:rsidRPr="00763C4D">
        <w:rPr>
          <w:sz w:val="20"/>
        </w:rPr>
        <w:t>M 4</w:t>
      </w:r>
    </w:p>
    <w:p w:rsidR="00037DCF" w:rsidRPr="006A661E" w:rsidRDefault="00037DCF" w:rsidP="00037DCF">
      <w:pPr>
        <w:tabs>
          <w:tab w:val="left" w:pos="2127"/>
        </w:tabs>
        <w:rPr>
          <w:sz w:val="20"/>
        </w:rPr>
      </w:pPr>
      <w:r w:rsidRPr="006A661E">
        <w:rPr>
          <w:sz w:val="20"/>
        </w:rPr>
        <w:t>Baylan, Ibrahim</w:t>
      </w:r>
      <w:r w:rsidRPr="006A661E">
        <w:rPr>
          <w:sz w:val="20"/>
        </w:rPr>
        <w:tab/>
        <w:t xml:space="preserve">U 1, </w:t>
      </w:r>
    </w:p>
    <w:p w:rsidR="00037DCF" w:rsidRPr="006A661E" w:rsidRDefault="00037DCF" w:rsidP="00037DCF">
      <w:pPr>
        <w:tabs>
          <w:tab w:val="left" w:pos="2127"/>
        </w:tabs>
        <w:rPr>
          <w:sz w:val="20"/>
        </w:rPr>
      </w:pPr>
      <w:r w:rsidRPr="006A661E">
        <w:rPr>
          <w:sz w:val="20"/>
        </w:rPr>
        <w:tab/>
        <w:t>U 7</w:t>
      </w:r>
    </w:p>
    <w:p w:rsidR="00037DCF" w:rsidRPr="006A661E" w:rsidRDefault="00037DCF" w:rsidP="00037DCF">
      <w:pPr>
        <w:tabs>
          <w:tab w:val="left" w:pos="2127"/>
        </w:tabs>
        <w:rPr>
          <w:sz w:val="20"/>
        </w:rPr>
      </w:pPr>
      <w:r w:rsidRPr="006A661E">
        <w:rPr>
          <w:sz w:val="20"/>
        </w:rPr>
        <w:t>Beausang, Angela</w:t>
      </w:r>
      <w:r w:rsidRPr="006A661E">
        <w:rPr>
          <w:sz w:val="20"/>
        </w:rPr>
        <w:tab/>
        <w:t>U 5</w:t>
      </w:r>
    </w:p>
    <w:p w:rsidR="00037DCF" w:rsidRPr="00763C4D" w:rsidRDefault="00037DCF" w:rsidP="00037DCF">
      <w:pPr>
        <w:tabs>
          <w:tab w:val="left" w:pos="2127"/>
        </w:tabs>
        <w:rPr>
          <w:sz w:val="20"/>
        </w:rPr>
      </w:pPr>
      <w:r w:rsidRPr="00763C4D">
        <w:rPr>
          <w:sz w:val="20"/>
        </w:rPr>
        <w:t>Beckman, Lars</w:t>
      </w:r>
      <w:r w:rsidRPr="00763C4D">
        <w:rPr>
          <w:sz w:val="20"/>
        </w:rPr>
        <w:tab/>
        <w:t>Ju 27</w:t>
      </w:r>
    </w:p>
    <w:p w:rsidR="00037DCF" w:rsidRPr="00763C4D" w:rsidRDefault="00037DCF" w:rsidP="00037DCF">
      <w:pPr>
        <w:tabs>
          <w:tab w:val="left" w:pos="2127"/>
        </w:tabs>
        <w:rPr>
          <w:sz w:val="20"/>
        </w:rPr>
      </w:pPr>
      <w:r w:rsidRPr="00763C4D">
        <w:rPr>
          <w:sz w:val="20"/>
        </w:rPr>
        <w:t>Beckman, Niklas</w:t>
      </w:r>
      <w:r w:rsidRPr="00763C4D">
        <w:rPr>
          <w:sz w:val="20"/>
        </w:rPr>
        <w:tab/>
        <w:t xml:space="preserve">A 4, </w:t>
      </w:r>
    </w:p>
    <w:p w:rsidR="00037DCF" w:rsidRPr="00763C4D" w:rsidRDefault="00037DCF" w:rsidP="00037DCF">
      <w:pPr>
        <w:tabs>
          <w:tab w:val="left" w:pos="2127"/>
        </w:tabs>
        <w:rPr>
          <w:sz w:val="20"/>
        </w:rPr>
      </w:pPr>
      <w:r w:rsidRPr="00763C4D">
        <w:rPr>
          <w:sz w:val="20"/>
        </w:rPr>
        <w:t>Bederoff, Dennis</w:t>
      </w:r>
      <w:r w:rsidRPr="00763C4D">
        <w:rPr>
          <w:sz w:val="20"/>
        </w:rPr>
        <w:tab/>
        <w:t>N 6</w:t>
      </w:r>
    </w:p>
    <w:p w:rsidR="00037DCF" w:rsidRPr="00763C4D" w:rsidRDefault="00037DCF" w:rsidP="00037DCF">
      <w:pPr>
        <w:tabs>
          <w:tab w:val="left" w:pos="2127"/>
        </w:tabs>
        <w:rPr>
          <w:sz w:val="20"/>
        </w:rPr>
      </w:pPr>
      <w:r w:rsidRPr="00763C4D">
        <w:rPr>
          <w:sz w:val="20"/>
        </w:rPr>
        <w:t>Beergrehn, Ulrika</w:t>
      </w:r>
      <w:r w:rsidRPr="00763C4D">
        <w:rPr>
          <w:sz w:val="20"/>
        </w:rPr>
        <w:tab/>
        <w:t>Ju 43</w:t>
      </w:r>
    </w:p>
    <w:p w:rsidR="00037DCF" w:rsidRPr="00763C4D" w:rsidRDefault="00037DCF" w:rsidP="00037DCF">
      <w:pPr>
        <w:tabs>
          <w:tab w:val="left" w:pos="2127"/>
        </w:tabs>
        <w:rPr>
          <w:sz w:val="20"/>
        </w:rPr>
      </w:pPr>
      <w:r w:rsidRPr="00763C4D">
        <w:rPr>
          <w:sz w:val="20"/>
        </w:rPr>
        <w:t>Befrits, Gustaf</w:t>
      </w:r>
      <w:r w:rsidRPr="00763C4D">
        <w:rPr>
          <w:sz w:val="20"/>
        </w:rPr>
        <w:tab/>
        <w:t>S 21</w:t>
      </w:r>
    </w:p>
    <w:p w:rsidR="00037DCF" w:rsidRPr="006A661E" w:rsidRDefault="00037DCF" w:rsidP="00037DCF">
      <w:pPr>
        <w:tabs>
          <w:tab w:val="left" w:pos="2127"/>
        </w:tabs>
        <w:rPr>
          <w:sz w:val="20"/>
          <w:lang w:val="de-DE"/>
        </w:rPr>
      </w:pPr>
      <w:r w:rsidRPr="006A661E">
        <w:rPr>
          <w:sz w:val="20"/>
          <w:lang w:val="de-DE"/>
        </w:rPr>
        <w:t>Begler, Ann-Marie</w:t>
      </w:r>
      <w:r w:rsidRPr="006A661E">
        <w:rPr>
          <w:sz w:val="20"/>
          <w:lang w:val="de-DE"/>
        </w:rPr>
        <w:tab/>
        <w:t xml:space="preserve">U 3, </w:t>
      </w:r>
    </w:p>
    <w:p w:rsidR="00037DCF" w:rsidRPr="006A661E" w:rsidRDefault="00037DCF" w:rsidP="00037DCF">
      <w:pPr>
        <w:tabs>
          <w:tab w:val="left" w:pos="2127"/>
        </w:tabs>
        <w:rPr>
          <w:sz w:val="20"/>
          <w:lang w:val="de-DE"/>
        </w:rPr>
      </w:pPr>
      <w:r w:rsidRPr="006A661E">
        <w:rPr>
          <w:sz w:val="20"/>
          <w:lang w:val="de-DE"/>
        </w:rPr>
        <w:tab/>
        <w:t>U 22,</w:t>
      </w:r>
    </w:p>
    <w:p w:rsidR="00037DCF" w:rsidRPr="006A661E" w:rsidRDefault="00037DCF" w:rsidP="00037DCF">
      <w:pPr>
        <w:tabs>
          <w:tab w:val="left" w:pos="2127"/>
        </w:tabs>
        <w:rPr>
          <w:sz w:val="20"/>
          <w:lang w:val="de-DE"/>
        </w:rPr>
      </w:pPr>
      <w:r w:rsidRPr="006A661E">
        <w:rPr>
          <w:sz w:val="20"/>
          <w:lang w:val="de-DE"/>
        </w:rPr>
        <w:tab/>
        <w:t>UD 4</w:t>
      </w:r>
    </w:p>
    <w:p w:rsidR="00037DCF" w:rsidRPr="006A661E" w:rsidRDefault="00037DCF" w:rsidP="00037DCF">
      <w:pPr>
        <w:tabs>
          <w:tab w:val="left" w:pos="2127"/>
        </w:tabs>
        <w:rPr>
          <w:sz w:val="20"/>
          <w:lang w:val="de-DE"/>
        </w:rPr>
      </w:pPr>
      <w:r w:rsidRPr="006A661E">
        <w:rPr>
          <w:sz w:val="20"/>
          <w:lang w:val="de-DE"/>
        </w:rPr>
        <w:t>Belfrage, Frank</w:t>
      </w:r>
      <w:r w:rsidRPr="006A661E">
        <w:rPr>
          <w:sz w:val="20"/>
          <w:lang w:val="de-DE"/>
        </w:rPr>
        <w:tab/>
        <w:t>UD 4</w:t>
      </w:r>
    </w:p>
    <w:p w:rsidR="00037DCF" w:rsidRPr="00763C4D" w:rsidRDefault="00037DCF" w:rsidP="00037DCF">
      <w:pPr>
        <w:tabs>
          <w:tab w:val="left" w:pos="2127"/>
        </w:tabs>
        <w:rPr>
          <w:sz w:val="20"/>
        </w:rPr>
      </w:pPr>
      <w:r w:rsidRPr="00763C4D">
        <w:rPr>
          <w:sz w:val="20"/>
        </w:rPr>
        <w:t>Bellander, Eva</w:t>
      </w:r>
      <w:r w:rsidRPr="00763C4D">
        <w:rPr>
          <w:sz w:val="20"/>
        </w:rPr>
        <w:tab/>
        <w:t>Ju 3</w:t>
      </w:r>
    </w:p>
    <w:p w:rsidR="00037DCF" w:rsidRPr="006A661E" w:rsidRDefault="00037DCF" w:rsidP="00037DCF">
      <w:pPr>
        <w:tabs>
          <w:tab w:val="left" w:pos="2268"/>
        </w:tabs>
        <w:rPr>
          <w:sz w:val="20"/>
        </w:rPr>
      </w:pPr>
      <w:r w:rsidRPr="006A661E">
        <w:rPr>
          <w:sz w:val="20"/>
        </w:rPr>
        <w:t xml:space="preserve">Bengtsson-Hayward, </w:t>
      </w:r>
    </w:p>
    <w:p w:rsidR="00037DCF" w:rsidRPr="00843675" w:rsidRDefault="00037DCF" w:rsidP="00037DCF">
      <w:pPr>
        <w:tabs>
          <w:tab w:val="left" w:pos="2127"/>
        </w:tabs>
        <w:rPr>
          <w:sz w:val="20"/>
          <w:lang w:val="en-US"/>
        </w:rPr>
      </w:pPr>
      <w:r w:rsidRPr="00843675">
        <w:rPr>
          <w:sz w:val="20"/>
          <w:lang w:val="en-US"/>
        </w:rPr>
        <w:t>Kathleen</w:t>
      </w:r>
      <w:r w:rsidRPr="00843675">
        <w:rPr>
          <w:sz w:val="20"/>
          <w:lang w:val="en-US"/>
        </w:rPr>
        <w:tab/>
        <w:t>S 2</w:t>
      </w:r>
    </w:p>
    <w:p w:rsidR="00037DCF" w:rsidRPr="00843675" w:rsidRDefault="00037DCF" w:rsidP="00037DCF">
      <w:pPr>
        <w:tabs>
          <w:tab w:val="left" w:pos="2127"/>
        </w:tabs>
        <w:rPr>
          <w:sz w:val="20"/>
          <w:lang w:val="en-US"/>
        </w:rPr>
      </w:pPr>
      <w:r w:rsidRPr="00843675">
        <w:rPr>
          <w:sz w:val="20"/>
          <w:lang w:val="en-US"/>
        </w:rPr>
        <w:t>Bengtsson, Anders</w:t>
      </w:r>
      <w:r w:rsidRPr="00843675">
        <w:rPr>
          <w:sz w:val="20"/>
          <w:lang w:val="en-US"/>
        </w:rPr>
        <w:tab/>
        <w:t>Fi 6,</w:t>
      </w:r>
    </w:p>
    <w:p w:rsidR="00037DCF" w:rsidRPr="00763C4D" w:rsidRDefault="00037DCF" w:rsidP="00037DCF">
      <w:pPr>
        <w:tabs>
          <w:tab w:val="left" w:pos="2127"/>
        </w:tabs>
        <w:rPr>
          <w:sz w:val="20"/>
        </w:rPr>
      </w:pPr>
      <w:r w:rsidRPr="00843675">
        <w:rPr>
          <w:sz w:val="20"/>
          <w:lang w:val="en-US"/>
        </w:rPr>
        <w:tab/>
      </w:r>
      <w:r w:rsidRPr="00763C4D">
        <w:rPr>
          <w:sz w:val="20"/>
        </w:rPr>
        <w:t>Ju 2</w:t>
      </w:r>
    </w:p>
    <w:p w:rsidR="00037DCF" w:rsidRPr="00763C4D" w:rsidRDefault="00037DCF" w:rsidP="00037DCF">
      <w:pPr>
        <w:tabs>
          <w:tab w:val="left" w:pos="2127"/>
        </w:tabs>
        <w:rPr>
          <w:sz w:val="20"/>
        </w:rPr>
      </w:pPr>
      <w:r w:rsidRPr="00763C4D">
        <w:rPr>
          <w:sz w:val="20"/>
        </w:rPr>
        <w:t>Bengtsson, Berit</w:t>
      </w:r>
      <w:r w:rsidRPr="00763C4D">
        <w:rPr>
          <w:sz w:val="20"/>
        </w:rPr>
        <w:tab/>
        <w:t>A 10</w:t>
      </w:r>
    </w:p>
    <w:p w:rsidR="00037DCF" w:rsidRDefault="00037DCF" w:rsidP="00037DCF">
      <w:pPr>
        <w:tabs>
          <w:tab w:val="left" w:pos="2127"/>
        </w:tabs>
        <w:rPr>
          <w:sz w:val="20"/>
        </w:rPr>
      </w:pPr>
      <w:r w:rsidRPr="00763C4D">
        <w:rPr>
          <w:sz w:val="20"/>
        </w:rPr>
        <w:t>Bengtsson, Bertil</w:t>
      </w:r>
      <w:r w:rsidRPr="00763C4D">
        <w:rPr>
          <w:sz w:val="20"/>
        </w:rPr>
        <w:tab/>
        <w:t>Ju 16,</w:t>
      </w:r>
    </w:p>
    <w:p w:rsidR="00037DCF" w:rsidRPr="00843675" w:rsidRDefault="00037DCF" w:rsidP="00037DCF">
      <w:pPr>
        <w:tabs>
          <w:tab w:val="left" w:pos="2127"/>
        </w:tabs>
        <w:rPr>
          <w:sz w:val="20"/>
          <w:lang w:val="en-US"/>
        </w:rPr>
      </w:pPr>
      <w:r>
        <w:rPr>
          <w:sz w:val="20"/>
        </w:rPr>
        <w:tab/>
      </w:r>
      <w:r w:rsidRPr="00843675">
        <w:rPr>
          <w:sz w:val="20"/>
          <w:lang w:val="en-US"/>
        </w:rPr>
        <w:t>Ju 22</w:t>
      </w:r>
    </w:p>
    <w:p w:rsidR="00037DCF" w:rsidRPr="00763C4D" w:rsidRDefault="00037DCF" w:rsidP="00037DCF">
      <w:pPr>
        <w:tabs>
          <w:tab w:val="left" w:pos="2127"/>
        </w:tabs>
        <w:rPr>
          <w:sz w:val="20"/>
          <w:lang w:val="en-US"/>
        </w:rPr>
      </w:pPr>
      <w:r w:rsidRPr="00763C4D">
        <w:rPr>
          <w:sz w:val="20"/>
          <w:lang w:val="en-US"/>
        </w:rPr>
        <w:t>Bengtsson, Elias</w:t>
      </w:r>
      <w:r w:rsidRPr="00763C4D">
        <w:rPr>
          <w:sz w:val="20"/>
          <w:lang w:val="en-US"/>
        </w:rPr>
        <w:tab/>
        <w:t>Fi 22</w:t>
      </w:r>
    </w:p>
    <w:p w:rsidR="00037DCF" w:rsidRPr="00763C4D" w:rsidRDefault="00037DCF" w:rsidP="00037DCF">
      <w:pPr>
        <w:tabs>
          <w:tab w:val="left" w:pos="2127"/>
        </w:tabs>
        <w:rPr>
          <w:sz w:val="20"/>
          <w:lang w:val="en-US"/>
        </w:rPr>
      </w:pPr>
      <w:r w:rsidRPr="00763C4D">
        <w:rPr>
          <w:sz w:val="20"/>
          <w:lang w:val="en-US"/>
        </w:rPr>
        <w:t>Bengtsson, Finn</w:t>
      </w:r>
      <w:r w:rsidRPr="00763C4D">
        <w:rPr>
          <w:sz w:val="20"/>
          <w:lang w:val="en-US"/>
        </w:rPr>
        <w:tab/>
        <w:t>S 13</w:t>
      </w:r>
    </w:p>
    <w:p w:rsidR="00037DCF" w:rsidRPr="00763C4D" w:rsidRDefault="00037DCF" w:rsidP="00037DCF">
      <w:pPr>
        <w:tabs>
          <w:tab w:val="left" w:pos="2127"/>
        </w:tabs>
        <w:rPr>
          <w:sz w:val="20"/>
          <w:lang w:val="en-US"/>
        </w:rPr>
      </w:pPr>
      <w:r w:rsidRPr="00763C4D">
        <w:rPr>
          <w:sz w:val="20"/>
          <w:lang w:val="en-US"/>
        </w:rPr>
        <w:t>Bengtsson, Greger</w:t>
      </w:r>
      <w:r w:rsidRPr="00763C4D">
        <w:rPr>
          <w:sz w:val="20"/>
          <w:lang w:val="en-US"/>
        </w:rPr>
        <w:tab/>
        <w:t>S 37</w:t>
      </w:r>
    </w:p>
    <w:p w:rsidR="00037DCF" w:rsidRPr="00763C4D" w:rsidRDefault="00037DCF" w:rsidP="00037DCF">
      <w:pPr>
        <w:tabs>
          <w:tab w:val="left" w:pos="2127"/>
        </w:tabs>
        <w:rPr>
          <w:sz w:val="20"/>
          <w:lang w:val="en-US"/>
        </w:rPr>
      </w:pPr>
      <w:r w:rsidRPr="00763C4D">
        <w:rPr>
          <w:sz w:val="20"/>
          <w:lang w:val="en-US"/>
        </w:rPr>
        <w:t>Bengtsson, Jonas</w:t>
      </w:r>
      <w:r w:rsidRPr="00763C4D">
        <w:rPr>
          <w:sz w:val="20"/>
          <w:lang w:val="en-US"/>
        </w:rPr>
        <w:tab/>
        <w:t>M 1</w:t>
      </w:r>
    </w:p>
    <w:p w:rsidR="00037DCF" w:rsidRPr="00763C4D" w:rsidRDefault="00037DCF" w:rsidP="00037DCF">
      <w:pPr>
        <w:tabs>
          <w:tab w:val="left" w:pos="2127"/>
        </w:tabs>
        <w:rPr>
          <w:sz w:val="20"/>
          <w:lang w:val="en-US"/>
        </w:rPr>
      </w:pPr>
      <w:r w:rsidRPr="00763C4D">
        <w:rPr>
          <w:sz w:val="20"/>
          <w:lang w:val="en-US"/>
        </w:rPr>
        <w:t>Bengtsson, Mårten</w:t>
      </w:r>
      <w:r w:rsidRPr="00763C4D">
        <w:rPr>
          <w:sz w:val="20"/>
          <w:lang w:val="en-US"/>
        </w:rPr>
        <w:tab/>
        <w:t>M 5</w:t>
      </w:r>
    </w:p>
    <w:p w:rsidR="00037DCF" w:rsidRPr="00763C4D" w:rsidRDefault="00037DCF" w:rsidP="00037DCF">
      <w:pPr>
        <w:tabs>
          <w:tab w:val="left" w:pos="2127"/>
        </w:tabs>
        <w:rPr>
          <w:sz w:val="20"/>
          <w:lang w:val="en-US"/>
        </w:rPr>
      </w:pPr>
      <w:r w:rsidRPr="00763C4D">
        <w:rPr>
          <w:sz w:val="20"/>
          <w:lang w:val="en-US"/>
        </w:rPr>
        <w:t>Bengtsson, Richard</w:t>
      </w:r>
      <w:r w:rsidRPr="00763C4D">
        <w:rPr>
          <w:sz w:val="20"/>
          <w:lang w:val="en-US"/>
        </w:rPr>
        <w:tab/>
        <w:t>S 5</w:t>
      </w:r>
    </w:p>
    <w:p w:rsidR="00037DCF" w:rsidRPr="00763C4D" w:rsidRDefault="00037DCF" w:rsidP="00037DCF">
      <w:pPr>
        <w:tabs>
          <w:tab w:val="left" w:pos="2127"/>
        </w:tabs>
        <w:rPr>
          <w:sz w:val="20"/>
          <w:lang w:val="en-US"/>
        </w:rPr>
      </w:pPr>
      <w:r w:rsidRPr="00763C4D">
        <w:rPr>
          <w:sz w:val="20"/>
          <w:lang w:val="en-US"/>
        </w:rPr>
        <w:t>Bengtsson, Roger</w:t>
      </w:r>
      <w:r w:rsidRPr="00763C4D">
        <w:rPr>
          <w:sz w:val="20"/>
          <w:lang w:val="en-US"/>
        </w:rPr>
        <w:tab/>
        <w:t>S 14</w:t>
      </w:r>
    </w:p>
    <w:p w:rsidR="00037DCF" w:rsidRPr="00763C4D" w:rsidRDefault="00037DCF" w:rsidP="00037DCF">
      <w:pPr>
        <w:tabs>
          <w:tab w:val="left" w:pos="2127"/>
        </w:tabs>
        <w:rPr>
          <w:sz w:val="20"/>
          <w:lang w:val="en-US"/>
        </w:rPr>
      </w:pPr>
      <w:r w:rsidRPr="00763C4D">
        <w:rPr>
          <w:sz w:val="20"/>
          <w:lang w:val="en-US"/>
        </w:rPr>
        <w:t>Bengtsson, Staffan</w:t>
      </w:r>
      <w:r w:rsidRPr="00763C4D">
        <w:rPr>
          <w:sz w:val="20"/>
          <w:lang w:val="en-US"/>
        </w:rPr>
        <w:tab/>
        <w:t>S 1</w:t>
      </w:r>
    </w:p>
    <w:p w:rsidR="00037DCF" w:rsidRPr="00843675" w:rsidRDefault="00037DCF" w:rsidP="00037DCF">
      <w:pPr>
        <w:tabs>
          <w:tab w:val="left" w:pos="2127"/>
        </w:tabs>
        <w:rPr>
          <w:sz w:val="20"/>
          <w:lang w:val="en-US"/>
        </w:rPr>
      </w:pPr>
      <w:r w:rsidRPr="00843675">
        <w:rPr>
          <w:sz w:val="20"/>
          <w:lang w:val="en-US"/>
        </w:rPr>
        <w:t>Bengtsson, Ulf</w:t>
      </w:r>
      <w:r w:rsidRPr="00843675">
        <w:rPr>
          <w:sz w:val="20"/>
          <w:lang w:val="en-US"/>
        </w:rPr>
        <w:tab/>
        <w:t>Fi 2,</w:t>
      </w:r>
    </w:p>
    <w:p w:rsidR="00037DCF" w:rsidRDefault="00037DCF" w:rsidP="00037DCF">
      <w:pPr>
        <w:tabs>
          <w:tab w:val="left" w:pos="2127"/>
        </w:tabs>
        <w:rPr>
          <w:sz w:val="20"/>
        </w:rPr>
      </w:pPr>
      <w:r w:rsidRPr="00843675">
        <w:rPr>
          <w:sz w:val="20"/>
          <w:lang w:val="en-US"/>
        </w:rPr>
        <w:tab/>
      </w:r>
      <w:r w:rsidRPr="00763C4D">
        <w:rPr>
          <w:sz w:val="20"/>
        </w:rPr>
        <w:t>Fö 2,</w:t>
      </w:r>
    </w:p>
    <w:p w:rsidR="00037DCF" w:rsidRPr="00763C4D" w:rsidRDefault="00037DCF" w:rsidP="00037DCF">
      <w:pPr>
        <w:tabs>
          <w:tab w:val="left" w:pos="2127"/>
        </w:tabs>
        <w:rPr>
          <w:sz w:val="20"/>
        </w:rPr>
      </w:pPr>
      <w:r>
        <w:rPr>
          <w:sz w:val="20"/>
        </w:rPr>
        <w:tab/>
      </w:r>
      <w:r w:rsidRPr="00763C4D">
        <w:rPr>
          <w:sz w:val="20"/>
        </w:rPr>
        <w:t>Ju 11</w:t>
      </w:r>
    </w:p>
    <w:p w:rsidR="00037DCF" w:rsidRPr="00763C4D" w:rsidRDefault="00037DCF" w:rsidP="00037DCF">
      <w:pPr>
        <w:tabs>
          <w:tab w:val="left" w:pos="2127"/>
        </w:tabs>
        <w:rPr>
          <w:sz w:val="20"/>
        </w:rPr>
      </w:pPr>
      <w:r w:rsidRPr="00763C4D">
        <w:rPr>
          <w:sz w:val="20"/>
        </w:rPr>
        <w:t>Benner, Mats</w:t>
      </w:r>
      <w:r w:rsidRPr="00763C4D">
        <w:rPr>
          <w:sz w:val="20"/>
        </w:rPr>
        <w:tab/>
        <w:t>U 2</w:t>
      </w:r>
    </w:p>
    <w:p w:rsidR="00037DCF" w:rsidRPr="00763C4D" w:rsidRDefault="00037DCF" w:rsidP="00037DCF">
      <w:pPr>
        <w:tabs>
          <w:tab w:val="left" w:pos="2268"/>
        </w:tabs>
        <w:rPr>
          <w:sz w:val="20"/>
        </w:rPr>
      </w:pPr>
      <w:r w:rsidRPr="00763C4D">
        <w:rPr>
          <w:sz w:val="20"/>
        </w:rPr>
        <w:lastRenderedPageBreak/>
        <w:t>Bennet, Carl</w:t>
      </w:r>
      <w:r w:rsidRPr="00763C4D">
        <w:rPr>
          <w:sz w:val="20"/>
        </w:rPr>
        <w:tab/>
        <w:t>U 2</w:t>
      </w:r>
    </w:p>
    <w:p w:rsidR="00037DCF" w:rsidRPr="00763C4D" w:rsidRDefault="00037DCF" w:rsidP="00037DCF">
      <w:pPr>
        <w:tabs>
          <w:tab w:val="left" w:pos="2268"/>
        </w:tabs>
        <w:rPr>
          <w:sz w:val="20"/>
        </w:rPr>
      </w:pPr>
      <w:r w:rsidRPr="00763C4D">
        <w:rPr>
          <w:sz w:val="20"/>
        </w:rPr>
        <w:t>Bennich Björkman, Li</w:t>
      </w:r>
      <w:r w:rsidRPr="00763C4D">
        <w:rPr>
          <w:sz w:val="20"/>
        </w:rPr>
        <w:tab/>
        <w:t>U 2</w:t>
      </w:r>
    </w:p>
    <w:p w:rsidR="00037DCF" w:rsidRPr="00763C4D" w:rsidRDefault="00037DCF" w:rsidP="00037DCF">
      <w:pPr>
        <w:tabs>
          <w:tab w:val="left" w:pos="2268"/>
        </w:tabs>
        <w:rPr>
          <w:sz w:val="20"/>
        </w:rPr>
      </w:pPr>
      <w:r w:rsidRPr="00763C4D">
        <w:rPr>
          <w:sz w:val="20"/>
        </w:rPr>
        <w:t>Bennmarker, Helge</w:t>
      </w:r>
      <w:r w:rsidRPr="00763C4D">
        <w:rPr>
          <w:sz w:val="20"/>
        </w:rPr>
        <w:tab/>
        <w:t>Fi 10</w:t>
      </w:r>
    </w:p>
    <w:p w:rsidR="00037DCF" w:rsidRPr="00843675" w:rsidRDefault="00037DCF" w:rsidP="00037DCF">
      <w:pPr>
        <w:tabs>
          <w:tab w:val="left" w:pos="2268"/>
        </w:tabs>
        <w:rPr>
          <w:sz w:val="20"/>
        </w:rPr>
      </w:pPr>
      <w:r w:rsidRPr="00843675">
        <w:rPr>
          <w:sz w:val="20"/>
        </w:rPr>
        <w:t>Bensch, Staffan</w:t>
      </w:r>
      <w:r w:rsidRPr="00843675">
        <w:rPr>
          <w:sz w:val="20"/>
        </w:rPr>
        <w:tab/>
        <w:t>M 3</w:t>
      </w:r>
    </w:p>
    <w:p w:rsidR="00037DCF" w:rsidRPr="00843675" w:rsidRDefault="00037DCF" w:rsidP="00037DCF">
      <w:pPr>
        <w:tabs>
          <w:tab w:val="left" w:pos="2268"/>
        </w:tabs>
        <w:rPr>
          <w:sz w:val="20"/>
        </w:rPr>
      </w:pPr>
      <w:r w:rsidRPr="00843675">
        <w:rPr>
          <w:sz w:val="20"/>
        </w:rPr>
        <w:t>Berg Cormier, Sofie</w:t>
      </w:r>
      <w:r w:rsidRPr="00843675">
        <w:rPr>
          <w:sz w:val="20"/>
        </w:rPr>
        <w:tab/>
        <w:t>Ku 7</w:t>
      </w:r>
    </w:p>
    <w:p w:rsidR="00037DCF" w:rsidRPr="00763C4D" w:rsidRDefault="00037DCF" w:rsidP="00037DCF">
      <w:pPr>
        <w:tabs>
          <w:tab w:val="left" w:pos="2268"/>
        </w:tabs>
        <w:rPr>
          <w:sz w:val="20"/>
        </w:rPr>
      </w:pPr>
      <w:r w:rsidRPr="00763C4D">
        <w:rPr>
          <w:sz w:val="20"/>
        </w:rPr>
        <w:t>Berg, Arild</w:t>
      </w:r>
      <w:r w:rsidRPr="00763C4D">
        <w:rPr>
          <w:sz w:val="20"/>
        </w:rPr>
        <w:tab/>
        <w:t>Fö 12</w:t>
      </w:r>
    </w:p>
    <w:p w:rsidR="00037DCF" w:rsidRPr="00763C4D" w:rsidRDefault="00037DCF" w:rsidP="00037DCF">
      <w:pPr>
        <w:tabs>
          <w:tab w:val="left" w:pos="2268"/>
        </w:tabs>
        <w:rPr>
          <w:sz w:val="20"/>
        </w:rPr>
      </w:pPr>
      <w:r w:rsidRPr="00763C4D">
        <w:rPr>
          <w:sz w:val="20"/>
        </w:rPr>
        <w:t>Berg, Claes</w:t>
      </w:r>
      <w:r w:rsidRPr="00763C4D">
        <w:rPr>
          <w:sz w:val="20"/>
        </w:rPr>
        <w:tab/>
        <w:t>Fi 16</w:t>
      </w:r>
    </w:p>
    <w:p w:rsidR="00037DCF" w:rsidRPr="00763C4D" w:rsidRDefault="00037DCF" w:rsidP="00037DCF">
      <w:pPr>
        <w:tabs>
          <w:tab w:val="left" w:pos="2268"/>
        </w:tabs>
        <w:rPr>
          <w:sz w:val="20"/>
        </w:rPr>
      </w:pPr>
      <w:r w:rsidRPr="00763C4D">
        <w:rPr>
          <w:sz w:val="20"/>
        </w:rPr>
        <w:t>Berg, Göran</w:t>
      </w:r>
      <w:r w:rsidRPr="00763C4D">
        <w:rPr>
          <w:sz w:val="20"/>
        </w:rPr>
        <w:tab/>
        <w:t>Ju 28</w:t>
      </w:r>
    </w:p>
    <w:p w:rsidR="00037DCF" w:rsidRPr="00763C4D" w:rsidRDefault="00037DCF" w:rsidP="00037DCF">
      <w:pPr>
        <w:tabs>
          <w:tab w:val="left" w:pos="2268"/>
        </w:tabs>
        <w:rPr>
          <w:sz w:val="20"/>
        </w:rPr>
      </w:pPr>
      <w:r w:rsidRPr="00763C4D">
        <w:rPr>
          <w:sz w:val="20"/>
        </w:rPr>
        <w:t>Berg, Margaretha</w:t>
      </w:r>
      <w:r w:rsidRPr="00763C4D">
        <w:rPr>
          <w:sz w:val="20"/>
        </w:rPr>
        <w:tab/>
        <w:t>M 5</w:t>
      </w:r>
    </w:p>
    <w:p w:rsidR="00037DCF" w:rsidRPr="00763C4D" w:rsidRDefault="00037DCF" w:rsidP="00037DCF">
      <w:pPr>
        <w:tabs>
          <w:tab w:val="left" w:pos="2268"/>
        </w:tabs>
        <w:rPr>
          <w:sz w:val="20"/>
        </w:rPr>
      </w:pPr>
      <w:r w:rsidRPr="00763C4D">
        <w:rPr>
          <w:sz w:val="20"/>
        </w:rPr>
        <w:t>Berg, Sören</w:t>
      </w:r>
      <w:r w:rsidRPr="00763C4D">
        <w:rPr>
          <w:sz w:val="20"/>
        </w:rPr>
        <w:tab/>
        <w:t>S 16</w:t>
      </w:r>
    </w:p>
    <w:p w:rsidR="00037DCF" w:rsidRPr="00763C4D" w:rsidRDefault="00037DCF" w:rsidP="00037DCF">
      <w:pPr>
        <w:tabs>
          <w:tab w:val="left" w:pos="2268"/>
        </w:tabs>
        <w:rPr>
          <w:sz w:val="20"/>
        </w:rPr>
      </w:pPr>
      <w:r w:rsidRPr="00763C4D">
        <w:rPr>
          <w:sz w:val="20"/>
        </w:rPr>
        <w:t>Bergdahl, Claes</w:t>
      </w:r>
      <w:r w:rsidRPr="00763C4D">
        <w:rPr>
          <w:sz w:val="20"/>
        </w:rPr>
        <w:tab/>
        <w:t>A 8</w:t>
      </w:r>
    </w:p>
    <w:p w:rsidR="00037DCF" w:rsidRPr="00763C4D" w:rsidRDefault="00037DCF" w:rsidP="00037DCF">
      <w:pPr>
        <w:tabs>
          <w:tab w:val="left" w:pos="2268"/>
        </w:tabs>
        <w:rPr>
          <w:sz w:val="20"/>
        </w:rPr>
      </w:pPr>
      <w:r w:rsidRPr="00763C4D">
        <w:rPr>
          <w:sz w:val="20"/>
        </w:rPr>
        <w:t>Bergdahl, Per</w:t>
      </w:r>
      <w:r w:rsidRPr="00763C4D">
        <w:rPr>
          <w:sz w:val="20"/>
        </w:rPr>
        <w:tab/>
        <w:t>U 15</w:t>
      </w:r>
    </w:p>
    <w:p w:rsidR="00037DCF" w:rsidRPr="00843675" w:rsidRDefault="00037DCF" w:rsidP="00037DCF">
      <w:pPr>
        <w:tabs>
          <w:tab w:val="left" w:pos="2268"/>
        </w:tabs>
        <w:rPr>
          <w:sz w:val="20"/>
          <w:lang w:val="de-DE"/>
        </w:rPr>
      </w:pPr>
      <w:r w:rsidRPr="00843675">
        <w:rPr>
          <w:sz w:val="20"/>
          <w:lang w:val="de-DE"/>
        </w:rPr>
        <w:t>Bergdahl, Pia</w:t>
      </w:r>
      <w:r w:rsidRPr="00843675">
        <w:rPr>
          <w:sz w:val="20"/>
          <w:lang w:val="de-DE"/>
        </w:rPr>
        <w:tab/>
        <w:t>N 12</w:t>
      </w:r>
    </w:p>
    <w:p w:rsidR="00037DCF" w:rsidRPr="00843675" w:rsidRDefault="00037DCF" w:rsidP="00037DCF">
      <w:pPr>
        <w:tabs>
          <w:tab w:val="left" w:pos="2268"/>
        </w:tabs>
        <w:rPr>
          <w:sz w:val="20"/>
          <w:lang w:val="de-DE"/>
        </w:rPr>
      </w:pPr>
      <w:r w:rsidRPr="00843675">
        <w:rPr>
          <w:sz w:val="20"/>
          <w:lang w:val="de-DE"/>
        </w:rPr>
        <w:t>Berge-Kleber, Lars</w:t>
      </w:r>
      <w:r w:rsidRPr="00843675">
        <w:rPr>
          <w:sz w:val="20"/>
          <w:lang w:val="de-DE"/>
        </w:rPr>
        <w:tab/>
        <w:t xml:space="preserve">S 2, </w:t>
      </w:r>
    </w:p>
    <w:p w:rsidR="00037DCF" w:rsidRPr="00763C4D" w:rsidRDefault="00037DCF" w:rsidP="00037DCF">
      <w:pPr>
        <w:tabs>
          <w:tab w:val="left" w:pos="2268"/>
        </w:tabs>
        <w:rPr>
          <w:sz w:val="20"/>
          <w:lang w:val="en-US"/>
        </w:rPr>
      </w:pPr>
      <w:r w:rsidRPr="00843675">
        <w:rPr>
          <w:sz w:val="20"/>
          <w:lang w:val="de-DE"/>
        </w:rPr>
        <w:tab/>
      </w:r>
      <w:r w:rsidRPr="00763C4D">
        <w:rPr>
          <w:sz w:val="20"/>
          <w:lang w:val="en-US"/>
        </w:rPr>
        <w:t>S 37</w:t>
      </w:r>
    </w:p>
    <w:p w:rsidR="00037DCF" w:rsidRPr="00843675" w:rsidRDefault="00037DCF" w:rsidP="00037DCF">
      <w:pPr>
        <w:tabs>
          <w:tab w:val="left" w:pos="2268"/>
        </w:tabs>
        <w:rPr>
          <w:sz w:val="20"/>
          <w:lang w:val="en-US"/>
        </w:rPr>
      </w:pPr>
      <w:r w:rsidRPr="00843675">
        <w:rPr>
          <w:sz w:val="20"/>
          <w:lang w:val="en-US"/>
        </w:rPr>
        <w:t>Bergendahl, Per-Anders</w:t>
      </w:r>
      <w:r w:rsidRPr="00843675">
        <w:rPr>
          <w:sz w:val="20"/>
          <w:lang w:val="en-US"/>
        </w:rPr>
        <w:tab/>
        <w:t>S 26</w:t>
      </w:r>
    </w:p>
    <w:p w:rsidR="00037DCF" w:rsidRPr="00763C4D" w:rsidRDefault="00037DCF" w:rsidP="00037DCF">
      <w:pPr>
        <w:tabs>
          <w:tab w:val="left" w:pos="2268"/>
        </w:tabs>
        <w:rPr>
          <w:sz w:val="20"/>
        </w:rPr>
      </w:pPr>
      <w:r w:rsidRPr="00763C4D">
        <w:rPr>
          <w:sz w:val="20"/>
        </w:rPr>
        <w:t>Bergendal, Lars</w:t>
      </w:r>
      <w:r w:rsidRPr="00763C4D">
        <w:rPr>
          <w:sz w:val="20"/>
        </w:rPr>
        <w:tab/>
        <w:t>Fi 4</w:t>
      </w:r>
    </w:p>
    <w:p w:rsidR="00037DCF" w:rsidRPr="00763C4D" w:rsidRDefault="00037DCF" w:rsidP="00037DCF">
      <w:pPr>
        <w:tabs>
          <w:tab w:val="left" w:pos="2268"/>
        </w:tabs>
        <w:rPr>
          <w:sz w:val="20"/>
        </w:rPr>
      </w:pPr>
      <w:r w:rsidRPr="00763C4D">
        <w:rPr>
          <w:sz w:val="20"/>
        </w:rPr>
        <w:t>Bergendal, Ulla</w:t>
      </w:r>
      <w:r w:rsidRPr="00763C4D">
        <w:rPr>
          <w:sz w:val="20"/>
        </w:rPr>
        <w:tab/>
        <w:t>M 5</w:t>
      </w:r>
    </w:p>
    <w:p w:rsidR="00037DCF" w:rsidRPr="00763C4D" w:rsidRDefault="00037DCF" w:rsidP="00037DCF">
      <w:pPr>
        <w:tabs>
          <w:tab w:val="left" w:pos="2268"/>
        </w:tabs>
        <w:rPr>
          <w:sz w:val="20"/>
        </w:rPr>
      </w:pPr>
      <w:r w:rsidRPr="00763C4D">
        <w:rPr>
          <w:sz w:val="20"/>
        </w:rPr>
        <w:t>Bergenstrand, Klas</w:t>
      </w:r>
      <w:r w:rsidRPr="00763C4D">
        <w:rPr>
          <w:sz w:val="20"/>
        </w:rPr>
        <w:tab/>
        <w:t>UD 4</w:t>
      </w:r>
    </w:p>
    <w:p w:rsidR="00037DCF" w:rsidRPr="00843675" w:rsidRDefault="00037DCF" w:rsidP="00037DCF">
      <w:pPr>
        <w:tabs>
          <w:tab w:val="left" w:pos="2268"/>
        </w:tabs>
        <w:rPr>
          <w:sz w:val="20"/>
        </w:rPr>
      </w:pPr>
      <w:r w:rsidRPr="00843675">
        <w:rPr>
          <w:sz w:val="20"/>
        </w:rPr>
        <w:t>Berger, Christian</w:t>
      </w:r>
      <w:r w:rsidRPr="00843675">
        <w:rPr>
          <w:sz w:val="20"/>
        </w:rPr>
        <w:tab/>
        <w:t>S 14</w:t>
      </w:r>
    </w:p>
    <w:p w:rsidR="00037DCF" w:rsidRPr="00843675" w:rsidRDefault="00037DCF" w:rsidP="00037DCF">
      <w:pPr>
        <w:tabs>
          <w:tab w:val="left" w:pos="2268"/>
        </w:tabs>
        <w:rPr>
          <w:sz w:val="20"/>
        </w:rPr>
      </w:pPr>
      <w:r w:rsidRPr="00843675">
        <w:rPr>
          <w:sz w:val="20"/>
        </w:rPr>
        <w:t>Bergerén, Gunilla</w:t>
      </w:r>
      <w:r w:rsidRPr="00843675">
        <w:rPr>
          <w:sz w:val="20"/>
        </w:rPr>
        <w:tab/>
        <w:t>S 7</w:t>
      </w:r>
    </w:p>
    <w:p w:rsidR="00037DCF" w:rsidRPr="00843675" w:rsidRDefault="00037DCF" w:rsidP="00037DCF">
      <w:pPr>
        <w:tabs>
          <w:tab w:val="left" w:pos="2268"/>
        </w:tabs>
        <w:rPr>
          <w:sz w:val="20"/>
        </w:rPr>
      </w:pPr>
      <w:r w:rsidRPr="00843675">
        <w:rPr>
          <w:sz w:val="20"/>
        </w:rPr>
        <w:t>Berggren, Kajsa</w:t>
      </w:r>
      <w:r w:rsidRPr="00843675">
        <w:rPr>
          <w:sz w:val="20"/>
        </w:rPr>
        <w:tab/>
        <w:t>L 2</w:t>
      </w:r>
    </w:p>
    <w:p w:rsidR="00037DCF" w:rsidRPr="00843675" w:rsidRDefault="00037DCF" w:rsidP="00037DCF">
      <w:pPr>
        <w:tabs>
          <w:tab w:val="left" w:pos="2268"/>
        </w:tabs>
        <w:rPr>
          <w:sz w:val="20"/>
        </w:rPr>
      </w:pPr>
      <w:r w:rsidRPr="00843675">
        <w:rPr>
          <w:sz w:val="20"/>
        </w:rPr>
        <w:t>Berggren, Malin</w:t>
      </w:r>
      <w:r w:rsidRPr="00843675">
        <w:rPr>
          <w:sz w:val="20"/>
        </w:rPr>
        <w:tab/>
        <w:t>UD 2</w:t>
      </w:r>
    </w:p>
    <w:p w:rsidR="00037DCF" w:rsidRPr="00843675" w:rsidRDefault="00037DCF" w:rsidP="00037DCF">
      <w:pPr>
        <w:tabs>
          <w:tab w:val="left" w:pos="2268"/>
        </w:tabs>
        <w:rPr>
          <w:sz w:val="20"/>
        </w:rPr>
      </w:pPr>
      <w:r w:rsidRPr="00843675">
        <w:rPr>
          <w:sz w:val="20"/>
        </w:rPr>
        <w:t>Berggren, Therése</w:t>
      </w:r>
      <w:r w:rsidRPr="00843675">
        <w:rPr>
          <w:sz w:val="20"/>
        </w:rPr>
        <w:tab/>
        <w:t>Fö 10</w:t>
      </w:r>
    </w:p>
    <w:p w:rsidR="00037DCF" w:rsidRPr="00843675" w:rsidRDefault="00037DCF" w:rsidP="00037DCF">
      <w:pPr>
        <w:tabs>
          <w:tab w:val="left" w:pos="2268"/>
        </w:tabs>
        <w:rPr>
          <w:sz w:val="20"/>
        </w:rPr>
      </w:pPr>
      <w:r w:rsidRPr="00843675">
        <w:rPr>
          <w:sz w:val="20"/>
        </w:rPr>
        <w:t>Bergh, Andreas</w:t>
      </w:r>
      <w:r w:rsidRPr="00843675">
        <w:rPr>
          <w:sz w:val="20"/>
        </w:rPr>
        <w:tab/>
        <w:t>U 2</w:t>
      </w:r>
    </w:p>
    <w:p w:rsidR="00037DCF" w:rsidRPr="00843675" w:rsidRDefault="00037DCF" w:rsidP="00037DCF">
      <w:pPr>
        <w:tabs>
          <w:tab w:val="left" w:pos="2268"/>
        </w:tabs>
        <w:rPr>
          <w:sz w:val="20"/>
          <w:lang w:val="de-DE"/>
        </w:rPr>
      </w:pPr>
      <w:r w:rsidRPr="00843675">
        <w:rPr>
          <w:sz w:val="20"/>
          <w:lang w:val="de-DE"/>
        </w:rPr>
        <w:t>Berghagen, Ingela</w:t>
      </w:r>
      <w:r w:rsidRPr="00843675">
        <w:rPr>
          <w:sz w:val="20"/>
          <w:lang w:val="de-DE"/>
        </w:rPr>
        <w:tab/>
        <w:t xml:space="preserve">M 4, </w:t>
      </w:r>
    </w:p>
    <w:p w:rsidR="00037DCF" w:rsidRPr="00843675" w:rsidRDefault="00037DCF" w:rsidP="00037DCF">
      <w:pPr>
        <w:tabs>
          <w:tab w:val="left" w:pos="2268"/>
        </w:tabs>
        <w:rPr>
          <w:sz w:val="20"/>
          <w:lang w:val="de-DE"/>
        </w:rPr>
      </w:pPr>
      <w:r w:rsidRPr="00843675">
        <w:rPr>
          <w:sz w:val="20"/>
          <w:lang w:val="de-DE"/>
        </w:rPr>
        <w:tab/>
        <w:t>S 32</w:t>
      </w:r>
    </w:p>
    <w:p w:rsidR="00037DCF" w:rsidRPr="00843675" w:rsidRDefault="00037DCF" w:rsidP="00037DCF">
      <w:pPr>
        <w:tabs>
          <w:tab w:val="left" w:pos="2268"/>
        </w:tabs>
        <w:rPr>
          <w:sz w:val="20"/>
          <w:lang w:val="de-DE"/>
        </w:rPr>
      </w:pPr>
      <w:r w:rsidRPr="00843675">
        <w:rPr>
          <w:sz w:val="20"/>
          <w:lang w:val="de-DE"/>
        </w:rPr>
        <w:t>Bergholm Guhnby, Eva</w:t>
      </w:r>
      <w:r w:rsidRPr="00843675">
        <w:rPr>
          <w:sz w:val="20"/>
          <w:lang w:val="de-DE"/>
        </w:rPr>
        <w:tab/>
        <w:t>S 18</w:t>
      </w:r>
    </w:p>
    <w:p w:rsidR="00037DCF" w:rsidRPr="00843675" w:rsidRDefault="00037DCF" w:rsidP="00037DCF">
      <w:pPr>
        <w:tabs>
          <w:tab w:val="left" w:pos="2268"/>
        </w:tabs>
        <w:rPr>
          <w:sz w:val="20"/>
          <w:lang w:val="de-DE"/>
        </w:rPr>
      </w:pPr>
      <w:r w:rsidRPr="00843675">
        <w:rPr>
          <w:sz w:val="20"/>
          <w:lang w:val="de-DE"/>
        </w:rPr>
        <w:t xml:space="preserve">Berglund Siegbahn, </w:t>
      </w:r>
    </w:p>
    <w:p w:rsidR="00037DCF" w:rsidRDefault="00037DCF" w:rsidP="00037DCF">
      <w:pPr>
        <w:tabs>
          <w:tab w:val="left" w:pos="2268"/>
        </w:tabs>
        <w:rPr>
          <w:sz w:val="20"/>
        </w:rPr>
      </w:pPr>
      <w:r w:rsidRPr="00763C4D">
        <w:rPr>
          <w:sz w:val="20"/>
        </w:rPr>
        <w:t>Katarina</w:t>
      </w:r>
      <w:r w:rsidRPr="00763C4D">
        <w:rPr>
          <w:sz w:val="20"/>
        </w:rPr>
        <w:tab/>
        <w:t xml:space="preserve">Ju 2, </w:t>
      </w:r>
    </w:p>
    <w:p w:rsidR="00037DCF" w:rsidRPr="00763C4D" w:rsidRDefault="00037DCF" w:rsidP="00037DCF">
      <w:pPr>
        <w:tabs>
          <w:tab w:val="left" w:pos="2268"/>
        </w:tabs>
        <w:rPr>
          <w:sz w:val="20"/>
        </w:rPr>
      </w:pPr>
      <w:r>
        <w:rPr>
          <w:sz w:val="20"/>
        </w:rPr>
        <w:tab/>
      </w:r>
      <w:r w:rsidRPr="00763C4D">
        <w:rPr>
          <w:sz w:val="20"/>
        </w:rPr>
        <w:t>Ku 6</w:t>
      </w:r>
    </w:p>
    <w:p w:rsidR="00037DCF" w:rsidRPr="00763C4D" w:rsidRDefault="00037DCF" w:rsidP="00037DCF">
      <w:pPr>
        <w:tabs>
          <w:tab w:val="left" w:pos="2268"/>
        </w:tabs>
        <w:rPr>
          <w:sz w:val="20"/>
        </w:rPr>
      </w:pPr>
      <w:r w:rsidRPr="00763C4D">
        <w:rPr>
          <w:sz w:val="20"/>
        </w:rPr>
        <w:t>Berglund, Carl Magnus</w:t>
      </w:r>
      <w:r w:rsidRPr="00763C4D">
        <w:rPr>
          <w:sz w:val="20"/>
        </w:rPr>
        <w:tab/>
        <w:t>S 21</w:t>
      </w:r>
    </w:p>
    <w:p w:rsidR="00037DCF" w:rsidRPr="00763C4D" w:rsidRDefault="00037DCF" w:rsidP="00037DCF">
      <w:pPr>
        <w:tabs>
          <w:tab w:val="left" w:pos="2268"/>
        </w:tabs>
        <w:rPr>
          <w:sz w:val="20"/>
        </w:rPr>
      </w:pPr>
      <w:r w:rsidRPr="00763C4D">
        <w:rPr>
          <w:sz w:val="20"/>
        </w:rPr>
        <w:t>Berglund, Gunilla</w:t>
      </w:r>
      <w:r w:rsidRPr="00763C4D">
        <w:rPr>
          <w:sz w:val="20"/>
        </w:rPr>
        <w:tab/>
        <w:t>Ju 40</w:t>
      </w:r>
    </w:p>
    <w:p w:rsidR="00037DCF" w:rsidRPr="00763C4D" w:rsidRDefault="00037DCF" w:rsidP="00037DCF">
      <w:pPr>
        <w:tabs>
          <w:tab w:val="left" w:pos="2268"/>
        </w:tabs>
        <w:rPr>
          <w:sz w:val="20"/>
        </w:rPr>
      </w:pPr>
      <w:r w:rsidRPr="00763C4D">
        <w:rPr>
          <w:sz w:val="20"/>
        </w:rPr>
        <w:t>Berglund, Katja</w:t>
      </w:r>
      <w:r w:rsidRPr="00763C4D">
        <w:rPr>
          <w:sz w:val="20"/>
        </w:rPr>
        <w:tab/>
        <w:t>U 5</w:t>
      </w:r>
    </w:p>
    <w:p w:rsidR="00037DCF" w:rsidRPr="00763C4D" w:rsidRDefault="00037DCF" w:rsidP="00037DCF">
      <w:pPr>
        <w:tabs>
          <w:tab w:val="left" w:pos="2268"/>
        </w:tabs>
        <w:rPr>
          <w:sz w:val="20"/>
        </w:rPr>
      </w:pPr>
      <w:r w:rsidRPr="00763C4D">
        <w:rPr>
          <w:sz w:val="20"/>
        </w:rPr>
        <w:t>Berglund, Linda</w:t>
      </w:r>
      <w:r w:rsidRPr="00763C4D">
        <w:rPr>
          <w:sz w:val="20"/>
        </w:rPr>
        <w:tab/>
        <w:t>M 4</w:t>
      </w:r>
    </w:p>
    <w:p w:rsidR="00037DCF" w:rsidRPr="00763C4D" w:rsidRDefault="00037DCF" w:rsidP="00037DCF">
      <w:pPr>
        <w:tabs>
          <w:tab w:val="left" w:pos="2268"/>
        </w:tabs>
        <w:rPr>
          <w:sz w:val="20"/>
        </w:rPr>
      </w:pPr>
      <w:r w:rsidRPr="00763C4D">
        <w:rPr>
          <w:sz w:val="20"/>
        </w:rPr>
        <w:t>Berglöf, Erik</w:t>
      </w:r>
      <w:r w:rsidRPr="00763C4D">
        <w:rPr>
          <w:sz w:val="20"/>
        </w:rPr>
        <w:tab/>
        <w:t>U 2</w:t>
      </w:r>
    </w:p>
    <w:p w:rsidR="00037DCF" w:rsidRPr="00763C4D" w:rsidRDefault="00037DCF" w:rsidP="00037DCF">
      <w:pPr>
        <w:tabs>
          <w:tab w:val="left" w:pos="2268"/>
        </w:tabs>
        <w:rPr>
          <w:sz w:val="20"/>
        </w:rPr>
      </w:pPr>
      <w:r w:rsidRPr="00763C4D">
        <w:rPr>
          <w:sz w:val="20"/>
        </w:rPr>
        <w:t>Bergman, Cecilia</w:t>
      </w:r>
      <w:r w:rsidRPr="00763C4D">
        <w:rPr>
          <w:sz w:val="20"/>
        </w:rPr>
        <w:tab/>
        <w:t>Ju 2</w:t>
      </w:r>
    </w:p>
    <w:p w:rsidR="00037DCF" w:rsidRPr="00763C4D" w:rsidRDefault="00037DCF" w:rsidP="00037DCF">
      <w:pPr>
        <w:tabs>
          <w:tab w:val="left" w:pos="2268"/>
        </w:tabs>
        <w:rPr>
          <w:sz w:val="20"/>
        </w:rPr>
      </w:pPr>
      <w:r w:rsidRPr="00763C4D">
        <w:rPr>
          <w:sz w:val="20"/>
        </w:rPr>
        <w:t>Bergman, Magnus</w:t>
      </w:r>
      <w:r w:rsidRPr="00763C4D">
        <w:rPr>
          <w:sz w:val="20"/>
        </w:rPr>
        <w:tab/>
        <w:t>Fö 2</w:t>
      </w:r>
    </w:p>
    <w:p w:rsidR="00037DCF" w:rsidRPr="00763C4D" w:rsidRDefault="00037DCF" w:rsidP="00037DCF">
      <w:pPr>
        <w:tabs>
          <w:tab w:val="left" w:pos="2268"/>
        </w:tabs>
        <w:rPr>
          <w:sz w:val="20"/>
        </w:rPr>
      </w:pPr>
      <w:r w:rsidRPr="00763C4D">
        <w:rPr>
          <w:sz w:val="20"/>
        </w:rPr>
        <w:t>Bergman, Mats</w:t>
      </w:r>
      <w:r w:rsidRPr="00763C4D">
        <w:rPr>
          <w:sz w:val="20"/>
        </w:rPr>
        <w:tab/>
        <w:t>S 14</w:t>
      </w:r>
    </w:p>
    <w:p w:rsidR="00037DCF" w:rsidRPr="00763C4D" w:rsidRDefault="00037DCF" w:rsidP="00037DCF">
      <w:pPr>
        <w:tabs>
          <w:tab w:val="left" w:pos="2268"/>
        </w:tabs>
        <w:rPr>
          <w:sz w:val="20"/>
        </w:rPr>
      </w:pPr>
      <w:r w:rsidRPr="00763C4D">
        <w:rPr>
          <w:sz w:val="20"/>
        </w:rPr>
        <w:t>Bergman, Rikard</w:t>
      </w:r>
      <w:r w:rsidRPr="00763C4D">
        <w:rPr>
          <w:sz w:val="20"/>
        </w:rPr>
        <w:tab/>
        <w:t>Fi 9</w:t>
      </w:r>
    </w:p>
    <w:p w:rsidR="00037DCF" w:rsidRPr="00763C4D" w:rsidRDefault="00037DCF" w:rsidP="00037DCF">
      <w:pPr>
        <w:tabs>
          <w:tab w:val="left" w:pos="2268"/>
        </w:tabs>
        <w:rPr>
          <w:sz w:val="20"/>
        </w:rPr>
      </w:pPr>
      <w:r w:rsidRPr="00763C4D">
        <w:rPr>
          <w:sz w:val="20"/>
        </w:rPr>
        <w:t>Bergman, Åke</w:t>
      </w:r>
      <w:r w:rsidRPr="00763C4D">
        <w:rPr>
          <w:sz w:val="20"/>
        </w:rPr>
        <w:tab/>
        <w:t>M 1</w:t>
      </w:r>
    </w:p>
    <w:p w:rsidR="00037DCF" w:rsidRPr="00763C4D" w:rsidRDefault="00037DCF" w:rsidP="00037DCF">
      <w:pPr>
        <w:tabs>
          <w:tab w:val="left" w:pos="2268"/>
        </w:tabs>
        <w:rPr>
          <w:sz w:val="20"/>
        </w:rPr>
      </w:pPr>
      <w:r w:rsidRPr="00763C4D">
        <w:rPr>
          <w:sz w:val="20"/>
        </w:rPr>
        <w:t>Bergquist, Ulf</w:t>
      </w:r>
      <w:r w:rsidRPr="00763C4D">
        <w:rPr>
          <w:sz w:val="20"/>
        </w:rPr>
        <w:tab/>
        <w:t>Ju 43</w:t>
      </w:r>
    </w:p>
    <w:p w:rsidR="00037DCF" w:rsidRPr="00763C4D" w:rsidRDefault="00037DCF" w:rsidP="00037DCF">
      <w:pPr>
        <w:tabs>
          <w:tab w:val="left" w:pos="2268"/>
        </w:tabs>
        <w:rPr>
          <w:sz w:val="20"/>
        </w:rPr>
      </w:pPr>
      <w:r w:rsidRPr="00763C4D">
        <w:rPr>
          <w:sz w:val="20"/>
        </w:rPr>
        <w:t>Bergqvist, Jan</w:t>
      </w:r>
      <w:r w:rsidRPr="00763C4D">
        <w:rPr>
          <w:sz w:val="20"/>
        </w:rPr>
        <w:tab/>
        <w:t>M 1</w:t>
      </w:r>
    </w:p>
    <w:p w:rsidR="00037DCF" w:rsidRPr="00763C4D" w:rsidRDefault="00037DCF" w:rsidP="00037DCF">
      <w:pPr>
        <w:tabs>
          <w:tab w:val="left" w:pos="2268"/>
        </w:tabs>
        <w:rPr>
          <w:sz w:val="20"/>
        </w:rPr>
      </w:pPr>
      <w:r w:rsidRPr="00763C4D">
        <w:rPr>
          <w:sz w:val="20"/>
        </w:rPr>
        <w:t>Bergqvist, Sven</w:t>
      </w:r>
      <w:r w:rsidRPr="00763C4D">
        <w:rPr>
          <w:sz w:val="20"/>
        </w:rPr>
        <w:tab/>
        <w:t>U 5</w:t>
      </w:r>
    </w:p>
    <w:p w:rsidR="00037DCF" w:rsidRPr="00763C4D" w:rsidRDefault="00037DCF" w:rsidP="00037DCF">
      <w:pPr>
        <w:tabs>
          <w:tab w:val="left" w:pos="2268"/>
        </w:tabs>
        <w:rPr>
          <w:sz w:val="20"/>
        </w:rPr>
      </w:pPr>
      <w:r w:rsidRPr="00763C4D">
        <w:rPr>
          <w:sz w:val="20"/>
        </w:rPr>
        <w:t>Bergseth, Brita</w:t>
      </w:r>
      <w:r w:rsidRPr="00763C4D">
        <w:rPr>
          <w:sz w:val="20"/>
        </w:rPr>
        <w:tab/>
        <w:t>U 13</w:t>
      </w:r>
    </w:p>
    <w:p w:rsidR="00037DCF" w:rsidRPr="00763C4D" w:rsidRDefault="00037DCF" w:rsidP="00037DCF">
      <w:pPr>
        <w:tabs>
          <w:tab w:val="left" w:pos="2268"/>
        </w:tabs>
        <w:rPr>
          <w:sz w:val="20"/>
        </w:rPr>
      </w:pPr>
      <w:r w:rsidRPr="00763C4D">
        <w:rPr>
          <w:sz w:val="20"/>
        </w:rPr>
        <w:t>Bergström, Björn</w:t>
      </w:r>
      <w:r w:rsidRPr="00763C4D">
        <w:rPr>
          <w:sz w:val="20"/>
        </w:rPr>
        <w:tab/>
        <w:t>S 23</w:t>
      </w:r>
    </w:p>
    <w:p w:rsidR="00037DCF" w:rsidRPr="00763C4D" w:rsidRDefault="00037DCF" w:rsidP="00037DCF">
      <w:pPr>
        <w:tabs>
          <w:tab w:val="left" w:pos="2268"/>
        </w:tabs>
        <w:rPr>
          <w:sz w:val="20"/>
        </w:rPr>
      </w:pPr>
      <w:r w:rsidRPr="00763C4D">
        <w:rPr>
          <w:sz w:val="20"/>
        </w:rPr>
        <w:t>Bergström, Helena</w:t>
      </w:r>
      <w:r w:rsidRPr="00763C4D">
        <w:rPr>
          <w:sz w:val="20"/>
        </w:rPr>
        <w:tab/>
        <w:t>M 1</w:t>
      </w:r>
    </w:p>
    <w:p w:rsidR="00037DCF" w:rsidRPr="00763C4D" w:rsidRDefault="00037DCF" w:rsidP="00037DCF">
      <w:pPr>
        <w:tabs>
          <w:tab w:val="left" w:pos="2268"/>
        </w:tabs>
        <w:rPr>
          <w:sz w:val="20"/>
        </w:rPr>
      </w:pPr>
      <w:r w:rsidRPr="00763C4D">
        <w:rPr>
          <w:sz w:val="20"/>
        </w:rPr>
        <w:t>Bergström, Helene</w:t>
      </w:r>
      <w:r w:rsidRPr="00763C4D">
        <w:rPr>
          <w:sz w:val="20"/>
        </w:rPr>
        <w:tab/>
        <w:t>Ju 17</w:t>
      </w:r>
    </w:p>
    <w:p w:rsidR="00037DCF" w:rsidRPr="00763C4D" w:rsidRDefault="00037DCF" w:rsidP="00037DCF">
      <w:pPr>
        <w:tabs>
          <w:tab w:val="left" w:pos="2268"/>
        </w:tabs>
        <w:rPr>
          <w:sz w:val="20"/>
        </w:rPr>
      </w:pPr>
      <w:r w:rsidRPr="00763C4D">
        <w:rPr>
          <w:sz w:val="20"/>
        </w:rPr>
        <w:lastRenderedPageBreak/>
        <w:t>Bergström, Lina</w:t>
      </w:r>
      <w:r w:rsidRPr="00763C4D">
        <w:rPr>
          <w:sz w:val="20"/>
        </w:rPr>
        <w:tab/>
        <w:t>M 1</w:t>
      </w:r>
    </w:p>
    <w:p w:rsidR="00037DCF" w:rsidRPr="00763C4D" w:rsidRDefault="00037DCF" w:rsidP="00037DCF">
      <w:pPr>
        <w:tabs>
          <w:tab w:val="left" w:pos="2268"/>
        </w:tabs>
        <w:rPr>
          <w:sz w:val="20"/>
        </w:rPr>
      </w:pPr>
      <w:r w:rsidRPr="00763C4D">
        <w:rPr>
          <w:sz w:val="20"/>
        </w:rPr>
        <w:t>Bergström, Magnus</w:t>
      </w:r>
      <w:r w:rsidRPr="00763C4D">
        <w:rPr>
          <w:sz w:val="20"/>
        </w:rPr>
        <w:tab/>
        <w:t>M 3</w:t>
      </w:r>
    </w:p>
    <w:p w:rsidR="00037DCF" w:rsidRDefault="00037DCF" w:rsidP="00037DCF">
      <w:pPr>
        <w:tabs>
          <w:tab w:val="left" w:pos="2268"/>
        </w:tabs>
        <w:rPr>
          <w:sz w:val="20"/>
        </w:rPr>
      </w:pPr>
      <w:r w:rsidRPr="00763C4D">
        <w:rPr>
          <w:sz w:val="20"/>
        </w:rPr>
        <w:t>Bergström, Malin</w:t>
      </w:r>
      <w:r w:rsidRPr="00763C4D">
        <w:rPr>
          <w:sz w:val="20"/>
        </w:rPr>
        <w:tab/>
        <w:t>Ju 18,</w:t>
      </w:r>
    </w:p>
    <w:p w:rsidR="00037DCF" w:rsidRPr="00763C4D" w:rsidRDefault="00037DCF" w:rsidP="00037DCF">
      <w:pPr>
        <w:tabs>
          <w:tab w:val="left" w:pos="2268"/>
        </w:tabs>
        <w:rPr>
          <w:sz w:val="20"/>
        </w:rPr>
      </w:pPr>
      <w:r>
        <w:rPr>
          <w:sz w:val="20"/>
        </w:rPr>
        <w:tab/>
      </w:r>
      <w:r w:rsidRPr="00763C4D">
        <w:rPr>
          <w:sz w:val="20"/>
        </w:rPr>
        <w:t>Ju 34</w:t>
      </w:r>
    </w:p>
    <w:p w:rsidR="00037DCF" w:rsidRPr="00763C4D" w:rsidRDefault="00037DCF" w:rsidP="00037DCF">
      <w:pPr>
        <w:tabs>
          <w:tab w:val="left" w:pos="2268"/>
        </w:tabs>
        <w:rPr>
          <w:sz w:val="20"/>
        </w:rPr>
      </w:pPr>
      <w:r w:rsidRPr="00763C4D">
        <w:rPr>
          <w:sz w:val="20"/>
        </w:rPr>
        <w:t>Bergström, Mats</w:t>
      </w:r>
      <w:r w:rsidRPr="00763C4D">
        <w:rPr>
          <w:sz w:val="20"/>
        </w:rPr>
        <w:tab/>
        <w:t>S 1</w:t>
      </w:r>
    </w:p>
    <w:p w:rsidR="00037DCF" w:rsidRDefault="00037DCF" w:rsidP="00037DCF">
      <w:pPr>
        <w:tabs>
          <w:tab w:val="left" w:pos="2268"/>
        </w:tabs>
        <w:rPr>
          <w:sz w:val="20"/>
        </w:rPr>
      </w:pPr>
      <w:r w:rsidRPr="00763C4D">
        <w:rPr>
          <w:sz w:val="20"/>
        </w:rPr>
        <w:t>Bergström, Sten</w:t>
      </w:r>
      <w:r w:rsidRPr="00763C4D">
        <w:rPr>
          <w:sz w:val="20"/>
        </w:rPr>
        <w:tab/>
        <w:t>M 1,</w:t>
      </w:r>
    </w:p>
    <w:p w:rsidR="00037DCF" w:rsidRPr="00763C4D" w:rsidRDefault="00037DCF" w:rsidP="00037DCF">
      <w:pPr>
        <w:tabs>
          <w:tab w:val="left" w:pos="2268"/>
        </w:tabs>
        <w:rPr>
          <w:sz w:val="20"/>
        </w:rPr>
      </w:pPr>
      <w:r>
        <w:rPr>
          <w:sz w:val="20"/>
        </w:rPr>
        <w:tab/>
      </w:r>
      <w:r w:rsidRPr="00763C4D">
        <w:rPr>
          <w:sz w:val="20"/>
        </w:rPr>
        <w:t>N 10</w:t>
      </w:r>
    </w:p>
    <w:p w:rsidR="00037DCF" w:rsidRPr="00763C4D" w:rsidRDefault="00037DCF" w:rsidP="00037DCF">
      <w:pPr>
        <w:tabs>
          <w:tab w:val="left" w:pos="2268"/>
        </w:tabs>
        <w:rPr>
          <w:sz w:val="20"/>
        </w:rPr>
      </w:pPr>
      <w:r w:rsidRPr="00763C4D">
        <w:rPr>
          <w:sz w:val="20"/>
        </w:rPr>
        <w:t>Bergström, Viktoria</w:t>
      </w:r>
      <w:r w:rsidRPr="00763C4D">
        <w:rPr>
          <w:sz w:val="20"/>
        </w:rPr>
        <w:tab/>
        <w:t>S 19</w:t>
      </w:r>
    </w:p>
    <w:p w:rsidR="00037DCF" w:rsidRPr="00763C4D" w:rsidRDefault="00037DCF" w:rsidP="00037DCF">
      <w:pPr>
        <w:tabs>
          <w:tab w:val="left" w:pos="2268"/>
        </w:tabs>
        <w:rPr>
          <w:sz w:val="20"/>
        </w:rPr>
      </w:pPr>
      <w:r w:rsidRPr="00763C4D">
        <w:rPr>
          <w:sz w:val="20"/>
        </w:rPr>
        <w:t>Bergvall, Anders</w:t>
      </w:r>
      <w:r w:rsidRPr="00763C4D">
        <w:rPr>
          <w:sz w:val="20"/>
        </w:rPr>
        <w:tab/>
        <w:t>Fi 9</w:t>
      </w:r>
    </w:p>
    <w:p w:rsidR="00037DCF" w:rsidRPr="00763C4D" w:rsidRDefault="00037DCF" w:rsidP="00037DCF">
      <w:pPr>
        <w:tabs>
          <w:tab w:val="left" w:pos="2268"/>
        </w:tabs>
        <w:rPr>
          <w:sz w:val="20"/>
          <w:lang w:val="en-US"/>
        </w:rPr>
      </w:pPr>
      <w:r w:rsidRPr="00763C4D">
        <w:rPr>
          <w:sz w:val="20"/>
          <w:lang w:val="en-US"/>
        </w:rPr>
        <w:t>Bergwall, Marie-Jeanette</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Bergvall, Olof</w:t>
      </w:r>
      <w:r w:rsidRPr="00763C4D">
        <w:rPr>
          <w:sz w:val="20"/>
          <w:lang w:val="en-US"/>
        </w:rPr>
        <w:tab/>
        <w:t>S 1</w:t>
      </w:r>
    </w:p>
    <w:p w:rsidR="00037DCF" w:rsidRPr="00763C4D" w:rsidRDefault="00037DCF" w:rsidP="00037DCF">
      <w:pPr>
        <w:tabs>
          <w:tab w:val="left" w:pos="2268"/>
        </w:tabs>
        <w:rPr>
          <w:sz w:val="20"/>
        </w:rPr>
      </w:pPr>
      <w:r w:rsidRPr="00763C4D">
        <w:rPr>
          <w:sz w:val="20"/>
        </w:rPr>
        <w:t>Berlin, Joanna</w:t>
      </w:r>
      <w:r w:rsidRPr="00763C4D">
        <w:rPr>
          <w:sz w:val="20"/>
        </w:rPr>
        <w:tab/>
        <w:t>A 1</w:t>
      </w:r>
    </w:p>
    <w:p w:rsidR="00037DCF" w:rsidRDefault="00037DCF" w:rsidP="00037DCF">
      <w:pPr>
        <w:tabs>
          <w:tab w:val="left" w:pos="2268"/>
        </w:tabs>
        <w:rPr>
          <w:sz w:val="20"/>
        </w:rPr>
      </w:pPr>
      <w:r w:rsidRPr="00763C4D">
        <w:rPr>
          <w:sz w:val="20"/>
        </w:rPr>
        <w:t xml:space="preserve">Bermudez-Svankvist, </w:t>
      </w:r>
    </w:p>
    <w:p w:rsidR="00037DCF" w:rsidRPr="00763C4D" w:rsidRDefault="00037DCF" w:rsidP="00037DCF">
      <w:pPr>
        <w:tabs>
          <w:tab w:val="left" w:pos="2268"/>
        </w:tabs>
        <w:rPr>
          <w:sz w:val="20"/>
        </w:rPr>
      </w:pPr>
      <w:r w:rsidRPr="00763C4D">
        <w:rPr>
          <w:sz w:val="20"/>
        </w:rPr>
        <w:t>Angeles</w:t>
      </w:r>
      <w:r w:rsidRPr="00763C4D">
        <w:rPr>
          <w:sz w:val="20"/>
        </w:rPr>
        <w:tab/>
        <w:t>N 3</w:t>
      </w:r>
    </w:p>
    <w:p w:rsidR="00037DCF" w:rsidRPr="00763C4D" w:rsidRDefault="00037DCF" w:rsidP="00037DCF">
      <w:pPr>
        <w:tabs>
          <w:tab w:val="left" w:pos="2268"/>
        </w:tabs>
        <w:rPr>
          <w:sz w:val="20"/>
        </w:rPr>
      </w:pPr>
      <w:r w:rsidRPr="00763C4D">
        <w:rPr>
          <w:sz w:val="20"/>
        </w:rPr>
        <w:t>Berndtson, Hans</w:t>
      </w:r>
      <w:r w:rsidRPr="00763C4D">
        <w:rPr>
          <w:sz w:val="20"/>
        </w:rPr>
        <w:tab/>
        <w:t>Fö 2</w:t>
      </w:r>
    </w:p>
    <w:p w:rsidR="00037DCF" w:rsidRPr="00763C4D" w:rsidRDefault="00037DCF" w:rsidP="00037DCF">
      <w:pPr>
        <w:tabs>
          <w:tab w:val="left" w:pos="2268"/>
        </w:tabs>
        <w:rPr>
          <w:sz w:val="20"/>
        </w:rPr>
      </w:pPr>
      <w:r w:rsidRPr="00763C4D">
        <w:rPr>
          <w:sz w:val="20"/>
        </w:rPr>
        <w:t>Berntson, Hans</w:t>
      </w:r>
      <w:r w:rsidRPr="00763C4D">
        <w:rPr>
          <w:sz w:val="20"/>
        </w:rPr>
        <w:tab/>
        <w:t>UD 4</w:t>
      </w:r>
    </w:p>
    <w:p w:rsidR="00037DCF" w:rsidRPr="00763C4D" w:rsidRDefault="00037DCF" w:rsidP="00037DCF">
      <w:pPr>
        <w:tabs>
          <w:tab w:val="left" w:pos="2268"/>
        </w:tabs>
        <w:rPr>
          <w:sz w:val="20"/>
        </w:rPr>
      </w:pPr>
      <w:r w:rsidRPr="00763C4D">
        <w:rPr>
          <w:sz w:val="20"/>
        </w:rPr>
        <w:t>Bertlin, Yvonne</w:t>
      </w:r>
      <w:r w:rsidRPr="00763C4D">
        <w:rPr>
          <w:sz w:val="20"/>
        </w:rPr>
        <w:tab/>
        <w:t>Fi 6</w:t>
      </w:r>
    </w:p>
    <w:p w:rsidR="00037DCF" w:rsidRPr="00763C4D" w:rsidRDefault="00037DCF" w:rsidP="00037DCF">
      <w:pPr>
        <w:tabs>
          <w:tab w:val="left" w:pos="2268"/>
        </w:tabs>
        <w:rPr>
          <w:sz w:val="20"/>
        </w:rPr>
      </w:pPr>
      <w:r w:rsidRPr="00763C4D">
        <w:rPr>
          <w:sz w:val="20"/>
        </w:rPr>
        <w:t>Bertling, Lina</w:t>
      </w:r>
      <w:r w:rsidRPr="00763C4D">
        <w:rPr>
          <w:sz w:val="20"/>
        </w:rPr>
        <w:tab/>
        <w:t>N 16</w:t>
      </w:r>
    </w:p>
    <w:p w:rsidR="00037DCF" w:rsidRPr="00763C4D" w:rsidRDefault="00037DCF" w:rsidP="00037DCF">
      <w:pPr>
        <w:tabs>
          <w:tab w:val="left" w:pos="2268"/>
        </w:tabs>
        <w:rPr>
          <w:sz w:val="20"/>
        </w:rPr>
      </w:pPr>
      <w:r w:rsidRPr="00763C4D">
        <w:rPr>
          <w:sz w:val="20"/>
        </w:rPr>
        <w:t>Bertoft, Jan</w:t>
      </w:r>
      <w:r w:rsidRPr="00763C4D">
        <w:rPr>
          <w:sz w:val="20"/>
        </w:rPr>
        <w:tab/>
        <w:t>Ju 36</w:t>
      </w:r>
    </w:p>
    <w:p w:rsidR="00037DCF" w:rsidRPr="00763C4D" w:rsidRDefault="00037DCF" w:rsidP="00037DCF">
      <w:pPr>
        <w:tabs>
          <w:tab w:val="left" w:pos="2268"/>
        </w:tabs>
        <w:rPr>
          <w:sz w:val="20"/>
        </w:rPr>
      </w:pPr>
      <w:r w:rsidRPr="00763C4D">
        <w:rPr>
          <w:sz w:val="20"/>
        </w:rPr>
        <w:t>Bexar, Mikaela</w:t>
      </w:r>
      <w:r w:rsidRPr="00763C4D">
        <w:rPr>
          <w:sz w:val="20"/>
        </w:rPr>
        <w:tab/>
        <w:t>Ju 33</w:t>
      </w:r>
    </w:p>
    <w:p w:rsidR="00037DCF" w:rsidRPr="00763C4D" w:rsidRDefault="00037DCF" w:rsidP="00037DCF">
      <w:pPr>
        <w:tabs>
          <w:tab w:val="left" w:pos="2268"/>
        </w:tabs>
        <w:rPr>
          <w:sz w:val="20"/>
          <w:lang w:val="de-DE"/>
        </w:rPr>
      </w:pPr>
      <w:r w:rsidRPr="00763C4D">
        <w:rPr>
          <w:sz w:val="20"/>
          <w:lang w:val="de-DE"/>
        </w:rPr>
        <w:t>Biel, Anders</w:t>
      </w:r>
      <w:r w:rsidRPr="00763C4D">
        <w:rPr>
          <w:sz w:val="20"/>
          <w:lang w:val="de-DE"/>
        </w:rPr>
        <w:tab/>
        <w:t>M 1</w:t>
      </w:r>
    </w:p>
    <w:p w:rsidR="00037DCF" w:rsidRPr="00763C4D" w:rsidRDefault="00037DCF" w:rsidP="00037DCF">
      <w:pPr>
        <w:tabs>
          <w:tab w:val="left" w:pos="2268"/>
        </w:tabs>
        <w:rPr>
          <w:sz w:val="20"/>
          <w:lang w:val="de-DE"/>
        </w:rPr>
      </w:pPr>
      <w:r w:rsidRPr="00763C4D">
        <w:rPr>
          <w:sz w:val="20"/>
          <w:lang w:val="de-DE"/>
        </w:rPr>
        <w:t>Bildstein-Hagberg, Sofia</w:t>
      </w:r>
      <w:r w:rsidRPr="00763C4D">
        <w:rPr>
          <w:sz w:val="20"/>
          <w:lang w:val="de-DE"/>
        </w:rPr>
        <w:tab/>
        <w:t>Fi 14</w:t>
      </w:r>
    </w:p>
    <w:p w:rsidR="00037DCF" w:rsidRDefault="00037DCF" w:rsidP="00037DCF">
      <w:pPr>
        <w:tabs>
          <w:tab w:val="left" w:pos="2268"/>
        </w:tabs>
        <w:rPr>
          <w:sz w:val="20"/>
        </w:rPr>
      </w:pPr>
      <w:r w:rsidRPr="00763C4D">
        <w:rPr>
          <w:sz w:val="20"/>
        </w:rPr>
        <w:t>Bill, Elisabeth</w:t>
      </w:r>
      <w:r w:rsidRPr="00763C4D">
        <w:rPr>
          <w:sz w:val="20"/>
        </w:rPr>
        <w:tab/>
        <w:t xml:space="preserve">Ju 29, </w:t>
      </w:r>
    </w:p>
    <w:p w:rsidR="00037DCF" w:rsidRPr="00763C4D" w:rsidRDefault="00037DCF" w:rsidP="00037DCF">
      <w:pPr>
        <w:tabs>
          <w:tab w:val="left" w:pos="2268"/>
        </w:tabs>
        <w:rPr>
          <w:sz w:val="20"/>
        </w:rPr>
      </w:pPr>
      <w:r>
        <w:rPr>
          <w:sz w:val="20"/>
        </w:rPr>
        <w:tab/>
      </w:r>
      <w:r w:rsidRPr="00763C4D">
        <w:rPr>
          <w:sz w:val="20"/>
        </w:rPr>
        <w:t>Ku 2</w:t>
      </w:r>
    </w:p>
    <w:p w:rsidR="00037DCF" w:rsidRPr="00843675" w:rsidRDefault="00037DCF" w:rsidP="00037DCF">
      <w:pPr>
        <w:tabs>
          <w:tab w:val="left" w:pos="2268"/>
        </w:tabs>
        <w:rPr>
          <w:sz w:val="20"/>
        </w:rPr>
      </w:pPr>
      <w:r w:rsidRPr="00843675">
        <w:rPr>
          <w:sz w:val="20"/>
        </w:rPr>
        <w:t>Bill, Per</w:t>
      </w:r>
      <w:r w:rsidRPr="00843675">
        <w:rPr>
          <w:sz w:val="20"/>
        </w:rPr>
        <w:tab/>
        <w:t>Ku 7</w:t>
      </w:r>
    </w:p>
    <w:p w:rsidR="00037DCF" w:rsidRPr="00843675" w:rsidRDefault="00037DCF" w:rsidP="00037DCF">
      <w:pPr>
        <w:tabs>
          <w:tab w:val="left" w:pos="2268"/>
        </w:tabs>
        <w:rPr>
          <w:sz w:val="20"/>
        </w:rPr>
      </w:pPr>
      <w:r w:rsidRPr="00843675">
        <w:rPr>
          <w:sz w:val="20"/>
        </w:rPr>
        <w:t>Billing, Anna</w:t>
      </w:r>
      <w:r w:rsidRPr="00843675">
        <w:rPr>
          <w:sz w:val="20"/>
        </w:rPr>
        <w:tab/>
        <w:t xml:space="preserve">S 9, </w:t>
      </w:r>
    </w:p>
    <w:p w:rsidR="00037DCF" w:rsidRPr="00843675" w:rsidRDefault="00037DCF" w:rsidP="00037DCF">
      <w:pPr>
        <w:tabs>
          <w:tab w:val="left" w:pos="2268"/>
        </w:tabs>
        <w:rPr>
          <w:sz w:val="20"/>
        </w:rPr>
      </w:pPr>
      <w:r w:rsidRPr="00843675">
        <w:rPr>
          <w:sz w:val="20"/>
        </w:rPr>
        <w:tab/>
        <w:t>S 35</w:t>
      </w:r>
    </w:p>
    <w:p w:rsidR="00037DCF" w:rsidRPr="00763C4D" w:rsidRDefault="00037DCF" w:rsidP="00037DCF">
      <w:pPr>
        <w:tabs>
          <w:tab w:val="left" w:pos="2268"/>
        </w:tabs>
        <w:rPr>
          <w:sz w:val="20"/>
        </w:rPr>
      </w:pPr>
      <w:r w:rsidRPr="00763C4D">
        <w:rPr>
          <w:sz w:val="20"/>
        </w:rPr>
        <w:t>Billinger, Nils Gunnar</w:t>
      </w:r>
      <w:r w:rsidRPr="00763C4D">
        <w:rPr>
          <w:sz w:val="20"/>
        </w:rPr>
        <w:tab/>
        <w:t>Ju 28</w:t>
      </w:r>
    </w:p>
    <w:p w:rsidR="00037DCF" w:rsidRPr="00843675" w:rsidRDefault="00037DCF" w:rsidP="00037DCF">
      <w:pPr>
        <w:tabs>
          <w:tab w:val="left" w:pos="2268"/>
        </w:tabs>
        <w:rPr>
          <w:sz w:val="20"/>
          <w:lang w:val="en-US"/>
        </w:rPr>
      </w:pPr>
      <w:r w:rsidRPr="00843675">
        <w:rPr>
          <w:sz w:val="20"/>
          <w:lang w:val="en-US"/>
        </w:rPr>
        <w:t>Billum, Susanne</w:t>
      </w:r>
      <w:r w:rsidRPr="00843675">
        <w:rPr>
          <w:sz w:val="20"/>
          <w:lang w:val="en-US"/>
        </w:rPr>
        <w:tab/>
        <w:t>S 18</w:t>
      </w:r>
    </w:p>
    <w:p w:rsidR="00037DCF" w:rsidRPr="00843675" w:rsidRDefault="00037DCF" w:rsidP="00037DCF">
      <w:pPr>
        <w:tabs>
          <w:tab w:val="left" w:pos="2268"/>
        </w:tabs>
        <w:rPr>
          <w:sz w:val="20"/>
          <w:lang w:val="en-US"/>
        </w:rPr>
      </w:pPr>
      <w:r w:rsidRPr="00843675">
        <w:rPr>
          <w:sz w:val="20"/>
          <w:lang w:val="en-US"/>
        </w:rPr>
        <w:t>Birath, Ulf</w:t>
      </w:r>
      <w:r w:rsidRPr="00843675">
        <w:rPr>
          <w:sz w:val="20"/>
          <w:lang w:val="en-US"/>
        </w:rPr>
        <w:tab/>
        <w:t>Fö 2</w:t>
      </w:r>
    </w:p>
    <w:p w:rsidR="00037DCF" w:rsidRPr="00763C4D" w:rsidRDefault="00037DCF" w:rsidP="00037DCF">
      <w:pPr>
        <w:tabs>
          <w:tab w:val="left" w:pos="2268"/>
        </w:tabs>
        <w:rPr>
          <w:sz w:val="20"/>
        </w:rPr>
      </w:pPr>
      <w:r w:rsidRPr="00763C4D">
        <w:rPr>
          <w:sz w:val="20"/>
        </w:rPr>
        <w:t>Birgerson, Bo</w:t>
      </w:r>
      <w:r w:rsidRPr="00763C4D">
        <w:rPr>
          <w:sz w:val="20"/>
        </w:rPr>
        <w:tab/>
        <w:t>Ju 19</w:t>
      </w:r>
    </w:p>
    <w:p w:rsidR="00037DCF" w:rsidRPr="00763C4D" w:rsidRDefault="00037DCF" w:rsidP="00037DCF">
      <w:pPr>
        <w:tabs>
          <w:tab w:val="left" w:pos="2268"/>
        </w:tabs>
        <w:rPr>
          <w:sz w:val="20"/>
        </w:rPr>
      </w:pPr>
      <w:r w:rsidRPr="00763C4D">
        <w:rPr>
          <w:sz w:val="20"/>
        </w:rPr>
        <w:t>Birgersson, Ingrid</w:t>
      </w:r>
      <w:r w:rsidRPr="00763C4D">
        <w:rPr>
          <w:sz w:val="20"/>
        </w:rPr>
        <w:tab/>
        <w:t>Fi 21</w:t>
      </w:r>
    </w:p>
    <w:p w:rsidR="00037DCF" w:rsidRPr="00763C4D" w:rsidRDefault="00037DCF" w:rsidP="00037DCF">
      <w:pPr>
        <w:tabs>
          <w:tab w:val="left" w:pos="2268"/>
        </w:tabs>
        <w:rPr>
          <w:sz w:val="20"/>
        </w:rPr>
      </w:pPr>
      <w:r w:rsidRPr="00763C4D">
        <w:rPr>
          <w:sz w:val="20"/>
        </w:rPr>
        <w:t>Birk, Marit</w:t>
      </w:r>
      <w:r w:rsidRPr="00763C4D">
        <w:rPr>
          <w:sz w:val="20"/>
        </w:rPr>
        <w:tab/>
        <w:t>S 27</w:t>
      </w:r>
    </w:p>
    <w:p w:rsidR="00037DCF" w:rsidRDefault="00037DCF" w:rsidP="00037DCF">
      <w:pPr>
        <w:tabs>
          <w:tab w:val="left" w:pos="2268"/>
        </w:tabs>
        <w:rPr>
          <w:sz w:val="20"/>
        </w:rPr>
      </w:pPr>
      <w:r w:rsidRPr="00763C4D">
        <w:rPr>
          <w:sz w:val="20"/>
        </w:rPr>
        <w:t>Biörklund Uggla, Charlotte</w:t>
      </w:r>
      <w:r w:rsidRPr="00763C4D">
        <w:rPr>
          <w:sz w:val="20"/>
        </w:rPr>
        <w:tab/>
        <w:t>Ju 15,</w:t>
      </w:r>
    </w:p>
    <w:p w:rsidR="00037DCF" w:rsidRPr="00763C4D" w:rsidRDefault="00037DCF" w:rsidP="00037DCF">
      <w:pPr>
        <w:tabs>
          <w:tab w:val="left" w:pos="2268"/>
        </w:tabs>
        <w:rPr>
          <w:sz w:val="20"/>
        </w:rPr>
      </w:pPr>
      <w:r>
        <w:rPr>
          <w:sz w:val="20"/>
        </w:rPr>
        <w:tab/>
      </w:r>
      <w:r w:rsidRPr="00763C4D">
        <w:rPr>
          <w:sz w:val="20"/>
        </w:rPr>
        <w:t>Ju 33</w:t>
      </w:r>
    </w:p>
    <w:p w:rsidR="00037DCF" w:rsidRPr="00763C4D" w:rsidRDefault="00037DCF" w:rsidP="00037DCF">
      <w:pPr>
        <w:tabs>
          <w:tab w:val="left" w:pos="2268"/>
        </w:tabs>
        <w:rPr>
          <w:sz w:val="20"/>
        </w:rPr>
      </w:pPr>
      <w:r w:rsidRPr="00763C4D">
        <w:rPr>
          <w:sz w:val="20"/>
        </w:rPr>
        <w:t>Bjarnadottir, Holmfridur</w:t>
      </w:r>
      <w:r w:rsidRPr="00763C4D">
        <w:rPr>
          <w:sz w:val="20"/>
        </w:rPr>
        <w:tab/>
        <w:t>M 2</w:t>
      </w:r>
    </w:p>
    <w:p w:rsidR="00037DCF" w:rsidRPr="00763C4D" w:rsidRDefault="00037DCF" w:rsidP="00037DCF">
      <w:pPr>
        <w:tabs>
          <w:tab w:val="left" w:pos="2268"/>
        </w:tabs>
        <w:rPr>
          <w:sz w:val="20"/>
        </w:rPr>
      </w:pPr>
      <w:r w:rsidRPr="00763C4D">
        <w:rPr>
          <w:sz w:val="20"/>
        </w:rPr>
        <w:t>Bjelfvenstam, Jonas</w:t>
      </w:r>
      <w:r w:rsidRPr="00763C4D">
        <w:rPr>
          <w:sz w:val="20"/>
        </w:rPr>
        <w:tab/>
        <w:t>N 12</w:t>
      </w:r>
    </w:p>
    <w:p w:rsidR="00037DCF" w:rsidRPr="00763C4D" w:rsidRDefault="00037DCF" w:rsidP="00037DCF">
      <w:pPr>
        <w:tabs>
          <w:tab w:val="left" w:pos="2268"/>
        </w:tabs>
        <w:rPr>
          <w:sz w:val="20"/>
          <w:lang w:val="de-DE"/>
        </w:rPr>
      </w:pPr>
      <w:r w:rsidRPr="00763C4D">
        <w:rPr>
          <w:sz w:val="20"/>
          <w:lang w:val="de-DE"/>
        </w:rPr>
        <w:t>Bjerstedt, Daniel</w:t>
      </w:r>
      <w:r w:rsidRPr="00763C4D">
        <w:rPr>
          <w:sz w:val="20"/>
          <w:lang w:val="de-DE"/>
        </w:rPr>
        <w:tab/>
        <w:t>U 16</w:t>
      </w:r>
    </w:p>
    <w:p w:rsidR="00037DCF" w:rsidRPr="00763C4D" w:rsidRDefault="00037DCF" w:rsidP="00037DCF">
      <w:pPr>
        <w:tabs>
          <w:tab w:val="left" w:pos="2268"/>
        </w:tabs>
        <w:rPr>
          <w:sz w:val="20"/>
          <w:lang w:val="de-DE"/>
        </w:rPr>
      </w:pPr>
      <w:r w:rsidRPr="00763C4D">
        <w:rPr>
          <w:sz w:val="20"/>
          <w:lang w:val="de-DE"/>
        </w:rPr>
        <w:t>Bjerström, Ann-Marie</w:t>
      </w:r>
      <w:r w:rsidRPr="00763C4D">
        <w:rPr>
          <w:sz w:val="20"/>
          <w:lang w:val="de-DE"/>
        </w:rPr>
        <w:tab/>
        <w:t>Fi 19</w:t>
      </w:r>
    </w:p>
    <w:p w:rsidR="00037DCF" w:rsidRPr="00763C4D" w:rsidRDefault="00037DCF" w:rsidP="00037DCF">
      <w:pPr>
        <w:tabs>
          <w:tab w:val="left" w:pos="2268"/>
        </w:tabs>
        <w:rPr>
          <w:sz w:val="20"/>
        </w:rPr>
      </w:pPr>
      <w:r w:rsidRPr="00763C4D">
        <w:rPr>
          <w:sz w:val="20"/>
        </w:rPr>
        <w:t>Bjurner, Anders</w:t>
      </w:r>
      <w:r w:rsidRPr="00763C4D">
        <w:rPr>
          <w:sz w:val="20"/>
        </w:rPr>
        <w:tab/>
        <w:t>UD 2</w:t>
      </w:r>
    </w:p>
    <w:p w:rsidR="00037DCF" w:rsidRPr="00763C4D" w:rsidRDefault="00037DCF" w:rsidP="00037DCF">
      <w:pPr>
        <w:tabs>
          <w:tab w:val="left" w:pos="2268"/>
        </w:tabs>
        <w:rPr>
          <w:sz w:val="20"/>
        </w:rPr>
      </w:pPr>
      <w:r w:rsidRPr="00763C4D">
        <w:rPr>
          <w:sz w:val="20"/>
        </w:rPr>
        <w:t>Bjurwald, Lisa</w:t>
      </w:r>
      <w:r w:rsidRPr="00763C4D">
        <w:rPr>
          <w:sz w:val="20"/>
        </w:rPr>
        <w:tab/>
        <w:t>A 2</w:t>
      </w:r>
    </w:p>
    <w:p w:rsidR="00037DCF" w:rsidRPr="00763C4D" w:rsidRDefault="00037DCF" w:rsidP="00037DCF">
      <w:pPr>
        <w:tabs>
          <w:tab w:val="left" w:pos="2268"/>
        </w:tabs>
        <w:rPr>
          <w:sz w:val="20"/>
        </w:rPr>
      </w:pPr>
      <w:r w:rsidRPr="00763C4D">
        <w:rPr>
          <w:sz w:val="20"/>
        </w:rPr>
        <w:t>Bjällås, Ulf</w:t>
      </w:r>
      <w:r w:rsidRPr="00763C4D">
        <w:rPr>
          <w:sz w:val="20"/>
        </w:rPr>
        <w:tab/>
        <w:t>M 10</w:t>
      </w:r>
    </w:p>
    <w:p w:rsidR="00037DCF" w:rsidRPr="00763C4D" w:rsidRDefault="00037DCF" w:rsidP="00037DCF">
      <w:pPr>
        <w:tabs>
          <w:tab w:val="left" w:pos="2268"/>
        </w:tabs>
        <w:rPr>
          <w:sz w:val="20"/>
        </w:rPr>
      </w:pPr>
      <w:r w:rsidRPr="00763C4D">
        <w:rPr>
          <w:sz w:val="20"/>
        </w:rPr>
        <w:t>Björck, Patrik</w:t>
      </w:r>
      <w:r w:rsidRPr="00763C4D">
        <w:rPr>
          <w:sz w:val="20"/>
        </w:rPr>
        <w:tab/>
        <w:t>S 13</w:t>
      </w:r>
    </w:p>
    <w:p w:rsidR="00037DCF" w:rsidRPr="00763C4D" w:rsidRDefault="00037DCF" w:rsidP="00037DCF">
      <w:pPr>
        <w:tabs>
          <w:tab w:val="left" w:pos="2268"/>
        </w:tabs>
        <w:rPr>
          <w:sz w:val="20"/>
        </w:rPr>
      </w:pPr>
      <w:r w:rsidRPr="00763C4D">
        <w:rPr>
          <w:sz w:val="20"/>
        </w:rPr>
        <w:t>Björk, Bente</w:t>
      </w:r>
      <w:r w:rsidRPr="00763C4D">
        <w:rPr>
          <w:sz w:val="20"/>
        </w:rPr>
        <w:tab/>
        <w:t>U 6</w:t>
      </w:r>
    </w:p>
    <w:p w:rsidR="00037DCF" w:rsidRPr="00763C4D" w:rsidRDefault="00037DCF" w:rsidP="00037DCF">
      <w:pPr>
        <w:tabs>
          <w:tab w:val="left" w:pos="2268"/>
        </w:tabs>
        <w:rPr>
          <w:sz w:val="20"/>
        </w:rPr>
      </w:pPr>
      <w:r w:rsidRPr="00763C4D">
        <w:rPr>
          <w:sz w:val="20"/>
        </w:rPr>
        <w:t>Björk, Björn-Owe</w:t>
      </w:r>
      <w:r w:rsidRPr="00763C4D">
        <w:rPr>
          <w:sz w:val="20"/>
        </w:rPr>
        <w:tab/>
        <w:t>S 30</w:t>
      </w:r>
    </w:p>
    <w:p w:rsidR="00037DCF" w:rsidRPr="00763C4D" w:rsidRDefault="00037DCF" w:rsidP="00037DCF">
      <w:pPr>
        <w:tabs>
          <w:tab w:val="left" w:pos="2268"/>
        </w:tabs>
        <w:rPr>
          <w:sz w:val="20"/>
        </w:rPr>
      </w:pPr>
      <w:r w:rsidRPr="00763C4D">
        <w:rPr>
          <w:sz w:val="20"/>
        </w:rPr>
        <w:t>Björk, Carina</w:t>
      </w:r>
      <w:r w:rsidRPr="00763C4D">
        <w:rPr>
          <w:sz w:val="20"/>
        </w:rPr>
        <w:tab/>
        <w:t>S 28</w:t>
      </w:r>
    </w:p>
    <w:p w:rsidR="00037DCF" w:rsidRPr="00763C4D" w:rsidRDefault="00037DCF" w:rsidP="00037DCF">
      <w:pPr>
        <w:tabs>
          <w:tab w:val="left" w:pos="2268"/>
        </w:tabs>
        <w:rPr>
          <w:sz w:val="20"/>
        </w:rPr>
      </w:pPr>
      <w:r w:rsidRPr="00763C4D">
        <w:rPr>
          <w:sz w:val="20"/>
        </w:rPr>
        <w:t>Björk, Karima</w:t>
      </w:r>
      <w:r w:rsidRPr="00763C4D">
        <w:rPr>
          <w:sz w:val="20"/>
        </w:rPr>
        <w:tab/>
        <w:t>N 16</w:t>
      </w:r>
    </w:p>
    <w:p w:rsidR="00037DCF" w:rsidRPr="00763C4D" w:rsidRDefault="00037DCF" w:rsidP="00037DCF">
      <w:pPr>
        <w:tabs>
          <w:tab w:val="left" w:pos="2268"/>
        </w:tabs>
        <w:rPr>
          <w:sz w:val="20"/>
        </w:rPr>
      </w:pPr>
      <w:r w:rsidRPr="00763C4D">
        <w:rPr>
          <w:sz w:val="20"/>
        </w:rPr>
        <w:t>Björkgren, Katarina</w:t>
      </w:r>
      <w:r w:rsidRPr="00763C4D">
        <w:rPr>
          <w:sz w:val="20"/>
        </w:rPr>
        <w:tab/>
        <w:t>S 3</w:t>
      </w:r>
    </w:p>
    <w:p w:rsidR="00037DCF" w:rsidRPr="00763C4D" w:rsidRDefault="00037DCF" w:rsidP="00037DCF">
      <w:pPr>
        <w:tabs>
          <w:tab w:val="left" w:pos="2268"/>
        </w:tabs>
        <w:rPr>
          <w:sz w:val="20"/>
        </w:rPr>
      </w:pPr>
      <w:r w:rsidRPr="00763C4D">
        <w:rPr>
          <w:sz w:val="20"/>
        </w:rPr>
        <w:lastRenderedPageBreak/>
        <w:t>Björklund, Anna</w:t>
      </w:r>
      <w:r w:rsidRPr="00763C4D">
        <w:rPr>
          <w:sz w:val="20"/>
        </w:rPr>
        <w:tab/>
        <w:t>Ju 19</w:t>
      </w:r>
    </w:p>
    <w:p w:rsidR="00037DCF" w:rsidRDefault="00037DCF" w:rsidP="00037DCF">
      <w:pPr>
        <w:tabs>
          <w:tab w:val="left" w:pos="2268"/>
        </w:tabs>
        <w:rPr>
          <w:sz w:val="20"/>
        </w:rPr>
      </w:pPr>
      <w:r w:rsidRPr="00763C4D">
        <w:rPr>
          <w:sz w:val="20"/>
        </w:rPr>
        <w:t>Björklund, Jan</w:t>
      </w:r>
      <w:r w:rsidRPr="00763C4D">
        <w:rPr>
          <w:sz w:val="20"/>
        </w:rPr>
        <w:tab/>
        <w:t xml:space="preserve">U 2, </w:t>
      </w:r>
    </w:p>
    <w:p w:rsidR="00037DCF" w:rsidRPr="00763C4D" w:rsidRDefault="00037DCF" w:rsidP="00037DCF">
      <w:pPr>
        <w:tabs>
          <w:tab w:val="left" w:pos="2268"/>
        </w:tabs>
        <w:rPr>
          <w:sz w:val="20"/>
        </w:rPr>
      </w:pPr>
      <w:r>
        <w:rPr>
          <w:sz w:val="20"/>
        </w:rPr>
        <w:tab/>
      </w:r>
      <w:r w:rsidRPr="00763C4D">
        <w:rPr>
          <w:sz w:val="20"/>
        </w:rPr>
        <w:t>U 1</w:t>
      </w:r>
    </w:p>
    <w:p w:rsidR="00037DCF" w:rsidRPr="00763C4D" w:rsidRDefault="00037DCF" w:rsidP="00037DCF">
      <w:pPr>
        <w:tabs>
          <w:tab w:val="left" w:pos="2268"/>
        </w:tabs>
        <w:rPr>
          <w:sz w:val="20"/>
        </w:rPr>
      </w:pPr>
      <w:r w:rsidRPr="00763C4D">
        <w:rPr>
          <w:sz w:val="20"/>
        </w:rPr>
        <w:t>Björklund, Karin</w:t>
      </w:r>
      <w:r w:rsidRPr="00763C4D">
        <w:rPr>
          <w:sz w:val="20"/>
        </w:rPr>
        <w:tab/>
        <w:t>Fi 7</w:t>
      </w:r>
    </w:p>
    <w:p w:rsidR="00037DCF" w:rsidRPr="00763C4D" w:rsidRDefault="00037DCF" w:rsidP="00037DCF">
      <w:pPr>
        <w:tabs>
          <w:tab w:val="left" w:pos="2268"/>
        </w:tabs>
        <w:rPr>
          <w:sz w:val="20"/>
        </w:rPr>
      </w:pPr>
      <w:r w:rsidRPr="00763C4D">
        <w:rPr>
          <w:sz w:val="20"/>
        </w:rPr>
        <w:t>Björklund, Torbjörn</w:t>
      </w:r>
      <w:r w:rsidRPr="00763C4D">
        <w:rPr>
          <w:sz w:val="20"/>
        </w:rPr>
        <w:tab/>
        <w:t>Fö 2</w:t>
      </w:r>
    </w:p>
    <w:p w:rsidR="00037DCF" w:rsidRPr="00763C4D" w:rsidRDefault="00037DCF" w:rsidP="00037DCF">
      <w:pPr>
        <w:tabs>
          <w:tab w:val="left" w:pos="2268"/>
        </w:tabs>
        <w:rPr>
          <w:sz w:val="20"/>
        </w:rPr>
      </w:pPr>
      <w:r w:rsidRPr="00763C4D">
        <w:rPr>
          <w:sz w:val="20"/>
        </w:rPr>
        <w:t>Björknäs, Hanna</w:t>
      </w:r>
      <w:r w:rsidRPr="00763C4D">
        <w:rPr>
          <w:sz w:val="20"/>
        </w:rPr>
        <w:tab/>
        <w:t>A 4</w:t>
      </w:r>
    </w:p>
    <w:p w:rsidR="00037DCF" w:rsidRPr="00763C4D" w:rsidRDefault="00037DCF" w:rsidP="00037DCF">
      <w:pPr>
        <w:tabs>
          <w:tab w:val="left" w:pos="2268"/>
        </w:tabs>
        <w:rPr>
          <w:sz w:val="20"/>
        </w:rPr>
      </w:pPr>
      <w:r w:rsidRPr="00763C4D">
        <w:rPr>
          <w:sz w:val="20"/>
        </w:rPr>
        <w:t>Björkstén, Bo</w:t>
      </w:r>
      <w:r w:rsidRPr="00763C4D">
        <w:rPr>
          <w:sz w:val="20"/>
        </w:rPr>
        <w:tab/>
        <w:t>S 1</w:t>
      </w:r>
    </w:p>
    <w:p w:rsidR="00037DCF" w:rsidRPr="00763C4D" w:rsidRDefault="00037DCF" w:rsidP="00037DCF">
      <w:pPr>
        <w:tabs>
          <w:tab w:val="left" w:pos="2268"/>
        </w:tabs>
        <w:rPr>
          <w:sz w:val="20"/>
        </w:rPr>
      </w:pPr>
      <w:r w:rsidRPr="00763C4D">
        <w:rPr>
          <w:sz w:val="20"/>
        </w:rPr>
        <w:t>Björn, Åke</w:t>
      </w:r>
      <w:r w:rsidRPr="00763C4D">
        <w:rPr>
          <w:sz w:val="20"/>
        </w:rPr>
        <w:tab/>
        <w:t>Ju 3</w:t>
      </w:r>
    </w:p>
    <w:p w:rsidR="00037DCF" w:rsidRPr="00763C4D" w:rsidRDefault="00037DCF" w:rsidP="00037DCF">
      <w:pPr>
        <w:tabs>
          <w:tab w:val="left" w:pos="2268"/>
        </w:tabs>
        <w:rPr>
          <w:sz w:val="20"/>
        </w:rPr>
      </w:pPr>
      <w:r w:rsidRPr="00763C4D">
        <w:rPr>
          <w:sz w:val="20"/>
        </w:rPr>
        <w:t>Björnberg, Marianne</w:t>
      </w:r>
      <w:r w:rsidRPr="00763C4D">
        <w:rPr>
          <w:sz w:val="20"/>
        </w:rPr>
        <w:tab/>
        <w:t>Fi 20</w:t>
      </w:r>
    </w:p>
    <w:p w:rsidR="00037DCF" w:rsidRPr="00763C4D" w:rsidRDefault="00037DCF" w:rsidP="00037DCF">
      <w:pPr>
        <w:tabs>
          <w:tab w:val="left" w:pos="2268"/>
        </w:tabs>
        <w:rPr>
          <w:sz w:val="20"/>
        </w:rPr>
      </w:pPr>
      <w:r w:rsidRPr="00763C4D">
        <w:rPr>
          <w:sz w:val="20"/>
        </w:rPr>
        <w:t>Björner, Lena</w:t>
      </w:r>
      <w:r w:rsidRPr="00763C4D">
        <w:rPr>
          <w:sz w:val="20"/>
        </w:rPr>
        <w:tab/>
        <w:t>Fi 6</w:t>
      </w:r>
    </w:p>
    <w:p w:rsidR="00037DCF" w:rsidRPr="00763C4D" w:rsidRDefault="00037DCF" w:rsidP="00037DCF">
      <w:pPr>
        <w:tabs>
          <w:tab w:val="left" w:pos="2268"/>
        </w:tabs>
        <w:rPr>
          <w:sz w:val="20"/>
        </w:rPr>
      </w:pPr>
      <w:r w:rsidRPr="00763C4D">
        <w:rPr>
          <w:sz w:val="20"/>
        </w:rPr>
        <w:t>Bjöörn, Ingalill</w:t>
      </w:r>
      <w:r w:rsidRPr="00763C4D">
        <w:rPr>
          <w:sz w:val="20"/>
        </w:rPr>
        <w:tab/>
        <w:t>S 2</w:t>
      </w:r>
    </w:p>
    <w:p w:rsidR="00037DCF" w:rsidRPr="00763C4D" w:rsidRDefault="00037DCF" w:rsidP="00037DCF">
      <w:pPr>
        <w:tabs>
          <w:tab w:val="left" w:pos="2268"/>
        </w:tabs>
        <w:rPr>
          <w:sz w:val="20"/>
        </w:rPr>
      </w:pPr>
      <w:r w:rsidRPr="00763C4D">
        <w:rPr>
          <w:sz w:val="20"/>
        </w:rPr>
        <w:t>Bladh, Agneta</w:t>
      </w:r>
      <w:r w:rsidRPr="00763C4D">
        <w:rPr>
          <w:sz w:val="20"/>
        </w:rPr>
        <w:tab/>
        <w:t>S 2</w:t>
      </w:r>
    </w:p>
    <w:p w:rsidR="00037DCF" w:rsidRDefault="00037DCF" w:rsidP="00037DCF">
      <w:pPr>
        <w:tabs>
          <w:tab w:val="left" w:pos="2268"/>
        </w:tabs>
        <w:rPr>
          <w:sz w:val="20"/>
        </w:rPr>
      </w:pPr>
      <w:r w:rsidRPr="00763C4D">
        <w:rPr>
          <w:sz w:val="20"/>
        </w:rPr>
        <w:t>Blix, Kerstin</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Pr="00763C4D" w:rsidRDefault="00037DCF" w:rsidP="00037DCF">
      <w:pPr>
        <w:tabs>
          <w:tab w:val="left" w:pos="2268"/>
        </w:tabs>
        <w:rPr>
          <w:sz w:val="20"/>
        </w:rPr>
      </w:pPr>
      <w:r w:rsidRPr="00763C4D">
        <w:rPr>
          <w:sz w:val="20"/>
        </w:rPr>
        <w:t>Blixt, Gärda</w:t>
      </w:r>
      <w:r w:rsidRPr="00763C4D">
        <w:rPr>
          <w:sz w:val="20"/>
        </w:rPr>
        <w:tab/>
        <w:t>N 6</w:t>
      </w:r>
    </w:p>
    <w:p w:rsidR="00037DCF" w:rsidRPr="00763C4D" w:rsidRDefault="00037DCF" w:rsidP="00037DCF">
      <w:pPr>
        <w:tabs>
          <w:tab w:val="left" w:pos="2268"/>
        </w:tabs>
        <w:rPr>
          <w:sz w:val="20"/>
        </w:rPr>
      </w:pPr>
      <w:r w:rsidRPr="00763C4D">
        <w:rPr>
          <w:sz w:val="20"/>
        </w:rPr>
        <w:t>Blixt, Lena</w:t>
      </w:r>
      <w:r w:rsidRPr="00763C4D">
        <w:rPr>
          <w:sz w:val="20"/>
        </w:rPr>
        <w:tab/>
        <w:t>Ju 2</w:t>
      </w:r>
    </w:p>
    <w:p w:rsidR="00037DCF" w:rsidRPr="00763C4D" w:rsidRDefault="00037DCF" w:rsidP="00037DCF">
      <w:pPr>
        <w:tabs>
          <w:tab w:val="left" w:pos="2268"/>
        </w:tabs>
        <w:rPr>
          <w:sz w:val="20"/>
        </w:rPr>
      </w:pPr>
      <w:r w:rsidRPr="00763C4D">
        <w:rPr>
          <w:sz w:val="20"/>
        </w:rPr>
        <w:t>Bloch, Eva</w:t>
      </w:r>
      <w:r w:rsidRPr="00763C4D">
        <w:rPr>
          <w:sz w:val="20"/>
        </w:rPr>
        <w:tab/>
        <w:t>Ju 10</w:t>
      </w:r>
    </w:p>
    <w:p w:rsidR="00037DCF" w:rsidRPr="00763C4D" w:rsidRDefault="00037DCF" w:rsidP="00037DCF">
      <w:pPr>
        <w:tabs>
          <w:tab w:val="left" w:pos="2268"/>
        </w:tabs>
        <w:rPr>
          <w:sz w:val="20"/>
        </w:rPr>
      </w:pPr>
      <w:r w:rsidRPr="00763C4D">
        <w:rPr>
          <w:sz w:val="20"/>
        </w:rPr>
        <w:t>Blom Bokliden, Kerstin</w:t>
      </w:r>
      <w:r w:rsidRPr="00763C4D">
        <w:rPr>
          <w:sz w:val="20"/>
        </w:rPr>
        <w:tab/>
        <w:t>M 5</w:t>
      </w:r>
    </w:p>
    <w:p w:rsidR="00037DCF" w:rsidRPr="00763C4D" w:rsidRDefault="00037DCF" w:rsidP="00037DCF">
      <w:pPr>
        <w:tabs>
          <w:tab w:val="left" w:pos="2268"/>
        </w:tabs>
        <w:rPr>
          <w:sz w:val="20"/>
        </w:rPr>
      </w:pPr>
      <w:r w:rsidRPr="00763C4D">
        <w:rPr>
          <w:sz w:val="20"/>
        </w:rPr>
        <w:t>Blom, Agneta</w:t>
      </w:r>
      <w:r w:rsidRPr="00763C4D">
        <w:rPr>
          <w:sz w:val="20"/>
        </w:rPr>
        <w:tab/>
        <w:t>Ju 39</w:t>
      </w:r>
    </w:p>
    <w:p w:rsidR="00037DCF" w:rsidRPr="00763C4D" w:rsidRDefault="00037DCF" w:rsidP="00037DCF">
      <w:pPr>
        <w:tabs>
          <w:tab w:val="left" w:pos="2268"/>
        </w:tabs>
        <w:rPr>
          <w:sz w:val="20"/>
        </w:rPr>
      </w:pPr>
      <w:r w:rsidRPr="00763C4D">
        <w:rPr>
          <w:sz w:val="20"/>
        </w:rPr>
        <w:t>Blom, Anita S</w:t>
      </w:r>
      <w:r w:rsidRPr="00763C4D">
        <w:rPr>
          <w:sz w:val="20"/>
        </w:rPr>
        <w:tab/>
        <w:t>S 2</w:t>
      </w:r>
    </w:p>
    <w:p w:rsidR="00037DCF" w:rsidRPr="00763C4D" w:rsidRDefault="00037DCF" w:rsidP="00037DCF">
      <w:pPr>
        <w:tabs>
          <w:tab w:val="left" w:pos="2268"/>
        </w:tabs>
        <w:rPr>
          <w:sz w:val="20"/>
        </w:rPr>
      </w:pPr>
      <w:r w:rsidRPr="00763C4D">
        <w:rPr>
          <w:sz w:val="20"/>
        </w:rPr>
        <w:t>Blom, Juno</w:t>
      </w:r>
      <w:r w:rsidRPr="00763C4D">
        <w:rPr>
          <w:sz w:val="20"/>
        </w:rPr>
        <w:tab/>
        <w:t>Ju 9</w:t>
      </w:r>
    </w:p>
    <w:p w:rsidR="00037DCF" w:rsidRPr="00763C4D" w:rsidRDefault="00037DCF" w:rsidP="00037DCF">
      <w:pPr>
        <w:tabs>
          <w:tab w:val="left" w:pos="2268"/>
        </w:tabs>
        <w:rPr>
          <w:sz w:val="20"/>
          <w:lang w:val="en-US"/>
        </w:rPr>
      </w:pPr>
      <w:r w:rsidRPr="00763C4D">
        <w:rPr>
          <w:sz w:val="20"/>
          <w:lang w:val="en-US"/>
        </w:rPr>
        <w:t>Blom, Michael</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Blom, Staffan</w:t>
      </w:r>
      <w:r w:rsidRPr="00763C4D">
        <w:rPr>
          <w:sz w:val="20"/>
          <w:lang w:val="en-US"/>
        </w:rPr>
        <w:tab/>
        <w:t>S 17</w:t>
      </w:r>
    </w:p>
    <w:p w:rsidR="00037DCF" w:rsidRPr="00763C4D" w:rsidRDefault="00037DCF" w:rsidP="00037DCF">
      <w:pPr>
        <w:tabs>
          <w:tab w:val="left" w:pos="2268"/>
        </w:tabs>
        <w:rPr>
          <w:sz w:val="20"/>
        </w:rPr>
      </w:pPr>
      <w:r w:rsidRPr="00763C4D">
        <w:rPr>
          <w:sz w:val="20"/>
        </w:rPr>
        <w:t>Blomberg, Anna</w:t>
      </w:r>
      <w:r w:rsidRPr="00763C4D">
        <w:rPr>
          <w:sz w:val="20"/>
        </w:rPr>
        <w:tab/>
        <w:t>Ju 27</w:t>
      </w:r>
    </w:p>
    <w:p w:rsidR="00037DCF" w:rsidRDefault="00037DCF" w:rsidP="00037DCF">
      <w:pPr>
        <w:tabs>
          <w:tab w:val="left" w:pos="2268"/>
        </w:tabs>
        <w:rPr>
          <w:sz w:val="20"/>
        </w:rPr>
      </w:pPr>
      <w:r w:rsidRPr="00763C4D">
        <w:rPr>
          <w:sz w:val="20"/>
        </w:rPr>
        <w:t>Blomberg, Cecilia</w:t>
      </w:r>
      <w:r w:rsidRPr="00763C4D">
        <w:rPr>
          <w:sz w:val="20"/>
        </w:rPr>
        <w:tab/>
        <w:t xml:space="preserve">Ku 6, </w:t>
      </w:r>
    </w:p>
    <w:p w:rsidR="00037DCF" w:rsidRPr="00763C4D" w:rsidRDefault="00037DCF" w:rsidP="00037DCF">
      <w:pPr>
        <w:tabs>
          <w:tab w:val="left" w:pos="2268"/>
        </w:tabs>
        <w:rPr>
          <w:sz w:val="20"/>
        </w:rPr>
      </w:pPr>
      <w:r>
        <w:rPr>
          <w:sz w:val="20"/>
        </w:rPr>
        <w:tab/>
      </w:r>
      <w:r w:rsidRPr="00763C4D">
        <w:rPr>
          <w:sz w:val="20"/>
        </w:rPr>
        <w:t>U 16</w:t>
      </w:r>
    </w:p>
    <w:p w:rsidR="00037DCF" w:rsidRDefault="00037DCF" w:rsidP="00037DCF">
      <w:pPr>
        <w:tabs>
          <w:tab w:val="left" w:pos="2268"/>
        </w:tabs>
        <w:rPr>
          <w:sz w:val="20"/>
        </w:rPr>
      </w:pPr>
      <w:r w:rsidRPr="00763C4D">
        <w:rPr>
          <w:sz w:val="20"/>
        </w:rPr>
        <w:t>Blomberg, Göran</w:t>
      </w:r>
      <w:r w:rsidRPr="00763C4D">
        <w:rPr>
          <w:sz w:val="20"/>
        </w:rPr>
        <w:tab/>
        <w:t>Ku 1,</w:t>
      </w:r>
    </w:p>
    <w:p w:rsidR="00037DCF" w:rsidRPr="00763C4D" w:rsidRDefault="00037DCF" w:rsidP="00037DCF">
      <w:pPr>
        <w:tabs>
          <w:tab w:val="left" w:pos="2268"/>
        </w:tabs>
        <w:rPr>
          <w:sz w:val="20"/>
        </w:rPr>
      </w:pPr>
      <w:r>
        <w:rPr>
          <w:sz w:val="20"/>
        </w:rPr>
        <w:tab/>
      </w:r>
      <w:r w:rsidRPr="00763C4D">
        <w:rPr>
          <w:sz w:val="20"/>
        </w:rPr>
        <w:t>Ku 7</w:t>
      </w:r>
    </w:p>
    <w:p w:rsidR="00037DCF" w:rsidRPr="00763C4D" w:rsidRDefault="00037DCF" w:rsidP="00037DCF">
      <w:pPr>
        <w:tabs>
          <w:tab w:val="left" w:pos="2268"/>
        </w:tabs>
        <w:rPr>
          <w:sz w:val="20"/>
        </w:rPr>
      </w:pPr>
      <w:r w:rsidRPr="00763C4D">
        <w:rPr>
          <w:sz w:val="20"/>
        </w:rPr>
        <w:t>Blombergsson, Lina</w:t>
      </w:r>
      <w:r w:rsidRPr="00763C4D">
        <w:rPr>
          <w:sz w:val="20"/>
        </w:rPr>
        <w:tab/>
        <w:t>Ju 35</w:t>
      </w:r>
    </w:p>
    <w:p w:rsidR="00037DCF" w:rsidRDefault="00037DCF" w:rsidP="00037DCF">
      <w:pPr>
        <w:tabs>
          <w:tab w:val="left" w:pos="2268"/>
        </w:tabs>
        <w:rPr>
          <w:sz w:val="20"/>
        </w:rPr>
      </w:pPr>
      <w:r w:rsidRPr="00763C4D">
        <w:rPr>
          <w:sz w:val="20"/>
        </w:rPr>
        <w:t>Blomdin Persson, Mona</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4</w:t>
      </w:r>
    </w:p>
    <w:p w:rsidR="00037DCF" w:rsidRPr="00763C4D" w:rsidRDefault="00037DCF" w:rsidP="00037DCF">
      <w:pPr>
        <w:tabs>
          <w:tab w:val="left" w:pos="2268"/>
        </w:tabs>
        <w:rPr>
          <w:sz w:val="20"/>
        </w:rPr>
      </w:pPr>
      <w:r w:rsidRPr="00763C4D">
        <w:rPr>
          <w:sz w:val="20"/>
        </w:rPr>
        <w:t>Blomgren, Per-Åke</w:t>
      </w:r>
      <w:r w:rsidRPr="00763C4D">
        <w:rPr>
          <w:sz w:val="20"/>
        </w:rPr>
        <w:tab/>
        <w:t>Fö 3</w:t>
      </w:r>
    </w:p>
    <w:p w:rsidR="00037DCF" w:rsidRPr="00763C4D" w:rsidRDefault="00037DCF" w:rsidP="00037DCF">
      <w:pPr>
        <w:tabs>
          <w:tab w:val="left" w:pos="2268"/>
        </w:tabs>
        <w:rPr>
          <w:sz w:val="20"/>
        </w:rPr>
      </w:pPr>
      <w:r w:rsidRPr="00763C4D">
        <w:rPr>
          <w:sz w:val="20"/>
        </w:rPr>
        <w:t>Blomgren, Ulla</w:t>
      </w:r>
      <w:r w:rsidRPr="00763C4D">
        <w:rPr>
          <w:sz w:val="20"/>
        </w:rPr>
        <w:tab/>
        <w:t>S 32</w:t>
      </w:r>
    </w:p>
    <w:p w:rsidR="00037DCF" w:rsidRPr="00763C4D" w:rsidRDefault="00037DCF" w:rsidP="00037DCF">
      <w:pPr>
        <w:tabs>
          <w:tab w:val="left" w:pos="2268"/>
        </w:tabs>
        <w:rPr>
          <w:sz w:val="20"/>
        </w:rPr>
      </w:pPr>
      <w:r w:rsidRPr="00763C4D">
        <w:rPr>
          <w:sz w:val="20"/>
        </w:rPr>
        <w:t>Blommé, Linnea</w:t>
      </w:r>
      <w:r w:rsidRPr="00763C4D">
        <w:rPr>
          <w:sz w:val="20"/>
        </w:rPr>
        <w:tab/>
        <w:t>Fi 22</w:t>
      </w:r>
    </w:p>
    <w:p w:rsidR="00037DCF" w:rsidRDefault="00037DCF" w:rsidP="00037DCF">
      <w:pPr>
        <w:tabs>
          <w:tab w:val="left" w:pos="2268"/>
        </w:tabs>
        <w:rPr>
          <w:sz w:val="20"/>
        </w:rPr>
      </w:pPr>
      <w:r w:rsidRPr="00763C4D">
        <w:rPr>
          <w:sz w:val="20"/>
        </w:rPr>
        <w:t>Blommé, Linnéa</w:t>
      </w:r>
      <w:r w:rsidRPr="00763C4D">
        <w:rPr>
          <w:sz w:val="20"/>
        </w:rPr>
        <w:tab/>
        <w:t>Fö 9,</w:t>
      </w:r>
    </w:p>
    <w:p w:rsidR="00037DCF" w:rsidRPr="00763C4D" w:rsidRDefault="00037DCF" w:rsidP="00037DCF">
      <w:pPr>
        <w:tabs>
          <w:tab w:val="left" w:pos="2268"/>
        </w:tabs>
        <w:rPr>
          <w:sz w:val="20"/>
        </w:rPr>
      </w:pPr>
      <w:r>
        <w:rPr>
          <w:sz w:val="20"/>
        </w:rPr>
        <w:tab/>
      </w:r>
      <w:r w:rsidRPr="00763C4D">
        <w:rPr>
          <w:sz w:val="20"/>
        </w:rPr>
        <w:t>S 19</w:t>
      </w:r>
    </w:p>
    <w:p w:rsidR="00037DCF" w:rsidRPr="00763C4D" w:rsidRDefault="00037DCF" w:rsidP="00037DCF">
      <w:pPr>
        <w:tabs>
          <w:tab w:val="left" w:pos="2268"/>
        </w:tabs>
        <w:rPr>
          <w:sz w:val="20"/>
        </w:rPr>
      </w:pPr>
      <w:r w:rsidRPr="00763C4D">
        <w:rPr>
          <w:sz w:val="20"/>
        </w:rPr>
        <w:t>Blomqvist, Cecilia</w:t>
      </w:r>
      <w:r w:rsidRPr="00763C4D">
        <w:rPr>
          <w:sz w:val="20"/>
        </w:rPr>
        <w:tab/>
        <w:t>Ju 44</w:t>
      </w:r>
    </w:p>
    <w:p w:rsidR="00037DCF" w:rsidRDefault="00037DCF" w:rsidP="00037DCF">
      <w:pPr>
        <w:tabs>
          <w:tab w:val="left" w:pos="2268"/>
        </w:tabs>
        <w:rPr>
          <w:sz w:val="20"/>
        </w:rPr>
      </w:pPr>
      <w:r w:rsidRPr="00763C4D">
        <w:rPr>
          <w:sz w:val="20"/>
        </w:rPr>
        <w:t>Blomqvist, Paula</w:t>
      </w:r>
      <w:r w:rsidRPr="00763C4D">
        <w:rPr>
          <w:sz w:val="20"/>
        </w:rPr>
        <w:tab/>
        <w:t>Fi 5,</w:t>
      </w:r>
    </w:p>
    <w:p w:rsidR="00037DCF" w:rsidRPr="00763C4D" w:rsidRDefault="00037DCF" w:rsidP="00037DCF">
      <w:pPr>
        <w:tabs>
          <w:tab w:val="left" w:pos="2268"/>
        </w:tabs>
        <w:rPr>
          <w:sz w:val="20"/>
        </w:rPr>
      </w:pPr>
      <w:r>
        <w:rPr>
          <w:sz w:val="20"/>
        </w:rPr>
        <w:tab/>
      </w:r>
      <w:r w:rsidRPr="00763C4D">
        <w:rPr>
          <w:sz w:val="20"/>
        </w:rPr>
        <w:t>Ju 27</w:t>
      </w:r>
    </w:p>
    <w:p w:rsidR="00037DCF" w:rsidRPr="00763C4D" w:rsidRDefault="00037DCF" w:rsidP="00037DCF">
      <w:pPr>
        <w:tabs>
          <w:tab w:val="left" w:pos="2268"/>
        </w:tabs>
        <w:rPr>
          <w:sz w:val="20"/>
        </w:rPr>
      </w:pPr>
      <w:r w:rsidRPr="00763C4D">
        <w:rPr>
          <w:sz w:val="20"/>
        </w:rPr>
        <w:t>Blomsten, Annika</w:t>
      </w:r>
      <w:r w:rsidRPr="00763C4D">
        <w:rPr>
          <w:sz w:val="20"/>
        </w:rPr>
        <w:tab/>
        <w:t>S 27</w:t>
      </w:r>
    </w:p>
    <w:p w:rsidR="00037DCF" w:rsidRDefault="00037DCF" w:rsidP="00037DCF">
      <w:pPr>
        <w:tabs>
          <w:tab w:val="left" w:pos="2268"/>
        </w:tabs>
        <w:rPr>
          <w:sz w:val="20"/>
        </w:rPr>
      </w:pPr>
      <w:r w:rsidRPr="00763C4D">
        <w:rPr>
          <w:sz w:val="20"/>
        </w:rPr>
        <w:t>Blomstrand, Severin</w:t>
      </w:r>
      <w:r w:rsidRPr="00763C4D">
        <w:rPr>
          <w:sz w:val="20"/>
        </w:rPr>
        <w:tab/>
        <w:t>Ju 14,</w:t>
      </w:r>
    </w:p>
    <w:p w:rsidR="00037DCF" w:rsidRDefault="00037DCF" w:rsidP="00037DCF">
      <w:pPr>
        <w:tabs>
          <w:tab w:val="left" w:pos="2268"/>
        </w:tabs>
        <w:rPr>
          <w:sz w:val="20"/>
        </w:rPr>
      </w:pPr>
      <w:r>
        <w:rPr>
          <w:sz w:val="20"/>
        </w:rPr>
        <w:tab/>
      </w:r>
      <w:r w:rsidRPr="00763C4D">
        <w:rPr>
          <w:sz w:val="20"/>
        </w:rPr>
        <w:t>Ju 42,</w:t>
      </w:r>
    </w:p>
    <w:p w:rsidR="00037DCF" w:rsidRPr="00763C4D" w:rsidRDefault="00037DCF" w:rsidP="00037DCF">
      <w:pPr>
        <w:tabs>
          <w:tab w:val="left" w:pos="2268"/>
        </w:tabs>
        <w:rPr>
          <w:sz w:val="20"/>
        </w:rPr>
      </w:pPr>
      <w:r>
        <w:rPr>
          <w:sz w:val="20"/>
        </w:rPr>
        <w:tab/>
      </w:r>
      <w:r w:rsidRPr="00763C4D">
        <w:rPr>
          <w:sz w:val="20"/>
        </w:rPr>
        <w:t>N 15</w:t>
      </w:r>
    </w:p>
    <w:p w:rsidR="00037DCF" w:rsidRPr="00763C4D" w:rsidRDefault="00037DCF" w:rsidP="00037DCF">
      <w:pPr>
        <w:tabs>
          <w:tab w:val="left" w:pos="2268"/>
        </w:tabs>
        <w:rPr>
          <w:sz w:val="20"/>
        </w:rPr>
      </w:pPr>
      <w:r w:rsidRPr="00763C4D">
        <w:rPr>
          <w:sz w:val="20"/>
        </w:rPr>
        <w:t>Bodén, Linda</w:t>
      </w:r>
      <w:r w:rsidRPr="00763C4D">
        <w:rPr>
          <w:sz w:val="20"/>
        </w:rPr>
        <w:tab/>
        <w:t>N 2</w:t>
      </w:r>
    </w:p>
    <w:p w:rsidR="00037DCF" w:rsidRPr="00763C4D" w:rsidRDefault="00037DCF" w:rsidP="00037DCF">
      <w:pPr>
        <w:tabs>
          <w:tab w:val="left" w:pos="2268"/>
        </w:tabs>
        <w:rPr>
          <w:sz w:val="20"/>
        </w:rPr>
      </w:pPr>
      <w:r w:rsidRPr="00763C4D">
        <w:rPr>
          <w:sz w:val="20"/>
        </w:rPr>
        <w:t>Bodin, Ann-Sofie</w:t>
      </w:r>
      <w:r w:rsidRPr="00763C4D">
        <w:rPr>
          <w:sz w:val="20"/>
        </w:rPr>
        <w:tab/>
        <w:t>Ju 33</w:t>
      </w:r>
    </w:p>
    <w:p w:rsidR="00037DCF" w:rsidRDefault="00037DCF" w:rsidP="00037DCF">
      <w:pPr>
        <w:tabs>
          <w:tab w:val="left" w:pos="2268"/>
        </w:tabs>
        <w:rPr>
          <w:sz w:val="20"/>
        </w:rPr>
      </w:pPr>
      <w:r w:rsidRPr="00763C4D">
        <w:rPr>
          <w:sz w:val="20"/>
        </w:rPr>
        <w:t>Bodin, Elisabet</w:t>
      </w:r>
      <w:r w:rsidRPr="00763C4D">
        <w:rPr>
          <w:sz w:val="20"/>
        </w:rPr>
        <w:tab/>
        <w:t>N 11,</w:t>
      </w:r>
    </w:p>
    <w:p w:rsidR="00037DCF" w:rsidRPr="00763C4D" w:rsidRDefault="00037DCF" w:rsidP="00037DCF">
      <w:pPr>
        <w:tabs>
          <w:tab w:val="left" w:pos="2268"/>
        </w:tabs>
        <w:rPr>
          <w:sz w:val="20"/>
        </w:rPr>
      </w:pPr>
      <w:r>
        <w:rPr>
          <w:sz w:val="20"/>
        </w:rPr>
        <w:tab/>
      </w:r>
      <w:r w:rsidRPr="00763C4D">
        <w:rPr>
          <w:sz w:val="20"/>
        </w:rPr>
        <w:t>S 25</w:t>
      </w:r>
    </w:p>
    <w:p w:rsidR="00037DCF" w:rsidRPr="00763C4D" w:rsidRDefault="00037DCF" w:rsidP="00037DCF">
      <w:pPr>
        <w:tabs>
          <w:tab w:val="left" w:pos="2268"/>
        </w:tabs>
        <w:rPr>
          <w:sz w:val="20"/>
        </w:rPr>
      </w:pPr>
      <w:r w:rsidRPr="00763C4D">
        <w:rPr>
          <w:sz w:val="20"/>
        </w:rPr>
        <w:t>Bohlin, Britt</w:t>
      </w:r>
      <w:r w:rsidRPr="00763C4D">
        <w:rPr>
          <w:sz w:val="20"/>
        </w:rPr>
        <w:tab/>
        <w:t>Fö 2</w:t>
      </w:r>
    </w:p>
    <w:p w:rsidR="00037DCF" w:rsidRPr="00763C4D" w:rsidRDefault="00037DCF" w:rsidP="00037DCF">
      <w:pPr>
        <w:tabs>
          <w:tab w:val="left" w:pos="2268"/>
        </w:tabs>
        <w:rPr>
          <w:sz w:val="20"/>
        </w:rPr>
      </w:pPr>
      <w:r w:rsidRPr="00763C4D">
        <w:rPr>
          <w:sz w:val="20"/>
        </w:rPr>
        <w:lastRenderedPageBreak/>
        <w:t>Bohlin, Fredrik</w:t>
      </w:r>
      <w:r w:rsidRPr="00763C4D">
        <w:rPr>
          <w:sz w:val="20"/>
        </w:rPr>
        <w:tab/>
        <w:t>Ju 32</w:t>
      </w:r>
    </w:p>
    <w:p w:rsidR="00037DCF" w:rsidRPr="00763C4D" w:rsidRDefault="00037DCF" w:rsidP="00037DCF">
      <w:pPr>
        <w:tabs>
          <w:tab w:val="left" w:pos="2268"/>
        </w:tabs>
        <w:rPr>
          <w:sz w:val="20"/>
        </w:rPr>
      </w:pPr>
      <w:r w:rsidRPr="00763C4D">
        <w:rPr>
          <w:sz w:val="20"/>
        </w:rPr>
        <w:t>Bohlin, Malin</w:t>
      </w:r>
      <w:r w:rsidRPr="00763C4D">
        <w:rPr>
          <w:sz w:val="20"/>
        </w:rPr>
        <w:tab/>
        <w:t>S 7</w:t>
      </w:r>
    </w:p>
    <w:p w:rsidR="00037DCF" w:rsidRPr="00763C4D" w:rsidRDefault="00037DCF" w:rsidP="00037DCF">
      <w:pPr>
        <w:tabs>
          <w:tab w:val="left" w:pos="2268"/>
        </w:tabs>
        <w:rPr>
          <w:sz w:val="20"/>
        </w:rPr>
      </w:pPr>
      <w:r w:rsidRPr="00763C4D">
        <w:rPr>
          <w:sz w:val="20"/>
        </w:rPr>
        <w:t>Bohlin, Rolf</w:t>
      </w:r>
      <w:r w:rsidRPr="00763C4D">
        <w:rPr>
          <w:sz w:val="20"/>
        </w:rPr>
        <w:tab/>
        <w:t>Fi 23</w:t>
      </w:r>
    </w:p>
    <w:p w:rsidR="00037DCF" w:rsidRPr="00763C4D" w:rsidRDefault="00037DCF" w:rsidP="00037DCF">
      <w:pPr>
        <w:tabs>
          <w:tab w:val="left" w:pos="2268"/>
        </w:tabs>
        <w:rPr>
          <w:sz w:val="20"/>
        </w:rPr>
      </w:pPr>
      <w:r w:rsidRPr="00763C4D">
        <w:rPr>
          <w:sz w:val="20"/>
        </w:rPr>
        <w:t>Bohlin, Rune</w:t>
      </w:r>
      <w:r w:rsidRPr="00763C4D">
        <w:rPr>
          <w:sz w:val="20"/>
        </w:rPr>
        <w:tab/>
        <w:t>Ju 31</w:t>
      </w:r>
    </w:p>
    <w:p w:rsidR="00037DCF" w:rsidRPr="00763C4D" w:rsidRDefault="00037DCF" w:rsidP="00037DCF">
      <w:pPr>
        <w:tabs>
          <w:tab w:val="left" w:pos="2268"/>
        </w:tabs>
        <w:rPr>
          <w:sz w:val="20"/>
        </w:rPr>
      </w:pPr>
      <w:r w:rsidRPr="00763C4D">
        <w:rPr>
          <w:sz w:val="20"/>
        </w:rPr>
        <w:t>Bohm, Lena</w:t>
      </w:r>
      <w:r w:rsidRPr="00763C4D">
        <w:rPr>
          <w:sz w:val="20"/>
        </w:rPr>
        <w:tab/>
        <w:t>Fi 17</w:t>
      </w:r>
    </w:p>
    <w:p w:rsidR="00037DCF" w:rsidRDefault="00037DCF" w:rsidP="00037DCF">
      <w:pPr>
        <w:tabs>
          <w:tab w:val="left" w:pos="2268"/>
        </w:tabs>
        <w:rPr>
          <w:sz w:val="20"/>
        </w:rPr>
      </w:pPr>
      <w:r w:rsidRPr="00763C4D">
        <w:rPr>
          <w:sz w:val="20"/>
        </w:rPr>
        <w:t>Bojerud, Stellan</w:t>
      </w:r>
      <w:r w:rsidRPr="00763C4D">
        <w:rPr>
          <w:sz w:val="20"/>
        </w:rPr>
        <w:tab/>
        <w:t>Fi 5,</w:t>
      </w:r>
    </w:p>
    <w:p w:rsidR="00037DCF" w:rsidRPr="00763C4D" w:rsidRDefault="00037DCF" w:rsidP="00037DCF">
      <w:pPr>
        <w:tabs>
          <w:tab w:val="left" w:pos="2268"/>
        </w:tabs>
        <w:rPr>
          <w:sz w:val="20"/>
        </w:rPr>
      </w:pPr>
      <w:r>
        <w:rPr>
          <w:sz w:val="20"/>
        </w:rPr>
        <w:tab/>
      </w:r>
      <w:r w:rsidRPr="00763C4D">
        <w:rPr>
          <w:sz w:val="20"/>
        </w:rPr>
        <w:t>UD 1</w:t>
      </w:r>
    </w:p>
    <w:p w:rsidR="00037DCF" w:rsidRPr="00763C4D" w:rsidRDefault="00037DCF" w:rsidP="00037DCF">
      <w:pPr>
        <w:tabs>
          <w:tab w:val="left" w:pos="2268"/>
        </w:tabs>
        <w:rPr>
          <w:sz w:val="20"/>
        </w:rPr>
      </w:pPr>
      <w:r w:rsidRPr="00763C4D">
        <w:rPr>
          <w:sz w:val="20"/>
        </w:rPr>
        <w:t>Bokwall, Ewa</w:t>
      </w:r>
      <w:r w:rsidRPr="00763C4D">
        <w:rPr>
          <w:sz w:val="20"/>
        </w:rPr>
        <w:tab/>
        <w:t>Ju 11</w:t>
      </w:r>
    </w:p>
    <w:p w:rsidR="00037DCF" w:rsidRPr="00763C4D" w:rsidRDefault="00037DCF" w:rsidP="00037DCF">
      <w:pPr>
        <w:tabs>
          <w:tab w:val="left" w:pos="2268"/>
        </w:tabs>
        <w:rPr>
          <w:sz w:val="20"/>
        </w:rPr>
      </w:pPr>
      <w:r w:rsidRPr="00763C4D">
        <w:rPr>
          <w:sz w:val="20"/>
        </w:rPr>
        <w:t>Bolin, Bert</w:t>
      </w:r>
      <w:r w:rsidRPr="00763C4D">
        <w:rPr>
          <w:sz w:val="20"/>
        </w:rPr>
        <w:tab/>
        <w:t>M 1</w:t>
      </w:r>
    </w:p>
    <w:p w:rsidR="00037DCF" w:rsidRPr="00763C4D" w:rsidRDefault="00037DCF" w:rsidP="00037DCF">
      <w:pPr>
        <w:tabs>
          <w:tab w:val="left" w:pos="2268"/>
        </w:tabs>
        <w:rPr>
          <w:sz w:val="20"/>
        </w:rPr>
      </w:pPr>
      <w:r w:rsidRPr="00763C4D">
        <w:rPr>
          <w:sz w:val="20"/>
        </w:rPr>
        <w:t>Bolinder, Göran</w:t>
      </w:r>
      <w:r w:rsidRPr="00763C4D">
        <w:rPr>
          <w:sz w:val="20"/>
        </w:rPr>
        <w:tab/>
        <w:t>N 6</w:t>
      </w:r>
    </w:p>
    <w:p w:rsidR="00037DCF" w:rsidRPr="00763C4D" w:rsidRDefault="00037DCF" w:rsidP="00037DCF">
      <w:pPr>
        <w:tabs>
          <w:tab w:val="left" w:pos="2268"/>
        </w:tabs>
        <w:rPr>
          <w:sz w:val="20"/>
        </w:rPr>
      </w:pPr>
      <w:r w:rsidRPr="00763C4D">
        <w:rPr>
          <w:sz w:val="20"/>
        </w:rPr>
        <w:t>Bolund, Per</w:t>
      </w:r>
      <w:r w:rsidRPr="00763C4D">
        <w:rPr>
          <w:sz w:val="20"/>
        </w:rPr>
        <w:tab/>
        <w:t>M 4</w:t>
      </w:r>
    </w:p>
    <w:p w:rsidR="00037DCF" w:rsidRPr="00763C4D" w:rsidRDefault="00037DCF" w:rsidP="00037DCF">
      <w:pPr>
        <w:tabs>
          <w:tab w:val="left" w:pos="2268"/>
        </w:tabs>
        <w:rPr>
          <w:sz w:val="20"/>
        </w:rPr>
      </w:pPr>
      <w:r w:rsidRPr="00763C4D">
        <w:rPr>
          <w:sz w:val="20"/>
        </w:rPr>
        <w:t>Boman, Anders</w:t>
      </w:r>
      <w:r w:rsidRPr="00763C4D">
        <w:rPr>
          <w:sz w:val="20"/>
        </w:rPr>
        <w:tab/>
        <w:t>Fi 9</w:t>
      </w:r>
    </w:p>
    <w:p w:rsidR="00037DCF" w:rsidRPr="00763C4D" w:rsidRDefault="00037DCF" w:rsidP="00037DCF">
      <w:pPr>
        <w:tabs>
          <w:tab w:val="left" w:pos="2268"/>
        </w:tabs>
        <w:rPr>
          <w:sz w:val="20"/>
        </w:rPr>
      </w:pPr>
      <w:r w:rsidRPr="00763C4D">
        <w:rPr>
          <w:sz w:val="20"/>
        </w:rPr>
        <w:t>Boman, Pär</w:t>
      </w:r>
      <w:r w:rsidRPr="00763C4D">
        <w:rPr>
          <w:sz w:val="20"/>
        </w:rPr>
        <w:tab/>
        <w:t>Fi 3</w:t>
      </w:r>
    </w:p>
    <w:p w:rsidR="00037DCF" w:rsidRDefault="00037DCF" w:rsidP="00037DCF">
      <w:pPr>
        <w:tabs>
          <w:tab w:val="left" w:pos="2268"/>
        </w:tabs>
        <w:rPr>
          <w:sz w:val="20"/>
        </w:rPr>
      </w:pPr>
      <w:r w:rsidRPr="00763C4D">
        <w:rPr>
          <w:sz w:val="20"/>
        </w:rPr>
        <w:t>Bonde, Fredrik</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N 11</w:t>
      </w:r>
    </w:p>
    <w:p w:rsidR="00037DCF" w:rsidRPr="00763C4D" w:rsidRDefault="00037DCF" w:rsidP="00037DCF">
      <w:pPr>
        <w:tabs>
          <w:tab w:val="left" w:pos="2268"/>
        </w:tabs>
        <w:rPr>
          <w:sz w:val="20"/>
        </w:rPr>
      </w:pPr>
      <w:r w:rsidRPr="00763C4D">
        <w:rPr>
          <w:sz w:val="20"/>
        </w:rPr>
        <w:t>Bongiorno, Sophia</w:t>
      </w:r>
      <w:r w:rsidRPr="00763C4D">
        <w:rPr>
          <w:sz w:val="20"/>
        </w:rPr>
        <w:tab/>
        <w:t>S 7</w:t>
      </w:r>
    </w:p>
    <w:p w:rsidR="00037DCF" w:rsidRDefault="00037DCF" w:rsidP="00037DCF">
      <w:pPr>
        <w:tabs>
          <w:tab w:val="left" w:pos="2268"/>
        </w:tabs>
        <w:rPr>
          <w:sz w:val="20"/>
        </w:rPr>
      </w:pPr>
      <w:r w:rsidRPr="00763C4D">
        <w:rPr>
          <w:sz w:val="20"/>
        </w:rPr>
        <w:t>Bonsib, Vanessa</w:t>
      </w:r>
      <w:r w:rsidRPr="00763C4D">
        <w:rPr>
          <w:sz w:val="20"/>
        </w:rPr>
        <w:tab/>
        <w:t>Fö 4,</w:t>
      </w:r>
    </w:p>
    <w:p w:rsidR="00037DCF" w:rsidRPr="00763C4D" w:rsidRDefault="00037DCF" w:rsidP="00037DCF">
      <w:pPr>
        <w:tabs>
          <w:tab w:val="left" w:pos="2268"/>
        </w:tabs>
        <w:rPr>
          <w:sz w:val="20"/>
        </w:rPr>
      </w:pPr>
      <w:r>
        <w:rPr>
          <w:sz w:val="20"/>
        </w:rPr>
        <w:tab/>
      </w:r>
      <w:r w:rsidRPr="00763C4D">
        <w:rPr>
          <w:sz w:val="20"/>
        </w:rPr>
        <w:t>U 17</w:t>
      </w:r>
    </w:p>
    <w:p w:rsidR="00037DCF" w:rsidRDefault="00037DCF" w:rsidP="00037DCF">
      <w:pPr>
        <w:tabs>
          <w:tab w:val="left" w:pos="2268"/>
        </w:tabs>
        <w:rPr>
          <w:sz w:val="20"/>
        </w:rPr>
      </w:pPr>
      <w:r w:rsidRPr="00763C4D">
        <w:rPr>
          <w:sz w:val="20"/>
        </w:rPr>
        <w:t>Borén, Hanna</w:t>
      </w:r>
      <w:r w:rsidRPr="00763C4D">
        <w:rPr>
          <w:sz w:val="20"/>
        </w:rPr>
        <w:tab/>
        <w:t>Fö 10,</w:t>
      </w:r>
    </w:p>
    <w:p w:rsidR="00037DCF" w:rsidRPr="00763C4D" w:rsidRDefault="00037DCF" w:rsidP="00037DCF">
      <w:pPr>
        <w:tabs>
          <w:tab w:val="left" w:pos="2268"/>
        </w:tabs>
        <w:rPr>
          <w:sz w:val="20"/>
        </w:rPr>
      </w:pPr>
      <w:r>
        <w:rPr>
          <w:sz w:val="20"/>
        </w:rPr>
        <w:tab/>
      </w:r>
      <w:r w:rsidRPr="00763C4D">
        <w:rPr>
          <w:sz w:val="20"/>
        </w:rPr>
        <w:t>Ju 20</w:t>
      </w:r>
    </w:p>
    <w:p w:rsidR="00037DCF" w:rsidRPr="00763C4D" w:rsidRDefault="00037DCF" w:rsidP="00037DCF">
      <w:pPr>
        <w:tabs>
          <w:tab w:val="left" w:pos="2268"/>
        </w:tabs>
        <w:rPr>
          <w:sz w:val="20"/>
        </w:rPr>
      </w:pPr>
      <w:r w:rsidRPr="00763C4D">
        <w:rPr>
          <w:sz w:val="20"/>
        </w:rPr>
        <w:t>Borg Wallin, Kerstin</w:t>
      </w:r>
      <w:r w:rsidRPr="00763C4D">
        <w:rPr>
          <w:sz w:val="20"/>
        </w:rPr>
        <w:tab/>
        <w:t>N 3</w:t>
      </w:r>
    </w:p>
    <w:p w:rsidR="00037DCF" w:rsidRPr="00763C4D" w:rsidRDefault="00037DCF" w:rsidP="00037DCF">
      <w:pPr>
        <w:tabs>
          <w:tab w:val="left" w:pos="2268"/>
        </w:tabs>
        <w:rPr>
          <w:sz w:val="20"/>
        </w:rPr>
      </w:pPr>
      <w:r w:rsidRPr="00763C4D">
        <w:rPr>
          <w:sz w:val="20"/>
        </w:rPr>
        <w:t>Borg, Christer</w:t>
      </w:r>
      <w:r w:rsidRPr="00763C4D">
        <w:rPr>
          <w:sz w:val="20"/>
        </w:rPr>
        <w:tab/>
        <w:t>M 9</w:t>
      </w:r>
    </w:p>
    <w:p w:rsidR="00037DCF" w:rsidRPr="00763C4D" w:rsidRDefault="00037DCF" w:rsidP="00037DCF">
      <w:pPr>
        <w:tabs>
          <w:tab w:val="left" w:pos="2268"/>
        </w:tabs>
        <w:rPr>
          <w:sz w:val="20"/>
        </w:rPr>
      </w:pPr>
      <w:r w:rsidRPr="00763C4D">
        <w:rPr>
          <w:sz w:val="20"/>
        </w:rPr>
        <w:t>Borgeke, Martin</w:t>
      </w:r>
      <w:r w:rsidRPr="00763C4D">
        <w:rPr>
          <w:sz w:val="20"/>
        </w:rPr>
        <w:tab/>
        <w:t>S 9</w:t>
      </w:r>
    </w:p>
    <w:p w:rsidR="00037DCF" w:rsidRPr="00763C4D" w:rsidRDefault="00037DCF" w:rsidP="00037DCF">
      <w:pPr>
        <w:tabs>
          <w:tab w:val="left" w:pos="2268"/>
        </w:tabs>
        <w:rPr>
          <w:sz w:val="20"/>
        </w:rPr>
      </w:pPr>
      <w:r w:rsidRPr="00763C4D">
        <w:rPr>
          <w:sz w:val="20"/>
        </w:rPr>
        <w:t>Borgenhäll, Håkan</w:t>
      </w:r>
      <w:r w:rsidRPr="00763C4D">
        <w:rPr>
          <w:sz w:val="20"/>
        </w:rPr>
        <w:tab/>
        <w:t>Ju 42</w:t>
      </w:r>
    </w:p>
    <w:p w:rsidR="00037DCF" w:rsidRPr="00763C4D" w:rsidRDefault="00037DCF" w:rsidP="00037DCF">
      <w:pPr>
        <w:tabs>
          <w:tab w:val="left" w:pos="2268"/>
        </w:tabs>
        <w:rPr>
          <w:sz w:val="20"/>
        </w:rPr>
      </w:pPr>
      <w:r w:rsidRPr="00763C4D">
        <w:rPr>
          <w:sz w:val="20"/>
        </w:rPr>
        <w:t>Borgström, Anders</w:t>
      </w:r>
      <w:r w:rsidRPr="00763C4D">
        <w:rPr>
          <w:sz w:val="20"/>
        </w:rPr>
        <w:tab/>
        <w:t>U 10</w:t>
      </w:r>
    </w:p>
    <w:p w:rsidR="00037DCF" w:rsidRPr="00763C4D" w:rsidRDefault="00037DCF" w:rsidP="00037DCF">
      <w:pPr>
        <w:tabs>
          <w:tab w:val="left" w:pos="2268"/>
        </w:tabs>
        <w:rPr>
          <w:sz w:val="20"/>
        </w:rPr>
      </w:pPr>
      <w:r w:rsidRPr="00763C4D">
        <w:rPr>
          <w:sz w:val="20"/>
        </w:rPr>
        <w:t>Borgström, Johan</w:t>
      </w:r>
      <w:r w:rsidRPr="00763C4D">
        <w:rPr>
          <w:sz w:val="20"/>
        </w:rPr>
        <w:tab/>
        <w:t>Ju 22</w:t>
      </w:r>
    </w:p>
    <w:p w:rsidR="00037DCF" w:rsidRPr="00763C4D" w:rsidRDefault="00037DCF" w:rsidP="00037DCF">
      <w:pPr>
        <w:tabs>
          <w:tab w:val="left" w:pos="2268"/>
        </w:tabs>
        <w:rPr>
          <w:sz w:val="20"/>
        </w:rPr>
      </w:pPr>
      <w:r w:rsidRPr="00763C4D">
        <w:rPr>
          <w:sz w:val="20"/>
        </w:rPr>
        <w:t>Borgström, Truls</w:t>
      </w:r>
      <w:r w:rsidRPr="00763C4D">
        <w:rPr>
          <w:sz w:val="20"/>
        </w:rPr>
        <w:tab/>
        <w:t>N 16</w:t>
      </w:r>
    </w:p>
    <w:p w:rsidR="00037DCF" w:rsidRPr="00763C4D" w:rsidRDefault="00037DCF" w:rsidP="00037DCF">
      <w:pPr>
        <w:tabs>
          <w:tab w:val="left" w:pos="2268"/>
        </w:tabs>
        <w:rPr>
          <w:sz w:val="20"/>
        </w:rPr>
      </w:pPr>
      <w:r w:rsidRPr="00763C4D">
        <w:rPr>
          <w:sz w:val="20"/>
        </w:rPr>
        <w:t>Borlid, Ann-Charlotte</w:t>
      </w:r>
      <w:r w:rsidRPr="00763C4D">
        <w:rPr>
          <w:sz w:val="20"/>
        </w:rPr>
        <w:tab/>
        <w:t>S 17</w:t>
      </w:r>
    </w:p>
    <w:p w:rsidR="00037DCF" w:rsidRPr="00763C4D" w:rsidRDefault="00037DCF" w:rsidP="00037DCF">
      <w:pPr>
        <w:tabs>
          <w:tab w:val="left" w:pos="2268"/>
        </w:tabs>
        <w:rPr>
          <w:sz w:val="20"/>
        </w:rPr>
      </w:pPr>
      <w:r w:rsidRPr="00763C4D">
        <w:rPr>
          <w:sz w:val="20"/>
        </w:rPr>
        <w:t>Borälv, Erik</w:t>
      </w:r>
      <w:r w:rsidRPr="00763C4D">
        <w:rPr>
          <w:sz w:val="20"/>
        </w:rPr>
        <w:tab/>
        <w:t>N 17</w:t>
      </w:r>
    </w:p>
    <w:p w:rsidR="00037DCF" w:rsidRPr="00763C4D" w:rsidRDefault="00037DCF" w:rsidP="00037DCF">
      <w:pPr>
        <w:tabs>
          <w:tab w:val="left" w:pos="2268"/>
        </w:tabs>
        <w:rPr>
          <w:sz w:val="20"/>
        </w:rPr>
      </w:pPr>
      <w:r w:rsidRPr="00763C4D">
        <w:rPr>
          <w:sz w:val="20"/>
        </w:rPr>
        <w:t>Boström, Birgitta</w:t>
      </w:r>
      <w:r w:rsidRPr="00763C4D">
        <w:rPr>
          <w:sz w:val="20"/>
        </w:rPr>
        <w:tab/>
        <w:t>S 2</w:t>
      </w:r>
    </w:p>
    <w:p w:rsidR="00037DCF" w:rsidRPr="00763C4D" w:rsidRDefault="00037DCF" w:rsidP="00037DCF">
      <w:pPr>
        <w:tabs>
          <w:tab w:val="left" w:pos="2268"/>
        </w:tabs>
        <w:rPr>
          <w:sz w:val="20"/>
        </w:rPr>
      </w:pPr>
      <w:r w:rsidRPr="00763C4D">
        <w:rPr>
          <w:sz w:val="20"/>
        </w:rPr>
        <w:t>Boustedt Hedvall, Maria</w:t>
      </w:r>
      <w:r w:rsidRPr="00763C4D">
        <w:rPr>
          <w:sz w:val="20"/>
        </w:rPr>
        <w:tab/>
        <w:t>S 29</w:t>
      </w:r>
    </w:p>
    <w:p w:rsidR="00037DCF" w:rsidRPr="00763C4D" w:rsidRDefault="00037DCF" w:rsidP="00037DCF">
      <w:pPr>
        <w:tabs>
          <w:tab w:val="left" w:pos="2268"/>
        </w:tabs>
        <w:rPr>
          <w:sz w:val="20"/>
        </w:rPr>
      </w:pPr>
      <w:r w:rsidRPr="00763C4D">
        <w:rPr>
          <w:sz w:val="20"/>
        </w:rPr>
        <w:t>Boutz, Kristina</w:t>
      </w:r>
      <w:r w:rsidRPr="00763C4D">
        <w:rPr>
          <w:sz w:val="20"/>
        </w:rPr>
        <w:tab/>
        <w:t>Ju 42</w:t>
      </w:r>
    </w:p>
    <w:p w:rsidR="00037DCF" w:rsidRPr="00763C4D" w:rsidRDefault="00037DCF" w:rsidP="00037DCF">
      <w:pPr>
        <w:tabs>
          <w:tab w:val="left" w:pos="2268"/>
        </w:tabs>
        <w:rPr>
          <w:sz w:val="20"/>
        </w:rPr>
      </w:pPr>
      <w:r w:rsidRPr="00763C4D">
        <w:rPr>
          <w:sz w:val="20"/>
        </w:rPr>
        <w:t>Bovin, Kristina</w:t>
      </w:r>
      <w:r w:rsidRPr="00763C4D">
        <w:rPr>
          <w:sz w:val="20"/>
        </w:rPr>
        <w:tab/>
        <w:t>M 1</w:t>
      </w:r>
    </w:p>
    <w:p w:rsidR="00037DCF" w:rsidRPr="00763C4D" w:rsidRDefault="00037DCF" w:rsidP="00037DCF">
      <w:pPr>
        <w:tabs>
          <w:tab w:val="left" w:pos="2268"/>
        </w:tabs>
        <w:rPr>
          <w:sz w:val="20"/>
        </w:rPr>
      </w:pPr>
      <w:r w:rsidRPr="00763C4D">
        <w:rPr>
          <w:sz w:val="20"/>
        </w:rPr>
        <w:t>Bozarslan, Sermin</w:t>
      </w:r>
      <w:r w:rsidRPr="00763C4D">
        <w:rPr>
          <w:sz w:val="20"/>
        </w:rPr>
        <w:tab/>
        <w:t>S 3</w:t>
      </w:r>
    </w:p>
    <w:p w:rsidR="00037DCF" w:rsidRPr="00763C4D" w:rsidRDefault="00037DCF" w:rsidP="00037DCF">
      <w:pPr>
        <w:tabs>
          <w:tab w:val="left" w:pos="2268"/>
        </w:tabs>
        <w:rPr>
          <w:sz w:val="20"/>
        </w:rPr>
      </w:pPr>
      <w:r w:rsidRPr="00763C4D">
        <w:rPr>
          <w:sz w:val="20"/>
        </w:rPr>
        <w:t>Bram, Kristina</w:t>
      </w:r>
      <w:r w:rsidRPr="00763C4D">
        <w:rPr>
          <w:sz w:val="20"/>
        </w:rPr>
        <w:tab/>
        <w:t>Fö 8</w:t>
      </w:r>
    </w:p>
    <w:p w:rsidR="00037DCF" w:rsidRPr="00763C4D" w:rsidRDefault="00037DCF" w:rsidP="00037DCF">
      <w:pPr>
        <w:tabs>
          <w:tab w:val="left" w:pos="2268"/>
        </w:tabs>
        <w:rPr>
          <w:sz w:val="20"/>
        </w:rPr>
      </w:pPr>
      <w:r w:rsidRPr="00763C4D">
        <w:rPr>
          <w:sz w:val="20"/>
        </w:rPr>
        <w:t>Bramness Arvidsson, Ellen</w:t>
      </w:r>
      <w:r w:rsidRPr="00763C4D">
        <w:rPr>
          <w:sz w:val="20"/>
        </w:rPr>
        <w:tab/>
        <w:t>Fi 20</w:t>
      </w:r>
    </w:p>
    <w:p w:rsidR="00037DCF" w:rsidRPr="00763C4D" w:rsidRDefault="00037DCF" w:rsidP="00037DCF">
      <w:pPr>
        <w:tabs>
          <w:tab w:val="left" w:pos="2268"/>
        </w:tabs>
        <w:rPr>
          <w:sz w:val="20"/>
          <w:lang w:val="de-DE"/>
        </w:rPr>
      </w:pPr>
      <w:r w:rsidRPr="00763C4D">
        <w:rPr>
          <w:sz w:val="20"/>
          <w:lang w:val="de-DE"/>
        </w:rPr>
        <w:t>Brandberg, Yvonne</w:t>
      </w:r>
      <w:r w:rsidRPr="00763C4D">
        <w:rPr>
          <w:sz w:val="20"/>
          <w:lang w:val="de-DE"/>
        </w:rPr>
        <w:tab/>
        <w:t>M 2</w:t>
      </w:r>
    </w:p>
    <w:p w:rsidR="00037DCF" w:rsidRPr="00763C4D" w:rsidRDefault="00037DCF" w:rsidP="00037DCF">
      <w:pPr>
        <w:tabs>
          <w:tab w:val="left" w:pos="2268"/>
        </w:tabs>
        <w:rPr>
          <w:sz w:val="20"/>
          <w:lang w:val="de-DE"/>
        </w:rPr>
      </w:pPr>
      <w:r w:rsidRPr="00763C4D">
        <w:rPr>
          <w:sz w:val="20"/>
          <w:lang w:val="de-DE"/>
        </w:rPr>
        <w:t>Brandsma, Erik</w:t>
      </w:r>
      <w:r w:rsidRPr="00763C4D">
        <w:rPr>
          <w:sz w:val="20"/>
          <w:lang w:val="de-DE"/>
        </w:rPr>
        <w:tab/>
        <w:t>N 16</w:t>
      </w:r>
    </w:p>
    <w:p w:rsidR="00037DCF" w:rsidRDefault="00037DCF" w:rsidP="00037DCF">
      <w:pPr>
        <w:tabs>
          <w:tab w:val="left" w:pos="2268"/>
        </w:tabs>
        <w:rPr>
          <w:sz w:val="20"/>
        </w:rPr>
      </w:pPr>
      <w:r w:rsidRPr="00763C4D">
        <w:rPr>
          <w:sz w:val="20"/>
        </w:rPr>
        <w:t>Brandström, Gabriel</w:t>
      </w:r>
      <w:r w:rsidRPr="00763C4D">
        <w:rPr>
          <w:sz w:val="20"/>
        </w:rPr>
        <w:tab/>
        <w:t xml:space="preserve">U 3, </w:t>
      </w:r>
    </w:p>
    <w:p w:rsidR="00037DCF" w:rsidRPr="00763C4D" w:rsidRDefault="00037DCF" w:rsidP="00037DCF">
      <w:pPr>
        <w:tabs>
          <w:tab w:val="left" w:pos="2268"/>
        </w:tabs>
        <w:rPr>
          <w:sz w:val="20"/>
        </w:rPr>
      </w:pPr>
      <w:r>
        <w:rPr>
          <w:sz w:val="20"/>
        </w:rPr>
        <w:tab/>
      </w:r>
      <w:r w:rsidRPr="00763C4D">
        <w:rPr>
          <w:sz w:val="20"/>
        </w:rPr>
        <w:t>U 22</w:t>
      </w:r>
    </w:p>
    <w:p w:rsidR="00037DCF" w:rsidRPr="00763C4D" w:rsidRDefault="00037DCF" w:rsidP="00037DCF">
      <w:pPr>
        <w:tabs>
          <w:tab w:val="left" w:pos="2268"/>
        </w:tabs>
        <w:rPr>
          <w:sz w:val="20"/>
        </w:rPr>
      </w:pPr>
      <w:r w:rsidRPr="00763C4D">
        <w:rPr>
          <w:sz w:val="20"/>
        </w:rPr>
        <w:t>Brandt, Jakob</w:t>
      </w:r>
      <w:r w:rsidRPr="00763C4D">
        <w:rPr>
          <w:sz w:val="20"/>
        </w:rPr>
        <w:tab/>
        <w:t>S 20</w:t>
      </w:r>
    </w:p>
    <w:p w:rsidR="00037DCF" w:rsidRPr="00763C4D" w:rsidRDefault="00037DCF" w:rsidP="00037DCF">
      <w:pPr>
        <w:tabs>
          <w:tab w:val="left" w:pos="2268"/>
        </w:tabs>
        <w:rPr>
          <w:sz w:val="20"/>
        </w:rPr>
      </w:pPr>
      <w:r w:rsidRPr="00763C4D">
        <w:rPr>
          <w:sz w:val="20"/>
        </w:rPr>
        <w:t>Brandtell, Per</w:t>
      </w:r>
      <w:r w:rsidRPr="00763C4D">
        <w:rPr>
          <w:sz w:val="20"/>
        </w:rPr>
        <w:tab/>
        <w:t>Fi 18</w:t>
      </w:r>
    </w:p>
    <w:p w:rsidR="00037DCF" w:rsidRPr="00763C4D" w:rsidRDefault="00037DCF" w:rsidP="00037DCF">
      <w:pPr>
        <w:tabs>
          <w:tab w:val="left" w:pos="2268"/>
        </w:tabs>
        <w:rPr>
          <w:sz w:val="20"/>
        </w:rPr>
      </w:pPr>
      <w:r w:rsidRPr="00763C4D">
        <w:rPr>
          <w:sz w:val="20"/>
        </w:rPr>
        <w:t>Brattén, Per</w:t>
      </w:r>
      <w:r w:rsidRPr="00763C4D">
        <w:rPr>
          <w:sz w:val="20"/>
        </w:rPr>
        <w:tab/>
        <w:t>Fö 5</w:t>
      </w:r>
    </w:p>
    <w:p w:rsidR="00037DCF" w:rsidRPr="00763C4D" w:rsidRDefault="00037DCF" w:rsidP="00037DCF">
      <w:pPr>
        <w:tabs>
          <w:tab w:val="left" w:pos="2268"/>
        </w:tabs>
        <w:rPr>
          <w:sz w:val="20"/>
        </w:rPr>
      </w:pPr>
      <w:r w:rsidRPr="00763C4D">
        <w:rPr>
          <w:sz w:val="20"/>
        </w:rPr>
        <w:t>Brattström, Margareta</w:t>
      </w:r>
      <w:r w:rsidRPr="00763C4D">
        <w:rPr>
          <w:sz w:val="20"/>
        </w:rPr>
        <w:tab/>
        <w:t>Ju 37</w:t>
      </w:r>
    </w:p>
    <w:p w:rsidR="00037DCF" w:rsidRPr="00763C4D" w:rsidRDefault="00037DCF" w:rsidP="00037DCF">
      <w:pPr>
        <w:tabs>
          <w:tab w:val="left" w:pos="2268"/>
        </w:tabs>
        <w:rPr>
          <w:sz w:val="20"/>
        </w:rPr>
      </w:pPr>
      <w:r w:rsidRPr="00763C4D">
        <w:rPr>
          <w:sz w:val="20"/>
        </w:rPr>
        <w:t>Braun, Maria</w:t>
      </w:r>
      <w:r w:rsidRPr="00763C4D">
        <w:rPr>
          <w:sz w:val="20"/>
        </w:rPr>
        <w:tab/>
        <w:t>Ju 19</w:t>
      </w:r>
    </w:p>
    <w:p w:rsidR="00037DCF" w:rsidRDefault="00037DCF" w:rsidP="00037DCF">
      <w:pPr>
        <w:tabs>
          <w:tab w:val="left" w:pos="2268"/>
        </w:tabs>
        <w:rPr>
          <w:sz w:val="20"/>
        </w:rPr>
      </w:pPr>
      <w:r w:rsidRPr="00763C4D">
        <w:rPr>
          <w:sz w:val="20"/>
        </w:rPr>
        <w:t>Bredenwall, Cecilia</w:t>
      </w:r>
      <w:r w:rsidRPr="00763C4D">
        <w:rPr>
          <w:sz w:val="20"/>
        </w:rPr>
        <w:tab/>
        <w:t>N 3,</w:t>
      </w:r>
    </w:p>
    <w:p w:rsidR="00037DCF" w:rsidRPr="00763C4D" w:rsidRDefault="00037DCF" w:rsidP="00037DCF">
      <w:pPr>
        <w:tabs>
          <w:tab w:val="left" w:pos="2268"/>
        </w:tabs>
        <w:rPr>
          <w:sz w:val="20"/>
        </w:rPr>
      </w:pPr>
      <w:r>
        <w:rPr>
          <w:sz w:val="20"/>
        </w:rPr>
        <w:tab/>
      </w:r>
      <w:r w:rsidRPr="00763C4D">
        <w:rPr>
          <w:sz w:val="20"/>
        </w:rPr>
        <w:t>N 14</w:t>
      </w:r>
    </w:p>
    <w:p w:rsidR="00037DCF" w:rsidRDefault="00037DCF" w:rsidP="00037DCF">
      <w:pPr>
        <w:tabs>
          <w:tab w:val="left" w:pos="2268"/>
        </w:tabs>
        <w:rPr>
          <w:sz w:val="20"/>
        </w:rPr>
      </w:pPr>
      <w:r>
        <w:rPr>
          <w:sz w:val="20"/>
        </w:rPr>
        <w:br w:type="column"/>
      </w:r>
      <w:r w:rsidRPr="00763C4D">
        <w:rPr>
          <w:sz w:val="20"/>
        </w:rPr>
        <w:lastRenderedPageBreak/>
        <w:t>Brickman, Annika</w:t>
      </w:r>
      <w:r w:rsidRPr="00763C4D">
        <w:rPr>
          <w:sz w:val="20"/>
        </w:rPr>
        <w:tab/>
        <w:t>Ju 1,</w:t>
      </w:r>
    </w:p>
    <w:p w:rsidR="00037DCF" w:rsidRPr="00843675" w:rsidRDefault="00037DCF" w:rsidP="00037DCF">
      <w:pPr>
        <w:tabs>
          <w:tab w:val="left" w:pos="2268"/>
        </w:tabs>
        <w:rPr>
          <w:sz w:val="20"/>
          <w:lang w:val="en-US"/>
        </w:rPr>
      </w:pPr>
      <w:r>
        <w:rPr>
          <w:sz w:val="20"/>
        </w:rPr>
        <w:tab/>
      </w:r>
      <w:r w:rsidRPr="00843675">
        <w:rPr>
          <w:sz w:val="20"/>
          <w:lang w:val="en-US"/>
        </w:rPr>
        <w:t>UD 4</w:t>
      </w:r>
    </w:p>
    <w:p w:rsidR="00037DCF" w:rsidRPr="00763C4D" w:rsidRDefault="00037DCF" w:rsidP="00037DCF">
      <w:pPr>
        <w:tabs>
          <w:tab w:val="left" w:pos="2268"/>
        </w:tabs>
        <w:rPr>
          <w:sz w:val="20"/>
          <w:lang w:val="en-US"/>
        </w:rPr>
      </w:pPr>
      <w:r w:rsidRPr="00763C4D">
        <w:rPr>
          <w:sz w:val="20"/>
          <w:lang w:val="en-US"/>
        </w:rPr>
        <w:t>Bridell, Gunnel</w:t>
      </w:r>
      <w:r w:rsidRPr="00763C4D">
        <w:rPr>
          <w:sz w:val="20"/>
          <w:lang w:val="en-US"/>
        </w:rPr>
        <w:tab/>
        <w:t>S 21</w:t>
      </w:r>
    </w:p>
    <w:p w:rsidR="00037DCF" w:rsidRPr="00763C4D" w:rsidRDefault="00037DCF" w:rsidP="00037DCF">
      <w:pPr>
        <w:tabs>
          <w:tab w:val="left" w:pos="2268"/>
        </w:tabs>
        <w:rPr>
          <w:sz w:val="20"/>
          <w:lang w:val="en-US"/>
        </w:rPr>
      </w:pPr>
      <w:r w:rsidRPr="00763C4D">
        <w:rPr>
          <w:sz w:val="20"/>
          <w:lang w:val="en-US"/>
        </w:rPr>
        <w:t>Brinck, Cecilia</w:t>
      </w:r>
      <w:r w:rsidRPr="00763C4D">
        <w:rPr>
          <w:sz w:val="20"/>
          <w:lang w:val="en-US"/>
        </w:rPr>
        <w:tab/>
        <w:t>Ku 7</w:t>
      </w:r>
    </w:p>
    <w:p w:rsidR="00037DCF" w:rsidRPr="00763C4D" w:rsidRDefault="00037DCF" w:rsidP="00037DCF">
      <w:pPr>
        <w:tabs>
          <w:tab w:val="left" w:pos="2268"/>
        </w:tabs>
        <w:rPr>
          <w:sz w:val="20"/>
          <w:lang w:val="en-US"/>
        </w:rPr>
      </w:pPr>
      <w:r w:rsidRPr="00763C4D">
        <w:rPr>
          <w:sz w:val="20"/>
          <w:lang w:val="en-US"/>
        </w:rPr>
        <w:t>Bring, Ove</w:t>
      </w:r>
      <w:r w:rsidRPr="00763C4D">
        <w:rPr>
          <w:sz w:val="20"/>
          <w:lang w:val="en-US"/>
        </w:rPr>
        <w:tab/>
        <w:t>UD 4</w:t>
      </w:r>
    </w:p>
    <w:p w:rsidR="00037DCF" w:rsidRPr="00763C4D" w:rsidRDefault="00037DCF" w:rsidP="00037DCF">
      <w:pPr>
        <w:tabs>
          <w:tab w:val="left" w:pos="2268"/>
        </w:tabs>
        <w:rPr>
          <w:sz w:val="20"/>
          <w:lang w:val="en-US"/>
        </w:rPr>
      </w:pPr>
      <w:r w:rsidRPr="00763C4D">
        <w:rPr>
          <w:sz w:val="20"/>
          <w:lang w:val="en-US"/>
        </w:rPr>
        <w:t>Bringle, Peter</w:t>
      </w:r>
      <w:r w:rsidRPr="00763C4D">
        <w:rPr>
          <w:sz w:val="20"/>
          <w:lang w:val="en-US"/>
        </w:rPr>
        <w:tab/>
        <w:t>Ju 11</w:t>
      </w:r>
    </w:p>
    <w:p w:rsidR="00037DCF" w:rsidRPr="00763C4D" w:rsidRDefault="00037DCF" w:rsidP="00037DCF">
      <w:pPr>
        <w:tabs>
          <w:tab w:val="left" w:pos="2268"/>
        </w:tabs>
        <w:rPr>
          <w:sz w:val="20"/>
        </w:rPr>
      </w:pPr>
      <w:r w:rsidRPr="00763C4D">
        <w:rPr>
          <w:sz w:val="20"/>
        </w:rPr>
        <w:t>Bringle, Sara</w:t>
      </w:r>
      <w:r w:rsidRPr="00763C4D">
        <w:rPr>
          <w:sz w:val="20"/>
        </w:rPr>
        <w:tab/>
        <w:t>U 6</w:t>
      </w:r>
    </w:p>
    <w:p w:rsidR="00037DCF" w:rsidRPr="00763C4D" w:rsidRDefault="00037DCF" w:rsidP="00037DCF">
      <w:pPr>
        <w:tabs>
          <w:tab w:val="left" w:pos="2268"/>
        </w:tabs>
        <w:rPr>
          <w:sz w:val="20"/>
        </w:rPr>
      </w:pPr>
      <w:r w:rsidRPr="00763C4D">
        <w:rPr>
          <w:sz w:val="20"/>
        </w:rPr>
        <w:t>Brink, Anna</w:t>
      </w:r>
      <w:r w:rsidRPr="00763C4D">
        <w:rPr>
          <w:sz w:val="20"/>
        </w:rPr>
        <w:tab/>
        <w:t>Fi 6</w:t>
      </w:r>
    </w:p>
    <w:p w:rsidR="00037DCF" w:rsidRPr="00763C4D" w:rsidRDefault="00037DCF" w:rsidP="00037DCF">
      <w:pPr>
        <w:tabs>
          <w:tab w:val="left" w:pos="2268"/>
        </w:tabs>
        <w:rPr>
          <w:sz w:val="20"/>
        </w:rPr>
      </w:pPr>
      <w:r w:rsidRPr="00763C4D">
        <w:rPr>
          <w:sz w:val="20"/>
        </w:rPr>
        <w:t>Brinkman, Anders</w:t>
      </w:r>
      <w:r w:rsidRPr="00763C4D">
        <w:rPr>
          <w:sz w:val="20"/>
        </w:rPr>
        <w:tab/>
        <w:t>Ju 42</w:t>
      </w:r>
    </w:p>
    <w:p w:rsidR="00037DCF" w:rsidRPr="00763C4D" w:rsidRDefault="00037DCF" w:rsidP="00037DCF">
      <w:pPr>
        <w:tabs>
          <w:tab w:val="left" w:pos="2268"/>
        </w:tabs>
        <w:rPr>
          <w:sz w:val="20"/>
        </w:rPr>
      </w:pPr>
      <w:r w:rsidRPr="00763C4D">
        <w:rPr>
          <w:sz w:val="20"/>
        </w:rPr>
        <w:t>Brinkman, Örjan</w:t>
      </w:r>
      <w:r w:rsidRPr="00763C4D">
        <w:rPr>
          <w:sz w:val="20"/>
        </w:rPr>
        <w:tab/>
        <w:t>Ju 20</w:t>
      </w:r>
    </w:p>
    <w:p w:rsidR="00037DCF" w:rsidRPr="00763C4D" w:rsidRDefault="00037DCF" w:rsidP="00037DCF">
      <w:pPr>
        <w:tabs>
          <w:tab w:val="left" w:pos="2268"/>
        </w:tabs>
        <w:rPr>
          <w:sz w:val="20"/>
        </w:rPr>
      </w:pPr>
      <w:r w:rsidRPr="00763C4D">
        <w:rPr>
          <w:sz w:val="20"/>
        </w:rPr>
        <w:t>Brinnen, Martin</w:t>
      </w:r>
      <w:r w:rsidRPr="00763C4D">
        <w:rPr>
          <w:sz w:val="20"/>
        </w:rPr>
        <w:tab/>
        <w:t>Ju 2</w:t>
      </w:r>
    </w:p>
    <w:p w:rsidR="00037DCF" w:rsidRPr="00763C4D" w:rsidRDefault="00037DCF" w:rsidP="00037DCF">
      <w:pPr>
        <w:tabs>
          <w:tab w:val="left" w:pos="2268"/>
        </w:tabs>
        <w:rPr>
          <w:sz w:val="20"/>
        </w:rPr>
      </w:pPr>
      <w:r w:rsidRPr="00763C4D">
        <w:rPr>
          <w:sz w:val="20"/>
        </w:rPr>
        <w:t>Brisenhorn, Elsemarie</w:t>
      </w:r>
      <w:r w:rsidRPr="00763C4D">
        <w:rPr>
          <w:sz w:val="20"/>
        </w:rPr>
        <w:tab/>
        <w:t>A 3</w:t>
      </w:r>
    </w:p>
    <w:p w:rsidR="00037DCF" w:rsidRPr="00763C4D" w:rsidRDefault="00037DCF" w:rsidP="00037DCF">
      <w:pPr>
        <w:tabs>
          <w:tab w:val="left" w:pos="2268"/>
        </w:tabs>
        <w:rPr>
          <w:sz w:val="20"/>
        </w:rPr>
      </w:pPr>
      <w:r w:rsidRPr="00763C4D">
        <w:rPr>
          <w:sz w:val="20"/>
        </w:rPr>
        <w:t>Brismo, Li</w:t>
      </w:r>
      <w:r w:rsidRPr="00763C4D">
        <w:rPr>
          <w:sz w:val="20"/>
        </w:rPr>
        <w:tab/>
        <w:t>M 9</w:t>
      </w:r>
    </w:p>
    <w:p w:rsidR="00037DCF" w:rsidRPr="00763C4D" w:rsidRDefault="00037DCF" w:rsidP="00037DCF">
      <w:pPr>
        <w:tabs>
          <w:tab w:val="left" w:pos="2268"/>
        </w:tabs>
        <w:rPr>
          <w:sz w:val="20"/>
        </w:rPr>
      </w:pPr>
      <w:r w:rsidRPr="00763C4D">
        <w:rPr>
          <w:sz w:val="20"/>
        </w:rPr>
        <w:t>Brixskiöld, Marcus</w:t>
      </w:r>
      <w:r w:rsidRPr="00763C4D">
        <w:rPr>
          <w:sz w:val="20"/>
        </w:rPr>
        <w:tab/>
        <w:t>Fi 5,</w:t>
      </w:r>
    </w:p>
    <w:p w:rsidR="00037DCF" w:rsidRDefault="00037DCF" w:rsidP="00037DCF">
      <w:pPr>
        <w:tabs>
          <w:tab w:val="left" w:pos="2268"/>
        </w:tabs>
        <w:rPr>
          <w:sz w:val="20"/>
        </w:rPr>
      </w:pPr>
      <w:r w:rsidRPr="00763C4D">
        <w:rPr>
          <w:sz w:val="20"/>
        </w:rPr>
        <w:t>Broberg, Thomas</w:t>
      </w:r>
      <w:r w:rsidRPr="00763C4D">
        <w:rPr>
          <w:sz w:val="20"/>
        </w:rPr>
        <w:tab/>
        <w:t>N 16,</w:t>
      </w:r>
    </w:p>
    <w:p w:rsidR="00037DCF" w:rsidRPr="00843675" w:rsidRDefault="00037DCF" w:rsidP="00037DCF">
      <w:pPr>
        <w:tabs>
          <w:tab w:val="left" w:pos="2268"/>
        </w:tabs>
        <w:rPr>
          <w:sz w:val="20"/>
          <w:lang w:val="en-US"/>
        </w:rPr>
      </w:pPr>
      <w:r>
        <w:rPr>
          <w:sz w:val="20"/>
        </w:rPr>
        <w:tab/>
      </w:r>
      <w:r w:rsidRPr="00843675">
        <w:rPr>
          <w:sz w:val="20"/>
          <w:lang w:val="en-US"/>
        </w:rPr>
        <w:t>S 21</w:t>
      </w:r>
    </w:p>
    <w:p w:rsidR="00037DCF" w:rsidRPr="00843675" w:rsidRDefault="00037DCF" w:rsidP="00037DCF">
      <w:pPr>
        <w:tabs>
          <w:tab w:val="left" w:pos="2268"/>
        </w:tabs>
        <w:rPr>
          <w:sz w:val="20"/>
          <w:lang w:val="en-US"/>
        </w:rPr>
      </w:pPr>
      <w:r w:rsidRPr="00843675">
        <w:rPr>
          <w:sz w:val="20"/>
          <w:lang w:val="en-US"/>
        </w:rPr>
        <w:t>Brodd, Rickard</w:t>
      </w:r>
      <w:r w:rsidRPr="00843675">
        <w:rPr>
          <w:sz w:val="20"/>
          <w:lang w:val="en-US"/>
        </w:rPr>
        <w:tab/>
        <w:t>S 17</w:t>
      </w:r>
    </w:p>
    <w:p w:rsidR="00037DCF" w:rsidRPr="00843675" w:rsidRDefault="00037DCF" w:rsidP="00037DCF">
      <w:pPr>
        <w:tabs>
          <w:tab w:val="left" w:pos="2268"/>
        </w:tabs>
        <w:rPr>
          <w:sz w:val="20"/>
          <w:lang w:val="en-US"/>
        </w:rPr>
      </w:pPr>
      <w:r w:rsidRPr="00843675">
        <w:rPr>
          <w:sz w:val="20"/>
          <w:lang w:val="en-US"/>
        </w:rPr>
        <w:t>Broddvall, Rickard</w:t>
      </w:r>
      <w:r w:rsidRPr="00843675">
        <w:rPr>
          <w:sz w:val="20"/>
          <w:lang w:val="en-US"/>
        </w:rPr>
        <w:tab/>
        <w:t>S 27</w:t>
      </w:r>
    </w:p>
    <w:p w:rsidR="00037DCF" w:rsidRPr="00763C4D" w:rsidRDefault="00037DCF" w:rsidP="00037DCF">
      <w:pPr>
        <w:tabs>
          <w:tab w:val="left" w:pos="2268"/>
        </w:tabs>
        <w:rPr>
          <w:sz w:val="20"/>
        </w:rPr>
      </w:pPr>
      <w:r w:rsidRPr="00763C4D">
        <w:rPr>
          <w:sz w:val="20"/>
        </w:rPr>
        <w:t>Brodén, Anita</w:t>
      </w:r>
      <w:r w:rsidRPr="00763C4D">
        <w:rPr>
          <w:sz w:val="20"/>
        </w:rPr>
        <w:tab/>
        <w:t>M 4</w:t>
      </w:r>
    </w:p>
    <w:p w:rsidR="00037DCF" w:rsidRPr="00763C4D" w:rsidRDefault="00037DCF" w:rsidP="00037DCF">
      <w:pPr>
        <w:tabs>
          <w:tab w:val="left" w:pos="2268"/>
        </w:tabs>
        <w:rPr>
          <w:sz w:val="20"/>
        </w:rPr>
      </w:pPr>
      <w:r w:rsidRPr="00763C4D">
        <w:rPr>
          <w:sz w:val="20"/>
        </w:rPr>
        <w:t>Brodén, Stanley</w:t>
      </w:r>
      <w:r w:rsidRPr="00763C4D">
        <w:rPr>
          <w:sz w:val="20"/>
        </w:rPr>
        <w:tab/>
        <w:t>S 16</w:t>
      </w:r>
    </w:p>
    <w:p w:rsidR="00037DCF" w:rsidRDefault="00037DCF" w:rsidP="00037DCF">
      <w:pPr>
        <w:tabs>
          <w:tab w:val="left" w:pos="2268"/>
        </w:tabs>
        <w:rPr>
          <w:sz w:val="20"/>
        </w:rPr>
      </w:pPr>
      <w:r w:rsidRPr="00763C4D">
        <w:rPr>
          <w:sz w:val="20"/>
        </w:rPr>
        <w:t>Brogan, Karolina</w:t>
      </w:r>
      <w:r w:rsidRPr="00763C4D">
        <w:rPr>
          <w:sz w:val="20"/>
        </w:rPr>
        <w:tab/>
        <w:t>M 2,</w:t>
      </w:r>
    </w:p>
    <w:p w:rsidR="00037DCF" w:rsidRPr="00763C4D" w:rsidRDefault="00037DCF" w:rsidP="00037DCF">
      <w:pPr>
        <w:tabs>
          <w:tab w:val="left" w:pos="2268"/>
        </w:tabs>
        <w:rPr>
          <w:sz w:val="20"/>
        </w:rPr>
      </w:pPr>
      <w:r>
        <w:rPr>
          <w:sz w:val="20"/>
        </w:rPr>
        <w:tab/>
      </w:r>
      <w:r w:rsidRPr="00763C4D">
        <w:rPr>
          <w:sz w:val="20"/>
        </w:rPr>
        <w:t>N 3</w:t>
      </w:r>
    </w:p>
    <w:p w:rsidR="00037DCF" w:rsidRDefault="00037DCF" w:rsidP="00037DCF">
      <w:pPr>
        <w:tabs>
          <w:tab w:val="left" w:pos="2268"/>
        </w:tabs>
        <w:rPr>
          <w:sz w:val="20"/>
        </w:rPr>
      </w:pPr>
      <w:r w:rsidRPr="00763C4D">
        <w:rPr>
          <w:sz w:val="20"/>
        </w:rPr>
        <w:t>Brogren, Charlotte</w:t>
      </w:r>
      <w:r w:rsidRPr="00763C4D">
        <w:rPr>
          <w:sz w:val="20"/>
        </w:rPr>
        <w:tab/>
        <w:t xml:space="preserve">N 5, </w:t>
      </w:r>
    </w:p>
    <w:p w:rsidR="00037DCF" w:rsidRPr="00763C4D" w:rsidRDefault="00037DCF" w:rsidP="00037DCF">
      <w:pPr>
        <w:tabs>
          <w:tab w:val="left" w:pos="2268"/>
        </w:tabs>
        <w:rPr>
          <w:sz w:val="20"/>
        </w:rPr>
      </w:pPr>
      <w:r>
        <w:rPr>
          <w:sz w:val="20"/>
        </w:rPr>
        <w:tab/>
      </w:r>
      <w:r w:rsidRPr="00763C4D">
        <w:rPr>
          <w:sz w:val="20"/>
        </w:rPr>
        <w:t>U 2</w:t>
      </w:r>
    </w:p>
    <w:p w:rsidR="00037DCF" w:rsidRPr="00763C4D" w:rsidRDefault="00037DCF" w:rsidP="00037DCF">
      <w:pPr>
        <w:tabs>
          <w:tab w:val="left" w:pos="2268"/>
        </w:tabs>
        <w:rPr>
          <w:sz w:val="20"/>
        </w:rPr>
      </w:pPr>
      <w:r w:rsidRPr="00763C4D">
        <w:rPr>
          <w:sz w:val="20"/>
        </w:rPr>
        <w:t>Brokelind, Charlotte</w:t>
      </w:r>
      <w:r w:rsidRPr="00763C4D">
        <w:rPr>
          <w:sz w:val="20"/>
        </w:rPr>
        <w:tab/>
        <w:t>Ju 23</w:t>
      </w:r>
    </w:p>
    <w:p w:rsidR="00037DCF" w:rsidRPr="00763C4D" w:rsidRDefault="00037DCF" w:rsidP="00037DCF">
      <w:pPr>
        <w:tabs>
          <w:tab w:val="left" w:pos="2268"/>
        </w:tabs>
        <w:rPr>
          <w:sz w:val="20"/>
        </w:rPr>
      </w:pPr>
      <w:r w:rsidRPr="00763C4D">
        <w:rPr>
          <w:sz w:val="20"/>
        </w:rPr>
        <w:t>Brolin, Tomas</w:t>
      </w:r>
      <w:r w:rsidRPr="00763C4D">
        <w:rPr>
          <w:sz w:val="20"/>
        </w:rPr>
        <w:tab/>
        <w:t>N 12</w:t>
      </w:r>
    </w:p>
    <w:p w:rsidR="00037DCF" w:rsidRPr="00763C4D" w:rsidRDefault="00037DCF" w:rsidP="00037DCF">
      <w:pPr>
        <w:tabs>
          <w:tab w:val="left" w:pos="2268"/>
        </w:tabs>
        <w:rPr>
          <w:sz w:val="20"/>
        </w:rPr>
      </w:pPr>
      <w:r w:rsidRPr="00763C4D">
        <w:rPr>
          <w:sz w:val="20"/>
        </w:rPr>
        <w:t>Broman, Charlotta</w:t>
      </w:r>
      <w:r w:rsidRPr="00763C4D">
        <w:rPr>
          <w:sz w:val="20"/>
        </w:rPr>
        <w:tab/>
        <w:t>M 7</w:t>
      </w:r>
    </w:p>
    <w:p w:rsidR="00037DCF" w:rsidRPr="00763C4D" w:rsidRDefault="00037DCF" w:rsidP="00037DCF">
      <w:pPr>
        <w:tabs>
          <w:tab w:val="left" w:pos="2268"/>
        </w:tabs>
        <w:rPr>
          <w:sz w:val="20"/>
          <w:lang w:val="en-US"/>
        </w:rPr>
      </w:pPr>
      <w:r w:rsidRPr="00763C4D">
        <w:rPr>
          <w:sz w:val="20"/>
          <w:lang w:val="en-US"/>
        </w:rPr>
        <w:t>Broms, Susanna</w:t>
      </w:r>
      <w:r w:rsidRPr="00763C4D">
        <w:rPr>
          <w:sz w:val="20"/>
          <w:lang w:val="en-US"/>
        </w:rPr>
        <w:tab/>
        <w:t>N 6</w:t>
      </w:r>
    </w:p>
    <w:p w:rsidR="00037DCF" w:rsidRPr="00763C4D" w:rsidRDefault="00037DCF" w:rsidP="00037DCF">
      <w:pPr>
        <w:tabs>
          <w:tab w:val="left" w:pos="2268"/>
        </w:tabs>
        <w:rPr>
          <w:sz w:val="20"/>
          <w:lang w:val="en-US"/>
        </w:rPr>
      </w:pPr>
      <w:r w:rsidRPr="00763C4D">
        <w:rPr>
          <w:sz w:val="20"/>
          <w:lang w:val="en-US"/>
        </w:rPr>
        <w:t>Brooks, Anna</w:t>
      </w:r>
      <w:r w:rsidRPr="00763C4D">
        <w:rPr>
          <w:sz w:val="20"/>
          <w:lang w:val="en-US"/>
        </w:rPr>
        <w:tab/>
        <w:t>S 27</w:t>
      </w:r>
    </w:p>
    <w:p w:rsidR="00037DCF" w:rsidRPr="00763C4D" w:rsidRDefault="00037DCF" w:rsidP="00037DCF">
      <w:pPr>
        <w:tabs>
          <w:tab w:val="left" w:pos="2268"/>
        </w:tabs>
        <w:rPr>
          <w:sz w:val="20"/>
        </w:rPr>
      </w:pPr>
      <w:r w:rsidRPr="00763C4D">
        <w:rPr>
          <w:sz w:val="20"/>
        </w:rPr>
        <w:t>Broqvist, Per-Anders</w:t>
      </w:r>
      <w:r w:rsidRPr="00763C4D">
        <w:rPr>
          <w:sz w:val="20"/>
        </w:rPr>
        <w:tab/>
        <w:t>Ju 16</w:t>
      </w:r>
    </w:p>
    <w:p w:rsidR="00037DCF" w:rsidRDefault="00037DCF" w:rsidP="00037DCF">
      <w:pPr>
        <w:tabs>
          <w:tab w:val="left" w:pos="2268"/>
        </w:tabs>
        <w:rPr>
          <w:sz w:val="20"/>
        </w:rPr>
      </w:pPr>
      <w:r w:rsidRPr="00763C4D">
        <w:rPr>
          <w:sz w:val="20"/>
        </w:rPr>
        <w:t>Brose, Peter</w:t>
      </w:r>
      <w:r w:rsidRPr="00763C4D">
        <w:rPr>
          <w:sz w:val="20"/>
        </w:rPr>
        <w:tab/>
        <w:t xml:space="preserve">Fi 8, </w:t>
      </w:r>
    </w:p>
    <w:p w:rsidR="00037DCF" w:rsidRPr="00763C4D" w:rsidRDefault="00037DCF" w:rsidP="00037DCF">
      <w:pPr>
        <w:tabs>
          <w:tab w:val="left" w:pos="2268"/>
        </w:tabs>
        <w:rPr>
          <w:sz w:val="20"/>
        </w:rPr>
      </w:pPr>
      <w:r>
        <w:rPr>
          <w:sz w:val="20"/>
        </w:rPr>
        <w:tab/>
      </w:r>
      <w:r w:rsidRPr="00763C4D">
        <w:rPr>
          <w:sz w:val="20"/>
        </w:rPr>
        <w:t>Fi 19</w:t>
      </w:r>
    </w:p>
    <w:p w:rsidR="00037DCF" w:rsidRPr="00763C4D" w:rsidRDefault="00037DCF" w:rsidP="00037DCF">
      <w:pPr>
        <w:tabs>
          <w:tab w:val="left" w:pos="2268"/>
        </w:tabs>
        <w:rPr>
          <w:sz w:val="20"/>
        </w:rPr>
      </w:pPr>
      <w:r w:rsidRPr="00763C4D">
        <w:rPr>
          <w:sz w:val="20"/>
        </w:rPr>
        <w:t>Broström, Kjell</w:t>
      </w:r>
      <w:r w:rsidRPr="00763C4D">
        <w:rPr>
          <w:sz w:val="20"/>
        </w:rPr>
        <w:tab/>
        <w:t>S 9</w:t>
      </w:r>
    </w:p>
    <w:p w:rsidR="00037DCF" w:rsidRPr="00763C4D" w:rsidRDefault="00037DCF" w:rsidP="00037DCF">
      <w:pPr>
        <w:tabs>
          <w:tab w:val="left" w:pos="2268"/>
        </w:tabs>
        <w:rPr>
          <w:sz w:val="20"/>
        </w:rPr>
      </w:pPr>
      <w:r w:rsidRPr="00763C4D">
        <w:rPr>
          <w:sz w:val="20"/>
        </w:rPr>
        <w:t>Broström, Per</w:t>
      </w:r>
      <w:r w:rsidRPr="00763C4D">
        <w:rPr>
          <w:sz w:val="20"/>
        </w:rPr>
        <w:tab/>
        <w:t>Fö 1</w:t>
      </w:r>
    </w:p>
    <w:p w:rsidR="00037DCF" w:rsidRPr="00763C4D" w:rsidRDefault="00037DCF" w:rsidP="00037DCF">
      <w:pPr>
        <w:tabs>
          <w:tab w:val="left" w:pos="2268"/>
        </w:tabs>
        <w:rPr>
          <w:sz w:val="20"/>
          <w:lang w:val="es-ES"/>
        </w:rPr>
      </w:pPr>
      <w:r w:rsidRPr="00763C4D">
        <w:rPr>
          <w:sz w:val="20"/>
          <w:lang w:val="es-ES"/>
        </w:rPr>
        <w:t>Brundin, Pia</w:t>
      </w:r>
      <w:r w:rsidRPr="00763C4D">
        <w:rPr>
          <w:sz w:val="20"/>
          <w:lang w:val="es-ES"/>
        </w:rPr>
        <w:tab/>
        <w:t>U 12</w:t>
      </w:r>
    </w:p>
    <w:p w:rsidR="00037DCF" w:rsidRPr="00763C4D" w:rsidRDefault="00037DCF" w:rsidP="00037DCF">
      <w:pPr>
        <w:tabs>
          <w:tab w:val="left" w:pos="2268"/>
        </w:tabs>
        <w:rPr>
          <w:sz w:val="20"/>
          <w:lang w:val="es-ES"/>
        </w:rPr>
      </w:pPr>
      <w:r w:rsidRPr="00763C4D">
        <w:rPr>
          <w:sz w:val="20"/>
          <w:lang w:val="es-ES"/>
        </w:rPr>
        <w:t>Brune, Peter</w:t>
      </w:r>
      <w:r w:rsidRPr="00763C4D">
        <w:rPr>
          <w:sz w:val="20"/>
          <w:lang w:val="es-ES"/>
        </w:rPr>
        <w:tab/>
        <w:t>UD 2</w:t>
      </w:r>
    </w:p>
    <w:p w:rsidR="00037DCF" w:rsidRPr="00763C4D" w:rsidRDefault="00037DCF" w:rsidP="00037DCF">
      <w:pPr>
        <w:tabs>
          <w:tab w:val="left" w:pos="2268"/>
        </w:tabs>
        <w:rPr>
          <w:sz w:val="20"/>
        </w:rPr>
      </w:pPr>
      <w:r w:rsidRPr="00763C4D">
        <w:rPr>
          <w:sz w:val="20"/>
        </w:rPr>
        <w:t>Brunegård, Gudrun</w:t>
      </w:r>
      <w:r w:rsidRPr="00763C4D">
        <w:rPr>
          <w:sz w:val="20"/>
        </w:rPr>
        <w:tab/>
        <w:t>Ju 41</w:t>
      </w:r>
    </w:p>
    <w:p w:rsidR="00037DCF" w:rsidRDefault="00037DCF" w:rsidP="00037DCF">
      <w:pPr>
        <w:tabs>
          <w:tab w:val="left" w:pos="2268"/>
        </w:tabs>
        <w:rPr>
          <w:sz w:val="20"/>
        </w:rPr>
      </w:pPr>
      <w:r w:rsidRPr="00763C4D">
        <w:rPr>
          <w:sz w:val="20"/>
        </w:rPr>
        <w:t>Brunlid, Charlotte</w:t>
      </w:r>
      <w:r w:rsidRPr="00763C4D">
        <w:rPr>
          <w:sz w:val="20"/>
        </w:rPr>
        <w:tab/>
        <w:t>Ju 20,</w:t>
      </w:r>
    </w:p>
    <w:p w:rsidR="00037DCF" w:rsidRPr="00843675" w:rsidRDefault="00037DCF" w:rsidP="00037DCF">
      <w:pPr>
        <w:tabs>
          <w:tab w:val="left" w:pos="2268"/>
        </w:tabs>
        <w:rPr>
          <w:sz w:val="20"/>
          <w:lang w:val="en-US"/>
        </w:rPr>
      </w:pPr>
      <w:r>
        <w:rPr>
          <w:sz w:val="20"/>
        </w:rPr>
        <w:tab/>
      </w:r>
      <w:r w:rsidRPr="00843675">
        <w:rPr>
          <w:sz w:val="20"/>
          <w:lang w:val="en-US"/>
        </w:rPr>
        <w:t>S 14,</w:t>
      </w:r>
    </w:p>
    <w:p w:rsidR="00037DCF" w:rsidRPr="00843675" w:rsidRDefault="00037DCF" w:rsidP="00037DCF">
      <w:pPr>
        <w:tabs>
          <w:tab w:val="left" w:pos="2268"/>
        </w:tabs>
        <w:rPr>
          <w:sz w:val="20"/>
          <w:lang w:val="en-US"/>
        </w:rPr>
      </w:pPr>
      <w:r w:rsidRPr="00843675">
        <w:rPr>
          <w:sz w:val="20"/>
          <w:lang w:val="en-US"/>
        </w:rPr>
        <w:tab/>
        <w:t>S 23</w:t>
      </w:r>
    </w:p>
    <w:p w:rsidR="00037DCF" w:rsidRPr="00843675" w:rsidRDefault="00037DCF" w:rsidP="00037DCF">
      <w:pPr>
        <w:tabs>
          <w:tab w:val="left" w:pos="2268"/>
        </w:tabs>
        <w:rPr>
          <w:sz w:val="20"/>
          <w:lang w:val="en-US"/>
        </w:rPr>
      </w:pPr>
      <w:r w:rsidRPr="00843675">
        <w:rPr>
          <w:sz w:val="20"/>
          <w:lang w:val="en-US"/>
        </w:rPr>
        <w:t>Brunner, Helena</w:t>
      </w:r>
      <w:r w:rsidRPr="00843675">
        <w:rPr>
          <w:sz w:val="20"/>
          <w:lang w:val="en-US"/>
        </w:rPr>
        <w:tab/>
        <w:t>Fö 7</w:t>
      </w:r>
    </w:p>
    <w:p w:rsidR="00037DCF" w:rsidRPr="00843675" w:rsidRDefault="00037DCF" w:rsidP="00037DCF">
      <w:pPr>
        <w:tabs>
          <w:tab w:val="left" w:pos="2268"/>
        </w:tabs>
        <w:rPr>
          <w:sz w:val="20"/>
          <w:lang w:val="en-US"/>
        </w:rPr>
      </w:pPr>
      <w:r w:rsidRPr="00843675">
        <w:rPr>
          <w:sz w:val="20"/>
          <w:lang w:val="en-US"/>
        </w:rPr>
        <w:t>Brunson, Daniel</w:t>
      </w:r>
      <w:r w:rsidRPr="00843675">
        <w:rPr>
          <w:sz w:val="20"/>
          <w:lang w:val="en-US"/>
        </w:rPr>
        <w:tab/>
        <w:t>A 8</w:t>
      </w:r>
    </w:p>
    <w:p w:rsidR="00037DCF" w:rsidRPr="00763C4D" w:rsidRDefault="00037DCF" w:rsidP="00037DCF">
      <w:pPr>
        <w:tabs>
          <w:tab w:val="left" w:pos="2268"/>
        </w:tabs>
        <w:rPr>
          <w:sz w:val="20"/>
        </w:rPr>
      </w:pPr>
      <w:r w:rsidRPr="00763C4D">
        <w:rPr>
          <w:sz w:val="20"/>
        </w:rPr>
        <w:t>Brühl-Hjort, Pia</w:t>
      </w:r>
      <w:r w:rsidRPr="00763C4D">
        <w:rPr>
          <w:sz w:val="20"/>
        </w:rPr>
        <w:tab/>
        <w:t>N 16</w:t>
      </w:r>
    </w:p>
    <w:p w:rsidR="00037DCF" w:rsidRPr="00763C4D" w:rsidRDefault="00037DCF" w:rsidP="00037DCF">
      <w:pPr>
        <w:tabs>
          <w:tab w:val="left" w:pos="2268"/>
        </w:tabs>
        <w:rPr>
          <w:sz w:val="20"/>
        </w:rPr>
      </w:pPr>
      <w:r w:rsidRPr="00763C4D">
        <w:rPr>
          <w:sz w:val="20"/>
        </w:rPr>
        <w:t>Brylla, Eva</w:t>
      </w:r>
      <w:r w:rsidRPr="00763C4D">
        <w:rPr>
          <w:sz w:val="20"/>
        </w:rPr>
        <w:tab/>
        <w:t>Ju 6</w:t>
      </w:r>
    </w:p>
    <w:p w:rsidR="00037DCF" w:rsidRPr="00763C4D" w:rsidRDefault="00037DCF" w:rsidP="00037DCF">
      <w:pPr>
        <w:tabs>
          <w:tab w:val="left" w:pos="2268"/>
        </w:tabs>
        <w:rPr>
          <w:sz w:val="20"/>
        </w:rPr>
      </w:pPr>
      <w:r w:rsidRPr="00763C4D">
        <w:rPr>
          <w:sz w:val="20"/>
        </w:rPr>
        <w:t>Brådman, Mats</w:t>
      </w:r>
      <w:r w:rsidRPr="00763C4D">
        <w:rPr>
          <w:sz w:val="20"/>
        </w:rPr>
        <w:tab/>
        <w:t>S 27</w:t>
      </w:r>
    </w:p>
    <w:p w:rsidR="00037DCF" w:rsidRDefault="00037DCF" w:rsidP="00037DCF">
      <w:pPr>
        <w:tabs>
          <w:tab w:val="left" w:pos="2268"/>
        </w:tabs>
        <w:rPr>
          <w:sz w:val="20"/>
        </w:rPr>
      </w:pPr>
      <w:r w:rsidRPr="00763C4D">
        <w:rPr>
          <w:sz w:val="20"/>
        </w:rPr>
        <w:t xml:space="preserve">Bråkenhjelm, Carl </w:t>
      </w:r>
    </w:p>
    <w:p w:rsidR="00037DCF" w:rsidRPr="00763C4D" w:rsidRDefault="00037DCF" w:rsidP="00037DCF">
      <w:pPr>
        <w:tabs>
          <w:tab w:val="left" w:pos="2268"/>
        </w:tabs>
        <w:rPr>
          <w:sz w:val="20"/>
        </w:rPr>
      </w:pPr>
      <w:r w:rsidRPr="00763C4D">
        <w:rPr>
          <w:sz w:val="20"/>
        </w:rPr>
        <w:t>Reinhold</w:t>
      </w:r>
      <w:r w:rsidRPr="00763C4D">
        <w:rPr>
          <w:sz w:val="20"/>
        </w:rPr>
        <w:tab/>
        <w:t>M 2</w:t>
      </w:r>
    </w:p>
    <w:p w:rsidR="00037DCF" w:rsidRPr="00763C4D" w:rsidRDefault="00037DCF" w:rsidP="00037DCF">
      <w:pPr>
        <w:tabs>
          <w:tab w:val="left" w:pos="2268"/>
        </w:tabs>
        <w:rPr>
          <w:sz w:val="20"/>
        </w:rPr>
      </w:pPr>
      <w:r w:rsidRPr="00763C4D">
        <w:rPr>
          <w:sz w:val="20"/>
        </w:rPr>
        <w:t>Bråse, Mats</w:t>
      </w:r>
      <w:r w:rsidRPr="00763C4D">
        <w:rPr>
          <w:sz w:val="20"/>
        </w:rPr>
        <w:tab/>
        <w:t>Fö 5</w:t>
      </w:r>
    </w:p>
    <w:p w:rsidR="00037DCF" w:rsidRPr="00763C4D" w:rsidRDefault="00037DCF" w:rsidP="00037DCF">
      <w:pPr>
        <w:tabs>
          <w:tab w:val="left" w:pos="2268"/>
        </w:tabs>
        <w:rPr>
          <w:sz w:val="20"/>
        </w:rPr>
      </w:pPr>
      <w:r w:rsidRPr="00763C4D">
        <w:rPr>
          <w:sz w:val="20"/>
        </w:rPr>
        <w:lastRenderedPageBreak/>
        <w:t>Brändström, Annika</w:t>
      </w:r>
      <w:r w:rsidRPr="00763C4D">
        <w:rPr>
          <w:sz w:val="20"/>
        </w:rPr>
        <w:tab/>
        <w:t>Fö 2</w:t>
      </w:r>
    </w:p>
    <w:p w:rsidR="00037DCF" w:rsidRPr="00763C4D" w:rsidRDefault="00037DCF" w:rsidP="00037DCF">
      <w:pPr>
        <w:tabs>
          <w:tab w:val="left" w:pos="2268"/>
        </w:tabs>
        <w:rPr>
          <w:sz w:val="20"/>
        </w:rPr>
      </w:pPr>
      <w:r w:rsidRPr="00763C4D">
        <w:rPr>
          <w:sz w:val="20"/>
        </w:rPr>
        <w:t>Brännare, Ingrid</w:t>
      </w:r>
      <w:r w:rsidRPr="00763C4D">
        <w:rPr>
          <w:sz w:val="20"/>
        </w:rPr>
        <w:tab/>
        <w:t>Fi 24</w:t>
      </w:r>
    </w:p>
    <w:p w:rsidR="00037DCF" w:rsidRPr="00763C4D" w:rsidRDefault="00037DCF" w:rsidP="00037DCF">
      <w:pPr>
        <w:tabs>
          <w:tab w:val="left" w:pos="2268"/>
        </w:tabs>
        <w:rPr>
          <w:sz w:val="20"/>
        </w:rPr>
      </w:pPr>
      <w:r w:rsidRPr="00763C4D">
        <w:rPr>
          <w:sz w:val="20"/>
        </w:rPr>
        <w:t>Brännlund, Runar</w:t>
      </w:r>
      <w:r w:rsidRPr="00763C4D">
        <w:rPr>
          <w:sz w:val="20"/>
        </w:rPr>
        <w:tab/>
        <w:t>M 1</w:t>
      </w:r>
    </w:p>
    <w:p w:rsidR="00037DCF" w:rsidRPr="00763C4D" w:rsidRDefault="00037DCF" w:rsidP="00037DCF">
      <w:pPr>
        <w:tabs>
          <w:tab w:val="left" w:pos="2268"/>
        </w:tabs>
        <w:rPr>
          <w:sz w:val="20"/>
        </w:rPr>
      </w:pPr>
      <w:r w:rsidRPr="00763C4D">
        <w:rPr>
          <w:sz w:val="20"/>
        </w:rPr>
        <w:t>Brännström, Anders</w:t>
      </w:r>
      <w:r w:rsidRPr="00763C4D">
        <w:rPr>
          <w:sz w:val="20"/>
        </w:rPr>
        <w:tab/>
        <w:t>S 28</w:t>
      </w:r>
    </w:p>
    <w:p w:rsidR="00037DCF" w:rsidRPr="00763C4D" w:rsidRDefault="00037DCF" w:rsidP="00037DCF">
      <w:pPr>
        <w:tabs>
          <w:tab w:val="left" w:pos="2268"/>
        </w:tabs>
        <w:rPr>
          <w:sz w:val="20"/>
        </w:rPr>
      </w:pPr>
      <w:r w:rsidRPr="00763C4D">
        <w:rPr>
          <w:sz w:val="20"/>
        </w:rPr>
        <w:t>Brännström, Annika</w:t>
      </w:r>
      <w:r w:rsidRPr="00763C4D">
        <w:rPr>
          <w:sz w:val="20"/>
        </w:rPr>
        <w:tab/>
        <w:t>N 3</w:t>
      </w:r>
    </w:p>
    <w:p w:rsidR="00037DCF" w:rsidRPr="00763C4D" w:rsidRDefault="00037DCF" w:rsidP="00037DCF">
      <w:pPr>
        <w:tabs>
          <w:tab w:val="left" w:pos="2268"/>
        </w:tabs>
        <w:rPr>
          <w:sz w:val="20"/>
        </w:rPr>
      </w:pPr>
      <w:r w:rsidRPr="00763C4D">
        <w:rPr>
          <w:sz w:val="20"/>
        </w:rPr>
        <w:t>Brännström, Katarina</w:t>
      </w:r>
      <w:r w:rsidRPr="00763C4D">
        <w:rPr>
          <w:sz w:val="20"/>
        </w:rPr>
        <w:tab/>
        <w:t>A 10</w:t>
      </w:r>
    </w:p>
    <w:p w:rsidR="00037DCF" w:rsidRPr="00763C4D" w:rsidRDefault="00037DCF" w:rsidP="00037DCF">
      <w:pPr>
        <w:tabs>
          <w:tab w:val="left" w:pos="2268"/>
        </w:tabs>
        <w:rPr>
          <w:sz w:val="20"/>
        </w:rPr>
      </w:pPr>
      <w:r w:rsidRPr="00763C4D">
        <w:rPr>
          <w:sz w:val="20"/>
        </w:rPr>
        <w:t>Brännström, Mats</w:t>
      </w:r>
      <w:r w:rsidRPr="00763C4D">
        <w:rPr>
          <w:sz w:val="20"/>
        </w:rPr>
        <w:tab/>
        <w:t>S 27</w:t>
      </w:r>
    </w:p>
    <w:p w:rsidR="00037DCF" w:rsidRPr="00763C4D" w:rsidRDefault="00037DCF" w:rsidP="00037DCF">
      <w:pPr>
        <w:tabs>
          <w:tab w:val="left" w:pos="2268"/>
        </w:tabs>
        <w:rPr>
          <w:sz w:val="20"/>
        </w:rPr>
      </w:pPr>
      <w:r w:rsidRPr="00763C4D">
        <w:rPr>
          <w:sz w:val="20"/>
        </w:rPr>
        <w:t>Bränström, Annika</w:t>
      </w:r>
      <w:r w:rsidRPr="00763C4D">
        <w:rPr>
          <w:sz w:val="20"/>
        </w:rPr>
        <w:tab/>
        <w:t>N 3</w:t>
      </w:r>
    </w:p>
    <w:p w:rsidR="00037DCF" w:rsidRPr="00843675" w:rsidRDefault="00037DCF" w:rsidP="00037DCF">
      <w:pPr>
        <w:tabs>
          <w:tab w:val="left" w:pos="2268"/>
        </w:tabs>
        <w:rPr>
          <w:sz w:val="20"/>
        </w:rPr>
      </w:pPr>
      <w:r w:rsidRPr="00843675">
        <w:rPr>
          <w:sz w:val="20"/>
        </w:rPr>
        <w:t>Bröms Lumpus, Kerstin</w:t>
      </w:r>
      <w:r w:rsidRPr="00843675">
        <w:rPr>
          <w:sz w:val="20"/>
        </w:rPr>
        <w:tab/>
        <w:t>Ju 2</w:t>
      </w:r>
    </w:p>
    <w:p w:rsidR="00037DCF" w:rsidRPr="00763C4D" w:rsidRDefault="00037DCF" w:rsidP="00037DCF">
      <w:pPr>
        <w:tabs>
          <w:tab w:val="left" w:pos="2268"/>
        </w:tabs>
        <w:rPr>
          <w:sz w:val="20"/>
          <w:lang w:val="de-DE"/>
        </w:rPr>
      </w:pPr>
      <w:r w:rsidRPr="00763C4D">
        <w:rPr>
          <w:sz w:val="20"/>
          <w:lang w:val="de-DE"/>
        </w:rPr>
        <w:t>Buch, Elin</w:t>
      </w:r>
      <w:r w:rsidRPr="00763C4D">
        <w:rPr>
          <w:sz w:val="20"/>
          <w:lang w:val="de-DE"/>
        </w:rPr>
        <w:tab/>
        <w:t>Fö 4</w:t>
      </w:r>
    </w:p>
    <w:p w:rsidR="00037DCF" w:rsidRDefault="00037DCF" w:rsidP="00037DCF">
      <w:pPr>
        <w:tabs>
          <w:tab w:val="left" w:pos="2268"/>
        </w:tabs>
        <w:rPr>
          <w:sz w:val="20"/>
          <w:lang w:val="de-DE"/>
        </w:rPr>
      </w:pPr>
      <w:r w:rsidRPr="00763C4D">
        <w:rPr>
          <w:sz w:val="20"/>
          <w:lang w:val="de-DE"/>
        </w:rPr>
        <w:t>Bucht, Eivor</w:t>
      </w:r>
      <w:r w:rsidRPr="00763C4D">
        <w:rPr>
          <w:sz w:val="20"/>
          <w:lang w:val="de-DE"/>
        </w:rPr>
        <w:tab/>
        <w:t>M 1,</w:t>
      </w:r>
    </w:p>
    <w:p w:rsidR="00037DCF" w:rsidRPr="00843675" w:rsidRDefault="00037DCF" w:rsidP="00037DCF">
      <w:pPr>
        <w:tabs>
          <w:tab w:val="left" w:pos="2268"/>
        </w:tabs>
        <w:rPr>
          <w:sz w:val="20"/>
        </w:rPr>
      </w:pPr>
      <w:r>
        <w:rPr>
          <w:sz w:val="20"/>
          <w:lang w:val="de-DE"/>
        </w:rPr>
        <w:tab/>
      </w:r>
      <w:r w:rsidRPr="00843675">
        <w:rPr>
          <w:sz w:val="20"/>
        </w:rPr>
        <w:t>M 6</w:t>
      </w:r>
    </w:p>
    <w:p w:rsidR="00037DCF" w:rsidRPr="00763C4D" w:rsidRDefault="00037DCF" w:rsidP="00037DCF">
      <w:pPr>
        <w:tabs>
          <w:tab w:val="left" w:pos="2268"/>
        </w:tabs>
        <w:rPr>
          <w:sz w:val="20"/>
        </w:rPr>
      </w:pPr>
      <w:r w:rsidRPr="00763C4D">
        <w:rPr>
          <w:sz w:val="20"/>
        </w:rPr>
        <w:t>Buckland, Tina</w:t>
      </w:r>
      <w:r w:rsidRPr="00763C4D">
        <w:rPr>
          <w:sz w:val="20"/>
        </w:rPr>
        <w:tab/>
        <w:t>M 9</w:t>
      </w:r>
    </w:p>
    <w:p w:rsidR="00037DCF" w:rsidRPr="00763C4D" w:rsidRDefault="00037DCF" w:rsidP="00037DCF">
      <w:pPr>
        <w:tabs>
          <w:tab w:val="left" w:pos="2268"/>
        </w:tabs>
        <w:rPr>
          <w:sz w:val="20"/>
        </w:rPr>
      </w:pPr>
      <w:r w:rsidRPr="00763C4D">
        <w:rPr>
          <w:sz w:val="20"/>
        </w:rPr>
        <w:t>Bucksch, Eva</w:t>
      </w:r>
      <w:r w:rsidRPr="00763C4D">
        <w:rPr>
          <w:sz w:val="20"/>
        </w:rPr>
        <w:tab/>
        <w:t>Ku 7</w:t>
      </w:r>
    </w:p>
    <w:p w:rsidR="00037DCF" w:rsidRPr="00763C4D" w:rsidRDefault="00037DCF" w:rsidP="00037DCF">
      <w:pPr>
        <w:tabs>
          <w:tab w:val="left" w:pos="2268"/>
        </w:tabs>
        <w:rPr>
          <w:sz w:val="20"/>
        </w:rPr>
      </w:pPr>
      <w:r w:rsidRPr="00763C4D">
        <w:rPr>
          <w:sz w:val="20"/>
        </w:rPr>
        <w:t>Bull, Thomas</w:t>
      </w:r>
      <w:r w:rsidRPr="00763C4D">
        <w:rPr>
          <w:sz w:val="20"/>
        </w:rPr>
        <w:tab/>
        <w:t>Ju 2</w:t>
      </w:r>
    </w:p>
    <w:p w:rsidR="00037DCF" w:rsidRPr="00763C4D" w:rsidRDefault="00037DCF" w:rsidP="00037DCF">
      <w:pPr>
        <w:tabs>
          <w:tab w:val="left" w:pos="2268"/>
        </w:tabs>
        <w:rPr>
          <w:sz w:val="20"/>
        </w:rPr>
      </w:pPr>
      <w:r w:rsidRPr="00763C4D">
        <w:rPr>
          <w:sz w:val="20"/>
        </w:rPr>
        <w:t>Bunar, Nihad</w:t>
      </w:r>
      <w:r w:rsidRPr="00763C4D">
        <w:rPr>
          <w:sz w:val="20"/>
        </w:rPr>
        <w:tab/>
        <w:t>U 22</w:t>
      </w:r>
    </w:p>
    <w:p w:rsidR="00037DCF" w:rsidRPr="00763C4D" w:rsidRDefault="00037DCF" w:rsidP="00037DCF">
      <w:pPr>
        <w:tabs>
          <w:tab w:val="left" w:pos="2268"/>
        </w:tabs>
        <w:rPr>
          <w:sz w:val="20"/>
        </w:rPr>
      </w:pPr>
      <w:r w:rsidRPr="00763C4D">
        <w:rPr>
          <w:sz w:val="20"/>
        </w:rPr>
        <w:t>Bunge, Aino</w:t>
      </w:r>
      <w:r w:rsidRPr="00763C4D">
        <w:rPr>
          <w:sz w:val="20"/>
        </w:rPr>
        <w:tab/>
        <w:t>Fi 7</w:t>
      </w:r>
    </w:p>
    <w:p w:rsidR="00037DCF" w:rsidRDefault="00037DCF" w:rsidP="00037DCF">
      <w:pPr>
        <w:tabs>
          <w:tab w:val="left" w:pos="2268"/>
        </w:tabs>
        <w:rPr>
          <w:sz w:val="20"/>
        </w:rPr>
      </w:pPr>
      <w:r w:rsidRPr="00763C4D">
        <w:rPr>
          <w:sz w:val="20"/>
        </w:rPr>
        <w:t>Burman, Ingrid</w:t>
      </w:r>
      <w:r w:rsidRPr="00763C4D">
        <w:rPr>
          <w:sz w:val="20"/>
        </w:rPr>
        <w:tab/>
        <w:t xml:space="preserve">Ju 2, </w:t>
      </w:r>
    </w:p>
    <w:p w:rsidR="00037DCF" w:rsidRPr="00843675" w:rsidRDefault="00037DCF" w:rsidP="00037DCF">
      <w:pPr>
        <w:tabs>
          <w:tab w:val="left" w:pos="2268"/>
        </w:tabs>
        <w:rPr>
          <w:sz w:val="20"/>
          <w:lang w:val="en-US"/>
        </w:rPr>
      </w:pPr>
      <w:r>
        <w:rPr>
          <w:sz w:val="20"/>
        </w:rPr>
        <w:tab/>
      </w:r>
      <w:r w:rsidRPr="00843675">
        <w:rPr>
          <w:sz w:val="20"/>
          <w:lang w:val="en-US"/>
        </w:rPr>
        <w:t xml:space="preserve">S 3, </w:t>
      </w:r>
    </w:p>
    <w:p w:rsidR="00037DCF" w:rsidRPr="00843675" w:rsidRDefault="00037DCF" w:rsidP="00037DCF">
      <w:pPr>
        <w:tabs>
          <w:tab w:val="left" w:pos="2268"/>
        </w:tabs>
        <w:rPr>
          <w:sz w:val="20"/>
          <w:lang w:val="en-US"/>
        </w:rPr>
      </w:pPr>
      <w:r w:rsidRPr="00843675">
        <w:rPr>
          <w:sz w:val="20"/>
          <w:lang w:val="en-US"/>
        </w:rPr>
        <w:tab/>
        <w:t>S 2</w:t>
      </w:r>
    </w:p>
    <w:p w:rsidR="00037DCF" w:rsidRPr="00843675" w:rsidRDefault="00037DCF" w:rsidP="00037DCF">
      <w:pPr>
        <w:tabs>
          <w:tab w:val="left" w:pos="2268"/>
        </w:tabs>
        <w:rPr>
          <w:sz w:val="20"/>
          <w:lang w:val="en-US"/>
        </w:rPr>
      </w:pPr>
      <w:r w:rsidRPr="00843675">
        <w:rPr>
          <w:sz w:val="20"/>
          <w:lang w:val="en-US"/>
        </w:rPr>
        <w:t>Burman, Monica</w:t>
      </w:r>
      <w:r w:rsidRPr="00843675">
        <w:rPr>
          <w:sz w:val="20"/>
          <w:lang w:val="en-US"/>
        </w:rPr>
        <w:tab/>
        <w:t>U 5</w:t>
      </w:r>
    </w:p>
    <w:p w:rsidR="00037DCF" w:rsidRPr="00843675" w:rsidRDefault="00037DCF" w:rsidP="00037DCF">
      <w:pPr>
        <w:tabs>
          <w:tab w:val="left" w:pos="2268"/>
        </w:tabs>
        <w:rPr>
          <w:sz w:val="20"/>
          <w:lang w:val="es-ES"/>
        </w:rPr>
      </w:pPr>
      <w:r w:rsidRPr="00843675">
        <w:rPr>
          <w:sz w:val="20"/>
          <w:lang w:val="es-ES"/>
        </w:rPr>
        <w:t>Burman, Ruona</w:t>
      </w:r>
      <w:r w:rsidRPr="00843675">
        <w:rPr>
          <w:sz w:val="20"/>
          <w:lang w:val="es-ES"/>
        </w:rPr>
        <w:tab/>
        <w:t>M 3</w:t>
      </w:r>
    </w:p>
    <w:p w:rsidR="00037DCF" w:rsidRPr="00843675" w:rsidRDefault="00037DCF" w:rsidP="00037DCF">
      <w:pPr>
        <w:tabs>
          <w:tab w:val="left" w:pos="2268"/>
        </w:tabs>
        <w:rPr>
          <w:sz w:val="20"/>
          <w:lang w:val="es-ES"/>
        </w:rPr>
      </w:pPr>
      <w:r w:rsidRPr="00843675">
        <w:rPr>
          <w:sz w:val="20"/>
          <w:lang w:val="es-ES"/>
        </w:rPr>
        <w:t>Burrau, Paula</w:t>
      </w:r>
      <w:r w:rsidRPr="00843675">
        <w:rPr>
          <w:sz w:val="20"/>
          <w:lang w:val="es-ES"/>
        </w:rPr>
        <w:tab/>
        <w:t>UD 4</w:t>
      </w:r>
    </w:p>
    <w:p w:rsidR="00037DCF" w:rsidRPr="00763C4D" w:rsidRDefault="00037DCF" w:rsidP="00037DCF">
      <w:pPr>
        <w:tabs>
          <w:tab w:val="left" w:pos="2268"/>
        </w:tabs>
        <w:rPr>
          <w:sz w:val="20"/>
        </w:rPr>
      </w:pPr>
      <w:r w:rsidRPr="00763C4D">
        <w:rPr>
          <w:sz w:val="20"/>
        </w:rPr>
        <w:t>Bursk, Helena</w:t>
      </w:r>
      <w:r w:rsidRPr="00763C4D">
        <w:rPr>
          <w:sz w:val="20"/>
        </w:rPr>
        <w:tab/>
        <w:t>M 3</w:t>
      </w:r>
    </w:p>
    <w:p w:rsidR="00037DCF" w:rsidRPr="00763C4D" w:rsidRDefault="00037DCF" w:rsidP="00037DCF">
      <w:pPr>
        <w:tabs>
          <w:tab w:val="left" w:pos="2268"/>
        </w:tabs>
        <w:rPr>
          <w:sz w:val="20"/>
        </w:rPr>
      </w:pPr>
      <w:r w:rsidRPr="00763C4D">
        <w:rPr>
          <w:sz w:val="20"/>
        </w:rPr>
        <w:t>Burstedt, Lars</w:t>
      </w:r>
      <w:r w:rsidRPr="00763C4D">
        <w:rPr>
          <w:sz w:val="20"/>
        </w:rPr>
        <w:tab/>
        <w:t>U 26</w:t>
      </w:r>
    </w:p>
    <w:p w:rsidR="00037DCF" w:rsidRDefault="00037DCF" w:rsidP="00037DCF">
      <w:pPr>
        <w:tabs>
          <w:tab w:val="left" w:pos="2268"/>
        </w:tabs>
        <w:rPr>
          <w:sz w:val="20"/>
        </w:rPr>
      </w:pPr>
      <w:r w:rsidRPr="00763C4D">
        <w:rPr>
          <w:sz w:val="20"/>
        </w:rPr>
        <w:t>Bynander, Kerstin</w:t>
      </w:r>
      <w:r w:rsidRPr="00763C4D">
        <w:rPr>
          <w:sz w:val="20"/>
        </w:rPr>
        <w:tab/>
        <w:t>Ju 11,</w:t>
      </w:r>
    </w:p>
    <w:p w:rsidR="00037DCF" w:rsidRPr="00763C4D" w:rsidRDefault="00037DCF" w:rsidP="00037DCF">
      <w:pPr>
        <w:tabs>
          <w:tab w:val="left" w:pos="2268"/>
        </w:tabs>
        <w:rPr>
          <w:sz w:val="20"/>
        </w:rPr>
      </w:pPr>
      <w:r>
        <w:rPr>
          <w:sz w:val="20"/>
        </w:rPr>
        <w:tab/>
      </w:r>
      <w:r w:rsidRPr="00763C4D">
        <w:rPr>
          <w:sz w:val="20"/>
        </w:rPr>
        <w:t>Ju 35</w:t>
      </w:r>
    </w:p>
    <w:p w:rsidR="00037DCF" w:rsidRPr="00763C4D" w:rsidRDefault="00037DCF" w:rsidP="00037DCF">
      <w:pPr>
        <w:tabs>
          <w:tab w:val="left" w:pos="2268"/>
        </w:tabs>
        <w:rPr>
          <w:sz w:val="20"/>
        </w:rPr>
      </w:pPr>
      <w:r w:rsidRPr="00763C4D">
        <w:rPr>
          <w:sz w:val="20"/>
        </w:rPr>
        <w:t>Bystedt, Fredrik</w:t>
      </w:r>
      <w:r w:rsidRPr="00763C4D">
        <w:rPr>
          <w:sz w:val="20"/>
        </w:rPr>
        <w:tab/>
        <w:t>Fi 3</w:t>
      </w:r>
    </w:p>
    <w:p w:rsidR="00037DCF" w:rsidRPr="00763C4D" w:rsidRDefault="00037DCF" w:rsidP="00037DCF">
      <w:pPr>
        <w:tabs>
          <w:tab w:val="left" w:pos="2268"/>
        </w:tabs>
        <w:rPr>
          <w:sz w:val="20"/>
        </w:rPr>
      </w:pPr>
      <w:r w:rsidRPr="00763C4D">
        <w:rPr>
          <w:sz w:val="20"/>
        </w:rPr>
        <w:t>Byström, Anna</w:t>
      </w:r>
      <w:r w:rsidRPr="00763C4D">
        <w:rPr>
          <w:sz w:val="20"/>
        </w:rPr>
        <w:tab/>
        <w:t>A 1</w:t>
      </w:r>
    </w:p>
    <w:p w:rsidR="00037DCF" w:rsidRPr="00763C4D" w:rsidRDefault="00037DCF" w:rsidP="00037DCF">
      <w:pPr>
        <w:tabs>
          <w:tab w:val="left" w:pos="2268"/>
        </w:tabs>
        <w:rPr>
          <w:sz w:val="20"/>
        </w:rPr>
      </w:pPr>
      <w:r w:rsidRPr="00763C4D">
        <w:rPr>
          <w:sz w:val="20"/>
        </w:rPr>
        <w:t>Byström, Per</w:t>
      </w:r>
      <w:r w:rsidRPr="00763C4D">
        <w:rPr>
          <w:sz w:val="20"/>
        </w:rPr>
        <w:tab/>
        <w:t>A 7</w:t>
      </w:r>
    </w:p>
    <w:p w:rsidR="00037DCF" w:rsidRPr="00763C4D" w:rsidRDefault="00037DCF" w:rsidP="00037DCF">
      <w:pPr>
        <w:tabs>
          <w:tab w:val="left" w:pos="2268"/>
        </w:tabs>
        <w:rPr>
          <w:sz w:val="20"/>
        </w:rPr>
      </w:pPr>
      <w:r w:rsidRPr="00763C4D">
        <w:rPr>
          <w:sz w:val="20"/>
        </w:rPr>
        <w:t>Bålman, Johan</w:t>
      </w:r>
      <w:r w:rsidRPr="00763C4D">
        <w:rPr>
          <w:sz w:val="20"/>
        </w:rPr>
        <w:tab/>
        <w:t>N 3</w:t>
      </w:r>
    </w:p>
    <w:p w:rsidR="00037DCF" w:rsidRPr="00763C4D" w:rsidRDefault="00037DCF" w:rsidP="00037DCF">
      <w:pPr>
        <w:tabs>
          <w:tab w:val="left" w:pos="2268"/>
        </w:tabs>
        <w:rPr>
          <w:sz w:val="20"/>
        </w:rPr>
      </w:pPr>
      <w:r w:rsidRPr="00763C4D">
        <w:rPr>
          <w:sz w:val="20"/>
        </w:rPr>
        <w:t>Båsjö, Ulf</w:t>
      </w:r>
      <w:r w:rsidRPr="00763C4D">
        <w:rPr>
          <w:sz w:val="20"/>
        </w:rPr>
        <w:tab/>
        <w:t>Fi 13</w:t>
      </w:r>
    </w:p>
    <w:p w:rsidR="00037DCF" w:rsidRPr="00763C4D" w:rsidRDefault="00037DCF" w:rsidP="00037DCF">
      <w:pPr>
        <w:tabs>
          <w:tab w:val="left" w:pos="2268"/>
        </w:tabs>
        <w:rPr>
          <w:sz w:val="20"/>
        </w:rPr>
      </w:pPr>
      <w:r w:rsidRPr="00763C4D">
        <w:rPr>
          <w:sz w:val="20"/>
        </w:rPr>
        <w:t>Bäck, Göran</w:t>
      </w:r>
      <w:r w:rsidRPr="00763C4D">
        <w:rPr>
          <w:sz w:val="20"/>
        </w:rPr>
        <w:tab/>
        <w:t>Fö 3</w:t>
      </w:r>
    </w:p>
    <w:p w:rsidR="00037DCF" w:rsidRDefault="00037DCF" w:rsidP="00037DCF">
      <w:pPr>
        <w:tabs>
          <w:tab w:val="left" w:pos="2268"/>
        </w:tabs>
        <w:rPr>
          <w:sz w:val="20"/>
        </w:rPr>
      </w:pPr>
      <w:r w:rsidRPr="00763C4D">
        <w:rPr>
          <w:sz w:val="20"/>
        </w:rPr>
        <w:t>Bäcklund, Agneta</w:t>
      </w:r>
      <w:r w:rsidRPr="00763C4D">
        <w:rPr>
          <w:sz w:val="20"/>
        </w:rPr>
        <w:tab/>
        <w:t>Fi 7,</w:t>
      </w:r>
    </w:p>
    <w:p w:rsidR="00037DCF" w:rsidRPr="00763C4D" w:rsidRDefault="00037DCF" w:rsidP="00037DCF">
      <w:pPr>
        <w:tabs>
          <w:tab w:val="left" w:pos="2268"/>
        </w:tabs>
        <w:rPr>
          <w:sz w:val="20"/>
        </w:rPr>
      </w:pPr>
      <w:r>
        <w:rPr>
          <w:sz w:val="20"/>
        </w:rPr>
        <w:tab/>
      </w:r>
      <w:r w:rsidRPr="00763C4D">
        <w:rPr>
          <w:sz w:val="20"/>
        </w:rPr>
        <w:t>Ju 1</w:t>
      </w:r>
    </w:p>
    <w:p w:rsidR="00037DCF" w:rsidRPr="00763C4D" w:rsidRDefault="00037DCF" w:rsidP="00037DCF">
      <w:pPr>
        <w:tabs>
          <w:tab w:val="left" w:pos="2268"/>
        </w:tabs>
        <w:rPr>
          <w:sz w:val="20"/>
        </w:rPr>
      </w:pPr>
      <w:r w:rsidRPr="00763C4D">
        <w:rPr>
          <w:sz w:val="20"/>
        </w:rPr>
        <w:t>Bäckman, Janette</w:t>
      </w:r>
      <w:r w:rsidRPr="00763C4D">
        <w:rPr>
          <w:sz w:val="20"/>
        </w:rPr>
        <w:tab/>
        <w:t>S 1</w:t>
      </w:r>
    </w:p>
    <w:p w:rsidR="00037DCF" w:rsidRPr="00763C4D" w:rsidRDefault="00037DCF" w:rsidP="00037DCF">
      <w:pPr>
        <w:tabs>
          <w:tab w:val="left" w:pos="2268"/>
        </w:tabs>
        <w:rPr>
          <w:sz w:val="20"/>
        </w:rPr>
      </w:pPr>
      <w:r w:rsidRPr="00763C4D">
        <w:rPr>
          <w:sz w:val="20"/>
        </w:rPr>
        <w:t>Bäckman, Olof</w:t>
      </w:r>
      <w:r w:rsidRPr="00763C4D">
        <w:rPr>
          <w:sz w:val="20"/>
        </w:rPr>
        <w:tab/>
        <w:t>U 22</w:t>
      </w:r>
    </w:p>
    <w:p w:rsidR="00037DCF" w:rsidRPr="00763C4D" w:rsidRDefault="00037DCF" w:rsidP="00037DCF">
      <w:pPr>
        <w:tabs>
          <w:tab w:val="left" w:pos="2268"/>
        </w:tabs>
        <w:rPr>
          <w:sz w:val="20"/>
        </w:rPr>
      </w:pPr>
      <w:r w:rsidRPr="00763C4D">
        <w:rPr>
          <w:sz w:val="20"/>
        </w:rPr>
        <w:t>Bäckstrand, Göran</w:t>
      </w:r>
      <w:r w:rsidRPr="00763C4D">
        <w:rPr>
          <w:sz w:val="20"/>
        </w:rPr>
        <w:tab/>
        <w:t>UD 2</w:t>
      </w:r>
    </w:p>
    <w:p w:rsidR="00037DCF" w:rsidRPr="00763C4D" w:rsidRDefault="00037DCF" w:rsidP="00037DCF">
      <w:pPr>
        <w:tabs>
          <w:tab w:val="left" w:pos="2268"/>
        </w:tabs>
        <w:rPr>
          <w:sz w:val="20"/>
        </w:rPr>
      </w:pPr>
      <w:r w:rsidRPr="00763C4D">
        <w:rPr>
          <w:sz w:val="20"/>
        </w:rPr>
        <w:t>Bäckstrand, Jonas</w:t>
      </w:r>
      <w:r w:rsidRPr="00763C4D">
        <w:rPr>
          <w:sz w:val="20"/>
        </w:rPr>
        <w:tab/>
        <w:t>Ju 14</w:t>
      </w:r>
    </w:p>
    <w:p w:rsidR="00037DCF" w:rsidRPr="00763C4D" w:rsidRDefault="00037DCF" w:rsidP="00037DCF">
      <w:pPr>
        <w:tabs>
          <w:tab w:val="left" w:pos="2268"/>
        </w:tabs>
        <w:rPr>
          <w:sz w:val="20"/>
        </w:rPr>
      </w:pPr>
      <w:r w:rsidRPr="00763C4D">
        <w:rPr>
          <w:sz w:val="20"/>
        </w:rPr>
        <w:t>Bäckstrand, Karin</w:t>
      </w:r>
      <w:r w:rsidRPr="00763C4D">
        <w:rPr>
          <w:sz w:val="20"/>
        </w:rPr>
        <w:tab/>
        <w:t>Fi 1</w:t>
      </w:r>
    </w:p>
    <w:p w:rsidR="00037DCF" w:rsidRPr="00763C4D" w:rsidRDefault="00037DCF" w:rsidP="00037DCF">
      <w:pPr>
        <w:tabs>
          <w:tab w:val="left" w:pos="2268"/>
        </w:tabs>
        <w:rPr>
          <w:sz w:val="20"/>
        </w:rPr>
      </w:pPr>
      <w:r w:rsidRPr="00763C4D">
        <w:rPr>
          <w:sz w:val="20"/>
        </w:rPr>
        <w:t>Bäckström, Bertil</w:t>
      </w:r>
      <w:r w:rsidRPr="00763C4D">
        <w:rPr>
          <w:sz w:val="20"/>
        </w:rPr>
        <w:tab/>
        <w:t>Ku 1</w:t>
      </w:r>
    </w:p>
    <w:p w:rsidR="00037DCF" w:rsidRPr="00763C4D" w:rsidRDefault="00037DCF" w:rsidP="00037DCF">
      <w:pPr>
        <w:tabs>
          <w:tab w:val="left" w:pos="2268"/>
        </w:tabs>
        <w:rPr>
          <w:sz w:val="20"/>
        </w:rPr>
      </w:pPr>
      <w:r w:rsidRPr="00763C4D">
        <w:rPr>
          <w:sz w:val="20"/>
        </w:rPr>
        <w:t>Bäckström, Hans</w:t>
      </w:r>
      <w:r w:rsidRPr="00763C4D">
        <w:rPr>
          <w:sz w:val="20"/>
        </w:rPr>
        <w:tab/>
        <w:t>Fi 7</w:t>
      </w:r>
    </w:p>
    <w:p w:rsidR="00037DCF" w:rsidRDefault="00037DCF" w:rsidP="00037DCF">
      <w:pPr>
        <w:tabs>
          <w:tab w:val="left" w:pos="2268"/>
        </w:tabs>
        <w:rPr>
          <w:sz w:val="20"/>
        </w:rPr>
      </w:pPr>
      <w:r w:rsidRPr="00763C4D">
        <w:rPr>
          <w:sz w:val="20"/>
        </w:rPr>
        <w:t>Bäckström, Johan</w:t>
      </w:r>
      <w:r w:rsidRPr="00763C4D">
        <w:rPr>
          <w:sz w:val="20"/>
        </w:rPr>
        <w:tab/>
        <w:t>Fi 8,</w:t>
      </w:r>
    </w:p>
    <w:p w:rsidR="00037DCF" w:rsidRPr="00763C4D" w:rsidRDefault="00037DCF" w:rsidP="00037DCF">
      <w:pPr>
        <w:tabs>
          <w:tab w:val="left" w:pos="2268"/>
        </w:tabs>
        <w:rPr>
          <w:sz w:val="20"/>
        </w:rPr>
      </w:pPr>
      <w:r>
        <w:rPr>
          <w:sz w:val="20"/>
        </w:rPr>
        <w:tab/>
      </w:r>
      <w:r w:rsidRPr="00763C4D">
        <w:rPr>
          <w:sz w:val="20"/>
        </w:rPr>
        <w:t>Fö 3</w:t>
      </w:r>
    </w:p>
    <w:p w:rsidR="00037DCF" w:rsidRPr="00763C4D" w:rsidRDefault="00037DCF" w:rsidP="00037DCF">
      <w:pPr>
        <w:tabs>
          <w:tab w:val="left" w:pos="2268"/>
        </w:tabs>
        <w:rPr>
          <w:sz w:val="20"/>
        </w:rPr>
      </w:pPr>
      <w:r w:rsidRPr="00763C4D">
        <w:rPr>
          <w:sz w:val="20"/>
        </w:rPr>
        <w:t>Bäckström, Taina</w:t>
      </w:r>
      <w:r w:rsidRPr="00763C4D">
        <w:rPr>
          <w:sz w:val="20"/>
        </w:rPr>
        <w:tab/>
        <w:t>S 28</w:t>
      </w:r>
    </w:p>
    <w:p w:rsidR="00037DCF" w:rsidRDefault="00037DCF" w:rsidP="00037DCF">
      <w:pPr>
        <w:tabs>
          <w:tab w:val="left" w:pos="2268"/>
        </w:tabs>
        <w:rPr>
          <w:sz w:val="20"/>
        </w:rPr>
      </w:pPr>
      <w:r w:rsidRPr="00763C4D">
        <w:rPr>
          <w:sz w:val="20"/>
        </w:rPr>
        <w:t>Böhlin, Birgitta</w:t>
      </w:r>
      <w:r w:rsidRPr="00763C4D">
        <w:rPr>
          <w:sz w:val="20"/>
        </w:rPr>
        <w:tab/>
        <w:t>Fö 3,</w:t>
      </w:r>
    </w:p>
    <w:p w:rsidR="00037DCF" w:rsidRDefault="00037DCF" w:rsidP="00037DCF">
      <w:pPr>
        <w:tabs>
          <w:tab w:val="left" w:pos="2268"/>
        </w:tabs>
        <w:ind w:left="1304"/>
        <w:rPr>
          <w:sz w:val="20"/>
        </w:rPr>
      </w:pPr>
      <w:r>
        <w:rPr>
          <w:sz w:val="20"/>
        </w:rPr>
        <w:tab/>
      </w:r>
      <w:r w:rsidRPr="00763C4D">
        <w:rPr>
          <w:sz w:val="20"/>
        </w:rPr>
        <w:t>S 20,</w:t>
      </w:r>
    </w:p>
    <w:p w:rsidR="00037DCF" w:rsidRPr="00763C4D" w:rsidRDefault="00037DCF" w:rsidP="00037DCF">
      <w:pPr>
        <w:tabs>
          <w:tab w:val="left" w:pos="2268"/>
        </w:tabs>
        <w:ind w:left="1304"/>
        <w:rPr>
          <w:sz w:val="20"/>
        </w:rPr>
      </w:pPr>
      <w:r>
        <w:rPr>
          <w:sz w:val="20"/>
        </w:rPr>
        <w:tab/>
      </w:r>
      <w:r w:rsidRPr="00763C4D">
        <w:rPr>
          <w:sz w:val="20"/>
        </w:rPr>
        <w:t xml:space="preserve"> U 6</w:t>
      </w:r>
    </w:p>
    <w:p w:rsidR="00037DCF" w:rsidRPr="00763C4D" w:rsidRDefault="00037DCF" w:rsidP="00037DCF">
      <w:pPr>
        <w:tabs>
          <w:tab w:val="left" w:pos="2268"/>
        </w:tabs>
        <w:rPr>
          <w:sz w:val="20"/>
        </w:rPr>
      </w:pPr>
      <w:r w:rsidRPr="00763C4D">
        <w:rPr>
          <w:sz w:val="20"/>
        </w:rPr>
        <w:lastRenderedPageBreak/>
        <w:t>Bönner, Per-Anders</w:t>
      </w:r>
      <w:r w:rsidRPr="00763C4D">
        <w:rPr>
          <w:sz w:val="20"/>
        </w:rPr>
        <w:tab/>
        <w:t>Ju 22</w:t>
      </w:r>
    </w:p>
    <w:p w:rsidR="00037DCF" w:rsidRPr="00763C4D" w:rsidRDefault="00037DCF" w:rsidP="00037DCF">
      <w:pPr>
        <w:tabs>
          <w:tab w:val="left" w:pos="2268"/>
        </w:tabs>
        <w:rPr>
          <w:sz w:val="20"/>
        </w:rPr>
      </w:pPr>
      <w:r w:rsidRPr="00763C4D">
        <w:rPr>
          <w:sz w:val="20"/>
        </w:rPr>
        <w:t>Börjesson, Karin</w:t>
      </w:r>
      <w:r w:rsidRPr="00763C4D">
        <w:rPr>
          <w:sz w:val="20"/>
        </w:rPr>
        <w:tab/>
        <w:t>Fö 4</w:t>
      </w:r>
    </w:p>
    <w:p w:rsidR="00037DCF" w:rsidRPr="00763C4D" w:rsidRDefault="00037DCF" w:rsidP="00037DCF">
      <w:pPr>
        <w:tabs>
          <w:tab w:val="left" w:pos="2268"/>
        </w:tabs>
        <w:rPr>
          <w:sz w:val="20"/>
        </w:rPr>
      </w:pPr>
      <w:r w:rsidRPr="00763C4D">
        <w:rPr>
          <w:sz w:val="20"/>
        </w:rPr>
        <w:t>Börjesson, Tommie</w:t>
      </w:r>
      <w:r w:rsidRPr="00763C4D">
        <w:rPr>
          <w:sz w:val="20"/>
        </w:rPr>
        <w:tab/>
        <w:t>N 7</w:t>
      </w:r>
    </w:p>
    <w:p w:rsidR="00037DCF" w:rsidRPr="00763C4D" w:rsidRDefault="00037DCF" w:rsidP="00037DCF">
      <w:pPr>
        <w:tabs>
          <w:tab w:val="left" w:pos="2268"/>
        </w:tabs>
        <w:rPr>
          <w:sz w:val="20"/>
        </w:rPr>
      </w:pPr>
      <w:r w:rsidRPr="00763C4D">
        <w:rPr>
          <w:sz w:val="20"/>
        </w:rPr>
        <w:t>Cardell, Beatrice</w:t>
      </w:r>
      <w:r w:rsidRPr="00763C4D">
        <w:rPr>
          <w:sz w:val="20"/>
        </w:rPr>
        <w:tab/>
        <w:t>S 3</w:t>
      </w:r>
    </w:p>
    <w:p w:rsidR="00037DCF" w:rsidRPr="00763C4D" w:rsidRDefault="00037DCF" w:rsidP="00037DCF">
      <w:pPr>
        <w:tabs>
          <w:tab w:val="left" w:pos="2268"/>
        </w:tabs>
        <w:rPr>
          <w:sz w:val="20"/>
        </w:rPr>
      </w:pPr>
      <w:r w:rsidRPr="00763C4D">
        <w:rPr>
          <w:sz w:val="20"/>
        </w:rPr>
        <w:t>Carin, Götblad</w:t>
      </w:r>
      <w:r w:rsidRPr="00763C4D">
        <w:rPr>
          <w:sz w:val="20"/>
        </w:rPr>
        <w:tab/>
        <w:t>Ju 35</w:t>
      </w:r>
    </w:p>
    <w:p w:rsidR="00037DCF" w:rsidRPr="00763C4D" w:rsidRDefault="00037DCF" w:rsidP="00037DCF">
      <w:pPr>
        <w:tabs>
          <w:tab w:val="left" w:pos="2268"/>
        </w:tabs>
        <w:rPr>
          <w:sz w:val="20"/>
        </w:rPr>
      </w:pPr>
      <w:r w:rsidRPr="00763C4D">
        <w:rPr>
          <w:sz w:val="20"/>
        </w:rPr>
        <w:t>Carlberg, Alec</w:t>
      </w:r>
      <w:r w:rsidRPr="00763C4D">
        <w:rPr>
          <w:sz w:val="20"/>
        </w:rPr>
        <w:tab/>
        <w:t>S 3</w:t>
      </w:r>
    </w:p>
    <w:p w:rsidR="00037DCF" w:rsidRDefault="00037DCF" w:rsidP="00037DCF">
      <w:pPr>
        <w:tabs>
          <w:tab w:val="left" w:pos="2268"/>
        </w:tabs>
        <w:rPr>
          <w:sz w:val="20"/>
        </w:rPr>
      </w:pPr>
      <w:r w:rsidRPr="00763C4D">
        <w:rPr>
          <w:sz w:val="20"/>
        </w:rPr>
        <w:t>Carlberg, Charlotta</w:t>
      </w:r>
      <w:r w:rsidRPr="00763C4D">
        <w:rPr>
          <w:sz w:val="20"/>
        </w:rPr>
        <w:tab/>
        <w:t>Fi 6,</w:t>
      </w:r>
    </w:p>
    <w:p w:rsidR="00037DCF" w:rsidRDefault="00037DCF" w:rsidP="00037DCF">
      <w:pPr>
        <w:tabs>
          <w:tab w:val="left" w:pos="2268"/>
        </w:tabs>
        <w:rPr>
          <w:sz w:val="20"/>
        </w:rPr>
      </w:pPr>
      <w:r>
        <w:rPr>
          <w:sz w:val="20"/>
        </w:rPr>
        <w:tab/>
      </w:r>
      <w:r w:rsidRPr="00763C4D">
        <w:rPr>
          <w:sz w:val="20"/>
        </w:rPr>
        <w:t>Fi 17,</w:t>
      </w:r>
    </w:p>
    <w:p w:rsidR="00037DCF" w:rsidRDefault="00037DCF" w:rsidP="00037DCF">
      <w:pPr>
        <w:tabs>
          <w:tab w:val="left" w:pos="2268"/>
        </w:tabs>
        <w:rPr>
          <w:sz w:val="20"/>
        </w:rPr>
      </w:pPr>
      <w:r>
        <w:rPr>
          <w:sz w:val="20"/>
        </w:rPr>
        <w:tab/>
      </w:r>
      <w:r w:rsidRPr="00763C4D">
        <w:rPr>
          <w:sz w:val="20"/>
        </w:rPr>
        <w:t>Fi 19,</w:t>
      </w:r>
    </w:p>
    <w:p w:rsidR="00037DCF" w:rsidRPr="00763C4D" w:rsidRDefault="00037DCF" w:rsidP="00037DCF">
      <w:pPr>
        <w:tabs>
          <w:tab w:val="left" w:pos="2268"/>
        </w:tabs>
        <w:rPr>
          <w:sz w:val="20"/>
        </w:rPr>
      </w:pPr>
      <w:r>
        <w:rPr>
          <w:sz w:val="20"/>
        </w:rPr>
        <w:tab/>
      </w:r>
      <w:r w:rsidRPr="00763C4D">
        <w:rPr>
          <w:sz w:val="20"/>
        </w:rPr>
        <w:t>Ju 44</w:t>
      </w:r>
    </w:p>
    <w:p w:rsidR="00037DCF" w:rsidRPr="00763C4D" w:rsidRDefault="00037DCF" w:rsidP="00037DCF">
      <w:pPr>
        <w:tabs>
          <w:tab w:val="left" w:pos="2268"/>
        </w:tabs>
        <w:rPr>
          <w:sz w:val="20"/>
        </w:rPr>
      </w:pPr>
      <w:r w:rsidRPr="00763C4D">
        <w:rPr>
          <w:sz w:val="20"/>
        </w:rPr>
        <w:t>Carlbäck, Helena</w:t>
      </w:r>
      <w:r w:rsidRPr="00763C4D">
        <w:rPr>
          <w:sz w:val="20"/>
        </w:rPr>
        <w:tab/>
        <w:t>UD 3</w:t>
      </w:r>
    </w:p>
    <w:p w:rsidR="00037DCF" w:rsidRPr="00763C4D" w:rsidRDefault="00037DCF" w:rsidP="00037DCF">
      <w:pPr>
        <w:tabs>
          <w:tab w:val="left" w:pos="2268"/>
        </w:tabs>
        <w:rPr>
          <w:sz w:val="20"/>
        </w:rPr>
      </w:pPr>
      <w:r w:rsidRPr="00763C4D">
        <w:rPr>
          <w:sz w:val="20"/>
        </w:rPr>
        <w:t>Carlén, Björn</w:t>
      </w:r>
      <w:r w:rsidRPr="00763C4D">
        <w:rPr>
          <w:sz w:val="20"/>
        </w:rPr>
        <w:tab/>
        <w:t>Fi 1</w:t>
      </w:r>
    </w:p>
    <w:p w:rsidR="00037DCF" w:rsidRPr="00763C4D" w:rsidRDefault="00037DCF" w:rsidP="00037DCF">
      <w:pPr>
        <w:tabs>
          <w:tab w:val="left" w:pos="2268"/>
        </w:tabs>
        <w:rPr>
          <w:sz w:val="20"/>
        </w:rPr>
      </w:pPr>
      <w:r w:rsidRPr="00763C4D">
        <w:rPr>
          <w:sz w:val="20"/>
        </w:rPr>
        <w:t>Carlens, Martin</w:t>
      </w:r>
      <w:r w:rsidRPr="00763C4D">
        <w:rPr>
          <w:sz w:val="20"/>
        </w:rPr>
        <w:tab/>
        <w:t>Fi 16</w:t>
      </w:r>
    </w:p>
    <w:p w:rsidR="00037DCF" w:rsidRPr="00763C4D" w:rsidRDefault="00037DCF" w:rsidP="00037DCF">
      <w:pPr>
        <w:tabs>
          <w:tab w:val="left" w:pos="2268"/>
        </w:tabs>
        <w:rPr>
          <w:sz w:val="20"/>
        </w:rPr>
      </w:pPr>
      <w:r w:rsidRPr="00763C4D">
        <w:rPr>
          <w:sz w:val="20"/>
        </w:rPr>
        <w:t>Carlgren, Andreas</w:t>
      </w:r>
      <w:r w:rsidRPr="00763C4D">
        <w:rPr>
          <w:sz w:val="20"/>
        </w:rPr>
        <w:tab/>
        <w:t>S 4</w:t>
      </w:r>
    </w:p>
    <w:p w:rsidR="00037DCF" w:rsidRPr="00763C4D" w:rsidRDefault="00037DCF" w:rsidP="00037DCF">
      <w:pPr>
        <w:tabs>
          <w:tab w:val="left" w:pos="2268"/>
        </w:tabs>
        <w:rPr>
          <w:sz w:val="20"/>
        </w:rPr>
      </w:pPr>
      <w:r w:rsidRPr="00763C4D">
        <w:rPr>
          <w:sz w:val="20"/>
        </w:rPr>
        <w:t>Carling, Karin</w:t>
      </w:r>
      <w:r w:rsidRPr="00763C4D">
        <w:rPr>
          <w:sz w:val="20"/>
        </w:rPr>
        <w:tab/>
        <w:t>U 2</w:t>
      </w:r>
    </w:p>
    <w:p w:rsidR="00037DCF" w:rsidRPr="00763C4D" w:rsidRDefault="00037DCF" w:rsidP="00037DCF">
      <w:pPr>
        <w:tabs>
          <w:tab w:val="left" w:pos="2268"/>
        </w:tabs>
        <w:rPr>
          <w:sz w:val="20"/>
          <w:lang w:val="en-US"/>
        </w:rPr>
      </w:pPr>
      <w:r w:rsidRPr="00763C4D">
        <w:rPr>
          <w:sz w:val="20"/>
          <w:lang w:val="en-US"/>
        </w:rPr>
        <w:t>Carlshamre, Nils</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t>Carlsson Reich, Marcus</w:t>
      </w:r>
      <w:r w:rsidRPr="00763C4D">
        <w:rPr>
          <w:sz w:val="20"/>
          <w:lang w:val="en-US"/>
        </w:rPr>
        <w:tab/>
        <w:t>M 4</w:t>
      </w:r>
    </w:p>
    <w:p w:rsidR="00037DCF" w:rsidRPr="00763C4D" w:rsidRDefault="00037DCF" w:rsidP="00037DCF">
      <w:pPr>
        <w:tabs>
          <w:tab w:val="left" w:pos="2268"/>
        </w:tabs>
        <w:rPr>
          <w:sz w:val="20"/>
          <w:lang w:val="en-US"/>
        </w:rPr>
      </w:pPr>
      <w:r w:rsidRPr="00763C4D">
        <w:rPr>
          <w:sz w:val="20"/>
          <w:lang w:val="en-US"/>
        </w:rPr>
        <w:t>Carlsson, Andreas</w:t>
      </w:r>
      <w:r w:rsidRPr="00763C4D">
        <w:rPr>
          <w:sz w:val="20"/>
          <w:lang w:val="en-US"/>
        </w:rPr>
        <w:tab/>
        <w:t>A 10</w:t>
      </w:r>
    </w:p>
    <w:p w:rsidR="00037DCF" w:rsidRPr="00763C4D" w:rsidRDefault="00037DCF" w:rsidP="00037DCF">
      <w:pPr>
        <w:tabs>
          <w:tab w:val="left" w:pos="2268"/>
        </w:tabs>
        <w:rPr>
          <w:sz w:val="20"/>
          <w:lang w:val="en-US"/>
        </w:rPr>
      </w:pPr>
      <w:r w:rsidRPr="00763C4D">
        <w:rPr>
          <w:sz w:val="20"/>
          <w:lang w:val="en-US"/>
        </w:rPr>
        <w:t>Carlsson, Anki</w:t>
      </w:r>
      <w:r w:rsidRPr="00763C4D">
        <w:rPr>
          <w:sz w:val="20"/>
          <w:lang w:val="en-US"/>
        </w:rPr>
        <w:tab/>
        <w:t>Ju 3</w:t>
      </w:r>
    </w:p>
    <w:p w:rsidR="00037DCF" w:rsidRPr="00763C4D" w:rsidRDefault="00037DCF" w:rsidP="00037DCF">
      <w:pPr>
        <w:tabs>
          <w:tab w:val="left" w:pos="2268"/>
        </w:tabs>
        <w:rPr>
          <w:sz w:val="20"/>
          <w:lang w:val="en-US"/>
        </w:rPr>
      </w:pPr>
      <w:r w:rsidRPr="00763C4D">
        <w:rPr>
          <w:sz w:val="20"/>
          <w:lang w:val="en-US"/>
        </w:rPr>
        <w:t>Carlsson, Anna</w:t>
      </w:r>
      <w:r w:rsidRPr="00763C4D">
        <w:rPr>
          <w:sz w:val="20"/>
          <w:lang w:val="en-US"/>
        </w:rPr>
        <w:tab/>
        <w:t>M 9</w:t>
      </w:r>
    </w:p>
    <w:p w:rsidR="00037DCF" w:rsidRDefault="00037DCF" w:rsidP="00037DCF">
      <w:pPr>
        <w:tabs>
          <w:tab w:val="left" w:pos="2268"/>
        </w:tabs>
        <w:rPr>
          <w:sz w:val="20"/>
          <w:lang w:val="en-US"/>
        </w:rPr>
      </w:pPr>
      <w:r w:rsidRPr="00763C4D">
        <w:rPr>
          <w:sz w:val="20"/>
          <w:lang w:val="en-US"/>
        </w:rPr>
        <w:t>Carlsson, Anne</w:t>
      </w:r>
      <w:r w:rsidRPr="00763C4D">
        <w:rPr>
          <w:sz w:val="20"/>
          <w:lang w:val="en-US"/>
        </w:rPr>
        <w:tab/>
        <w:t>S 17,</w:t>
      </w:r>
    </w:p>
    <w:p w:rsidR="00037DCF" w:rsidRPr="00763C4D" w:rsidRDefault="00037DCF" w:rsidP="00037DCF">
      <w:pPr>
        <w:tabs>
          <w:tab w:val="left" w:pos="2268"/>
        </w:tabs>
        <w:rPr>
          <w:sz w:val="20"/>
          <w:lang w:val="en-US"/>
        </w:rPr>
      </w:pPr>
      <w:r>
        <w:rPr>
          <w:sz w:val="20"/>
          <w:lang w:val="en-US"/>
        </w:rPr>
        <w:tab/>
      </w:r>
      <w:r w:rsidRPr="00763C4D">
        <w:rPr>
          <w:sz w:val="20"/>
          <w:lang w:val="en-US"/>
        </w:rPr>
        <w:t>S 2</w:t>
      </w:r>
    </w:p>
    <w:p w:rsidR="00037DCF" w:rsidRPr="00763C4D" w:rsidRDefault="00037DCF" w:rsidP="00037DCF">
      <w:pPr>
        <w:tabs>
          <w:tab w:val="left" w:pos="2268"/>
        </w:tabs>
        <w:rPr>
          <w:sz w:val="20"/>
          <w:lang w:val="en-US"/>
        </w:rPr>
      </w:pPr>
      <w:r w:rsidRPr="00763C4D">
        <w:rPr>
          <w:sz w:val="20"/>
          <w:lang w:val="en-US"/>
        </w:rPr>
        <w:t>Carlsson, Belinda</w:t>
      </w:r>
      <w:r w:rsidRPr="00763C4D">
        <w:rPr>
          <w:sz w:val="20"/>
          <w:lang w:val="en-US"/>
        </w:rPr>
        <w:tab/>
        <w:t>Ju 11</w:t>
      </w:r>
    </w:p>
    <w:p w:rsidR="00037DCF" w:rsidRPr="00763C4D" w:rsidRDefault="00037DCF" w:rsidP="00037DCF">
      <w:pPr>
        <w:tabs>
          <w:tab w:val="left" w:pos="2268"/>
        </w:tabs>
        <w:rPr>
          <w:sz w:val="20"/>
          <w:lang w:val="en-US"/>
        </w:rPr>
      </w:pPr>
      <w:r w:rsidRPr="00763C4D">
        <w:rPr>
          <w:sz w:val="20"/>
          <w:lang w:val="en-US"/>
        </w:rPr>
        <w:t>Carlsson, Cecilia</w:t>
      </w:r>
      <w:r w:rsidRPr="00763C4D">
        <w:rPr>
          <w:sz w:val="20"/>
          <w:lang w:val="en-US"/>
        </w:rPr>
        <w:tab/>
        <w:t>U 11</w:t>
      </w:r>
    </w:p>
    <w:p w:rsidR="00037DCF" w:rsidRPr="00763C4D" w:rsidRDefault="00037DCF" w:rsidP="00037DCF">
      <w:pPr>
        <w:tabs>
          <w:tab w:val="left" w:pos="2268"/>
        </w:tabs>
        <w:rPr>
          <w:sz w:val="20"/>
          <w:lang w:val="en-US"/>
        </w:rPr>
      </w:pPr>
      <w:r w:rsidRPr="00763C4D">
        <w:rPr>
          <w:sz w:val="20"/>
          <w:lang w:val="en-US"/>
        </w:rPr>
        <w:t>Carlsson, Ewa</w:t>
      </w:r>
      <w:r w:rsidRPr="00763C4D">
        <w:rPr>
          <w:sz w:val="20"/>
          <w:lang w:val="en-US"/>
        </w:rPr>
        <w:tab/>
        <w:t>N 3</w:t>
      </w:r>
    </w:p>
    <w:p w:rsidR="00037DCF" w:rsidRPr="00763C4D" w:rsidRDefault="00037DCF" w:rsidP="00037DCF">
      <w:pPr>
        <w:tabs>
          <w:tab w:val="left" w:pos="2268"/>
        </w:tabs>
        <w:rPr>
          <w:sz w:val="20"/>
          <w:lang w:val="en-US"/>
        </w:rPr>
      </w:pPr>
      <w:r w:rsidRPr="00763C4D">
        <w:rPr>
          <w:sz w:val="20"/>
          <w:lang w:val="en-US"/>
        </w:rPr>
        <w:t>Carlsson, Johan</w:t>
      </w:r>
      <w:r w:rsidRPr="00763C4D">
        <w:rPr>
          <w:sz w:val="20"/>
          <w:lang w:val="en-US"/>
        </w:rPr>
        <w:tab/>
        <w:t>Fi 23</w:t>
      </w:r>
    </w:p>
    <w:p w:rsidR="00037DCF" w:rsidRPr="00763C4D" w:rsidRDefault="00037DCF" w:rsidP="00037DCF">
      <w:pPr>
        <w:tabs>
          <w:tab w:val="left" w:pos="2268"/>
        </w:tabs>
        <w:rPr>
          <w:sz w:val="20"/>
          <w:lang w:val="en-US"/>
        </w:rPr>
      </w:pPr>
      <w:r w:rsidRPr="00763C4D">
        <w:rPr>
          <w:sz w:val="20"/>
          <w:lang w:val="en-US"/>
        </w:rPr>
        <w:t>Carlsson, Kent</w:t>
      </w:r>
      <w:r w:rsidRPr="00763C4D">
        <w:rPr>
          <w:sz w:val="20"/>
          <w:lang w:val="en-US"/>
        </w:rPr>
        <w:tab/>
        <w:t>M 7</w:t>
      </w:r>
    </w:p>
    <w:p w:rsidR="00037DCF" w:rsidRPr="00763C4D" w:rsidRDefault="00037DCF" w:rsidP="00037DCF">
      <w:pPr>
        <w:tabs>
          <w:tab w:val="left" w:pos="2268"/>
        </w:tabs>
        <w:rPr>
          <w:sz w:val="20"/>
        </w:rPr>
      </w:pPr>
      <w:r w:rsidRPr="00763C4D">
        <w:rPr>
          <w:sz w:val="20"/>
        </w:rPr>
        <w:t>Carlsson, Lars</w:t>
      </w:r>
      <w:r w:rsidRPr="00763C4D">
        <w:rPr>
          <w:sz w:val="20"/>
        </w:rPr>
        <w:tab/>
        <w:t>Fi 13</w:t>
      </w:r>
    </w:p>
    <w:p w:rsidR="00037DCF" w:rsidRPr="00763C4D" w:rsidRDefault="00037DCF" w:rsidP="00037DCF">
      <w:pPr>
        <w:tabs>
          <w:tab w:val="left" w:pos="2268"/>
        </w:tabs>
        <w:rPr>
          <w:sz w:val="20"/>
        </w:rPr>
      </w:pPr>
      <w:r w:rsidRPr="00763C4D">
        <w:rPr>
          <w:sz w:val="20"/>
        </w:rPr>
        <w:t>Carlsson, Lena</w:t>
      </w:r>
      <w:r w:rsidRPr="00763C4D">
        <w:rPr>
          <w:sz w:val="20"/>
        </w:rPr>
        <w:tab/>
        <w:t>Ju 2</w:t>
      </w:r>
    </w:p>
    <w:p w:rsidR="00037DCF" w:rsidRDefault="00037DCF" w:rsidP="00037DCF">
      <w:pPr>
        <w:tabs>
          <w:tab w:val="left" w:pos="2268"/>
        </w:tabs>
        <w:rPr>
          <w:sz w:val="20"/>
          <w:lang w:val="en-US"/>
        </w:rPr>
      </w:pPr>
      <w:r w:rsidRPr="00763C4D">
        <w:rPr>
          <w:sz w:val="20"/>
          <w:lang w:val="en-US"/>
        </w:rPr>
        <w:t>Carlsson, Mary-Anne</w:t>
      </w:r>
      <w:r w:rsidRPr="00763C4D">
        <w:rPr>
          <w:sz w:val="20"/>
          <w:lang w:val="en-US"/>
        </w:rPr>
        <w:tab/>
        <w:t>Fi 4,</w:t>
      </w:r>
    </w:p>
    <w:p w:rsidR="00037DCF" w:rsidRPr="00763C4D" w:rsidRDefault="00037DCF" w:rsidP="00037DCF">
      <w:pPr>
        <w:tabs>
          <w:tab w:val="left" w:pos="2268"/>
        </w:tabs>
        <w:rPr>
          <w:sz w:val="20"/>
          <w:lang w:val="en-US"/>
        </w:rPr>
      </w:pPr>
      <w:r>
        <w:rPr>
          <w:sz w:val="20"/>
          <w:lang w:val="en-US"/>
        </w:rPr>
        <w:tab/>
      </w:r>
      <w:r w:rsidRPr="00763C4D">
        <w:rPr>
          <w:sz w:val="20"/>
          <w:lang w:val="en-US"/>
        </w:rPr>
        <w:t>Fi 20</w:t>
      </w:r>
    </w:p>
    <w:p w:rsidR="00037DCF" w:rsidRDefault="00037DCF" w:rsidP="00037DCF">
      <w:pPr>
        <w:tabs>
          <w:tab w:val="left" w:pos="2268"/>
        </w:tabs>
        <w:rPr>
          <w:sz w:val="20"/>
          <w:lang w:val="en-US"/>
        </w:rPr>
      </w:pPr>
      <w:r w:rsidRPr="00763C4D">
        <w:rPr>
          <w:sz w:val="20"/>
          <w:lang w:val="en-US"/>
        </w:rPr>
        <w:t>Carlsson, Stefan</w:t>
      </w:r>
      <w:r w:rsidRPr="00763C4D">
        <w:rPr>
          <w:sz w:val="20"/>
          <w:lang w:val="en-US"/>
        </w:rPr>
        <w:tab/>
        <w:t>S 16,</w:t>
      </w:r>
    </w:p>
    <w:p w:rsidR="00037DCF" w:rsidRPr="00763C4D" w:rsidRDefault="00037DCF" w:rsidP="00037DCF">
      <w:pPr>
        <w:tabs>
          <w:tab w:val="left" w:pos="2268"/>
        </w:tabs>
        <w:rPr>
          <w:sz w:val="20"/>
          <w:lang w:val="en-US"/>
        </w:rPr>
      </w:pPr>
      <w:r>
        <w:rPr>
          <w:sz w:val="20"/>
          <w:lang w:val="en-US"/>
        </w:rPr>
        <w:tab/>
      </w:r>
      <w:r w:rsidRPr="00763C4D">
        <w:rPr>
          <w:sz w:val="20"/>
          <w:lang w:val="en-US"/>
        </w:rPr>
        <w:t xml:space="preserve"> S 28</w:t>
      </w:r>
    </w:p>
    <w:p w:rsidR="00037DCF" w:rsidRPr="00763C4D" w:rsidRDefault="00037DCF" w:rsidP="00037DCF">
      <w:pPr>
        <w:tabs>
          <w:tab w:val="left" w:pos="2268"/>
        </w:tabs>
        <w:rPr>
          <w:sz w:val="20"/>
          <w:lang w:val="es-ES"/>
        </w:rPr>
      </w:pPr>
      <w:r w:rsidRPr="00763C4D">
        <w:rPr>
          <w:sz w:val="20"/>
          <w:lang w:val="es-ES"/>
        </w:rPr>
        <w:t>Carlsson, Torsten</w:t>
      </w:r>
      <w:r w:rsidRPr="00763C4D">
        <w:rPr>
          <w:sz w:val="20"/>
          <w:lang w:val="es-ES"/>
        </w:rPr>
        <w:tab/>
        <w:t>M 2</w:t>
      </w:r>
    </w:p>
    <w:p w:rsidR="00037DCF" w:rsidRPr="00763C4D" w:rsidRDefault="00037DCF" w:rsidP="00037DCF">
      <w:pPr>
        <w:tabs>
          <w:tab w:val="left" w:pos="2268"/>
        </w:tabs>
        <w:rPr>
          <w:sz w:val="20"/>
          <w:lang w:val="es-ES"/>
        </w:rPr>
      </w:pPr>
      <w:r w:rsidRPr="00763C4D">
        <w:rPr>
          <w:sz w:val="20"/>
          <w:lang w:val="es-ES"/>
        </w:rPr>
        <w:t>Carlsson, Ulla</w:t>
      </w:r>
      <w:r w:rsidRPr="00763C4D">
        <w:rPr>
          <w:sz w:val="20"/>
          <w:lang w:val="es-ES"/>
        </w:rPr>
        <w:tab/>
        <w:t>U 15</w:t>
      </w:r>
    </w:p>
    <w:p w:rsidR="00037DCF" w:rsidRDefault="00037DCF" w:rsidP="00037DCF">
      <w:pPr>
        <w:tabs>
          <w:tab w:val="left" w:pos="2268"/>
        </w:tabs>
        <w:rPr>
          <w:sz w:val="20"/>
          <w:lang w:val="es-ES"/>
        </w:rPr>
      </w:pPr>
      <w:r w:rsidRPr="00763C4D">
        <w:rPr>
          <w:sz w:val="20"/>
          <w:lang w:val="es-ES"/>
        </w:rPr>
        <w:t>Carlsson, Ulrika</w:t>
      </w:r>
      <w:r w:rsidRPr="00763C4D">
        <w:rPr>
          <w:sz w:val="20"/>
          <w:lang w:val="es-ES"/>
        </w:rPr>
        <w:tab/>
        <w:t xml:space="preserve">U 7, </w:t>
      </w:r>
    </w:p>
    <w:p w:rsidR="00037DCF" w:rsidRPr="00763C4D" w:rsidRDefault="00037DCF" w:rsidP="00037DCF">
      <w:pPr>
        <w:tabs>
          <w:tab w:val="left" w:pos="2268"/>
        </w:tabs>
        <w:rPr>
          <w:sz w:val="20"/>
          <w:lang w:val="es-ES"/>
        </w:rPr>
      </w:pPr>
      <w:r>
        <w:rPr>
          <w:sz w:val="20"/>
          <w:lang w:val="es-ES"/>
        </w:rPr>
        <w:tab/>
      </w:r>
      <w:r w:rsidRPr="00763C4D">
        <w:rPr>
          <w:sz w:val="20"/>
          <w:lang w:val="es-ES"/>
        </w:rPr>
        <w:t>U 15</w:t>
      </w:r>
    </w:p>
    <w:p w:rsidR="00037DCF" w:rsidRPr="00763C4D" w:rsidRDefault="00037DCF" w:rsidP="00037DCF">
      <w:pPr>
        <w:tabs>
          <w:tab w:val="left" w:pos="2268"/>
        </w:tabs>
        <w:rPr>
          <w:sz w:val="20"/>
        </w:rPr>
      </w:pPr>
      <w:r w:rsidRPr="00763C4D">
        <w:rPr>
          <w:sz w:val="20"/>
        </w:rPr>
        <w:t>Carlstedt, Anita</w:t>
      </w:r>
      <w:r w:rsidRPr="00763C4D">
        <w:rPr>
          <w:sz w:val="20"/>
        </w:rPr>
        <w:tab/>
        <w:t>U 8</w:t>
      </w:r>
    </w:p>
    <w:p w:rsidR="00037DCF" w:rsidRPr="00763C4D" w:rsidRDefault="00037DCF" w:rsidP="00037DCF">
      <w:pPr>
        <w:tabs>
          <w:tab w:val="left" w:pos="2268"/>
        </w:tabs>
        <w:rPr>
          <w:sz w:val="20"/>
        </w:rPr>
      </w:pPr>
      <w:r w:rsidRPr="00763C4D">
        <w:rPr>
          <w:sz w:val="20"/>
        </w:rPr>
        <w:t>Carlström, Berit</w:t>
      </w:r>
      <w:r w:rsidRPr="00763C4D">
        <w:rPr>
          <w:sz w:val="20"/>
        </w:rPr>
        <w:tab/>
        <w:t>S 1</w:t>
      </w:r>
    </w:p>
    <w:p w:rsidR="00037DCF" w:rsidRDefault="00037DCF" w:rsidP="00037DCF">
      <w:pPr>
        <w:tabs>
          <w:tab w:val="left" w:pos="2268"/>
        </w:tabs>
        <w:rPr>
          <w:sz w:val="20"/>
        </w:rPr>
      </w:pPr>
      <w:r w:rsidRPr="00763C4D">
        <w:rPr>
          <w:sz w:val="20"/>
        </w:rPr>
        <w:t>Carman, Rolf</w:t>
      </w:r>
      <w:r w:rsidRPr="00763C4D">
        <w:rPr>
          <w:sz w:val="20"/>
        </w:rPr>
        <w:tab/>
        <w:t>M 6,</w:t>
      </w:r>
    </w:p>
    <w:p w:rsidR="00037DCF" w:rsidRPr="00763C4D" w:rsidRDefault="00037DCF" w:rsidP="00037DCF">
      <w:pPr>
        <w:tabs>
          <w:tab w:val="left" w:pos="2268"/>
        </w:tabs>
        <w:rPr>
          <w:sz w:val="20"/>
        </w:rPr>
      </w:pPr>
      <w:r>
        <w:rPr>
          <w:sz w:val="20"/>
        </w:rPr>
        <w:tab/>
      </w:r>
      <w:r w:rsidRPr="00763C4D">
        <w:rPr>
          <w:sz w:val="20"/>
        </w:rPr>
        <w:t>U 9</w:t>
      </w:r>
    </w:p>
    <w:p w:rsidR="00037DCF" w:rsidRPr="00763C4D" w:rsidRDefault="00037DCF" w:rsidP="00037DCF">
      <w:pPr>
        <w:tabs>
          <w:tab w:val="left" w:pos="2268"/>
        </w:tabs>
        <w:rPr>
          <w:sz w:val="20"/>
        </w:rPr>
      </w:pPr>
      <w:r w:rsidRPr="00763C4D">
        <w:rPr>
          <w:sz w:val="20"/>
        </w:rPr>
        <w:t>Carnerö, Åke</w:t>
      </w:r>
      <w:r w:rsidRPr="00763C4D">
        <w:rPr>
          <w:sz w:val="20"/>
        </w:rPr>
        <w:tab/>
        <w:t>Fö 2</w:t>
      </w:r>
    </w:p>
    <w:p w:rsidR="00037DCF" w:rsidRPr="00763C4D" w:rsidRDefault="00037DCF" w:rsidP="00037DCF">
      <w:pPr>
        <w:tabs>
          <w:tab w:val="left" w:pos="2268"/>
        </w:tabs>
        <w:rPr>
          <w:sz w:val="20"/>
          <w:lang w:val="es-ES"/>
        </w:rPr>
      </w:pPr>
      <w:r w:rsidRPr="00763C4D">
        <w:rPr>
          <w:sz w:val="20"/>
          <w:lang w:val="es-ES"/>
        </w:rPr>
        <w:t>Carnö, Johanna</w:t>
      </w:r>
      <w:r w:rsidRPr="00763C4D">
        <w:rPr>
          <w:sz w:val="20"/>
          <w:lang w:val="es-ES"/>
        </w:rPr>
        <w:tab/>
        <w:t>S 23</w:t>
      </w:r>
    </w:p>
    <w:p w:rsidR="00037DCF" w:rsidRDefault="00037DCF" w:rsidP="00037DCF">
      <w:pPr>
        <w:tabs>
          <w:tab w:val="left" w:pos="2268"/>
        </w:tabs>
        <w:rPr>
          <w:sz w:val="20"/>
          <w:lang w:val="es-ES"/>
        </w:rPr>
      </w:pPr>
      <w:r w:rsidRPr="00763C4D">
        <w:rPr>
          <w:sz w:val="20"/>
          <w:lang w:val="es-ES"/>
        </w:rPr>
        <w:t>Caryll, Maria</w:t>
      </w:r>
      <w:r w:rsidRPr="00763C4D">
        <w:rPr>
          <w:sz w:val="20"/>
          <w:lang w:val="es-ES"/>
        </w:rPr>
        <w:tab/>
        <w:t xml:space="preserve">U 7, </w:t>
      </w:r>
    </w:p>
    <w:p w:rsidR="00037DCF" w:rsidRPr="00763C4D" w:rsidRDefault="00037DCF" w:rsidP="00037DCF">
      <w:pPr>
        <w:tabs>
          <w:tab w:val="left" w:pos="2268"/>
        </w:tabs>
        <w:rPr>
          <w:sz w:val="20"/>
          <w:lang w:val="es-ES"/>
        </w:rPr>
      </w:pPr>
      <w:r>
        <w:rPr>
          <w:sz w:val="20"/>
          <w:lang w:val="es-ES"/>
        </w:rPr>
        <w:tab/>
      </w:r>
      <w:r w:rsidRPr="00763C4D">
        <w:rPr>
          <w:sz w:val="20"/>
          <w:lang w:val="es-ES"/>
        </w:rPr>
        <w:t>U 18</w:t>
      </w:r>
    </w:p>
    <w:p w:rsidR="00037DCF" w:rsidRPr="00763C4D" w:rsidRDefault="00037DCF" w:rsidP="00037DCF">
      <w:pPr>
        <w:tabs>
          <w:tab w:val="left" w:pos="2268"/>
        </w:tabs>
        <w:rPr>
          <w:sz w:val="20"/>
          <w:lang w:val="es-ES"/>
        </w:rPr>
      </w:pPr>
      <w:r w:rsidRPr="00763C4D">
        <w:rPr>
          <w:sz w:val="20"/>
          <w:lang w:val="es-ES"/>
        </w:rPr>
        <w:t>Castberg, Anna</w:t>
      </w:r>
      <w:r w:rsidRPr="00763C4D">
        <w:rPr>
          <w:sz w:val="20"/>
          <w:lang w:val="es-ES"/>
        </w:rPr>
        <w:tab/>
        <w:t>U 22</w:t>
      </w:r>
    </w:p>
    <w:p w:rsidR="00037DCF" w:rsidRPr="00763C4D" w:rsidRDefault="00037DCF" w:rsidP="00037DCF">
      <w:pPr>
        <w:tabs>
          <w:tab w:val="left" w:pos="2268"/>
        </w:tabs>
        <w:rPr>
          <w:sz w:val="20"/>
          <w:lang w:val="es-ES"/>
        </w:rPr>
      </w:pPr>
      <w:r w:rsidRPr="00763C4D">
        <w:rPr>
          <w:sz w:val="20"/>
          <w:lang w:val="es-ES"/>
        </w:rPr>
        <w:t>Cato, Anna</w:t>
      </w:r>
      <w:r w:rsidRPr="00763C4D">
        <w:rPr>
          <w:sz w:val="20"/>
          <w:lang w:val="es-ES"/>
        </w:rPr>
        <w:tab/>
        <w:t>M 2</w:t>
      </w:r>
    </w:p>
    <w:p w:rsidR="00037DCF" w:rsidRDefault="00037DCF" w:rsidP="00037DCF">
      <w:pPr>
        <w:tabs>
          <w:tab w:val="left" w:pos="2268"/>
        </w:tabs>
        <w:rPr>
          <w:sz w:val="20"/>
          <w:lang w:val="es-ES"/>
        </w:rPr>
      </w:pPr>
      <w:r>
        <w:rPr>
          <w:sz w:val="20"/>
          <w:lang w:val="es-ES"/>
        </w:rPr>
        <w:br w:type="column"/>
      </w:r>
      <w:r w:rsidRPr="00763C4D">
        <w:rPr>
          <w:sz w:val="20"/>
          <w:lang w:val="es-ES"/>
        </w:rPr>
        <w:lastRenderedPageBreak/>
        <w:t>Cato, Marcus</w:t>
      </w:r>
      <w:r w:rsidRPr="00763C4D">
        <w:rPr>
          <w:sz w:val="20"/>
          <w:lang w:val="es-ES"/>
        </w:rPr>
        <w:tab/>
        <w:t>Fö 4,</w:t>
      </w:r>
    </w:p>
    <w:p w:rsidR="00037DCF" w:rsidRPr="00843675" w:rsidRDefault="00037DCF" w:rsidP="00037DCF">
      <w:pPr>
        <w:tabs>
          <w:tab w:val="left" w:pos="2268"/>
        </w:tabs>
        <w:rPr>
          <w:sz w:val="20"/>
          <w:lang w:val="en-US"/>
        </w:rPr>
      </w:pPr>
      <w:r>
        <w:rPr>
          <w:sz w:val="20"/>
          <w:lang w:val="es-ES"/>
        </w:rPr>
        <w:tab/>
      </w:r>
      <w:r w:rsidRPr="00843675">
        <w:rPr>
          <w:sz w:val="20"/>
          <w:lang w:val="en-US"/>
        </w:rPr>
        <w:t>N 10</w:t>
      </w:r>
    </w:p>
    <w:p w:rsidR="00037DCF" w:rsidRPr="00763C4D" w:rsidRDefault="00037DCF" w:rsidP="00037DCF">
      <w:pPr>
        <w:tabs>
          <w:tab w:val="left" w:pos="2268"/>
        </w:tabs>
        <w:rPr>
          <w:sz w:val="20"/>
          <w:lang w:val="en-US"/>
        </w:rPr>
      </w:pPr>
      <w:r w:rsidRPr="00763C4D">
        <w:rPr>
          <w:sz w:val="20"/>
          <w:lang w:val="en-US"/>
        </w:rPr>
        <w:t>Ceballos, Bodil</w:t>
      </w:r>
      <w:r w:rsidRPr="00763C4D">
        <w:rPr>
          <w:sz w:val="20"/>
          <w:lang w:val="en-US"/>
        </w:rPr>
        <w:tab/>
        <w:t>UD 7</w:t>
      </w:r>
    </w:p>
    <w:p w:rsidR="00037DCF" w:rsidRDefault="00037DCF" w:rsidP="00037DCF">
      <w:pPr>
        <w:tabs>
          <w:tab w:val="left" w:pos="2268"/>
        </w:tabs>
        <w:rPr>
          <w:sz w:val="20"/>
          <w:lang w:val="en-US"/>
        </w:rPr>
      </w:pPr>
      <w:r w:rsidRPr="00763C4D">
        <w:rPr>
          <w:sz w:val="20"/>
          <w:lang w:val="en-US"/>
        </w:rPr>
        <w:t>Ceder, Håkan</w:t>
      </w:r>
      <w:r w:rsidRPr="00763C4D">
        <w:rPr>
          <w:sz w:val="20"/>
          <w:lang w:val="en-US"/>
        </w:rPr>
        <w:tab/>
        <w:t xml:space="preserve">S 1, </w:t>
      </w:r>
    </w:p>
    <w:p w:rsidR="00037DCF" w:rsidRDefault="00037DCF" w:rsidP="00037DCF">
      <w:pPr>
        <w:tabs>
          <w:tab w:val="left" w:pos="2268"/>
        </w:tabs>
        <w:rPr>
          <w:sz w:val="20"/>
          <w:lang w:val="en-US"/>
        </w:rPr>
      </w:pPr>
      <w:r>
        <w:rPr>
          <w:sz w:val="20"/>
          <w:lang w:val="en-US"/>
        </w:rPr>
        <w:tab/>
      </w:r>
      <w:r w:rsidRPr="00763C4D">
        <w:rPr>
          <w:sz w:val="20"/>
          <w:lang w:val="en-US"/>
        </w:rPr>
        <w:t xml:space="preserve">S 3, </w:t>
      </w:r>
    </w:p>
    <w:p w:rsidR="00037DCF" w:rsidRDefault="00037DCF" w:rsidP="00037DCF">
      <w:pPr>
        <w:tabs>
          <w:tab w:val="left" w:pos="2268"/>
        </w:tabs>
        <w:rPr>
          <w:sz w:val="20"/>
          <w:lang w:val="en-US"/>
        </w:rPr>
      </w:pPr>
      <w:r>
        <w:rPr>
          <w:sz w:val="20"/>
          <w:lang w:val="en-US"/>
        </w:rPr>
        <w:tab/>
      </w:r>
      <w:r w:rsidRPr="00763C4D">
        <w:rPr>
          <w:sz w:val="20"/>
          <w:lang w:val="en-US"/>
        </w:rPr>
        <w:t>S 32,</w:t>
      </w:r>
    </w:p>
    <w:p w:rsidR="00037DCF" w:rsidRPr="00763C4D" w:rsidRDefault="00037DCF" w:rsidP="00037DCF">
      <w:pPr>
        <w:tabs>
          <w:tab w:val="left" w:pos="2268"/>
        </w:tabs>
        <w:rPr>
          <w:sz w:val="20"/>
          <w:lang w:val="en-US"/>
        </w:rPr>
      </w:pPr>
      <w:r>
        <w:rPr>
          <w:sz w:val="20"/>
          <w:lang w:val="en-US"/>
        </w:rPr>
        <w:tab/>
      </w:r>
      <w:r w:rsidRPr="00763C4D">
        <w:rPr>
          <w:sz w:val="20"/>
          <w:lang w:val="en-US"/>
        </w:rPr>
        <w:t>S 36</w:t>
      </w:r>
    </w:p>
    <w:p w:rsidR="00037DCF" w:rsidRPr="00843675" w:rsidRDefault="00037DCF" w:rsidP="00037DCF">
      <w:pPr>
        <w:tabs>
          <w:tab w:val="left" w:pos="2268"/>
        </w:tabs>
        <w:rPr>
          <w:sz w:val="20"/>
          <w:lang w:val="en-US"/>
        </w:rPr>
      </w:pPr>
      <w:r w:rsidRPr="00843675">
        <w:rPr>
          <w:sz w:val="20"/>
          <w:lang w:val="en-US"/>
        </w:rPr>
        <w:t>Cederberg, Jörgen</w:t>
      </w:r>
      <w:r w:rsidRPr="00843675">
        <w:rPr>
          <w:sz w:val="20"/>
          <w:lang w:val="en-US"/>
        </w:rPr>
        <w:tab/>
        <w:t>Fö 2</w:t>
      </w:r>
    </w:p>
    <w:p w:rsidR="00037DCF" w:rsidRDefault="00037DCF" w:rsidP="00037DCF">
      <w:pPr>
        <w:tabs>
          <w:tab w:val="left" w:pos="2268"/>
        </w:tabs>
        <w:rPr>
          <w:sz w:val="20"/>
        </w:rPr>
      </w:pPr>
      <w:r w:rsidRPr="00763C4D">
        <w:rPr>
          <w:sz w:val="20"/>
        </w:rPr>
        <w:t>Cederlund, Klara</w:t>
      </w:r>
      <w:r w:rsidRPr="00763C4D">
        <w:rPr>
          <w:sz w:val="20"/>
        </w:rPr>
        <w:tab/>
        <w:t>Fi 5,</w:t>
      </w:r>
    </w:p>
    <w:p w:rsidR="00037DCF" w:rsidRDefault="00037DCF" w:rsidP="00037DCF">
      <w:pPr>
        <w:tabs>
          <w:tab w:val="left" w:pos="2268"/>
        </w:tabs>
        <w:rPr>
          <w:sz w:val="20"/>
        </w:rPr>
      </w:pPr>
      <w:r>
        <w:rPr>
          <w:sz w:val="20"/>
        </w:rPr>
        <w:tab/>
      </w:r>
      <w:r w:rsidRPr="00763C4D">
        <w:rPr>
          <w:sz w:val="20"/>
        </w:rPr>
        <w:t>Fi 24,</w:t>
      </w:r>
    </w:p>
    <w:p w:rsidR="00037DCF" w:rsidRDefault="00037DCF" w:rsidP="00037DCF">
      <w:pPr>
        <w:tabs>
          <w:tab w:val="left" w:pos="2268"/>
        </w:tabs>
        <w:rPr>
          <w:sz w:val="20"/>
        </w:rPr>
      </w:pPr>
      <w:r>
        <w:rPr>
          <w:sz w:val="20"/>
        </w:rPr>
        <w:tab/>
      </w:r>
      <w:r w:rsidRPr="00763C4D">
        <w:rPr>
          <w:sz w:val="20"/>
        </w:rPr>
        <w:t>Ju 27,</w:t>
      </w:r>
    </w:p>
    <w:p w:rsidR="00037DCF" w:rsidRPr="00843675" w:rsidRDefault="00037DCF" w:rsidP="00037DCF">
      <w:pPr>
        <w:tabs>
          <w:tab w:val="left" w:pos="2268"/>
        </w:tabs>
        <w:rPr>
          <w:sz w:val="20"/>
          <w:lang w:val="en-US"/>
        </w:rPr>
      </w:pPr>
      <w:r>
        <w:rPr>
          <w:sz w:val="20"/>
        </w:rPr>
        <w:tab/>
      </w:r>
      <w:r w:rsidRPr="00843675">
        <w:rPr>
          <w:sz w:val="20"/>
          <w:lang w:val="en-US"/>
        </w:rPr>
        <w:t>S 22,</w:t>
      </w:r>
    </w:p>
    <w:p w:rsidR="00037DCF" w:rsidRPr="00843675" w:rsidRDefault="00037DCF" w:rsidP="00037DCF">
      <w:pPr>
        <w:tabs>
          <w:tab w:val="left" w:pos="2268"/>
        </w:tabs>
        <w:rPr>
          <w:sz w:val="20"/>
          <w:lang w:val="en-US"/>
        </w:rPr>
      </w:pPr>
      <w:r w:rsidRPr="00843675">
        <w:rPr>
          <w:sz w:val="20"/>
          <w:lang w:val="en-US"/>
        </w:rPr>
        <w:tab/>
        <w:t>S 25</w:t>
      </w:r>
    </w:p>
    <w:p w:rsidR="00037DCF" w:rsidRPr="00763C4D" w:rsidRDefault="00037DCF" w:rsidP="00037DCF">
      <w:pPr>
        <w:tabs>
          <w:tab w:val="left" w:pos="2268"/>
        </w:tabs>
        <w:rPr>
          <w:sz w:val="20"/>
          <w:lang w:val="en-US"/>
        </w:rPr>
      </w:pPr>
      <w:r w:rsidRPr="00763C4D">
        <w:rPr>
          <w:sz w:val="20"/>
          <w:lang w:val="en-US"/>
        </w:rPr>
        <w:t>Cederlöf, Kerstin</w:t>
      </w:r>
      <w:r w:rsidRPr="00763C4D">
        <w:rPr>
          <w:sz w:val="20"/>
          <w:lang w:val="en-US"/>
        </w:rPr>
        <w:tab/>
        <w:t>M 7</w:t>
      </w:r>
    </w:p>
    <w:p w:rsidR="00037DCF" w:rsidRPr="00763C4D" w:rsidRDefault="00037DCF" w:rsidP="00037DCF">
      <w:pPr>
        <w:tabs>
          <w:tab w:val="left" w:pos="2268"/>
        </w:tabs>
        <w:rPr>
          <w:sz w:val="20"/>
          <w:lang w:val="en-US"/>
        </w:rPr>
      </w:pPr>
      <w:r w:rsidRPr="00763C4D">
        <w:rPr>
          <w:sz w:val="20"/>
          <w:lang w:val="en-US"/>
        </w:rPr>
        <w:t>Cederlöf, Patrik</w:t>
      </w:r>
      <w:r w:rsidRPr="00763C4D">
        <w:rPr>
          <w:sz w:val="20"/>
          <w:lang w:val="en-US"/>
        </w:rPr>
        <w:tab/>
        <w:t>U 5</w:t>
      </w:r>
    </w:p>
    <w:p w:rsidR="00037DCF" w:rsidRPr="00763C4D" w:rsidRDefault="00037DCF" w:rsidP="00037DCF">
      <w:pPr>
        <w:tabs>
          <w:tab w:val="left" w:pos="2268"/>
        </w:tabs>
        <w:rPr>
          <w:sz w:val="20"/>
          <w:lang w:val="en-US"/>
        </w:rPr>
      </w:pPr>
      <w:r w:rsidRPr="00763C4D">
        <w:rPr>
          <w:sz w:val="20"/>
          <w:lang w:val="en-US"/>
        </w:rPr>
        <w:t>Cederqvist, Ingrid</w:t>
      </w:r>
      <w:r w:rsidRPr="00763C4D">
        <w:rPr>
          <w:sz w:val="20"/>
          <w:lang w:val="en-US"/>
        </w:rPr>
        <w:tab/>
        <w:t>S 1</w:t>
      </w:r>
    </w:p>
    <w:p w:rsidR="00037DCF" w:rsidRPr="00843675" w:rsidRDefault="00037DCF" w:rsidP="00037DCF">
      <w:pPr>
        <w:tabs>
          <w:tab w:val="left" w:pos="2268"/>
        </w:tabs>
        <w:rPr>
          <w:sz w:val="20"/>
          <w:lang w:val="en-US"/>
        </w:rPr>
      </w:pPr>
      <w:r w:rsidRPr="00843675">
        <w:rPr>
          <w:sz w:val="20"/>
          <w:lang w:val="en-US"/>
        </w:rPr>
        <w:t>Claesson, Bo</w:t>
      </w:r>
      <w:r w:rsidRPr="00843675">
        <w:rPr>
          <w:sz w:val="20"/>
          <w:lang w:val="en-US"/>
        </w:rPr>
        <w:tab/>
        <w:t>S 28</w:t>
      </w:r>
    </w:p>
    <w:p w:rsidR="00037DCF" w:rsidRPr="00763C4D" w:rsidRDefault="00037DCF" w:rsidP="00037DCF">
      <w:pPr>
        <w:tabs>
          <w:tab w:val="left" w:pos="2268"/>
        </w:tabs>
        <w:rPr>
          <w:sz w:val="20"/>
          <w:lang w:val="en-US"/>
        </w:rPr>
      </w:pPr>
      <w:r w:rsidRPr="00763C4D">
        <w:rPr>
          <w:sz w:val="20"/>
          <w:lang w:val="en-US"/>
        </w:rPr>
        <w:t>Classon, Per</w:t>
      </w:r>
      <w:r w:rsidRPr="00763C4D">
        <w:rPr>
          <w:sz w:val="20"/>
          <w:lang w:val="en-US"/>
        </w:rPr>
        <w:tab/>
        <w:t>Fi 2</w:t>
      </w:r>
    </w:p>
    <w:p w:rsidR="00037DCF" w:rsidRPr="00763C4D" w:rsidRDefault="00037DCF" w:rsidP="00037DCF">
      <w:pPr>
        <w:tabs>
          <w:tab w:val="left" w:pos="2268"/>
        </w:tabs>
        <w:rPr>
          <w:sz w:val="20"/>
          <w:lang w:val="en-US"/>
        </w:rPr>
      </w:pPr>
      <w:r w:rsidRPr="00763C4D">
        <w:rPr>
          <w:sz w:val="20"/>
          <w:lang w:val="en-US"/>
        </w:rPr>
        <w:t>Classon, Petter</w:t>
      </w:r>
      <w:r w:rsidRPr="00763C4D">
        <w:rPr>
          <w:sz w:val="20"/>
          <w:lang w:val="en-US"/>
        </w:rPr>
        <w:tab/>
        <w:t>S 10</w:t>
      </w:r>
    </w:p>
    <w:p w:rsidR="00037DCF" w:rsidRPr="00763C4D" w:rsidRDefault="00037DCF" w:rsidP="00037DCF">
      <w:pPr>
        <w:tabs>
          <w:tab w:val="left" w:pos="2268"/>
        </w:tabs>
        <w:rPr>
          <w:sz w:val="20"/>
        </w:rPr>
      </w:pPr>
      <w:r w:rsidRPr="00763C4D">
        <w:rPr>
          <w:sz w:val="20"/>
        </w:rPr>
        <w:t>Clerton, Ulrica</w:t>
      </w:r>
      <w:r w:rsidRPr="00763C4D">
        <w:rPr>
          <w:sz w:val="20"/>
        </w:rPr>
        <w:tab/>
        <w:t>Ju 28</w:t>
      </w:r>
    </w:p>
    <w:p w:rsidR="00037DCF" w:rsidRDefault="00037DCF" w:rsidP="00037DCF">
      <w:pPr>
        <w:tabs>
          <w:tab w:val="left" w:pos="2268"/>
        </w:tabs>
        <w:rPr>
          <w:sz w:val="20"/>
        </w:rPr>
      </w:pPr>
      <w:r w:rsidRPr="00763C4D">
        <w:rPr>
          <w:sz w:val="20"/>
        </w:rPr>
        <w:t>Clomén, Dick</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Ju 3</w:t>
      </w:r>
    </w:p>
    <w:p w:rsidR="00037DCF" w:rsidRPr="00763C4D" w:rsidRDefault="00037DCF" w:rsidP="00037DCF">
      <w:pPr>
        <w:tabs>
          <w:tab w:val="left" w:pos="2268"/>
        </w:tabs>
        <w:rPr>
          <w:sz w:val="20"/>
        </w:rPr>
      </w:pPr>
      <w:r w:rsidRPr="00763C4D">
        <w:rPr>
          <w:sz w:val="20"/>
        </w:rPr>
        <w:t>Conradsson, Linda</w:t>
      </w:r>
      <w:r w:rsidRPr="00763C4D">
        <w:rPr>
          <w:sz w:val="20"/>
        </w:rPr>
        <w:tab/>
        <w:t>Ju 43</w:t>
      </w:r>
    </w:p>
    <w:p w:rsidR="00037DCF" w:rsidRPr="00763C4D" w:rsidRDefault="00037DCF" w:rsidP="00037DCF">
      <w:pPr>
        <w:tabs>
          <w:tab w:val="left" w:pos="2268"/>
        </w:tabs>
        <w:rPr>
          <w:sz w:val="20"/>
        </w:rPr>
      </w:pPr>
      <w:r w:rsidRPr="00763C4D">
        <w:rPr>
          <w:sz w:val="20"/>
        </w:rPr>
        <w:t>Corell, Helena</w:t>
      </w:r>
      <w:r w:rsidRPr="00763C4D">
        <w:rPr>
          <w:sz w:val="20"/>
        </w:rPr>
        <w:tab/>
        <w:t>Ju 31</w:t>
      </w:r>
    </w:p>
    <w:p w:rsidR="00037DCF" w:rsidRPr="00763C4D" w:rsidRDefault="00037DCF" w:rsidP="00037DCF">
      <w:pPr>
        <w:tabs>
          <w:tab w:val="left" w:pos="2268"/>
        </w:tabs>
        <w:rPr>
          <w:sz w:val="20"/>
          <w:lang w:val="fr-FR"/>
        </w:rPr>
      </w:pPr>
      <w:r w:rsidRPr="00763C4D">
        <w:rPr>
          <w:sz w:val="20"/>
          <w:lang w:val="fr-FR"/>
        </w:rPr>
        <w:t>Cornelius, Joanna</w:t>
      </w:r>
      <w:r w:rsidRPr="00763C4D">
        <w:rPr>
          <w:sz w:val="20"/>
          <w:lang w:val="fr-FR"/>
        </w:rPr>
        <w:tab/>
        <w:t>M 9</w:t>
      </w:r>
    </w:p>
    <w:p w:rsidR="00037DCF" w:rsidRPr="00763C4D" w:rsidRDefault="00037DCF" w:rsidP="00037DCF">
      <w:pPr>
        <w:tabs>
          <w:tab w:val="left" w:pos="2268"/>
        </w:tabs>
        <w:rPr>
          <w:sz w:val="20"/>
          <w:lang w:val="fr-FR"/>
        </w:rPr>
      </w:pPr>
      <w:r w:rsidRPr="00763C4D">
        <w:rPr>
          <w:sz w:val="20"/>
          <w:lang w:val="fr-FR"/>
        </w:rPr>
        <w:t>Crépin, Anne-Sophie</w:t>
      </w:r>
      <w:r w:rsidRPr="00763C4D">
        <w:rPr>
          <w:sz w:val="20"/>
          <w:lang w:val="fr-FR"/>
        </w:rPr>
        <w:tab/>
        <w:t>Fi 1</w:t>
      </w:r>
    </w:p>
    <w:p w:rsidR="00037DCF" w:rsidRPr="00763C4D" w:rsidRDefault="00037DCF" w:rsidP="00037DCF">
      <w:pPr>
        <w:tabs>
          <w:tab w:val="left" w:pos="2268"/>
        </w:tabs>
        <w:rPr>
          <w:sz w:val="20"/>
          <w:lang w:val="fr-FR"/>
        </w:rPr>
      </w:pPr>
      <w:r w:rsidRPr="00763C4D">
        <w:rPr>
          <w:sz w:val="20"/>
          <w:lang w:val="fr-FR"/>
        </w:rPr>
        <w:t>Crona, Beatrice</w:t>
      </w:r>
      <w:r w:rsidRPr="00763C4D">
        <w:rPr>
          <w:sz w:val="20"/>
          <w:lang w:val="fr-FR"/>
        </w:rPr>
        <w:tab/>
        <w:t>M 1</w:t>
      </w:r>
    </w:p>
    <w:p w:rsidR="00037DCF" w:rsidRPr="00763C4D" w:rsidRDefault="00037DCF" w:rsidP="00037DCF">
      <w:pPr>
        <w:tabs>
          <w:tab w:val="left" w:pos="2268"/>
        </w:tabs>
        <w:rPr>
          <w:sz w:val="20"/>
          <w:lang w:val="fr-FR"/>
        </w:rPr>
      </w:pPr>
      <w:r w:rsidRPr="00763C4D">
        <w:rPr>
          <w:sz w:val="20"/>
          <w:lang w:val="fr-FR"/>
        </w:rPr>
        <w:t>Cronsioe, Carina</w:t>
      </w:r>
      <w:r w:rsidRPr="00763C4D">
        <w:rPr>
          <w:sz w:val="20"/>
          <w:lang w:val="fr-FR"/>
        </w:rPr>
        <w:tab/>
        <w:t>A 3,</w:t>
      </w:r>
    </w:p>
    <w:p w:rsidR="00037DCF" w:rsidRPr="00763C4D" w:rsidRDefault="00037DCF" w:rsidP="00037DCF">
      <w:pPr>
        <w:tabs>
          <w:tab w:val="left" w:pos="2268"/>
        </w:tabs>
        <w:rPr>
          <w:sz w:val="20"/>
          <w:lang w:val="fr-FR"/>
        </w:rPr>
      </w:pPr>
      <w:r w:rsidRPr="00763C4D">
        <w:rPr>
          <w:sz w:val="20"/>
          <w:lang w:val="fr-FR"/>
        </w:rPr>
        <w:t>Daag, Nils</w:t>
      </w:r>
      <w:r w:rsidRPr="00763C4D">
        <w:rPr>
          <w:sz w:val="20"/>
          <w:lang w:val="fr-FR"/>
        </w:rPr>
        <w:tab/>
        <w:t>UD 4</w:t>
      </w:r>
    </w:p>
    <w:p w:rsidR="00037DCF" w:rsidRPr="00763C4D" w:rsidRDefault="00037DCF" w:rsidP="00037DCF">
      <w:pPr>
        <w:tabs>
          <w:tab w:val="left" w:pos="2268"/>
        </w:tabs>
        <w:rPr>
          <w:sz w:val="20"/>
          <w:lang w:val="fr-FR"/>
        </w:rPr>
      </w:pPr>
      <w:r w:rsidRPr="00763C4D">
        <w:rPr>
          <w:sz w:val="20"/>
          <w:lang w:val="fr-FR"/>
        </w:rPr>
        <w:t>Dahbom, Bo</w:t>
      </w:r>
      <w:r w:rsidRPr="00763C4D">
        <w:rPr>
          <w:sz w:val="20"/>
          <w:lang w:val="fr-FR"/>
        </w:rPr>
        <w:tab/>
        <w:t>N 16</w:t>
      </w:r>
    </w:p>
    <w:p w:rsidR="00037DCF" w:rsidRPr="00843675" w:rsidRDefault="00037DCF" w:rsidP="00037DCF">
      <w:pPr>
        <w:tabs>
          <w:tab w:val="left" w:pos="2268"/>
        </w:tabs>
        <w:rPr>
          <w:sz w:val="20"/>
          <w:lang w:val="fr-FR"/>
        </w:rPr>
      </w:pPr>
      <w:r w:rsidRPr="00843675">
        <w:rPr>
          <w:sz w:val="20"/>
          <w:lang w:val="fr-FR"/>
        </w:rPr>
        <w:t>Dahl Fransson, Heléne</w:t>
      </w:r>
      <w:r w:rsidRPr="00843675">
        <w:rPr>
          <w:sz w:val="20"/>
          <w:lang w:val="fr-FR"/>
        </w:rPr>
        <w:tab/>
        <w:t>S 1</w:t>
      </w:r>
    </w:p>
    <w:p w:rsidR="00037DCF" w:rsidRPr="00843675" w:rsidRDefault="00037DCF" w:rsidP="00037DCF">
      <w:pPr>
        <w:tabs>
          <w:tab w:val="left" w:pos="2268"/>
        </w:tabs>
        <w:rPr>
          <w:sz w:val="20"/>
          <w:lang w:val="fr-FR"/>
        </w:rPr>
      </w:pPr>
      <w:r w:rsidRPr="00843675">
        <w:rPr>
          <w:sz w:val="20"/>
          <w:lang w:val="fr-FR"/>
        </w:rPr>
        <w:t>Dahlberg, Gudrun</w:t>
      </w:r>
      <w:r w:rsidRPr="00843675">
        <w:rPr>
          <w:sz w:val="20"/>
          <w:lang w:val="fr-FR"/>
        </w:rPr>
        <w:tab/>
        <w:t xml:space="preserve">S 4, </w:t>
      </w:r>
    </w:p>
    <w:p w:rsidR="00037DCF" w:rsidRPr="00843675" w:rsidRDefault="00037DCF" w:rsidP="00037DCF">
      <w:pPr>
        <w:tabs>
          <w:tab w:val="left" w:pos="2268"/>
        </w:tabs>
        <w:rPr>
          <w:sz w:val="20"/>
          <w:lang w:val="de-DE"/>
        </w:rPr>
      </w:pPr>
      <w:r w:rsidRPr="00843675">
        <w:rPr>
          <w:sz w:val="20"/>
          <w:lang w:val="fr-FR"/>
        </w:rPr>
        <w:tab/>
      </w:r>
      <w:r w:rsidRPr="00843675">
        <w:rPr>
          <w:sz w:val="20"/>
          <w:lang w:val="de-DE"/>
        </w:rPr>
        <w:t>S 7</w:t>
      </w:r>
    </w:p>
    <w:p w:rsidR="00037DCF" w:rsidRPr="00763C4D" w:rsidRDefault="00037DCF" w:rsidP="00037DCF">
      <w:pPr>
        <w:tabs>
          <w:tab w:val="left" w:pos="2268"/>
        </w:tabs>
        <w:rPr>
          <w:sz w:val="20"/>
          <w:lang w:val="de-DE"/>
        </w:rPr>
      </w:pPr>
      <w:r w:rsidRPr="00763C4D">
        <w:rPr>
          <w:sz w:val="20"/>
          <w:lang w:val="de-DE"/>
        </w:rPr>
        <w:t>Dahlberg, Markus</w:t>
      </w:r>
      <w:r w:rsidRPr="00763C4D">
        <w:rPr>
          <w:sz w:val="20"/>
          <w:lang w:val="de-DE"/>
        </w:rPr>
        <w:tab/>
        <w:t>Ku 3</w:t>
      </w:r>
    </w:p>
    <w:p w:rsidR="00037DCF" w:rsidRPr="00763C4D" w:rsidRDefault="00037DCF" w:rsidP="00037DCF">
      <w:pPr>
        <w:tabs>
          <w:tab w:val="left" w:pos="2268"/>
        </w:tabs>
        <w:rPr>
          <w:sz w:val="20"/>
          <w:lang w:val="de-DE"/>
        </w:rPr>
      </w:pPr>
      <w:r w:rsidRPr="00763C4D">
        <w:rPr>
          <w:sz w:val="20"/>
          <w:lang w:val="de-DE"/>
        </w:rPr>
        <w:t>Dahlbom, Caroline</w:t>
      </w:r>
      <w:r w:rsidRPr="00763C4D">
        <w:rPr>
          <w:sz w:val="20"/>
          <w:lang w:val="de-DE"/>
        </w:rPr>
        <w:tab/>
        <w:t>M 4</w:t>
      </w:r>
    </w:p>
    <w:p w:rsidR="00037DCF" w:rsidRPr="00763C4D" w:rsidRDefault="00037DCF" w:rsidP="00037DCF">
      <w:pPr>
        <w:tabs>
          <w:tab w:val="left" w:pos="2268"/>
        </w:tabs>
        <w:rPr>
          <w:sz w:val="20"/>
          <w:lang w:val="de-DE"/>
        </w:rPr>
      </w:pPr>
      <w:r w:rsidRPr="00763C4D">
        <w:rPr>
          <w:sz w:val="20"/>
          <w:lang w:val="de-DE"/>
        </w:rPr>
        <w:t>Dahlén, Björn</w:t>
      </w:r>
      <w:r w:rsidRPr="00763C4D">
        <w:rPr>
          <w:sz w:val="20"/>
          <w:lang w:val="de-DE"/>
        </w:rPr>
        <w:tab/>
        <w:t>S 21</w:t>
      </w:r>
    </w:p>
    <w:p w:rsidR="00037DCF" w:rsidRPr="00763C4D" w:rsidRDefault="00037DCF" w:rsidP="00037DCF">
      <w:pPr>
        <w:tabs>
          <w:tab w:val="left" w:pos="2268"/>
        </w:tabs>
        <w:rPr>
          <w:sz w:val="20"/>
          <w:lang w:val="de-DE"/>
        </w:rPr>
      </w:pPr>
      <w:r w:rsidRPr="00763C4D">
        <w:rPr>
          <w:sz w:val="20"/>
          <w:lang w:val="de-DE"/>
        </w:rPr>
        <w:t>Dahlén, Nathalie</w:t>
      </w:r>
      <w:r w:rsidRPr="00763C4D">
        <w:rPr>
          <w:sz w:val="20"/>
          <w:lang w:val="de-DE"/>
        </w:rPr>
        <w:tab/>
        <w:t>Ju 45</w:t>
      </w:r>
    </w:p>
    <w:p w:rsidR="00037DCF" w:rsidRDefault="00037DCF" w:rsidP="00037DCF">
      <w:pPr>
        <w:tabs>
          <w:tab w:val="left" w:pos="2268"/>
        </w:tabs>
        <w:rPr>
          <w:sz w:val="20"/>
          <w:lang w:val="de-DE"/>
        </w:rPr>
      </w:pPr>
      <w:r w:rsidRPr="00763C4D">
        <w:rPr>
          <w:sz w:val="20"/>
          <w:lang w:val="de-DE"/>
        </w:rPr>
        <w:t>Dahlerus, Ann</w:t>
      </w:r>
      <w:r w:rsidRPr="00763C4D">
        <w:rPr>
          <w:sz w:val="20"/>
          <w:lang w:val="de-DE"/>
        </w:rPr>
        <w:tab/>
        <w:t xml:space="preserve">M 3, </w:t>
      </w:r>
    </w:p>
    <w:p w:rsidR="00037DCF" w:rsidRPr="00763C4D" w:rsidRDefault="00037DCF" w:rsidP="00037DCF">
      <w:pPr>
        <w:tabs>
          <w:tab w:val="left" w:pos="2268"/>
        </w:tabs>
        <w:rPr>
          <w:sz w:val="20"/>
          <w:lang w:val="de-DE"/>
        </w:rPr>
      </w:pPr>
      <w:r>
        <w:rPr>
          <w:sz w:val="20"/>
          <w:lang w:val="de-DE"/>
        </w:rPr>
        <w:tab/>
      </w:r>
      <w:r w:rsidRPr="00763C4D">
        <w:rPr>
          <w:sz w:val="20"/>
          <w:lang w:val="de-DE"/>
        </w:rPr>
        <w:t>M 8</w:t>
      </w:r>
    </w:p>
    <w:p w:rsidR="00037DCF" w:rsidRPr="00763C4D" w:rsidRDefault="00037DCF" w:rsidP="00037DCF">
      <w:pPr>
        <w:tabs>
          <w:tab w:val="left" w:pos="2268"/>
        </w:tabs>
        <w:rPr>
          <w:sz w:val="20"/>
          <w:lang w:val="de-DE"/>
        </w:rPr>
      </w:pPr>
      <w:r w:rsidRPr="00763C4D">
        <w:rPr>
          <w:sz w:val="20"/>
          <w:lang w:val="de-DE"/>
        </w:rPr>
        <w:t>Dahlfors, Håkan</w:t>
      </w:r>
      <w:r w:rsidRPr="00763C4D">
        <w:rPr>
          <w:sz w:val="20"/>
          <w:lang w:val="de-DE"/>
        </w:rPr>
        <w:tab/>
        <w:t>M 6</w:t>
      </w:r>
    </w:p>
    <w:p w:rsidR="00037DCF" w:rsidRDefault="00037DCF" w:rsidP="00037DCF">
      <w:pPr>
        <w:tabs>
          <w:tab w:val="left" w:pos="2268"/>
        </w:tabs>
        <w:rPr>
          <w:sz w:val="20"/>
        </w:rPr>
      </w:pPr>
      <w:r w:rsidRPr="00763C4D">
        <w:rPr>
          <w:sz w:val="20"/>
        </w:rPr>
        <w:t>Dahlgren, Hans</w:t>
      </w:r>
      <w:r w:rsidRPr="00763C4D">
        <w:rPr>
          <w:sz w:val="20"/>
        </w:rPr>
        <w:tab/>
        <w:t>UD 2,</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Dahlin, Johanna</w:t>
      </w:r>
      <w:r w:rsidRPr="00763C4D">
        <w:rPr>
          <w:sz w:val="20"/>
        </w:rPr>
        <w:tab/>
        <w:t>Ju 37</w:t>
      </w:r>
    </w:p>
    <w:p w:rsidR="00037DCF" w:rsidRPr="00763C4D" w:rsidRDefault="00037DCF" w:rsidP="00037DCF">
      <w:pPr>
        <w:tabs>
          <w:tab w:val="left" w:pos="2268"/>
        </w:tabs>
        <w:rPr>
          <w:sz w:val="20"/>
        </w:rPr>
      </w:pPr>
      <w:r w:rsidRPr="00763C4D">
        <w:rPr>
          <w:sz w:val="20"/>
        </w:rPr>
        <w:t>Dahlin, Viveca</w:t>
      </w:r>
      <w:r w:rsidRPr="00763C4D">
        <w:rPr>
          <w:sz w:val="20"/>
        </w:rPr>
        <w:tab/>
        <w:t>S 24</w:t>
      </w:r>
    </w:p>
    <w:p w:rsidR="00037DCF" w:rsidRPr="00763C4D" w:rsidRDefault="00037DCF" w:rsidP="00037DCF">
      <w:pPr>
        <w:tabs>
          <w:tab w:val="left" w:pos="2268"/>
        </w:tabs>
        <w:rPr>
          <w:sz w:val="20"/>
        </w:rPr>
      </w:pPr>
      <w:r w:rsidRPr="00763C4D">
        <w:rPr>
          <w:sz w:val="20"/>
        </w:rPr>
        <w:t>Dahlman, Ola</w:t>
      </w:r>
      <w:r w:rsidRPr="00763C4D">
        <w:rPr>
          <w:sz w:val="20"/>
        </w:rPr>
        <w:tab/>
        <w:t>UD 2</w:t>
      </w:r>
    </w:p>
    <w:p w:rsidR="00037DCF" w:rsidRPr="00763C4D" w:rsidRDefault="00037DCF" w:rsidP="00037DCF">
      <w:pPr>
        <w:tabs>
          <w:tab w:val="left" w:pos="2268"/>
        </w:tabs>
        <w:rPr>
          <w:sz w:val="20"/>
        </w:rPr>
      </w:pPr>
      <w:r w:rsidRPr="00763C4D">
        <w:rPr>
          <w:sz w:val="20"/>
        </w:rPr>
        <w:t>Dahlsjö, Anders</w:t>
      </w:r>
      <w:r w:rsidRPr="00763C4D">
        <w:rPr>
          <w:sz w:val="20"/>
        </w:rPr>
        <w:tab/>
        <w:t>M 10</w:t>
      </w:r>
    </w:p>
    <w:p w:rsidR="00037DCF" w:rsidRPr="00763C4D" w:rsidRDefault="00037DCF" w:rsidP="00037DCF">
      <w:pPr>
        <w:tabs>
          <w:tab w:val="left" w:pos="2268"/>
        </w:tabs>
        <w:rPr>
          <w:sz w:val="20"/>
        </w:rPr>
      </w:pPr>
      <w:r w:rsidRPr="00763C4D">
        <w:rPr>
          <w:sz w:val="20"/>
        </w:rPr>
        <w:t>Dahlström, Marie</w:t>
      </w:r>
      <w:r w:rsidRPr="00763C4D">
        <w:rPr>
          <w:sz w:val="20"/>
        </w:rPr>
        <w:tab/>
        <w:t>M 4</w:t>
      </w:r>
    </w:p>
    <w:p w:rsidR="00037DCF" w:rsidRPr="00763C4D" w:rsidRDefault="00037DCF" w:rsidP="00037DCF">
      <w:pPr>
        <w:tabs>
          <w:tab w:val="left" w:pos="2268"/>
        </w:tabs>
        <w:rPr>
          <w:sz w:val="20"/>
        </w:rPr>
      </w:pPr>
      <w:r w:rsidRPr="00763C4D">
        <w:rPr>
          <w:sz w:val="20"/>
        </w:rPr>
        <w:t>Dalborg, Hans</w:t>
      </w:r>
      <w:r w:rsidRPr="00763C4D">
        <w:rPr>
          <w:sz w:val="20"/>
        </w:rPr>
        <w:tab/>
        <w:t>Fi 11</w:t>
      </w:r>
    </w:p>
    <w:p w:rsidR="00037DCF" w:rsidRPr="00763C4D" w:rsidRDefault="00037DCF" w:rsidP="00037DCF">
      <w:pPr>
        <w:tabs>
          <w:tab w:val="left" w:pos="2268"/>
        </w:tabs>
        <w:rPr>
          <w:sz w:val="20"/>
        </w:rPr>
      </w:pPr>
      <w:r w:rsidRPr="00763C4D">
        <w:rPr>
          <w:sz w:val="20"/>
        </w:rPr>
        <w:lastRenderedPageBreak/>
        <w:t>Daléus, Lennart</w:t>
      </w:r>
      <w:r w:rsidRPr="00763C4D">
        <w:rPr>
          <w:sz w:val="20"/>
        </w:rPr>
        <w:tab/>
        <w:t>M 1</w:t>
      </w:r>
    </w:p>
    <w:p w:rsidR="00037DCF" w:rsidRPr="00763C4D" w:rsidRDefault="00037DCF" w:rsidP="00037DCF">
      <w:pPr>
        <w:tabs>
          <w:tab w:val="left" w:pos="2268"/>
        </w:tabs>
        <w:rPr>
          <w:sz w:val="20"/>
        </w:rPr>
      </w:pPr>
      <w:r w:rsidRPr="00763C4D">
        <w:rPr>
          <w:sz w:val="20"/>
        </w:rPr>
        <w:t>Daléus, Maria</w:t>
      </w:r>
      <w:r w:rsidRPr="00763C4D">
        <w:rPr>
          <w:sz w:val="20"/>
        </w:rPr>
        <w:tab/>
        <w:t>M 1</w:t>
      </w:r>
    </w:p>
    <w:p w:rsidR="00037DCF" w:rsidRDefault="00037DCF" w:rsidP="00037DCF">
      <w:pPr>
        <w:tabs>
          <w:tab w:val="left" w:pos="2268"/>
        </w:tabs>
        <w:rPr>
          <w:sz w:val="20"/>
        </w:rPr>
      </w:pPr>
      <w:r w:rsidRPr="00763C4D">
        <w:rPr>
          <w:sz w:val="20"/>
        </w:rPr>
        <w:t>Daltung, Sonja</w:t>
      </w:r>
      <w:r w:rsidRPr="00763C4D">
        <w:rPr>
          <w:sz w:val="20"/>
        </w:rPr>
        <w:tab/>
        <w:t>Fi 7,</w:t>
      </w:r>
    </w:p>
    <w:p w:rsidR="00037DCF" w:rsidRPr="00843675" w:rsidRDefault="00037DCF" w:rsidP="00037DCF">
      <w:pPr>
        <w:tabs>
          <w:tab w:val="left" w:pos="2268"/>
        </w:tabs>
        <w:rPr>
          <w:sz w:val="20"/>
          <w:lang w:val="de-DE"/>
        </w:rPr>
      </w:pPr>
      <w:r>
        <w:rPr>
          <w:sz w:val="20"/>
        </w:rPr>
        <w:tab/>
      </w:r>
      <w:r w:rsidRPr="00843675">
        <w:rPr>
          <w:sz w:val="20"/>
          <w:lang w:val="de-DE"/>
        </w:rPr>
        <w:t>Fi 18</w:t>
      </w:r>
    </w:p>
    <w:p w:rsidR="00037DCF" w:rsidRPr="00763C4D" w:rsidRDefault="00037DCF" w:rsidP="00037DCF">
      <w:pPr>
        <w:tabs>
          <w:tab w:val="left" w:pos="2268"/>
        </w:tabs>
        <w:rPr>
          <w:sz w:val="20"/>
          <w:lang w:val="de-DE"/>
        </w:rPr>
      </w:pPr>
      <w:r w:rsidRPr="00763C4D">
        <w:rPr>
          <w:sz w:val="20"/>
          <w:lang w:val="de-DE"/>
        </w:rPr>
        <w:t>Damberg, Mikael</w:t>
      </w:r>
      <w:r w:rsidRPr="00763C4D">
        <w:rPr>
          <w:sz w:val="20"/>
          <w:lang w:val="de-DE"/>
        </w:rPr>
        <w:tab/>
        <w:t>U 7</w:t>
      </w:r>
    </w:p>
    <w:p w:rsidR="00037DCF" w:rsidRPr="00763C4D" w:rsidRDefault="00037DCF" w:rsidP="00037DCF">
      <w:pPr>
        <w:tabs>
          <w:tab w:val="left" w:pos="2268"/>
        </w:tabs>
        <w:rPr>
          <w:sz w:val="20"/>
          <w:lang w:val="de-DE"/>
        </w:rPr>
      </w:pPr>
      <w:r w:rsidRPr="00763C4D">
        <w:rPr>
          <w:sz w:val="20"/>
          <w:lang w:val="de-DE"/>
        </w:rPr>
        <w:t>Danielsen, Nils</w:t>
      </w:r>
      <w:r w:rsidRPr="00763C4D">
        <w:rPr>
          <w:sz w:val="20"/>
          <w:lang w:val="de-DE"/>
        </w:rPr>
        <w:tab/>
        <w:t>U 13</w:t>
      </w:r>
    </w:p>
    <w:p w:rsidR="00037DCF" w:rsidRPr="00763C4D" w:rsidRDefault="00037DCF" w:rsidP="00037DCF">
      <w:pPr>
        <w:tabs>
          <w:tab w:val="left" w:pos="2268"/>
        </w:tabs>
        <w:rPr>
          <w:sz w:val="20"/>
          <w:lang w:val="de-DE"/>
        </w:rPr>
      </w:pPr>
      <w:r w:rsidRPr="00763C4D">
        <w:rPr>
          <w:sz w:val="20"/>
          <w:lang w:val="de-DE"/>
        </w:rPr>
        <w:t>Danielsson, Anders</w:t>
      </w:r>
      <w:r w:rsidRPr="00763C4D">
        <w:rPr>
          <w:sz w:val="20"/>
          <w:lang w:val="de-DE"/>
        </w:rPr>
        <w:tab/>
        <w:t>N 3</w:t>
      </w:r>
    </w:p>
    <w:p w:rsidR="00037DCF" w:rsidRPr="00763C4D" w:rsidRDefault="00037DCF" w:rsidP="00037DCF">
      <w:pPr>
        <w:tabs>
          <w:tab w:val="left" w:pos="2268"/>
        </w:tabs>
        <w:rPr>
          <w:sz w:val="20"/>
          <w:lang w:val="de-DE"/>
        </w:rPr>
      </w:pPr>
      <w:r w:rsidRPr="00763C4D">
        <w:rPr>
          <w:sz w:val="20"/>
          <w:lang w:val="de-DE"/>
        </w:rPr>
        <w:t>Danielsson, Britt</w:t>
      </w:r>
      <w:r w:rsidRPr="00763C4D">
        <w:rPr>
          <w:sz w:val="20"/>
          <w:lang w:val="de-DE"/>
        </w:rPr>
        <w:tab/>
        <w:t>N 2</w:t>
      </w:r>
    </w:p>
    <w:p w:rsidR="00037DCF" w:rsidRPr="00763C4D" w:rsidRDefault="00037DCF" w:rsidP="00037DCF">
      <w:pPr>
        <w:tabs>
          <w:tab w:val="left" w:pos="2268"/>
        </w:tabs>
        <w:rPr>
          <w:sz w:val="20"/>
          <w:lang w:val="de-DE"/>
        </w:rPr>
      </w:pPr>
      <w:r w:rsidRPr="00763C4D">
        <w:rPr>
          <w:sz w:val="20"/>
          <w:lang w:val="de-DE"/>
        </w:rPr>
        <w:t>Danielsson, Lars</w:t>
      </w:r>
      <w:r w:rsidRPr="00763C4D">
        <w:rPr>
          <w:sz w:val="20"/>
          <w:lang w:val="de-DE"/>
        </w:rPr>
        <w:tab/>
        <w:t>Fö 2</w:t>
      </w:r>
    </w:p>
    <w:p w:rsidR="00037DCF" w:rsidRPr="00763C4D" w:rsidRDefault="00037DCF" w:rsidP="00037DCF">
      <w:pPr>
        <w:tabs>
          <w:tab w:val="left" w:pos="2268"/>
        </w:tabs>
        <w:rPr>
          <w:sz w:val="20"/>
          <w:lang w:val="de-DE"/>
        </w:rPr>
      </w:pPr>
      <w:r w:rsidRPr="00763C4D">
        <w:rPr>
          <w:sz w:val="20"/>
          <w:lang w:val="de-DE"/>
        </w:rPr>
        <w:t>Danielsson, Per</w:t>
      </w:r>
      <w:r w:rsidRPr="00763C4D">
        <w:rPr>
          <w:sz w:val="20"/>
          <w:lang w:val="de-DE"/>
        </w:rPr>
        <w:tab/>
        <w:t>Fi 6</w:t>
      </w:r>
    </w:p>
    <w:p w:rsidR="00037DCF" w:rsidRPr="00763C4D" w:rsidRDefault="00037DCF" w:rsidP="00037DCF">
      <w:pPr>
        <w:tabs>
          <w:tab w:val="left" w:pos="2268"/>
        </w:tabs>
        <w:rPr>
          <w:sz w:val="20"/>
          <w:lang w:val="de-DE"/>
        </w:rPr>
      </w:pPr>
      <w:r w:rsidRPr="00763C4D">
        <w:rPr>
          <w:sz w:val="20"/>
          <w:lang w:val="de-DE"/>
        </w:rPr>
        <w:t>Danielsson, Peter</w:t>
      </w:r>
      <w:r w:rsidRPr="00763C4D">
        <w:rPr>
          <w:sz w:val="20"/>
          <w:lang w:val="de-DE"/>
        </w:rPr>
        <w:tab/>
        <w:t>Fi 16</w:t>
      </w:r>
    </w:p>
    <w:p w:rsidR="00037DCF" w:rsidRPr="00763C4D" w:rsidRDefault="00037DCF" w:rsidP="00037DCF">
      <w:pPr>
        <w:tabs>
          <w:tab w:val="left" w:pos="2268"/>
        </w:tabs>
        <w:rPr>
          <w:sz w:val="20"/>
          <w:lang w:val="de-DE"/>
        </w:rPr>
      </w:pPr>
      <w:r w:rsidRPr="00763C4D">
        <w:rPr>
          <w:sz w:val="20"/>
          <w:lang w:val="de-DE"/>
        </w:rPr>
        <w:t>Danielsson, Staffan</w:t>
      </w:r>
      <w:r w:rsidRPr="00763C4D">
        <w:rPr>
          <w:sz w:val="20"/>
          <w:lang w:val="de-DE"/>
        </w:rPr>
        <w:tab/>
        <w:t>Fö 2</w:t>
      </w:r>
    </w:p>
    <w:p w:rsidR="00037DCF" w:rsidRPr="00763C4D" w:rsidRDefault="00037DCF" w:rsidP="00037DCF">
      <w:pPr>
        <w:tabs>
          <w:tab w:val="left" w:pos="2268"/>
        </w:tabs>
        <w:rPr>
          <w:sz w:val="20"/>
          <w:lang w:val="de-DE"/>
        </w:rPr>
      </w:pPr>
      <w:r w:rsidRPr="00763C4D">
        <w:rPr>
          <w:sz w:val="20"/>
          <w:lang w:val="de-DE"/>
        </w:rPr>
        <w:t>Danielsson, Torgny</w:t>
      </w:r>
      <w:r w:rsidRPr="00763C4D">
        <w:rPr>
          <w:sz w:val="20"/>
          <w:lang w:val="de-DE"/>
        </w:rPr>
        <w:tab/>
        <w:t>Ju 3</w:t>
      </w:r>
    </w:p>
    <w:p w:rsidR="00037DCF" w:rsidRPr="00763C4D" w:rsidRDefault="00037DCF" w:rsidP="00037DCF">
      <w:pPr>
        <w:tabs>
          <w:tab w:val="left" w:pos="2268"/>
        </w:tabs>
        <w:rPr>
          <w:sz w:val="20"/>
          <w:lang w:val="de-DE"/>
        </w:rPr>
      </w:pPr>
      <w:r w:rsidRPr="00763C4D">
        <w:rPr>
          <w:sz w:val="20"/>
          <w:lang w:val="de-DE"/>
        </w:rPr>
        <w:t>Dannetun, Helen</w:t>
      </w:r>
      <w:r w:rsidRPr="00763C4D">
        <w:rPr>
          <w:sz w:val="20"/>
          <w:lang w:val="de-DE"/>
        </w:rPr>
        <w:tab/>
        <w:t>U 2</w:t>
      </w:r>
    </w:p>
    <w:p w:rsidR="00037DCF" w:rsidRPr="00763C4D" w:rsidRDefault="00037DCF" w:rsidP="00037DCF">
      <w:pPr>
        <w:tabs>
          <w:tab w:val="left" w:pos="2268"/>
        </w:tabs>
        <w:rPr>
          <w:sz w:val="20"/>
        </w:rPr>
      </w:pPr>
      <w:r w:rsidRPr="00763C4D">
        <w:rPr>
          <w:sz w:val="20"/>
        </w:rPr>
        <w:t>Dannstedt Branting, Eva</w:t>
      </w:r>
      <w:r w:rsidRPr="00763C4D">
        <w:rPr>
          <w:sz w:val="20"/>
        </w:rPr>
        <w:tab/>
        <w:t>Ju 38</w:t>
      </w:r>
    </w:p>
    <w:p w:rsidR="00037DCF" w:rsidRDefault="00037DCF" w:rsidP="00037DCF">
      <w:pPr>
        <w:tabs>
          <w:tab w:val="left" w:pos="2268"/>
        </w:tabs>
        <w:rPr>
          <w:sz w:val="20"/>
        </w:rPr>
      </w:pPr>
      <w:r w:rsidRPr="00763C4D">
        <w:rPr>
          <w:sz w:val="20"/>
        </w:rPr>
        <w:t>Darin, Lars</w:t>
      </w:r>
      <w:r w:rsidRPr="00763C4D">
        <w:rPr>
          <w:sz w:val="20"/>
        </w:rPr>
        <w:tab/>
        <w:t xml:space="preserve">N 5, </w:t>
      </w:r>
    </w:p>
    <w:p w:rsidR="00037DCF" w:rsidRPr="00843675" w:rsidRDefault="00037DCF" w:rsidP="00037DCF">
      <w:pPr>
        <w:tabs>
          <w:tab w:val="left" w:pos="2268"/>
        </w:tabs>
        <w:rPr>
          <w:sz w:val="20"/>
          <w:lang w:val="en-US"/>
        </w:rPr>
      </w:pPr>
      <w:r>
        <w:rPr>
          <w:sz w:val="20"/>
        </w:rPr>
        <w:tab/>
      </w:r>
      <w:r w:rsidRPr="00843675">
        <w:rPr>
          <w:sz w:val="20"/>
          <w:lang w:val="en-US"/>
        </w:rPr>
        <w:t xml:space="preserve">N 6, </w:t>
      </w:r>
    </w:p>
    <w:p w:rsidR="00037DCF" w:rsidRPr="00843675" w:rsidRDefault="00037DCF" w:rsidP="00037DCF">
      <w:pPr>
        <w:tabs>
          <w:tab w:val="left" w:pos="2268"/>
        </w:tabs>
        <w:rPr>
          <w:sz w:val="20"/>
          <w:lang w:val="en-US"/>
        </w:rPr>
      </w:pPr>
      <w:r w:rsidRPr="00843675">
        <w:rPr>
          <w:sz w:val="20"/>
          <w:lang w:val="en-US"/>
        </w:rPr>
        <w:tab/>
        <w:t>S 7</w:t>
      </w:r>
    </w:p>
    <w:p w:rsidR="00037DCF" w:rsidRPr="00843675" w:rsidRDefault="00037DCF" w:rsidP="00037DCF">
      <w:pPr>
        <w:tabs>
          <w:tab w:val="left" w:pos="2268"/>
        </w:tabs>
        <w:rPr>
          <w:sz w:val="20"/>
          <w:lang w:val="en-US"/>
        </w:rPr>
      </w:pPr>
      <w:r w:rsidRPr="00843675">
        <w:rPr>
          <w:sz w:val="20"/>
          <w:lang w:val="en-US"/>
        </w:rPr>
        <w:t>Darnerud, Per Ola</w:t>
      </w:r>
      <w:r w:rsidRPr="00843675">
        <w:rPr>
          <w:sz w:val="20"/>
          <w:lang w:val="en-US"/>
        </w:rPr>
        <w:tab/>
        <w:t>M 4</w:t>
      </w:r>
    </w:p>
    <w:p w:rsidR="00037DCF" w:rsidRPr="00763C4D" w:rsidRDefault="00037DCF" w:rsidP="00037DCF">
      <w:pPr>
        <w:tabs>
          <w:tab w:val="left" w:pos="2268"/>
        </w:tabs>
        <w:rPr>
          <w:sz w:val="20"/>
        </w:rPr>
      </w:pPr>
      <w:r w:rsidRPr="00763C4D">
        <w:rPr>
          <w:sz w:val="20"/>
        </w:rPr>
        <w:t>Darpö, Jan</w:t>
      </w:r>
      <w:r w:rsidRPr="00763C4D">
        <w:rPr>
          <w:sz w:val="20"/>
        </w:rPr>
        <w:tab/>
        <w:t>M 5</w:t>
      </w:r>
    </w:p>
    <w:p w:rsidR="00037DCF" w:rsidRDefault="00037DCF" w:rsidP="00037DCF">
      <w:pPr>
        <w:tabs>
          <w:tab w:val="left" w:pos="2268"/>
        </w:tabs>
        <w:rPr>
          <w:sz w:val="20"/>
        </w:rPr>
      </w:pPr>
      <w:r w:rsidRPr="00763C4D">
        <w:rPr>
          <w:sz w:val="20"/>
        </w:rPr>
        <w:t>Davidson, Inger</w:t>
      </w:r>
      <w:r w:rsidRPr="00763C4D">
        <w:rPr>
          <w:sz w:val="20"/>
        </w:rPr>
        <w:tab/>
        <w:t>Ju 11,</w:t>
      </w:r>
    </w:p>
    <w:p w:rsidR="00037DCF" w:rsidRPr="00763C4D" w:rsidRDefault="00037DCF" w:rsidP="00037DCF">
      <w:pPr>
        <w:tabs>
          <w:tab w:val="left" w:pos="2268"/>
        </w:tabs>
        <w:rPr>
          <w:sz w:val="20"/>
        </w:rPr>
      </w:pPr>
      <w:r>
        <w:rPr>
          <w:sz w:val="20"/>
        </w:rPr>
        <w:tab/>
      </w:r>
      <w:r w:rsidRPr="00763C4D">
        <w:rPr>
          <w:sz w:val="20"/>
        </w:rPr>
        <w:t>U 15</w:t>
      </w:r>
    </w:p>
    <w:p w:rsidR="00037DCF" w:rsidRPr="00763C4D" w:rsidRDefault="00037DCF" w:rsidP="00037DCF">
      <w:pPr>
        <w:tabs>
          <w:tab w:val="left" w:pos="2268"/>
        </w:tabs>
        <w:rPr>
          <w:sz w:val="20"/>
        </w:rPr>
      </w:pPr>
      <w:r w:rsidRPr="00763C4D">
        <w:rPr>
          <w:sz w:val="20"/>
        </w:rPr>
        <w:t>Davidsson, Inger</w:t>
      </w:r>
      <w:r w:rsidRPr="00763C4D">
        <w:rPr>
          <w:sz w:val="20"/>
        </w:rPr>
        <w:tab/>
        <w:t>Ju 4</w:t>
      </w:r>
    </w:p>
    <w:p w:rsidR="00037DCF" w:rsidRDefault="00037DCF" w:rsidP="00037DCF">
      <w:pPr>
        <w:tabs>
          <w:tab w:val="left" w:pos="2268"/>
        </w:tabs>
        <w:rPr>
          <w:sz w:val="20"/>
        </w:rPr>
      </w:pPr>
      <w:r w:rsidRPr="00763C4D">
        <w:rPr>
          <w:sz w:val="20"/>
        </w:rPr>
        <w:t xml:space="preserve">de la Gardie </w:t>
      </w:r>
    </w:p>
    <w:p w:rsidR="00037DCF" w:rsidRPr="00763C4D" w:rsidRDefault="00037DCF" w:rsidP="00037DCF">
      <w:pPr>
        <w:tabs>
          <w:tab w:val="left" w:pos="2268"/>
        </w:tabs>
        <w:rPr>
          <w:sz w:val="20"/>
        </w:rPr>
      </w:pPr>
      <w:r w:rsidRPr="00763C4D">
        <w:rPr>
          <w:sz w:val="20"/>
        </w:rPr>
        <w:t>(tidigare Grundmark), Per</w:t>
      </w:r>
      <w:r w:rsidRPr="00763C4D">
        <w:rPr>
          <w:sz w:val="20"/>
        </w:rPr>
        <w:tab/>
        <w:t>Fö 2</w:t>
      </w:r>
    </w:p>
    <w:p w:rsidR="00037DCF" w:rsidRPr="00763C4D" w:rsidRDefault="00037DCF" w:rsidP="00037DCF">
      <w:pPr>
        <w:tabs>
          <w:tab w:val="left" w:pos="2268"/>
        </w:tabs>
        <w:rPr>
          <w:sz w:val="20"/>
          <w:lang w:val="es-ES"/>
        </w:rPr>
      </w:pPr>
      <w:r w:rsidRPr="00763C4D">
        <w:rPr>
          <w:sz w:val="20"/>
          <w:lang w:val="es-ES"/>
        </w:rPr>
        <w:t>de Toro, Sebastian</w:t>
      </w:r>
      <w:r w:rsidRPr="00763C4D">
        <w:rPr>
          <w:sz w:val="20"/>
          <w:lang w:val="es-ES"/>
        </w:rPr>
        <w:tab/>
        <w:t>Ju 36</w:t>
      </w:r>
    </w:p>
    <w:p w:rsidR="00037DCF" w:rsidRPr="00763C4D" w:rsidRDefault="00037DCF" w:rsidP="00037DCF">
      <w:pPr>
        <w:tabs>
          <w:tab w:val="left" w:pos="2268"/>
        </w:tabs>
        <w:rPr>
          <w:sz w:val="20"/>
          <w:lang w:val="es-ES"/>
        </w:rPr>
      </w:pPr>
      <w:r w:rsidRPr="00763C4D">
        <w:rPr>
          <w:sz w:val="20"/>
          <w:lang w:val="es-ES"/>
        </w:rPr>
        <w:t>Degsell, Pontus</w:t>
      </w:r>
      <w:r w:rsidRPr="00763C4D">
        <w:rPr>
          <w:sz w:val="20"/>
          <w:lang w:val="es-ES"/>
        </w:rPr>
        <w:tab/>
        <w:t>S 2</w:t>
      </w:r>
    </w:p>
    <w:p w:rsidR="00037DCF" w:rsidRPr="00763C4D" w:rsidRDefault="00037DCF" w:rsidP="00037DCF">
      <w:pPr>
        <w:tabs>
          <w:tab w:val="left" w:pos="2268"/>
        </w:tabs>
        <w:rPr>
          <w:sz w:val="20"/>
        </w:rPr>
      </w:pPr>
      <w:r w:rsidRPr="00763C4D">
        <w:rPr>
          <w:sz w:val="20"/>
        </w:rPr>
        <w:t>Delden, Peter</w:t>
      </w:r>
      <w:r w:rsidRPr="00763C4D">
        <w:rPr>
          <w:sz w:val="20"/>
        </w:rPr>
        <w:tab/>
        <w:t>Fi 24</w:t>
      </w:r>
    </w:p>
    <w:p w:rsidR="00037DCF" w:rsidRPr="00763C4D" w:rsidRDefault="00037DCF" w:rsidP="00037DCF">
      <w:pPr>
        <w:tabs>
          <w:tab w:val="left" w:pos="2268"/>
        </w:tabs>
        <w:rPr>
          <w:sz w:val="20"/>
        </w:rPr>
      </w:pPr>
      <w:r w:rsidRPr="00763C4D">
        <w:rPr>
          <w:sz w:val="20"/>
        </w:rPr>
        <w:t>Dellså, Stefan</w:t>
      </w:r>
      <w:r w:rsidRPr="00763C4D">
        <w:rPr>
          <w:sz w:val="20"/>
        </w:rPr>
        <w:tab/>
        <w:t>Ku 4</w:t>
      </w:r>
    </w:p>
    <w:p w:rsidR="00037DCF" w:rsidRPr="00763C4D" w:rsidRDefault="00037DCF" w:rsidP="00037DCF">
      <w:pPr>
        <w:tabs>
          <w:tab w:val="left" w:pos="2268"/>
        </w:tabs>
        <w:rPr>
          <w:sz w:val="20"/>
        </w:rPr>
      </w:pPr>
      <w:r w:rsidRPr="00763C4D">
        <w:rPr>
          <w:sz w:val="20"/>
        </w:rPr>
        <w:t>Deltér, Sara</w:t>
      </w:r>
      <w:r w:rsidRPr="00763C4D">
        <w:rPr>
          <w:sz w:val="20"/>
        </w:rPr>
        <w:tab/>
        <w:t>S 4</w:t>
      </w:r>
    </w:p>
    <w:p w:rsidR="00037DCF" w:rsidRPr="00763C4D" w:rsidRDefault="00037DCF" w:rsidP="00037DCF">
      <w:pPr>
        <w:tabs>
          <w:tab w:val="left" w:pos="2268"/>
        </w:tabs>
        <w:rPr>
          <w:sz w:val="20"/>
        </w:rPr>
      </w:pPr>
      <w:r w:rsidRPr="00763C4D">
        <w:rPr>
          <w:sz w:val="20"/>
        </w:rPr>
        <w:t>Delvin, Maria</w:t>
      </w:r>
      <w:r w:rsidRPr="00763C4D">
        <w:rPr>
          <w:sz w:val="20"/>
        </w:rPr>
        <w:tab/>
        <w:t>M 1</w:t>
      </w:r>
    </w:p>
    <w:p w:rsidR="00037DCF" w:rsidRPr="00763C4D" w:rsidRDefault="00037DCF" w:rsidP="00037DCF">
      <w:pPr>
        <w:tabs>
          <w:tab w:val="left" w:pos="2268"/>
        </w:tabs>
        <w:rPr>
          <w:sz w:val="20"/>
        </w:rPr>
      </w:pPr>
      <w:r w:rsidRPr="00763C4D">
        <w:rPr>
          <w:sz w:val="20"/>
        </w:rPr>
        <w:t>DeMarinis, Valerie</w:t>
      </w:r>
      <w:r w:rsidRPr="00763C4D">
        <w:rPr>
          <w:sz w:val="20"/>
        </w:rPr>
        <w:tab/>
        <w:t>A 2</w:t>
      </w:r>
    </w:p>
    <w:p w:rsidR="00037DCF" w:rsidRPr="00763C4D" w:rsidRDefault="00037DCF" w:rsidP="00037DCF">
      <w:pPr>
        <w:tabs>
          <w:tab w:val="left" w:pos="2268"/>
        </w:tabs>
        <w:rPr>
          <w:sz w:val="20"/>
        </w:rPr>
      </w:pPr>
      <w:r w:rsidRPr="00763C4D">
        <w:rPr>
          <w:sz w:val="20"/>
        </w:rPr>
        <w:t>Demirbag-Sten, Dilsa</w:t>
      </w:r>
      <w:r w:rsidRPr="00763C4D">
        <w:rPr>
          <w:sz w:val="20"/>
        </w:rPr>
        <w:tab/>
        <w:t>Ju 39</w:t>
      </w:r>
    </w:p>
    <w:p w:rsidR="00037DCF" w:rsidRPr="00763C4D" w:rsidRDefault="00037DCF" w:rsidP="00037DCF">
      <w:pPr>
        <w:tabs>
          <w:tab w:val="left" w:pos="2268"/>
        </w:tabs>
        <w:rPr>
          <w:sz w:val="20"/>
          <w:lang w:val="fr-FR"/>
        </w:rPr>
      </w:pPr>
      <w:r w:rsidRPr="00763C4D">
        <w:rPr>
          <w:sz w:val="20"/>
          <w:lang w:val="fr-FR"/>
        </w:rPr>
        <w:t>Demker, Marie</w:t>
      </w:r>
      <w:r w:rsidRPr="00763C4D">
        <w:rPr>
          <w:sz w:val="20"/>
          <w:lang w:val="fr-FR"/>
        </w:rPr>
        <w:tab/>
        <w:t>A 2</w:t>
      </w:r>
    </w:p>
    <w:p w:rsidR="00037DCF" w:rsidRPr="00763C4D" w:rsidRDefault="00037DCF" w:rsidP="00037DCF">
      <w:pPr>
        <w:tabs>
          <w:tab w:val="left" w:pos="2268"/>
        </w:tabs>
        <w:rPr>
          <w:sz w:val="20"/>
          <w:lang w:val="fr-FR"/>
        </w:rPr>
      </w:pPr>
      <w:r w:rsidRPr="00763C4D">
        <w:rPr>
          <w:sz w:val="20"/>
          <w:lang w:val="fr-FR"/>
        </w:rPr>
        <w:t>Dencik, Lars</w:t>
      </w:r>
      <w:r w:rsidRPr="00763C4D">
        <w:rPr>
          <w:sz w:val="20"/>
          <w:lang w:val="fr-FR"/>
        </w:rPr>
        <w:tab/>
        <w:t>A 2</w:t>
      </w:r>
    </w:p>
    <w:p w:rsidR="00037DCF" w:rsidRDefault="00037DCF" w:rsidP="00037DCF">
      <w:pPr>
        <w:tabs>
          <w:tab w:val="left" w:pos="2268"/>
        </w:tabs>
        <w:rPr>
          <w:sz w:val="20"/>
          <w:lang w:val="fr-FR"/>
        </w:rPr>
      </w:pPr>
      <w:r w:rsidRPr="00763C4D">
        <w:rPr>
          <w:sz w:val="20"/>
          <w:lang w:val="fr-FR"/>
        </w:rPr>
        <w:t xml:space="preserve">Deniz-Kiviharju, </w:t>
      </w:r>
    </w:p>
    <w:p w:rsidR="00037DCF" w:rsidRPr="00763C4D" w:rsidRDefault="00037DCF" w:rsidP="00037DCF">
      <w:pPr>
        <w:tabs>
          <w:tab w:val="left" w:pos="2268"/>
        </w:tabs>
        <w:rPr>
          <w:sz w:val="20"/>
          <w:lang w:val="fr-FR"/>
        </w:rPr>
      </w:pPr>
      <w:r w:rsidRPr="00763C4D">
        <w:rPr>
          <w:sz w:val="20"/>
          <w:lang w:val="fr-FR"/>
        </w:rPr>
        <w:t>Jacqueline</w:t>
      </w:r>
      <w:r w:rsidRPr="00763C4D">
        <w:rPr>
          <w:sz w:val="20"/>
          <w:lang w:val="fr-FR"/>
        </w:rPr>
        <w:tab/>
        <w:t>Fi 6</w:t>
      </w:r>
    </w:p>
    <w:p w:rsidR="00037DCF" w:rsidRPr="00763C4D" w:rsidRDefault="00037DCF" w:rsidP="00037DCF">
      <w:pPr>
        <w:tabs>
          <w:tab w:val="left" w:pos="2268"/>
        </w:tabs>
        <w:rPr>
          <w:sz w:val="20"/>
        </w:rPr>
      </w:pPr>
      <w:r w:rsidRPr="00763C4D">
        <w:rPr>
          <w:sz w:val="20"/>
        </w:rPr>
        <w:t>Denneberg, Leif</w:t>
      </w:r>
      <w:r w:rsidRPr="00763C4D">
        <w:rPr>
          <w:sz w:val="20"/>
        </w:rPr>
        <w:tab/>
        <w:t>N 3</w:t>
      </w:r>
    </w:p>
    <w:p w:rsidR="00037DCF" w:rsidRPr="00763C4D" w:rsidRDefault="00037DCF" w:rsidP="00037DCF">
      <w:pPr>
        <w:tabs>
          <w:tab w:val="left" w:pos="2268"/>
        </w:tabs>
        <w:rPr>
          <w:sz w:val="20"/>
        </w:rPr>
      </w:pPr>
      <w:r w:rsidRPr="00763C4D">
        <w:rPr>
          <w:sz w:val="20"/>
        </w:rPr>
        <w:t>Dermark, Anna Maria</w:t>
      </w:r>
      <w:r w:rsidRPr="00763C4D">
        <w:rPr>
          <w:sz w:val="20"/>
        </w:rPr>
        <w:tab/>
        <w:t>Ju 2</w:t>
      </w:r>
    </w:p>
    <w:p w:rsidR="00037DCF" w:rsidRPr="00763C4D" w:rsidRDefault="00037DCF" w:rsidP="00037DCF">
      <w:pPr>
        <w:tabs>
          <w:tab w:val="left" w:pos="2268"/>
        </w:tabs>
        <w:rPr>
          <w:sz w:val="20"/>
          <w:lang w:val="en-US"/>
        </w:rPr>
      </w:pPr>
      <w:r w:rsidRPr="00763C4D">
        <w:rPr>
          <w:sz w:val="20"/>
          <w:lang w:val="en-US"/>
        </w:rPr>
        <w:t>Deuschl, Harald</w:t>
      </w:r>
      <w:r w:rsidRPr="00763C4D">
        <w:rPr>
          <w:sz w:val="20"/>
          <w:lang w:val="en-US"/>
        </w:rPr>
        <w:tab/>
        <w:t>Fö 1</w:t>
      </w:r>
    </w:p>
    <w:p w:rsidR="00037DCF" w:rsidRPr="00763C4D" w:rsidRDefault="00037DCF" w:rsidP="00037DCF">
      <w:pPr>
        <w:tabs>
          <w:tab w:val="left" w:pos="2268"/>
        </w:tabs>
        <w:rPr>
          <w:sz w:val="20"/>
          <w:lang w:val="en-US"/>
        </w:rPr>
      </w:pPr>
      <w:r w:rsidRPr="00763C4D">
        <w:rPr>
          <w:sz w:val="20"/>
          <w:lang w:val="en-US"/>
        </w:rPr>
        <w:t>Dickson, Caroline</w:t>
      </w:r>
      <w:r w:rsidRPr="00763C4D">
        <w:rPr>
          <w:sz w:val="20"/>
          <w:lang w:val="en-US"/>
        </w:rPr>
        <w:tab/>
        <w:t>M 1</w:t>
      </w:r>
    </w:p>
    <w:p w:rsidR="00037DCF" w:rsidRPr="00763C4D" w:rsidRDefault="00037DCF" w:rsidP="00037DCF">
      <w:pPr>
        <w:tabs>
          <w:tab w:val="left" w:pos="2268"/>
        </w:tabs>
        <w:rPr>
          <w:sz w:val="20"/>
        </w:rPr>
      </w:pPr>
      <w:r w:rsidRPr="00763C4D">
        <w:rPr>
          <w:sz w:val="20"/>
        </w:rPr>
        <w:t>Dieden, Anna</w:t>
      </w:r>
      <w:r w:rsidRPr="00763C4D">
        <w:rPr>
          <w:sz w:val="20"/>
        </w:rPr>
        <w:tab/>
        <w:t>Ju 32</w:t>
      </w:r>
    </w:p>
    <w:p w:rsidR="00037DCF" w:rsidRPr="00843675" w:rsidRDefault="00037DCF" w:rsidP="00037DCF">
      <w:pPr>
        <w:tabs>
          <w:tab w:val="left" w:pos="2268"/>
        </w:tabs>
        <w:rPr>
          <w:sz w:val="20"/>
        </w:rPr>
      </w:pPr>
      <w:r w:rsidRPr="00843675">
        <w:rPr>
          <w:sz w:val="20"/>
        </w:rPr>
        <w:t>Dinamarca, Rossana</w:t>
      </w:r>
      <w:r w:rsidRPr="00843675">
        <w:rPr>
          <w:sz w:val="20"/>
        </w:rPr>
        <w:tab/>
        <w:t>U 7</w:t>
      </w:r>
    </w:p>
    <w:p w:rsidR="00037DCF" w:rsidRPr="00763C4D" w:rsidRDefault="00037DCF" w:rsidP="00037DCF">
      <w:pPr>
        <w:tabs>
          <w:tab w:val="left" w:pos="2268"/>
        </w:tabs>
        <w:rPr>
          <w:sz w:val="20"/>
        </w:rPr>
      </w:pPr>
      <w:r w:rsidRPr="00763C4D">
        <w:rPr>
          <w:sz w:val="20"/>
        </w:rPr>
        <w:t>Dirke, Lars</w:t>
      </w:r>
      <w:r w:rsidRPr="00763C4D">
        <w:rPr>
          <w:sz w:val="20"/>
        </w:rPr>
        <w:tab/>
        <w:t>M 10</w:t>
      </w:r>
    </w:p>
    <w:p w:rsidR="00037DCF" w:rsidRPr="00763C4D" w:rsidRDefault="00037DCF" w:rsidP="00037DCF">
      <w:pPr>
        <w:tabs>
          <w:tab w:val="left" w:pos="2268"/>
        </w:tabs>
        <w:rPr>
          <w:sz w:val="20"/>
        </w:rPr>
      </w:pPr>
      <w:r w:rsidRPr="00763C4D">
        <w:rPr>
          <w:sz w:val="20"/>
        </w:rPr>
        <w:t>Dixelius, Johan</w:t>
      </w:r>
      <w:r w:rsidRPr="00763C4D">
        <w:rPr>
          <w:sz w:val="20"/>
        </w:rPr>
        <w:tab/>
        <w:t>Ju 11</w:t>
      </w:r>
    </w:p>
    <w:p w:rsidR="00037DCF" w:rsidRPr="00763C4D" w:rsidRDefault="00037DCF" w:rsidP="00037DCF">
      <w:pPr>
        <w:tabs>
          <w:tab w:val="left" w:pos="2268"/>
        </w:tabs>
        <w:rPr>
          <w:sz w:val="20"/>
        </w:rPr>
      </w:pPr>
      <w:r w:rsidRPr="00763C4D">
        <w:rPr>
          <w:sz w:val="20"/>
        </w:rPr>
        <w:t>Djurberg, Mats</w:t>
      </w:r>
      <w:r w:rsidRPr="00763C4D">
        <w:rPr>
          <w:sz w:val="20"/>
        </w:rPr>
        <w:tab/>
        <w:t>U 15</w:t>
      </w:r>
    </w:p>
    <w:p w:rsidR="00037DCF" w:rsidRPr="00763C4D" w:rsidRDefault="00037DCF" w:rsidP="00037DCF">
      <w:pPr>
        <w:tabs>
          <w:tab w:val="left" w:pos="2268"/>
        </w:tabs>
        <w:rPr>
          <w:sz w:val="20"/>
        </w:rPr>
      </w:pPr>
      <w:r w:rsidRPr="00763C4D">
        <w:rPr>
          <w:sz w:val="20"/>
        </w:rPr>
        <w:t>Domeij, Bengt</w:t>
      </w:r>
      <w:r w:rsidRPr="00763C4D">
        <w:rPr>
          <w:sz w:val="20"/>
        </w:rPr>
        <w:tab/>
        <w:t>Ju 42</w:t>
      </w:r>
    </w:p>
    <w:p w:rsidR="00037DCF" w:rsidRPr="00763C4D" w:rsidRDefault="00037DCF" w:rsidP="00037DCF">
      <w:pPr>
        <w:tabs>
          <w:tab w:val="left" w:pos="2268"/>
        </w:tabs>
        <w:rPr>
          <w:sz w:val="20"/>
        </w:rPr>
      </w:pPr>
      <w:r w:rsidRPr="00763C4D">
        <w:rPr>
          <w:sz w:val="20"/>
        </w:rPr>
        <w:t>Domeij, Åsa</w:t>
      </w:r>
      <w:r w:rsidRPr="00763C4D">
        <w:rPr>
          <w:sz w:val="20"/>
        </w:rPr>
        <w:tab/>
        <w:t>M 1</w:t>
      </w:r>
    </w:p>
    <w:p w:rsidR="00037DCF" w:rsidRPr="00763C4D" w:rsidRDefault="00037DCF" w:rsidP="00037DCF">
      <w:pPr>
        <w:tabs>
          <w:tab w:val="left" w:pos="2268"/>
        </w:tabs>
        <w:rPr>
          <w:sz w:val="20"/>
        </w:rPr>
      </w:pPr>
      <w:r w:rsidRPr="00763C4D">
        <w:rPr>
          <w:sz w:val="20"/>
        </w:rPr>
        <w:lastRenderedPageBreak/>
        <w:t>Dozzi, Jakob</w:t>
      </w:r>
      <w:r w:rsidRPr="00763C4D">
        <w:rPr>
          <w:sz w:val="20"/>
        </w:rPr>
        <w:tab/>
        <w:t>N 3</w:t>
      </w:r>
    </w:p>
    <w:p w:rsidR="00037DCF" w:rsidRPr="00763C4D" w:rsidRDefault="00037DCF" w:rsidP="00037DCF">
      <w:pPr>
        <w:tabs>
          <w:tab w:val="left" w:pos="2268"/>
        </w:tabs>
        <w:rPr>
          <w:sz w:val="20"/>
        </w:rPr>
      </w:pPr>
      <w:r w:rsidRPr="00763C4D">
        <w:rPr>
          <w:sz w:val="20"/>
        </w:rPr>
        <w:t>Dozzi, Marit</w:t>
      </w:r>
      <w:r w:rsidRPr="00763C4D">
        <w:rPr>
          <w:sz w:val="20"/>
        </w:rPr>
        <w:tab/>
        <w:t>N 3</w:t>
      </w:r>
    </w:p>
    <w:p w:rsidR="00037DCF" w:rsidRPr="00763C4D" w:rsidRDefault="00037DCF" w:rsidP="00037DCF">
      <w:pPr>
        <w:tabs>
          <w:tab w:val="left" w:pos="2268"/>
        </w:tabs>
        <w:rPr>
          <w:sz w:val="20"/>
        </w:rPr>
      </w:pPr>
      <w:r w:rsidRPr="00763C4D">
        <w:rPr>
          <w:sz w:val="20"/>
        </w:rPr>
        <w:t>Drake, Lars</w:t>
      </w:r>
      <w:r w:rsidRPr="00763C4D">
        <w:rPr>
          <w:sz w:val="20"/>
        </w:rPr>
        <w:tab/>
        <w:t>M 4</w:t>
      </w:r>
    </w:p>
    <w:p w:rsidR="00037DCF" w:rsidRPr="00763C4D" w:rsidRDefault="00037DCF" w:rsidP="00037DCF">
      <w:pPr>
        <w:tabs>
          <w:tab w:val="left" w:pos="2268"/>
        </w:tabs>
        <w:rPr>
          <w:sz w:val="20"/>
        </w:rPr>
      </w:pPr>
      <w:r w:rsidRPr="00763C4D">
        <w:rPr>
          <w:sz w:val="20"/>
        </w:rPr>
        <w:t>Dreber-Almenberg, Anna</w:t>
      </w:r>
      <w:r w:rsidRPr="00763C4D">
        <w:rPr>
          <w:sz w:val="20"/>
        </w:rPr>
        <w:tab/>
        <w:t>Ju 20</w:t>
      </w:r>
    </w:p>
    <w:p w:rsidR="00037DCF" w:rsidRPr="00763C4D" w:rsidRDefault="00037DCF" w:rsidP="00037DCF">
      <w:pPr>
        <w:tabs>
          <w:tab w:val="left" w:pos="2268"/>
        </w:tabs>
        <w:rPr>
          <w:sz w:val="20"/>
        </w:rPr>
      </w:pPr>
      <w:r w:rsidRPr="00763C4D">
        <w:rPr>
          <w:sz w:val="20"/>
        </w:rPr>
        <w:t>Dreifaldt, Malin</w:t>
      </w:r>
      <w:r w:rsidRPr="00763C4D">
        <w:rPr>
          <w:sz w:val="20"/>
        </w:rPr>
        <w:tab/>
        <w:t>Fö 4</w:t>
      </w:r>
    </w:p>
    <w:p w:rsidR="00037DCF" w:rsidRDefault="00037DCF" w:rsidP="00037DCF">
      <w:pPr>
        <w:tabs>
          <w:tab w:val="left" w:pos="2268"/>
        </w:tabs>
        <w:rPr>
          <w:sz w:val="20"/>
        </w:rPr>
      </w:pPr>
      <w:r w:rsidRPr="00763C4D">
        <w:rPr>
          <w:sz w:val="20"/>
        </w:rPr>
        <w:t>Dreijer, Kristina</w:t>
      </w:r>
      <w:r w:rsidRPr="00763C4D">
        <w:rPr>
          <w:sz w:val="20"/>
        </w:rPr>
        <w:tab/>
        <w:t xml:space="preserve">M 9, </w:t>
      </w:r>
    </w:p>
    <w:p w:rsidR="00037DCF" w:rsidRPr="00763C4D" w:rsidRDefault="00037DCF" w:rsidP="00037DCF">
      <w:pPr>
        <w:tabs>
          <w:tab w:val="left" w:pos="2268"/>
        </w:tabs>
        <w:rPr>
          <w:sz w:val="20"/>
        </w:rPr>
      </w:pPr>
      <w:r>
        <w:rPr>
          <w:sz w:val="20"/>
        </w:rPr>
        <w:tab/>
      </w:r>
      <w:r w:rsidRPr="00763C4D">
        <w:rPr>
          <w:sz w:val="20"/>
        </w:rPr>
        <w:t>N 10</w:t>
      </w:r>
    </w:p>
    <w:p w:rsidR="00037DCF" w:rsidRPr="00763C4D" w:rsidRDefault="00037DCF" w:rsidP="00037DCF">
      <w:pPr>
        <w:tabs>
          <w:tab w:val="left" w:pos="2268"/>
        </w:tabs>
        <w:rPr>
          <w:sz w:val="20"/>
        </w:rPr>
      </w:pPr>
      <w:r w:rsidRPr="00763C4D">
        <w:rPr>
          <w:sz w:val="20"/>
        </w:rPr>
        <w:t>Drewniak, Malgorzata</w:t>
      </w:r>
      <w:r w:rsidRPr="00763C4D">
        <w:rPr>
          <w:sz w:val="20"/>
        </w:rPr>
        <w:tab/>
        <w:t>Ju 25</w:t>
      </w:r>
    </w:p>
    <w:p w:rsidR="00037DCF" w:rsidRPr="00763C4D" w:rsidRDefault="00037DCF" w:rsidP="00037DCF">
      <w:pPr>
        <w:tabs>
          <w:tab w:val="left" w:pos="2268"/>
        </w:tabs>
        <w:rPr>
          <w:sz w:val="20"/>
        </w:rPr>
      </w:pPr>
      <w:r w:rsidRPr="00763C4D">
        <w:rPr>
          <w:sz w:val="20"/>
        </w:rPr>
        <w:t>Drogou, Irena</w:t>
      </w:r>
      <w:r w:rsidRPr="00763C4D">
        <w:rPr>
          <w:sz w:val="20"/>
        </w:rPr>
        <w:tab/>
        <w:t>Ju 22</w:t>
      </w:r>
    </w:p>
    <w:p w:rsidR="00037DCF" w:rsidRPr="00763C4D" w:rsidRDefault="00037DCF" w:rsidP="00037DCF">
      <w:pPr>
        <w:tabs>
          <w:tab w:val="left" w:pos="2268"/>
        </w:tabs>
        <w:rPr>
          <w:sz w:val="20"/>
        </w:rPr>
      </w:pPr>
      <w:r w:rsidRPr="00763C4D">
        <w:rPr>
          <w:sz w:val="20"/>
        </w:rPr>
        <w:t>Drottz Sjöberg, Britt-Marie</w:t>
      </w:r>
      <w:r w:rsidRPr="00763C4D">
        <w:rPr>
          <w:sz w:val="20"/>
        </w:rPr>
        <w:tab/>
        <w:t>M 2</w:t>
      </w:r>
    </w:p>
    <w:p w:rsidR="00037DCF" w:rsidRPr="00763C4D" w:rsidRDefault="00037DCF" w:rsidP="00037DCF">
      <w:pPr>
        <w:tabs>
          <w:tab w:val="left" w:pos="2268"/>
        </w:tabs>
        <w:rPr>
          <w:sz w:val="20"/>
        </w:rPr>
      </w:pPr>
      <w:r w:rsidRPr="00763C4D">
        <w:rPr>
          <w:sz w:val="20"/>
        </w:rPr>
        <w:t>Druve Lundberg, Ingmarie</w:t>
      </w:r>
      <w:r w:rsidRPr="00763C4D">
        <w:rPr>
          <w:sz w:val="20"/>
        </w:rPr>
        <w:tab/>
        <w:t>Fö 2</w:t>
      </w:r>
    </w:p>
    <w:p w:rsidR="00037DCF" w:rsidRPr="00763C4D" w:rsidRDefault="00037DCF" w:rsidP="00037DCF">
      <w:pPr>
        <w:tabs>
          <w:tab w:val="left" w:pos="2268"/>
        </w:tabs>
        <w:rPr>
          <w:sz w:val="20"/>
        </w:rPr>
      </w:pPr>
      <w:r w:rsidRPr="00763C4D">
        <w:rPr>
          <w:sz w:val="20"/>
        </w:rPr>
        <w:t>Druve, Ingmarie</w:t>
      </w:r>
      <w:r w:rsidRPr="00763C4D">
        <w:rPr>
          <w:sz w:val="20"/>
        </w:rPr>
        <w:tab/>
        <w:t>Fö 4</w:t>
      </w:r>
    </w:p>
    <w:p w:rsidR="00037DCF" w:rsidRPr="00763C4D" w:rsidRDefault="00037DCF" w:rsidP="00037DCF">
      <w:pPr>
        <w:tabs>
          <w:tab w:val="left" w:pos="2268"/>
        </w:tabs>
        <w:rPr>
          <w:sz w:val="20"/>
        </w:rPr>
      </w:pPr>
      <w:r w:rsidRPr="00763C4D">
        <w:rPr>
          <w:sz w:val="20"/>
        </w:rPr>
        <w:t>Dubois, Anna</w:t>
      </w:r>
      <w:r w:rsidRPr="00763C4D">
        <w:rPr>
          <w:sz w:val="20"/>
        </w:rPr>
        <w:tab/>
        <w:t>N 18</w:t>
      </w:r>
    </w:p>
    <w:p w:rsidR="00037DCF" w:rsidRPr="00763C4D" w:rsidRDefault="00037DCF" w:rsidP="00037DCF">
      <w:pPr>
        <w:tabs>
          <w:tab w:val="left" w:pos="2268"/>
        </w:tabs>
        <w:rPr>
          <w:sz w:val="20"/>
        </w:rPr>
      </w:pPr>
      <w:r w:rsidRPr="00763C4D">
        <w:rPr>
          <w:sz w:val="20"/>
        </w:rPr>
        <w:t>Dulny, Christoffer</w:t>
      </w:r>
      <w:r w:rsidRPr="00763C4D">
        <w:rPr>
          <w:sz w:val="20"/>
        </w:rPr>
        <w:tab/>
        <w:t>Ju 11</w:t>
      </w:r>
    </w:p>
    <w:p w:rsidR="00037DCF" w:rsidRPr="00763C4D" w:rsidRDefault="00037DCF" w:rsidP="00037DCF">
      <w:pPr>
        <w:tabs>
          <w:tab w:val="left" w:pos="2268"/>
        </w:tabs>
        <w:rPr>
          <w:sz w:val="20"/>
        </w:rPr>
      </w:pPr>
      <w:r w:rsidRPr="00763C4D">
        <w:rPr>
          <w:sz w:val="20"/>
        </w:rPr>
        <w:t>Dunér, Sten</w:t>
      </w:r>
      <w:r w:rsidRPr="00763C4D">
        <w:rPr>
          <w:sz w:val="20"/>
        </w:rPr>
        <w:tab/>
        <w:t>Fi 3</w:t>
      </w:r>
    </w:p>
    <w:p w:rsidR="00037DCF" w:rsidRPr="00763C4D" w:rsidRDefault="00037DCF" w:rsidP="00037DCF">
      <w:pPr>
        <w:tabs>
          <w:tab w:val="left" w:pos="2268"/>
        </w:tabs>
        <w:rPr>
          <w:sz w:val="20"/>
        </w:rPr>
      </w:pPr>
      <w:r w:rsidRPr="00763C4D">
        <w:rPr>
          <w:sz w:val="20"/>
        </w:rPr>
        <w:t>Dunnington, Katarina</w:t>
      </w:r>
      <w:r w:rsidRPr="00763C4D">
        <w:rPr>
          <w:sz w:val="20"/>
        </w:rPr>
        <w:tab/>
        <w:t>Ju 25</w:t>
      </w:r>
    </w:p>
    <w:p w:rsidR="00037DCF" w:rsidRPr="00763C4D" w:rsidRDefault="00037DCF" w:rsidP="00037DCF">
      <w:pPr>
        <w:tabs>
          <w:tab w:val="left" w:pos="2268"/>
        </w:tabs>
        <w:rPr>
          <w:sz w:val="20"/>
          <w:lang w:val="es-ES"/>
        </w:rPr>
      </w:pPr>
      <w:r w:rsidRPr="00763C4D">
        <w:rPr>
          <w:sz w:val="20"/>
          <w:lang w:val="es-ES"/>
        </w:rPr>
        <w:t>Duras, Pierre</w:t>
      </w:r>
      <w:r w:rsidRPr="00763C4D">
        <w:rPr>
          <w:sz w:val="20"/>
          <w:lang w:val="es-ES"/>
        </w:rPr>
        <w:tab/>
        <w:t>Fi 19</w:t>
      </w:r>
    </w:p>
    <w:p w:rsidR="00037DCF" w:rsidRPr="00763C4D" w:rsidRDefault="00037DCF" w:rsidP="00037DCF">
      <w:pPr>
        <w:tabs>
          <w:tab w:val="left" w:pos="2268"/>
        </w:tabs>
        <w:rPr>
          <w:sz w:val="20"/>
          <w:lang w:val="es-ES"/>
        </w:rPr>
      </w:pPr>
      <w:r w:rsidRPr="00763C4D">
        <w:rPr>
          <w:sz w:val="20"/>
          <w:lang w:val="es-ES"/>
        </w:rPr>
        <w:t>Dübeck, Lena</w:t>
      </w:r>
      <w:r w:rsidRPr="00763C4D">
        <w:rPr>
          <w:sz w:val="20"/>
          <w:lang w:val="es-ES"/>
        </w:rPr>
        <w:tab/>
        <w:t>M 6</w:t>
      </w:r>
    </w:p>
    <w:p w:rsidR="00037DCF" w:rsidRDefault="00037DCF" w:rsidP="00037DCF">
      <w:pPr>
        <w:tabs>
          <w:tab w:val="left" w:pos="2268"/>
        </w:tabs>
        <w:rPr>
          <w:sz w:val="20"/>
        </w:rPr>
      </w:pPr>
      <w:r w:rsidRPr="00763C4D">
        <w:rPr>
          <w:sz w:val="20"/>
        </w:rPr>
        <w:t>Dyrke, Ulrica</w:t>
      </w:r>
      <w:r w:rsidRPr="00763C4D">
        <w:rPr>
          <w:sz w:val="20"/>
        </w:rPr>
        <w:tab/>
        <w:t xml:space="preserve">S 14, </w:t>
      </w:r>
    </w:p>
    <w:p w:rsidR="00037DCF" w:rsidRPr="00763C4D" w:rsidRDefault="00037DCF" w:rsidP="00037DCF">
      <w:pPr>
        <w:tabs>
          <w:tab w:val="left" w:pos="2268"/>
        </w:tabs>
        <w:rPr>
          <w:sz w:val="20"/>
        </w:rPr>
      </w:pPr>
      <w:r>
        <w:rPr>
          <w:sz w:val="20"/>
        </w:rPr>
        <w:tab/>
      </w:r>
      <w:r w:rsidRPr="00763C4D">
        <w:rPr>
          <w:sz w:val="20"/>
        </w:rPr>
        <w:t>S 23</w:t>
      </w:r>
    </w:p>
    <w:p w:rsidR="00037DCF" w:rsidRPr="00763C4D" w:rsidRDefault="00037DCF" w:rsidP="00037DCF">
      <w:pPr>
        <w:tabs>
          <w:tab w:val="left" w:pos="2268"/>
        </w:tabs>
        <w:rPr>
          <w:sz w:val="20"/>
        </w:rPr>
      </w:pPr>
      <w:r w:rsidRPr="00763C4D">
        <w:rPr>
          <w:sz w:val="20"/>
        </w:rPr>
        <w:t>Dyrssen, David</w:t>
      </w:r>
      <w:r w:rsidRPr="00763C4D">
        <w:rPr>
          <w:sz w:val="20"/>
        </w:rPr>
        <w:tab/>
        <w:t>M 2</w:t>
      </w:r>
    </w:p>
    <w:p w:rsidR="00037DCF" w:rsidRPr="00763C4D" w:rsidRDefault="00037DCF" w:rsidP="00037DCF">
      <w:pPr>
        <w:tabs>
          <w:tab w:val="left" w:pos="2268"/>
        </w:tabs>
        <w:rPr>
          <w:sz w:val="20"/>
        </w:rPr>
      </w:pPr>
      <w:r w:rsidRPr="00763C4D">
        <w:rPr>
          <w:sz w:val="20"/>
        </w:rPr>
        <w:t>Döös, Anna</w:t>
      </w:r>
      <w:r w:rsidRPr="00763C4D">
        <w:rPr>
          <w:sz w:val="20"/>
        </w:rPr>
        <w:tab/>
        <w:t>N 2</w:t>
      </w:r>
    </w:p>
    <w:p w:rsidR="00037DCF" w:rsidRPr="00763C4D" w:rsidRDefault="00037DCF" w:rsidP="00037DCF">
      <w:pPr>
        <w:tabs>
          <w:tab w:val="left" w:pos="2268"/>
        </w:tabs>
        <w:rPr>
          <w:sz w:val="20"/>
        </w:rPr>
      </w:pPr>
      <w:r w:rsidRPr="00763C4D">
        <w:rPr>
          <w:sz w:val="20"/>
        </w:rPr>
        <w:t>Ebbesson, Jonas</w:t>
      </w:r>
      <w:r w:rsidRPr="00763C4D">
        <w:rPr>
          <w:sz w:val="20"/>
        </w:rPr>
        <w:tab/>
        <w:t>Fi 1</w:t>
      </w:r>
    </w:p>
    <w:p w:rsidR="00037DCF" w:rsidRPr="00763C4D" w:rsidRDefault="00037DCF" w:rsidP="00037DCF">
      <w:pPr>
        <w:tabs>
          <w:tab w:val="left" w:pos="2268"/>
        </w:tabs>
        <w:rPr>
          <w:sz w:val="20"/>
        </w:rPr>
      </w:pPr>
      <w:r w:rsidRPr="00763C4D">
        <w:rPr>
          <w:sz w:val="20"/>
        </w:rPr>
        <w:t>Eberstein, Susanne</w:t>
      </w:r>
      <w:r w:rsidRPr="00763C4D">
        <w:rPr>
          <w:sz w:val="20"/>
        </w:rPr>
        <w:tab/>
        <w:t>Ju 11</w:t>
      </w:r>
    </w:p>
    <w:p w:rsidR="00037DCF" w:rsidRPr="00763C4D" w:rsidRDefault="00037DCF" w:rsidP="00037DCF">
      <w:pPr>
        <w:tabs>
          <w:tab w:val="left" w:pos="2268"/>
        </w:tabs>
        <w:rPr>
          <w:sz w:val="20"/>
        </w:rPr>
      </w:pPr>
      <w:r w:rsidRPr="00763C4D">
        <w:rPr>
          <w:sz w:val="20"/>
        </w:rPr>
        <w:t>Eckerberg, Karin</w:t>
      </w:r>
      <w:r w:rsidRPr="00763C4D">
        <w:rPr>
          <w:sz w:val="20"/>
        </w:rPr>
        <w:tab/>
        <w:t>S 33</w:t>
      </w:r>
    </w:p>
    <w:p w:rsidR="00037DCF" w:rsidRPr="00763C4D" w:rsidRDefault="00037DCF" w:rsidP="00037DCF">
      <w:pPr>
        <w:tabs>
          <w:tab w:val="left" w:pos="2268"/>
        </w:tabs>
        <w:rPr>
          <w:sz w:val="20"/>
        </w:rPr>
      </w:pPr>
      <w:r w:rsidRPr="00763C4D">
        <w:rPr>
          <w:sz w:val="20"/>
        </w:rPr>
        <w:t>Eckerberg, Katarina</w:t>
      </w:r>
      <w:r w:rsidRPr="00763C4D">
        <w:rPr>
          <w:sz w:val="20"/>
        </w:rPr>
        <w:tab/>
        <w:t>M 1</w:t>
      </w:r>
    </w:p>
    <w:p w:rsidR="00037DCF" w:rsidRPr="00763C4D" w:rsidRDefault="00037DCF" w:rsidP="00037DCF">
      <w:pPr>
        <w:tabs>
          <w:tab w:val="left" w:pos="2268"/>
        </w:tabs>
        <w:rPr>
          <w:sz w:val="20"/>
        </w:rPr>
      </w:pPr>
      <w:r w:rsidRPr="00763C4D">
        <w:rPr>
          <w:sz w:val="20"/>
        </w:rPr>
        <w:t>Eckerlund, Ingemar</w:t>
      </w:r>
      <w:r w:rsidRPr="00763C4D">
        <w:rPr>
          <w:sz w:val="20"/>
        </w:rPr>
        <w:tab/>
        <w:t>S 22</w:t>
      </w:r>
    </w:p>
    <w:p w:rsidR="00037DCF" w:rsidRPr="00763C4D" w:rsidRDefault="00037DCF" w:rsidP="00037DCF">
      <w:pPr>
        <w:tabs>
          <w:tab w:val="left" w:pos="2268"/>
        </w:tabs>
        <w:rPr>
          <w:sz w:val="20"/>
        </w:rPr>
      </w:pPr>
      <w:r w:rsidRPr="00763C4D">
        <w:rPr>
          <w:sz w:val="20"/>
        </w:rPr>
        <w:t>Ecklund, Annika</w:t>
      </w:r>
      <w:r w:rsidRPr="00763C4D">
        <w:rPr>
          <w:sz w:val="20"/>
        </w:rPr>
        <w:tab/>
        <w:t>U 7</w:t>
      </w:r>
    </w:p>
    <w:p w:rsidR="00037DCF" w:rsidRPr="00763C4D" w:rsidRDefault="00037DCF" w:rsidP="00037DCF">
      <w:pPr>
        <w:tabs>
          <w:tab w:val="left" w:pos="2268"/>
        </w:tabs>
        <w:rPr>
          <w:sz w:val="20"/>
        </w:rPr>
      </w:pPr>
      <w:r w:rsidRPr="00763C4D">
        <w:rPr>
          <w:sz w:val="20"/>
        </w:rPr>
        <w:t>Edelgård, Marcus</w:t>
      </w:r>
      <w:r w:rsidRPr="00763C4D">
        <w:rPr>
          <w:sz w:val="20"/>
        </w:rPr>
        <w:tab/>
        <w:t>S 24</w:t>
      </w:r>
    </w:p>
    <w:p w:rsidR="00037DCF" w:rsidRPr="00763C4D" w:rsidRDefault="00037DCF" w:rsidP="00037DCF">
      <w:pPr>
        <w:tabs>
          <w:tab w:val="left" w:pos="2268"/>
        </w:tabs>
        <w:rPr>
          <w:sz w:val="20"/>
          <w:lang w:val="en-US"/>
        </w:rPr>
      </w:pPr>
      <w:r w:rsidRPr="00763C4D">
        <w:rPr>
          <w:sz w:val="20"/>
          <w:lang w:val="en-US"/>
        </w:rPr>
        <w:t>Edin, Karin</w:t>
      </w:r>
      <w:r w:rsidRPr="00763C4D">
        <w:rPr>
          <w:sz w:val="20"/>
          <w:lang w:val="en-US"/>
        </w:rPr>
        <w:tab/>
        <w:t>S 15</w:t>
      </w:r>
    </w:p>
    <w:p w:rsidR="00037DCF" w:rsidRPr="00763C4D" w:rsidRDefault="00037DCF" w:rsidP="00037DCF">
      <w:pPr>
        <w:tabs>
          <w:tab w:val="left" w:pos="2268"/>
        </w:tabs>
        <w:rPr>
          <w:sz w:val="20"/>
          <w:lang w:val="en-US"/>
        </w:rPr>
      </w:pPr>
      <w:r w:rsidRPr="00763C4D">
        <w:rPr>
          <w:sz w:val="20"/>
          <w:lang w:val="en-US"/>
        </w:rPr>
        <w:t>Edin, Per-Olof</w:t>
      </w:r>
      <w:r w:rsidRPr="00763C4D">
        <w:rPr>
          <w:sz w:val="20"/>
          <w:lang w:val="en-US"/>
        </w:rPr>
        <w:tab/>
        <w:t>U 2</w:t>
      </w:r>
    </w:p>
    <w:p w:rsidR="00037DCF" w:rsidRPr="00763C4D" w:rsidRDefault="00037DCF" w:rsidP="00037DCF">
      <w:pPr>
        <w:tabs>
          <w:tab w:val="left" w:pos="2268"/>
        </w:tabs>
        <w:rPr>
          <w:sz w:val="20"/>
          <w:lang w:val="en-US"/>
        </w:rPr>
      </w:pPr>
      <w:r w:rsidRPr="00763C4D">
        <w:rPr>
          <w:sz w:val="20"/>
          <w:lang w:val="en-US"/>
        </w:rPr>
        <w:t>Edling, Thomas</w:t>
      </w:r>
      <w:r w:rsidRPr="00763C4D">
        <w:rPr>
          <w:sz w:val="20"/>
          <w:lang w:val="en-US"/>
        </w:rPr>
        <w:tab/>
        <w:t>S 26</w:t>
      </w:r>
    </w:p>
    <w:p w:rsidR="00037DCF" w:rsidRPr="00763C4D" w:rsidRDefault="00037DCF" w:rsidP="00037DCF">
      <w:pPr>
        <w:tabs>
          <w:tab w:val="left" w:pos="2268"/>
        </w:tabs>
        <w:rPr>
          <w:sz w:val="20"/>
          <w:lang w:val="en-US"/>
        </w:rPr>
      </w:pPr>
      <w:r w:rsidRPr="00763C4D">
        <w:rPr>
          <w:sz w:val="20"/>
          <w:lang w:val="en-US"/>
        </w:rPr>
        <w:t>Edlund, Jennie</w:t>
      </w:r>
      <w:r w:rsidRPr="00763C4D">
        <w:rPr>
          <w:sz w:val="20"/>
          <w:lang w:val="en-US"/>
        </w:rPr>
        <w:tab/>
        <w:t>Ju 3</w:t>
      </w:r>
    </w:p>
    <w:p w:rsidR="00037DCF" w:rsidRPr="00763C4D" w:rsidRDefault="00037DCF" w:rsidP="00037DCF">
      <w:pPr>
        <w:tabs>
          <w:tab w:val="left" w:pos="2268"/>
        </w:tabs>
        <w:rPr>
          <w:sz w:val="20"/>
          <w:lang w:val="en-US"/>
        </w:rPr>
      </w:pPr>
      <w:r w:rsidRPr="00763C4D">
        <w:rPr>
          <w:sz w:val="20"/>
          <w:lang w:val="en-US"/>
        </w:rPr>
        <w:t>Edman, Stefan</w:t>
      </w:r>
      <w:r w:rsidRPr="00763C4D">
        <w:rPr>
          <w:sz w:val="20"/>
          <w:lang w:val="en-US"/>
        </w:rPr>
        <w:tab/>
        <w:t>M 1</w:t>
      </w:r>
    </w:p>
    <w:p w:rsidR="00037DCF" w:rsidRDefault="00037DCF" w:rsidP="00037DCF">
      <w:pPr>
        <w:tabs>
          <w:tab w:val="left" w:pos="2268"/>
        </w:tabs>
        <w:rPr>
          <w:sz w:val="20"/>
          <w:lang w:val="en-US"/>
        </w:rPr>
      </w:pPr>
      <w:r w:rsidRPr="00763C4D">
        <w:rPr>
          <w:sz w:val="20"/>
          <w:lang w:val="en-US"/>
        </w:rPr>
        <w:t>Edman, Åsa</w:t>
      </w:r>
      <w:r w:rsidRPr="00763C4D">
        <w:rPr>
          <w:sz w:val="20"/>
          <w:lang w:val="en-US"/>
        </w:rPr>
        <w:tab/>
        <w:t>S 14,</w:t>
      </w:r>
    </w:p>
    <w:p w:rsidR="00037DCF" w:rsidRDefault="00037DCF" w:rsidP="00037DCF">
      <w:pPr>
        <w:tabs>
          <w:tab w:val="left" w:pos="2268"/>
        </w:tabs>
        <w:rPr>
          <w:sz w:val="20"/>
          <w:lang w:val="en-US"/>
        </w:rPr>
      </w:pPr>
      <w:r>
        <w:rPr>
          <w:sz w:val="20"/>
          <w:lang w:val="en-US"/>
        </w:rPr>
        <w:tab/>
      </w:r>
      <w:r w:rsidRPr="00763C4D">
        <w:rPr>
          <w:sz w:val="20"/>
          <w:lang w:val="en-US"/>
        </w:rPr>
        <w:t>S 23,</w:t>
      </w:r>
    </w:p>
    <w:p w:rsidR="00037DCF" w:rsidRPr="00763C4D" w:rsidRDefault="00037DCF" w:rsidP="00037DCF">
      <w:pPr>
        <w:tabs>
          <w:tab w:val="left" w:pos="2268"/>
        </w:tabs>
        <w:rPr>
          <w:sz w:val="20"/>
          <w:lang w:val="en-US"/>
        </w:rPr>
      </w:pPr>
      <w:r>
        <w:rPr>
          <w:sz w:val="20"/>
          <w:lang w:val="en-US"/>
        </w:rPr>
        <w:tab/>
      </w:r>
      <w:r w:rsidRPr="00763C4D">
        <w:rPr>
          <w:sz w:val="20"/>
          <w:lang w:val="en-US"/>
        </w:rPr>
        <w:t>S 37</w:t>
      </w:r>
    </w:p>
    <w:p w:rsidR="00037DCF" w:rsidRPr="00763C4D" w:rsidRDefault="00037DCF" w:rsidP="00037DCF">
      <w:pPr>
        <w:tabs>
          <w:tab w:val="left" w:pos="2268"/>
        </w:tabs>
        <w:rPr>
          <w:sz w:val="20"/>
        </w:rPr>
      </w:pPr>
      <w:r w:rsidRPr="00763C4D">
        <w:rPr>
          <w:sz w:val="20"/>
        </w:rPr>
        <w:t>Edmar, Desirée</w:t>
      </w:r>
      <w:r w:rsidRPr="00763C4D">
        <w:rPr>
          <w:sz w:val="20"/>
        </w:rPr>
        <w:tab/>
        <w:t>M 1</w:t>
      </w:r>
    </w:p>
    <w:p w:rsidR="00037DCF" w:rsidRPr="00763C4D" w:rsidRDefault="00037DCF" w:rsidP="00037DCF">
      <w:pPr>
        <w:tabs>
          <w:tab w:val="left" w:pos="2268"/>
        </w:tabs>
        <w:rPr>
          <w:sz w:val="20"/>
        </w:rPr>
      </w:pPr>
      <w:r w:rsidRPr="00763C4D">
        <w:rPr>
          <w:sz w:val="20"/>
        </w:rPr>
        <w:t>Edmark, Anders</w:t>
      </w:r>
      <w:r w:rsidRPr="00763C4D">
        <w:rPr>
          <w:sz w:val="20"/>
        </w:rPr>
        <w:tab/>
        <w:t>Ju 37</w:t>
      </w:r>
    </w:p>
    <w:p w:rsidR="00037DCF" w:rsidRPr="00763C4D" w:rsidRDefault="00037DCF" w:rsidP="00037DCF">
      <w:pPr>
        <w:tabs>
          <w:tab w:val="left" w:pos="2268"/>
        </w:tabs>
        <w:rPr>
          <w:sz w:val="20"/>
          <w:lang w:val="en-US"/>
        </w:rPr>
      </w:pPr>
      <w:r w:rsidRPr="00763C4D">
        <w:rPr>
          <w:sz w:val="20"/>
          <w:lang w:val="en-US"/>
        </w:rPr>
        <w:t>Edquist, Charles</w:t>
      </w:r>
      <w:r w:rsidRPr="00763C4D">
        <w:rPr>
          <w:sz w:val="20"/>
          <w:lang w:val="en-US"/>
        </w:rPr>
        <w:tab/>
        <w:t>U 2</w:t>
      </w:r>
    </w:p>
    <w:p w:rsidR="00037DCF" w:rsidRDefault="00037DCF" w:rsidP="00037DCF">
      <w:pPr>
        <w:tabs>
          <w:tab w:val="left" w:pos="2268"/>
        </w:tabs>
        <w:rPr>
          <w:sz w:val="20"/>
          <w:lang w:val="en-US"/>
        </w:rPr>
      </w:pPr>
      <w:r w:rsidRPr="00763C4D">
        <w:rPr>
          <w:sz w:val="20"/>
          <w:lang w:val="en-US"/>
        </w:rPr>
        <w:t>Edström Fors, Eva</w:t>
      </w:r>
      <w:r w:rsidRPr="00763C4D">
        <w:rPr>
          <w:sz w:val="20"/>
          <w:lang w:val="en-US"/>
        </w:rPr>
        <w:tab/>
        <w:t>S 18,</w:t>
      </w:r>
    </w:p>
    <w:p w:rsidR="00037DCF" w:rsidRPr="00763C4D" w:rsidRDefault="00037DCF" w:rsidP="00037DCF">
      <w:pPr>
        <w:tabs>
          <w:tab w:val="left" w:pos="2268"/>
        </w:tabs>
        <w:rPr>
          <w:sz w:val="20"/>
          <w:lang w:val="en-US"/>
        </w:rPr>
      </w:pPr>
      <w:r>
        <w:rPr>
          <w:sz w:val="20"/>
          <w:lang w:val="en-US"/>
        </w:rPr>
        <w:tab/>
      </w:r>
      <w:r w:rsidRPr="00763C4D">
        <w:rPr>
          <w:sz w:val="20"/>
          <w:lang w:val="en-US"/>
        </w:rPr>
        <w:t>S 28</w:t>
      </w:r>
    </w:p>
    <w:p w:rsidR="00037DCF" w:rsidRPr="00763C4D" w:rsidRDefault="00037DCF" w:rsidP="00037DCF">
      <w:pPr>
        <w:tabs>
          <w:tab w:val="left" w:pos="2268"/>
        </w:tabs>
        <w:rPr>
          <w:sz w:val="20"/>
          <w:lang w:val="en-US"/>
        </w:rPr>
      </w:pPr>
      <w:r w:rsidRPr="00763C4D">
        <w:rPr>
          <w:sz w:val="20"/>
          <w:lang w:val="en-US"/>
        </w:rPr>
        <w:t>Edvardsson, Camilla</w:t>
      </w:r>
      <w:r w:rsidRPr="00763C4D">
        <w:rPr>
          <w:sz w:val="20"/>
          <w:lang w:val="en-US"/>
        </w:rPr>
        <w:tab/>
        <w:t>Fi 22</w:t>
      </w:r>
    </w:p>
    <w:p w:rsidR="00037DCF" w:rsidRPr="00763C4D" w:rsidRDefault="00037DCF" w:rsidP="00037DCF">
      <w:pPr>
        <w:tabs>
          <w:tab w:val="left" w:pos="2268"/>
        </w:tabs>
        <w:rPr>
          <w:sz w:val="20"/>
          <w:lang w:val="en-US"/>
        </w:rPr>
      </w:pPr>
      <w:r w:rsidRPr="00763C4D">
        <w:rPr>
          <w:sz w:val="20"/>
          <w:lang w:val="en-US"/>
        </w:rPr>
        <w:t>Edwardsson, Eva</w:t>
      </w:r>
      <w:r w:rsidRPr="00763C4D">
        <w:rPr>
          <w:sz w:val="20"/>
          <w:lang w:val="en-US"/>
        </w:rPr>
        <w:tab/>
        <w:t>Fi 24</w:t>
      </w:r>
    </w:p>
    <w:p w:rsidR="00037DCF" w:rsidRPr="00763C4D" w:rsidRDefault="00037DCF" w:rsidP="00037DCF">
      <w:pPr>
        <w:tabs>
          <w:tab w:val="left" w:pos="2268"/>
        </w:tabs>
        <w:rPr>
          <w:sz w:val="20"/>
          <w:lang w:val="en-US"/>
        </w:rPr>
      </w:pPr>
      <w:r w:rsidRPr="00763C4D">
        <w:rPr>
          <w:sz w:val="20"/>
          <w:lang w:val="en-US"/>
        </w:rPr>
        <w:t>Egardt, Peter</w:t>
      </w:r>
      <w:r w:rsidRPr="00763C4D">
        <w:rPr>
          <w:sz w:val="20"/>
          <w:lang w:val="en-US"/>
        </w:rPr>
        <w:tab/>
        <w:t>M 8</w:t>
      </w:r>
    </w:p>
    <w:p w:rsidR="00037DCF" w:rsidRPr="00763C4D" w:rsidRDefault="00037DCF" w:rsidP="00037DCF">
      <w:pPr>
        <w:tabs>
          <w:tab w:val="left" w:pos="2268"/>
        </w:tabs>
        <w:rPr>
          <w:sz w:val="20"/>
          <w:lang w:val="en-US"/>
        </w:rPr>
      </w:pPr>
      <w:r w:rsidRPr="00763C4D">
        <w:rPr>
          <w:sz w:val="20"/>
          <w:lang w:val="en-US"/>
        </w:rPr>
        <w:t>Egerstedt, Olof</w:t>
      </w:r>
      <w:r w:rsidRPr="00763C4D">
        <w:rPr>
          <w:sz w:val="20"/>
          <w:lang w:val="en-US"/>
        </w:rPr>
        <w:tab/>
        <w:t>UD 4</w:t>
      </w:r>
    </w:p>
    <w:p w:rsidR="00037DCF" w:rsidRDefault="00037DCF" w:rsidP="00037DCF">
      <w:pPr>
        <w:tabs>
          <w:tab w:val="left" w:pos="2268"/>
        </w:tabs>
        <w:rPr>
          <w:sz w:val="20"/>
        </w:rPr>
      </w:pPr>
      <w:r w:rsidRPr="00763C4D">
        <w:rPr>
          <w:sz w:val="20"/>
        </w:rPr>
        <w:t>Ehn, Ylva</w:t>
      </w:r>
      <w:r w:rsidRPr="00763C4D">
        <w:rPr>
          <w:sz w:val="20"/>
        </w:rPr>
        <w:tab/>
        <w:t>Ju 41</w:t>
      </w:r>
      <w:r w:rsidR="00911E31">
        <w:rPr>
          <w:sz w:val="20"/>
        </w:rPr>
        <w:br w:type="column"/>
      </w:r>
      <w:r w:rsidRPr="00763C4D">
        <w:rPr>
          <w:sz w:val="20"/>
        </w:rPr>
        <w:lastRenderedPageBreak/>
        <w:t>Ehnsson, Gudrun</w:t>
      </w:r>
      <w:r w:rsidRPr="00763C4D">
        <w:rPr>
          <w:sz w:val="20"/>
        </w:rPr>
        <w:tab/>
        <w:t>Fi 15,</w:t>
      </w:r>
    </w:p>
    <w:p w:rsidR="00037DCF" w:rsidRPr="00763C4D" w:rsidRDefault="00037DCF" w:rsidP="00037DCF">
      <w:pPr>
        <w:tabs>
          <w:tab w:val="left" w:pos="2268"/>
        </w:tabs>
        <w:rPr>
          <w:sz w:val="20"/>
        </w:rPr>
      </w:pPr>
      <w:r>
        <w:rPr>
          <w:sz w:val="20"/>
        </w:rPr>
        <w:tab/>
      </w:r>
      <w:r w:rsidRPr="00763C4D">
        <w:rPr>
          <w:sz w:val="20"/>
        </w:rPr>
        <w:t>S 19</w:t>
      </w:r>
    </w:p>
    <w:p w:rsidR="00037DCF" w:rsidRPr="00763C4D" w:rsidRDefault="00037DCF" w:rsidP="00037DCF">
      <w:pPr>
        <w:tabs>
          <w:tab w:val="left" w:pos="2268"/>
        </w:tabs>
        <w:rPr>
          <w:sz w:val="20"/>
        </w:rPr>
      </w:pPr>
      <w:r w:rsidRPr="00763C4D">
        <w:rPr>
          <w:sz w:val="20"/>
        </w:rPr>
        <w:t>Ehrenkrona, Carl Henrik</w:t>
      </w:r>
      <w:r w:rsidRPr="00763C4D">
        <w:rPr>
          <w:sz w:val="20"/>
        </w:rPr>
        <w:tab/>
        <w:t>UD 4</w:t>
      </w:r>
    </w:p>
    <w:p w:rsidR="00037DCF" w:rsidRPr="00763C4D" w:rsidRDefault="00037DCF" w:rsidP="00037DCF">
      <w:pPr>
        <w:tabs>
          <w:tab w:val="left" w:pos="2268"/>
        </w:tabs>
        <w:rPr>
          <w:sz w:val="20"/>
        </w:rPr>
      </w:pPr>
      <w:r w:rsidRPr="00763C4D">
        <w:rPr>
          <w:sz w:val="20"/>
        </w:rPr>
        <w:t>Eiken, Ingrid</w:t>
      </w:r>
      <w:r w:rsidRPr="00763C4D">
        <w:rPr>
          <w:sz w:val="20"/>
        </w:rPr>
        <w:tab/>
        <w:t>S 2</w:t>
      </w:r>
    </w:p>
    <w:p w:rsidR="00037DCF" w:rsidRPr="00763C4D" w:rsidRDefault="00037DCF" w:rsidP="00037DCF">
      <w:pPr>
        <w:tabs>
          <w:tab w:val="left" w:pos="2268"/>
        </w:tabs>
        <w:rPr>
          <w:sz w:val="20"/>
        </w:rPr>
      </w:pPr>
      <w:r w:rsidRPr="00763C4D">
        <w:rPr>
          <w:sz w:val="20"/>
        </w:rPr>
        <w:t>Einarsson, Mats</w:t>
      </w:r>
      <w:r w:rsidRPr="00763C4D">
        <w:rPr>
          <w:sz w:val="20"/>
        </w:rPr>
        <w:tab/>
        <w:t>Fi 24</w:t>
      </w:r>
    </w:p>
    <w:p w:rsidR="00037DCF" w:rsidRPr="00763C4D" w:rsidRDefault="00037DCF" w:rsidP="00037DCF">
      <w:pPr>
        <w:tabs>
          <w:tab w:val="left" w:pos="2268"/>
        </w:tabs>
        <w:rPr>
          <w:sz w:val="20"/>
        </w:rPr>
      </w:pPr>
      <w:r w:rsidRPr="00763C4D">
        <w:rPr>
          <w:sz w:val="20"/>
        </w:rPr>
        <w:t>Ek, Tommy</w:t>
      </w:r>
      <w:r w:rsidRPr="00763C4D">
        <w:rPr>
          <w:sz w:val="20"/>
        </w:rPr>
        <w:tab/>
        <w:t>M 4</w:t>
      </w:r>
    </w:p>
    <w:p w:rsidR="00037DCF" w:rsidRPr="00763C4D" w:rsidRDefault="00037DCF" w:rsidP="00037DCF">
      <w:pPr>
        <w:tabs>
          <w:tab w:val="left" w:pos="2268"/>
        </w:tabs>
        <w:rPr>
          <w:sz w:val="20"/>
        </w:rPr>
      </w:pPr>
      <w:r w:rsidRPr="00763C4D">
        <w:rPr>
          <w:sz w:val="20"/>
        </w:rPr>
        <w:t>Ekberg, Lars</w:t>
      </w:r>
      <w:r w:rsidRPr="00763C4D">
        <w:rPr>
          <w:sz w:val="20"/>
        </w:rPr>
        <w:tab/>
        <w:t>N 10</w:t>
      </w:r>
    </w:p>
    <w:p w:rsidR="00037DCF" w:rsidRPr="00763C4D" w:rsidRDefault="00037DCF" w:rsidP="00037DCF">
      <w:pPr>
        <w:tabs>
          <w:tab w:val="left" w:pos="2268"/>
        </w:tabs>
        <w:rPr>
          <w:sz w:val="20"/>
        </w:rPr>
      </w:pPr>
      <w:r w:rsidRPr="00763C4D">
        <w:rPr>
          <w:sz w:val="20"/>
        </w:rPr>
        <w:t>Ekberg, Valter</w:t>
      </w:r>
      <w:r w:rsidRPr="00763C4D">
        <w:rPr>
          <w:sz w:val="20"/>
        </w:rPr>
        <w:tab/>
        <w:t>S 1</w:t>
      </w:r>
    </w:p>
    <w:p w:rsidR="00037DCF" w:rsidRDefault="00037DCF" w:rsidP="00037DCF">
      <w:pPr>
        <w:tabs>
          <w:tab w:val="left" w:pos="2268"/>
        </w:tabs>
        <w:rPr>
          <w:sz w:val="20"/>
        </w:rPr>
      </w:pPr>
      <w:r w:rsidRPr="00763C4D">
        <w:rPr>
          <w:sz w:val="20"/>
        </w:rPr>
        <w:t>Ekborg, Peter</w:t>
      </w:r>
      <w:r w:rsidRPr="00763C4D">
        <w:rPr>
          <w:sz w:val="20"/>
        </w:rPr>
        <w:tab/>
        <w:t xml:space="preserve">U 8, </w:t>
      </w:r>
    </w:p>
    <w:p w:rsidR="00037DCF" w:rsidRPr="00763C4D" w:rsidRDefault="00037DCF" w:rsidP="00037DCF">
      <w:pPr>
        <w:tabs>
          <w:tab w:val="left" w:pos="2268"/>
        </w:tabs>
        <w:rPr>
          <w:sz w:val="20"/>
        </w:rPr>
      </w:pPr>
      <w:r>
        <w:rPr>
          <w:sz w:val="20"/>
        </w:rPr>
        <w:tab/>
      </w:r>
      <w:r w:rsidRPr="00763C4D">
        <w:rPr>
          <w:sz w:val="20"/>
        </w:rPr>
        <w:t>U 10</w:t>
      </w:r>
    </w:p>
    <w:p w:rsidR="00037DCF" w:rsidRPr="00763C4D" w:rsidRDefault="00037DCF" w:rsidP="00037DCF">
      <w:pPr>
        <w:tabs>
          <w:tab w:val="left" w:pos="2268"/>
        </w:tabs>
        <w:rPr>
          <w:sz w:val="20"/>
        </w:rPr>
      </w:pPr>
      <w:r w:rsidRPr="00763C4D">
        <w:rPr>
          <w:sz w:val="20"/>
        </w:rPr>
        <w:t>Ekdahl, Birte Giesel</w:t>
      </w:r>
      <w:r w:rsidRPr="00763C4D">
        <w:rPr>
          <w:sz w:val="20"/>
        </w:rPr>
        <w:tab/>
        <w:t>Fö 3</w:t>
      </w:r>
    </w:p>
    <w:p w:rsidR="00037DCF" w:rsidRPr="00763C4D" w:rsidRDefault="00037DCF" w:rsidP="00037DCF">
      <w:pPr>
        <w:tabs>
          <w:tab w:val="left" w:pos="2268"/>
        </w:tabs>
        <w:rPr>
          <w:sz w:val="20"/>
        </w:rPr>
      </w:pPr>
      <w:r w:rsidRPr="00763C4D">
        <w:rPr>
          <w:sz w:val="20"/>
        </w:rPr>
        <w:t>Ekdahl, Marie</w:t>
      </w:r>
      <w:r w:rsidRPr="00763C4D">
        <w:rPr>
          <w:sz w:val="20"/>
        </w:rPr>
        <w:tab/>
        <w:t>Fi 8</w:t>
      </w:r>
    </w:p>
    <w:p w:rsidR="00037DCF" w:rsidRPr="00763C4D" w:rsidRDefault="00037DCF" w:rsidP="00037DCF">
      <w:pPr>
        <w:tabs>
          <w:tab w:val="left" w:pos="2268"/>
        </w:tabs>
        <w:rPr>
          <w:sz w:val="20"/>
        </w:rPr>
      </w:pPr>
      <w:r w:rsidRPr="00763C4D">
        <w:rPr>
          <w:sz w:val="20"/>
        </w:rPr>
        <w:t>Ekeberg, Karl-Gunnar</w:t>
      </w:r>
      <w:r w:rsidRPr="00763C4D">
        <w:rPr>
          <w:sz w:val="20"/>
        </w:rPr>
        <w:tab/>
        <w:t>Ju 24</w:t>
      </w:r>
    </w:p>
    <w:p w:rsidR="00037DCF" w:rsidRPr="00763C4D" w:rsidRDefault="00037DCF" w:rsidP="00037DCF">
      <w:pPr>
        <w:tabs>
          <w:tab w:val="left" w:pos="2268"/>
        </w:tabs>
        <w:rPr>
          <w:sz w:val="20"/>
        </w:rPr>
      </w:pPr>
      <w:r w:rsidRPr="00763C4D">
        <w:rPr>
          <w:sz w:val="20"/>
        </w:rPr>
        <w:t>Ekecrantz, Lars</w:t>
      </w:r>
      <w:r w:rsidRPr="00763C4D">
        <w:rPr>
          <w:sz w:val="20"/>
        </w:rPr>
        <w:tab/>
        <w:t>M 7</w:t>
      </w:r>
    </w:p>
    <w:p w:rsidR="00037DCF" w:rsidRDefault="00037DCF" w:rsidP="00037DCF">
      <w:pPr>
        <w:tabs>
          <w:tab w:val="left" w:pos="2268"/>
        </w:tabs>
        <w:rPr>
          <w:sz w:val="20"/>
          <w:lang w:val="de-DE"/>
        </w:rPr>
      </w:pPr>
      <w:r w:rsidRPr="00763C4D">
        <w:rPr>
          <w:sz w:val="20"/>
          <w:lang w:val="de-DE"/>
        </w:rPr>
        <w:t>Ekelund, Keijo</w:t>
      </w:r>
      <w:r w:rsidRPr="00763C4D">
        <w:rPr>
          <w:sz w:val="20"/>
          <w:lang w:val="de-DE"/>
        </w:rPr>
        <w:tab/>
        <w:t>M 9,</w:t>
      </w:r>
    </w:p>
    <w:p w:rsidR="00037DCF" w:rsidRPr="00763C4D" w:rsidRDefault="00037DCF" w:rsidP="00037DCF">
      <w:pPr>
        <w:tabs>
          <w:tab w:val="left" w:pos="2268"/>
        </w:tabs>
        <w:rPr>
          <w:sz w:val="20"/>
          <w:lang w:val="de-DE"/>
        </w:rPr>
      </w:pPr>
      <w:r>
        <w:rPr>
          <w:sz w:val="20"/>
          <w:lang w:val="de-DE"/>
        </w:rPr>
        <w:tab/>
      </w:r>
      <w:r w:rsidRPr="00763C4D">
        <w:rPr>
          <w:sz w:val="20"/>
          <w:lang w:val="de-DE"/>
        </w:rPr>
        <w:t>N 10</w:t>
      </w:r>
    </w:p>
    <w:p w:rsidR="00037DCF" w:rsidRPr="00763C4D" w:rsidRDefault="00037DCF" w:rsidP="00037DCF">
      <w:pPr>
        <w:tabs>
          <w:tab w:val="left" w:pos="2268"/>
        </w:tabs>
        <w:rPr>
          <w:sz w:val="20"/>
          <w:lang w:val="de-DE"/>
        </w:rPr>
      </w:pPr>
      <w:r w:rsidRPr="00763C4D">
        <w:rPr>
          <w:sz w:val="20"/>
          <w:lang w:val="de-DE"/>
        </w:rPr>
        <w:t>Ekelund, Malin</w:t>
      </w:r>
      <w:r w:rsidRPr="00763C4D">
        <w:rPr>
          <w:sz w:val="20"/>
          <w:lang w:val="de-DE"/>
        </w:rPr>
        <w:tab/>
        <w:t>S 28</w:t>
      </w:r>
    </w:p>
    <w:p w:rsidR="00037DCF" w:rsidRPr="00763C4D" w:rsidRDefault="00037DCF" w:rsidP="00037DCF">
      <w:pPr>
        <w:tabs>
          <w:tab w:val="left" w:pos="2268"/>
        </w:tabs>
        <w:rPr>
          <w:sz w:val="20"/>
        </w:rPr>
      </w:pPr>
      <w:r w:rsidRPr="00763C4D">
        <w:rPr>
          <w:sz w:val="20"/>
        </w:rPr>
        <w:t>Ekengren, Andreas</w:t>
      </w:r>
      <w:r w:rsidRPr="00763C4D">
        <w:rPr>
          <w:sz w:val="20"/>
        </w:rPr>
        <w:tab/>
        <w:t>Fö 2</w:t>
      </w:r>
    </w:p>
    <w:p w:rsidR="00037DCF" w:rsidRPr="00763C4D" w:rsidRDefault="00037DCF" w:rsidP="00037DCF">
      <w:pPr>
        <w:tabs>
          <w:tab w:val="left" w:pos="2268"/>
        </w:tabs>
        <w:rPr>
          <w:sz w:val="20"/>
        </w:rPr>
      </w:pPr>
      <w:r w:rsidRPr="00763C4D">
        <w:rPr>
          <w:sz w:val="20"/>
        </w:rPr>
        <w:t>Ekensten, Vilhelm</w:t>
      </w:r>
      <w:r w:rsidRPr="00763C4D">
        <w:rPr>
          <w:sz w:val="20"/>
        </w:rPr>
        <w:tab/>
        <w:t>S 2</w:t>
      </w:r>
    </w:p>
    <w:p w:rsidR="00037DCF" w:rsidRDefault="00037DCF" w:rsidP="00037DCF">
      <w:pPr>
        <w:tabs>
          <w:tab w:val="left" w:pos="2268"/>
        </w:tabs>
        <w:rPr>
          <w:sz w:val="20"/>
        </w:rPr>
      </w:pPr>
      <w:r w:rsidRPr="00763C4D">
        <w:rPr>
          <w:sz w:val="20"/>
        </w:rPr>
        <w:t>Ekeroth, Kent</w:t>
      </w:r>
      <w:r w:rsidRPr="00763C4D">
        <w:rPr>
          <w:sz w:val="20"/>
        </w:rPr>
        <w:tab/>
        <w:t>Ju 4,</w:t>
      </w:r>
    </w:p>
    <w:p w:rsidR="00037DCF" w:rsidRPr="00763C4D" w:rsidRDefault="00037DCF" w:rsidP="00037DCF">
      <w:pPr>
        <w:tabs>
          <w:tab w:val="left" w:pos="2268"/>
        </w:tabs>
        <w:rPr>
          <w:sz w:val="20"/>
        </w:rPr>
      </w:pPr>
      <w:r>
        <w:rPr>
          <w:sz w:val="20"/>
        </w:rPr>
        <w:tab/>
      </w:r>
      <w:r w:rsidRPr="00763C4D">
        <w:rPr>
          <w:sz w:val="20"/>
        </w:rPr>
        <w:t>Ju 38</w:t>
      </w:r>
    </w:p>
    <w:p w:rsidR="00037DCF" w:rsidRPr="00763C4D" w:rsidRDefault="00037DCF" w:rsidP="00037DCF">
      <w:pPr>
        <w:tabs>
          <w:tab w:val="left" w:pos="2268"/>
        </w:tabs>
        <w:rPr>
          <w:sz w:val="20"/>
        </w:rPr>
      </w:pPr>
      <w:r w:rsidRPr="00763C4D">
        <w:rPr>
          <w:sz w:val="20"/>
        </w:rPr>
        <w:t>Ekfeldt Nyman, Sofia</w:t>
      </w:r>
      <w:r w:rsidRPr="00763C4D">
        <w:rPr>
          <w:sz w:val="20"/>
        </w:rPr>
        <w:tab/>
        <w:t>Ju 3</w:t>
      </w:r>
    </w:p>
    <w:p w:rsidR="00037DCF" w:rsidRPr="00843675" w:rsidRDefault="00037DCF" w:rsidP="00037DCF">
      <w:pPr>
        <w:tabs>
          <w:tab w:val="left" w:pos="2268"/>
        </w:tabs>
        <w:rPr>
          <w:sz w:val="20"/>
          <w:lang w:val="en-US"/>
        </w:rPr>
      </w:pPr>
      <w:r w:rsidRPr="00843675">
        <w:rPr>
          <w:sz w:val="20"/>
          <w:lang w:val="en-US"/>
        </w:rPr>
        <w:t>Ekholm, Anders</w:t>
      </w:r>
      <w:r w:rsidRPr="00843675">
        <w:rPr>
          <w:sz w:val="20"/>
          <w:lang w:val="en-US"/>
        </w:rPr>
        <w:tab/>
        <w:t>S 13,</w:t>
      </w:r>
    </w:p>
    <w:p w:rsidR="00037DCF" w:rsidRPr="00843675" w:rsidRDefault="00037DCF" w:rsidP="00037DCF">
      <w:pPr>
        <w:tabs>
          <w:tab w:val="left" w:pos="2268"/>
        </w:tabs>
        <w:rPr>
          <w:sz w:val="20"/>
          <w:lang w:val="en-US"/>
        </w:rPr>
      </w:pPr>
      <w:r w:rsidRPr="00843675">
        <w:rPr>
          <w:sz w:val="20"/>
          <w:lang w:val="en-US"/>
        </w:rPr>
        <w:tab/>
        <w:t>S 27</w:t>
      </w:r>
    </w:p>
    <w:p w:rsidR="00037DCF" w:rsidRPr="00843675" w:rsidRDefault="00037DCF" w:rsidP="00037DCF">
      <w:pPr>
        <w:tabs>
          <w:tab w:val="left" w:pos="2268"/>
        </w:tabs>
        <w:rPr>
          <w:sz w:val="20"/>
          <w:lang w:val="en-US"/>
        </w:rPr>
      </w:pPr>
      <w:r w:rsidRPr="00843675">
        <w:rPr>
          <w:sz w:val="20"/>
          <w:lang w:val="en-US"/>
        </w:rPr>
        <w:t>Ekholm, Lars</w:t>
      </w:r>
      <w:r w:rsidRPr="00843675">
        <w:rPr>
          <w:sz w:val="20"/>
          <w:lang w:val="en-US"/>
        </w:rPr>
        <w:tab/>
        <w:t>N 1</w:t>
      </w:r>
    </w:p>
    <w:p w:rsidR="00037DCF" w:rsidRPr="00843675" w:rsidRDefault="00037DCF" w:rsidP="00037DCF">
      <w:pPr>
        <w:tabs>
          <w:tab w:val="left" w:pos="2268"/>
        </w:tabs>
        <w:rPr>
          <w:sz w:val="20"/>
          <w:lang w:val="en-US"/>
        </w:rPr>
      </w:pPr>
      <w:r w:rsidRPr="00843675">
        <w:rPr>
          <w:sz w:val="20"/>
          <w:lang w:val="en-US"/>
        </w:rPr>
        <w:t>Ekholm, Mats</w:t>
      </w:r>
      <w:r w:rsidRPr="00843675">
        <w:rPr>
          <w:sz w:val="20"/>
          <w:lang w:val="en-US"/>
        </w:rPr>
        <w:tab/>
        <w:t xml:space="preserve">S 4, </w:t>
      </w:r>
    </w:p>
    <w:p w:rsidR="00037DCF" w:rsidRPr="00843675" w:rsidRDefault="00037DCF" w:rsidP="00037DCF">
      <w:pPr>
        <w:tabs>
          <w:tab w:val="left" w:pos="2268"/>
        </w:tabs>
        <w:rPr>
          <w:sz w:val="20"/>
          <w:lang w:val="en-US"/>
        </w:rPr>
      </w:pPr>
      <w:r w:rsidRPr="00843675">
        <w:rPr>
          <w:sz w:val="20"/>
          <w:lang w:val="en-US"/>
        </w:rPr>
        <w:tab/>
        <w:t>U 2</w:t>
      </w:r>
    </w:p>
    <w:p w:rsidR="00037DCF" w:rsidRPr="00843675" w:rsidRDefault="00037DCF" w:rsidP="00037DCF">
      <w:pPr>
        <w:tabs>
          <w:tab w:val="left" w:pos="2268"/>
        </w:tabs>
        <w:rPr>
          <w:sz w:val="20"/>
          <w:lang w:val="en-US"/>
        </w:rPr>
      </w:pPr>
      <w:r w:rsidRPr="00843675">
        <w:rPr>
          <w:sz w:val="20"/>
          <w:lang w:val="en-US"/>
        </w:rPr>
        <w:t>Eklund, Anna</w:t>
      </w:r>
      <w:r w:rsidRPr="00843675">
        <w:rPr>
          <w:sz w:val="20"/>
          <w:lang w:val="en-US"/>
        </w:rPr>
        <w:tab/>
        <w:t>S 24,</w:t>
      </w:r>
    </w:p>
    <w:p w:rsidR="00037DCF" w:rsidRPr="00843675" w:rsidRDefault="00037DCF" w:rsidP="00037DCF">
      <w:pPr>
        <w:tabs>
          <w:tab w:val="left" w:pos="2268"/>
        </w:tabs>
        <w:rPr>
          <w:sz w:val="20"/>
          <w:lang w:val="en-US"/>
        </w:rPr>
      </w:pPr>
      <w:r w:rsidRPr="00843675">
        <w:rPr>
          <w:sz w:val="20"/>
          <w:lang w:val="en-US"/>
        </w:rPr>
        <w:tab/>
        <w:t>S 25</w:t>
      </w:r>
    </w:p>
    <w:p w:rsidR="00037DCF" w:rsidRDefault="00037DCF" w:rsidP="00037DCF">
      <w:pPr>
        <w:tabs>
          <w:tab w:val="left" w:pos="2268"/>
        </w:tabs>
        <w:rPr>
          <w:sz w:val="20"/>
        </w:rPr>
      </w:pPr>
      <w:r w:rsidRPr="00763C4D">
        <w:rPr>
          <w:sz w:val="20"/>
        </w:rPr>
        <w:t>Eklund, Astrid</w:t>
      </w:r>
      <w:r w:rsidRPr="00763C4D">
        <w:rPr>
          <w:sz w:val="20"/>
        </w:rPr>
        <w:tab/>
        <w:t>Ju 14,</w:t>
      </w:r>
    </w:p>
    <w:p w:rsidR="00037DCF" w:rsidRPr="00763C4D" w:rsidRDefault="00037DCF" w:rsidP="00037DCF">
      <w:pPr>
        <w:tabs>
          <w:tab w:val="left" w:pos="2268"/>
        </w:tabs>
        <w:rPr>
          <w:sz w:val="20"/>
        </w:rPr>
      </w:pPr>
      <w:r>
        <w:rPr>
          <w:sz w:val="20"/>
        </w:rPr>
        <w:tab/>
      </w:r>
      <w:r w:rsidRPr="00763C4D">
        <w:rPr>
          <w:sz w:val="20"/>
        </w:rPr>
        <w:t>S 9</w:t>
      </w:r>
    </w:p>
    <w:p w:rsidR="00037DCF" w:rsidRDefault="00037DCF" w:rsidP="00037DCF">
      <w:pPr>
        <w:tabs>
          <w:tab w:val="left" w:pos="2268"/>
        </w:tabs>
        <w:rPr>
          <w:sz w:val="20"/>
        </w:rPr>
      </w:pPr>
      <w:r w:rsidRPr="00763C4D">
        <w:rPr>
          <w:sz w:val="20"/>
        </w:rPr>
        <w:t>Eklund, Eva</w:t>
      </w:r>
      <w:r w:rsidRPr="00763C4D">
        <w:rPr>
          <w:sz w:val="20"/>
        </w:rPr>
        <w:tab/>
        <w:t xml:space="preserve">Fi 5, </w:t>
      </w:r>
    </w:p>
    <w:p w:rsidR="00037DCF" w:rsidRPr="00763C4D" w:rsidRDefault="00037DCF" w:rsidP="00037DCF">
      <w:pPr>
        <w:tabs>
          <w:tab w:val="left" w:pos="2268"/>
        </w:tabs>
        <w:rPr>
          <w:sz w:val="20"/>
        </w:rPr>
      </w:pPr>
      <w:r>
        <w:rPr>
          <w:sz w:val="20"/>
        </w:rPr>
        <w:tab/>
      </w:r>
      <w:r w:rsidRPr="00763C4D">
        <w:rPr>
          <w:sz w:val="20"/>
        </w:rPr>
        <w:t>S 9</w:t>
      </w:r>
    </w:p>
    <w:p w:rsidR="00037DCF" w:rsidRPr="00763C4D" w:rsidRDefault="00037DCF" w:rsidP="00037DCF">
      <w:pPr>
        <w:tabs>
          <w:tab w:val="left" w:pos="2268"/>
        </w:tabs>
        <w:rPr>
          <w:sz w:val="20"/>
        </w:rPr>
      </w:pPr>
      <w:r w:rsidRPr="00763C4D">
        <w:rPr>
          <w:sz w:val="20"/>
        </w:rPr>
        <w:t>Eklund, Gunilla</w:t>
      </w:r>
      <w:r w:rsidRPr="00763C4D">
        <w:rPr>
          <w:sz w:val="20"/>
        </w:rPr>
        <w:tab/>
        <w:t>S 21</w:t>
      </w:r>
    </w:p>
    <w:p w:rsidR="00037DCF" w:rsidRDefault="00037DCF" w:rsidP="00037DCF">
      <w:pPr>
        <w:tabs>
          <w:tab w:val="left" w:pos="2268"/>
        </w:tabs>
        <w:rPr>
          <w:sz w:val="20"/>
        </w:rPr>
      </w:pPr>
      <w:r w:rsidRPr="00763C4D">
        <w:rPr>
          <w:sz w:val="20"/>
        </w:rPr>
        <w:t>Eklund, Jonas</w:t>
      </w:r>
      <w:r w:rsidRPr="00763C4D">
        <w:rPr>
          <w:sz w:val="20"/>
        </w:rPr>
        <w:tab/>
        <w:t>Ju 25,</w:t>
      </w:r>
    </w:p>
    <w:p w:rsidR="00037DCF" w:rsidRPr="00763C4D" w:rsidRDefault="00037DCF" w:rsidP="00037DCF">
      <w:pPr>
        <w:tabs>
          <w:tab w:val="left" w:pos="2268"/>
        </w:tabs>
        <w:rPr>
          <w:sz w:val="20"/>
        </w:rPr>
      </w:pPr>
      <w:r>
        <w:rPr>
          <w:sz w:val="20"/>
        </w:rPr>
        <w:tab/>
      </w:r>
      <w:r w:rsidRPr="00763C4D">
        <w:rPr>
          <w:sz w:val="20"/>
        </w:rPr>
        <w:t>Ju 41</w:t>
      </w:r>
    </w:p>
    <w:p w:rsidR="00037DCF" w:rsidRPr="00763C4D" w:rsidRDefault="00037DCF" w:rsidP="00037DCF">
      <w:pPr>
        <w:tabs>
          <w:tab w:val="left" w:pos="2268"/>
        </w:tabs>
        <w:rPr>
          <w:sz w:val="20"/>
        </w:rPr>
      </w:pPr>
      <w:r w:rsidRPr="00763C4D">
        <w:rPr>
          <w:sz w:val="20"/>
        </w:rPr>
        <w:t>Eklund, Lisbeth</w:t>
      </w:r>
      <w:r w:rsidRPr="00763C4D">
        <w:rPr>
          <w:sz w:val="20"/>
        </w:rPr>
        <w:tab/>
        <w:t>S 1</w:t>
      </w:r>
    </w:p>
    <w:p w:rsidR="00037DCF" w:rsidRPr="00763C4D" w:rsidRDefault="00037DCF" w:rsidP="00037DCF">
      <w:pPr>
        <w:tabs>
          <w:tab w:val="left" w:pos="2268"/>
        </w:tabs>
        <w:rPr>
          <w:sz w:val="20"/>
        </w:rPr>
      </w:pPr>
      <w:r w:rsidRPr="00763C4D">
        <w:rPr>
          <w:sz w:val="20"/>
        </w:rPr>
        <w:t>Eklund, Mauritz</w:t>
      </w:r>
      <w:r w:rsidRPr="00763C4D">
        <w:rPr>
          <w:sz w:val="20"/>
        </w:rPr>
        <w:tab/>
        <w:t>S 1</w:t>
      </w:r>
    </w:p>
    <w:p w:rsidR="00037DCF" w:rsidRPr="00763C4D" w:rsidRDefault="00037DCF" w:rsidP="00037DCF">
      <w:pPr>
        <w:tabs>
          <w:tab w:val="left" w:pos="2268"/>
        </w:tabs>
        <w:rPr>
          <w:sz w:val="20"/>
        </w:rPr>
      </w:pPr>
      <w:r w:rsidRPr="00763C4D">
        <w:rPr>
          <w:sz w:val="20"/>
        </w:rPr>
        <w:t>Ekman, Dag</w:t>
      </w:r>
      <w:r w:rsidRPr="00763C4D">
        <w:rPr>
          <w:sz w:val="20"/>
        </w:rPr>
        <w:tab/>
        <w:t>Fi 11</w:t>
      </w:r>
    </w:p>
    <w:p w:rsidR="00037DCF" w:rsidRPr="00763C4D" w:rsidRDefault="00037DCF" w:rsidP="00037DCF">
      <w:pPr>
        <w:tabs>
          <w:tab w:val="left" w:pos="2268"/>
        </w:tabs>
        <w:rPr>
          <w:sz w:val="20"/>
          <w:lang w:val="fr-FR"/>
        </w:rPr>
      </w:pPr>
      <w:r w:rsidRPr="00763C4D">
        <w:rPr>
          <w:sz w:val="20"/>
          <w:lang w:val="fr-FR"/>
        </w:rPr>
        <w:t>Ekman, Lars-Bertil</w:t>
      </w:r>
      <w:r w:rsidRPr="00763C4D">
        <w:rPr>
          <w:sz w:val="20"/>
          <w:lang w:val="fr-FR"/>
        </w:rPr>
        <w:tab/>
        <w:t>N 5</w:t>
      </w:r>
    </w:p>
    <w:p w:rsidR="00037DCF" w:rsidRPr="00763C4D" w:rsidRDefault="00037DCF" w:rsidP="00037DCF">
      <w:pPr>
        <w:tabs>
          <w:tab w:val="left" w:pos="2268"/>
        </w:tabs>
        <w:rPr>
          <w:sz w:val="20"/>
          <w:lang w:val="fr-FR"/>
        </w:rPr>
      </w:pPr>
      <w:r w:rsidRPr="00763C4D">
        <w:rPr>
          <w:sz w:val="20"/>
          <w:lang w:val="fr-FR"/>
        </w:rPr>
        <w:t>Ekman, Marie-Louise</w:t>
      </w:r>
      <w:r w:rsidRPr="00763C4D">
        <w:rPr>
          <w:sz w:val="20"/>
          <w:lang w:val="fr-FR"/>
        </w:rPr>
        <w:tab/>
        <w:t>U 2</w:t>
      </w:r>
    </w:p>
    <w:p w:rsidR="00037DCF" w:rsidRPr="00763C4D" w:rsidRDefault="00037DCF" w:rsidP="00037DCF">
      <w:pPr>
        <w:tabs>
          <w:tab w:val="left" w:pos="2268"/>
        </w:tabs>
        <w:rPr>
          <w:sz w:val="20"/>
        </w:rPr>
      </w:pPr>
      <w:r w:rsidRPr="00763C4D">
        <w:rPr>
          <w:sz w:val="20"/>
        </w:rPr>
        <w:t>Ekman, Michelle</w:t>
      </w:r>
      <w:r w:rsidRPr="00763C4D">
        <w:rPr>
          <w:sz w:val="20"/>
        </w:rPr>
        <w:tab/>
        <w:t>N 18</w:t>
      </w:r>
    </w:p>
    <w:p w:rsidR="00037DCF" w:rsidRPr="00763C4D" w:rsidRDefault="00037DCF" w:rsidP="00037DCF">
      <w:pPr>
        <w:tabs>
          <w:tab w:val="left" w:pos="2268"/>
        </w:tabs>
        <w:rPr>
          <w:sz w:val="20"/>
        </w:rPr>
      </w:pPr>
      <w:r w:rsidRPr="00763C4D">
        <w:rPr>
          <w:sz w:val="20"/>
        </w:rPr>
        <w:t>Ekman, Roger</w:t>
      </w:r>
      <w:r w:rsidRPr="00763C4D">
        <w:rPr>
          <w:sz w:val="20"/>
        </w:rPr>
        <w:tab/>
        <w:t>S 25</w:t>
      </w:r>
    </w:p>
    <w:p w:rsidR="00037DCF" w:rsidRPr="00763C4D" w:rsidRDefault="00037DCF" w:rsidP="00037DCF">
      <w:pPr>
        <w:tabs>
          <w:tab w:val="left" w:pos="2268"/>
        </w:tabs>
        <w:rPr>
          <w:sz w:val="20"/>
        </w:rPr>
      </w:pPr>
      <w:r w:rsidRPr="00763C4D">
        <w:rPr>
          <w:sz w:val="20"/>
        </w:rPr>
        <w:t>Ekman, Ted</w:t>
      </w:r>
      <w:r w:rsidRPr="00763C4D">
        <w:rPr>
          <w:sz w:val="20"/>
        </w:rPr>
        <w:tab/>
        <w:t>S 14</w:t>
      </w:r>
    </w:p>
    <w:p w:rsidR="00037DCF" w:rsidRDefault="00037DCF" w:rsidP="00037DCF">
      <w:pPr>
        <w:tabs>
          <w:tab w:val="left" w:pos="2268"/>
        </w:tabs>
        <w:rPr>
          <w:sz w:val="20"/>
        </w:rPr>
      </w:pPr>
      <w:r w:rsidRPr="00763C4D">
        <w:rPr>
          <w:sz w:val="20"/>
        </w:rPr>
        <w:t>Eksborg, Ann-Louise</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Fö 11</w:t>
      </w:r>
    </w:p>
    <w:p w:rsidR="00037DCF" w:rsidRPr="00763C4D" w:rsidRDefault="00037DCF" w:rsidP="00037DCF">
      <w:pPr>
        <w:tabs>
          <w:tab w:val="left" w:pos="2268"/>
        </w:tabs>
        <w:rPr>
          <w:sz w:val="20"/>
        </w:rPr>
      </w:pPr>
      <w:r w:rsidRPr="00763C4D">
        <w:rPr>
          <w:sz w:val="20"/>
        </w:rPr>
        <w:t>Ekström, Erika</w:t>
      </w:r>
      <w:r w:rsidRPr="00763C4D">
        <w:rPr>
          <w:sz w:val="20"/>
        </w:rPr>
        <w:tab/>
        <w:t>A 6</w:t>
      </w:r>
    </w:p>
    <w:p w:rsidR="00037DCF" w:rsidRPr="00763C4D" w:rsidRDefault="00037DCF" w:rsidP="00037DCF">
      <w:pPr>
        <w:tabs>
          <w:tab w:val="left" w:pos="2268"/>
        </w:tabs>
        <w:rPr>
          <w:sz w:val="20"/>
        </w:rPr>
      </w:pPr>
      <w:r w:rsidRPr="00763C4D">
        <w:rPr>
          <w:sz w:val="20"/>
        </w:rPr>
        <w:t>Ekström, Hans</w:t>
      </w:r>
      <w:r w:rsidRPr="00763C4D">
        <w:rPr>
          <w:sz w:val="20"/>
        </w:rPr>
        <w:tab/>
        <w:t>Fi 5</w:t>
      </w:r>
    </w:p>
    <w:p w:rsidR="00037DCF" w:rsidRPr="00763C4D" w:rsidRDefault="00037DCF" w:rsidP="00037DCF">
      <w:pPr>
        <w:tabs>
          <w:tab w:val="left" w:pos="2268"/>
        </w:tabs>
        <w:rPr>
          <w:sz w:val="20"/>
        </w:rPr>
      </w:pPr>
      <w:r w:rsidRPr="00763C4D">
        <w:rPr>
          <w:sz w:val="20"/>
        </w:rPr>
        <w:lastRenderedPageBreak/>
        <w:t>Ekström, Karin M</w:t>
      </w:r>
      <w:r w:rsidRPr="00763C4D">
        <w:rPr>
          <w:sz w:val="20"/>
        </w:rPr>
        <w:tab/>
        <w:t>Ju 20</w:t>
      </w:r>
    </w:p>
    <w:p w:rsidR="00037DCF" w:rsidRPr="00763C4D" w:rsidRDefault="00037DCF" w:rsidP="00037DCF">
      <w:pPr>
        <w:tabs>
          <w:tab w:val="left" w:pos="2268"/>
        </w:tabs>
        <w:rPr>
          <w:sz w:val="20"/>
        </w:rPr>
      </w:pPr>
      <w:r w:rsidRPr="00763C4D">
        <w:rPr>
          <w:sz w:val="20"/>
        </w:rPr>
        <w:t>Ekström, Karsten</w:t>
      </w:r>
      <w:r w:rsidRPr="00763C4D">
        <w:rPr>
          <w:sz w:val="20"/>
        </w:rPr>
        <w:tab/>
        <w:t>S 3</w:t>
      </w:r>
    </w:p>
    <w:p w:rsidR="00037DCF" w:rsidRPr="00763C4D" w:rsidRDefault="00037DCF" w:rsidP="00037DCF">
      <w:pPr>
        <w:tabs>
          <w:tab w:val="left" w:pos="2268"/>
        </w:tabs>
        <w:rPr>
          <w:sz w:val="20"/>
        </w:rPr>
      </w:pPr>
      <w:r w:rsidRPr="00763C4D">
        <w:rPr>
          <w:sz w:val="20"/>
        </w:rPr>
        <w:t>Eladhari, Matti</w:t>
      </w:r>
      <w:r w:rsidRPr="00763C4D">
        <w:rPr>
          <w:sz w:val="20"/>
        </w:rPr>
        <w:tab/>
        <w:t>U 13</w:t>
      </w:r>
    </w:p>
    <w:p w:rsidR="00037DCF" w:rsidRPr="00763C4D" w:rsidRDefault="00037DCF" w:rsidP="00037DCF">
      <w:pPr>
        <w:tabs>
          <w:tab w:val="left" w:pos="2268"/>
        </w:tabs>
        <w:rPr>
          <w:sz w:val="20"/>
        </w:rPr>
      </w:pPr>
      <w:r w:rsidRPr="00763C4D">
        <w:rPr>
          <w:sz w:val="20"/>
        </w:rPr>
        <w:t>Elenius, Bertil</w:t>
      </w:r>
      <w:r w:rsidRPr="00763C4D">
        <w:rPr>
          <w:sz w:val="20"/>
        </w:rPr>
        <w:tab/>
        <w:t>Ju 36</w:t>
      </w:r>
    </w:p>
    <w:p w:rsidR="00037DCF" w:rsidRDefault="00037DCF" w:rsidP="00037DCF">
      <w:pPr>
        <w:tabs>
          <w:tab w:val="left" w:pos="2268"/>
        </w:tabs>
        <w:rPr>
          <w:sz w:val="20"/>
        </w:rPr>
      </w:pPr>
      <w:r w:rsidRPr="00763C4D">
        <w:rPr>
          <w:sz w:val="20"/>
        </w:rPr>
        <w:t>Elffors, Åsa</w:t>
      </w:r>
      <w:r w:rsidRPr="00763C4D">
        <w:rPr>
          <w:sz w:val="20"/>
        </w:rPr>
        <w:tab/>
        <w:t xml:space="preserve">S 9, </w:t>
      </w:r>
    </w:p>
    <w:p w:rsidR="00037DCF" w:rsidRPr="00763C4D" w:rsidRDefault="00037DCF" w:rsidP="00037DCF">
      <w:pPr>
        <w:tabs>
          <w:tab w:val="left" w:pos="2268"/>
        </w:tabs>
        <w:rPr>
          <w:sz w:val="20"/>
        </w:rPr>
      </w:pPr>
      <w:r>
        <w:rPr>
          <w:sz w:val="20"/>
        </w:rPr>
        <w:tab/>
      </w:r>
      <w:r w:rsidRPr="00763C4D">
        <w:rPr>
          <w:sz w:val="20"/>
        </w:rPr>
        <w:t>S 22</w:t>
      </w:r>
    </w:p>
    <w:p w:rsidR="00037DCF" w:rsidRPr="00763C4D" w:rsidRDefault="00037DCF" w:rsidP="00037DCF">
      <w:pPr>
        <w:tabs>
          <w:tab w:val="left" w:pos="2268"/>
        </w:tabs>
        <w:rPr>
          <w:sz w:val="20"/>
        </w:rPr>
      </w:pPr>
      <w:r w:rsidRPr="00763C4D">
        <w:rPr>
          <w:sz w:val="20"/>
        </w:rPr>
        <w:t>Elfving, Åsa</w:t>
      </w:r>
      <w:r w:rsidRPr="00763C4D">
        <w:rPr>
          <w:sz w:val="20"/>
        </w:rPr>
        <w:tab/>
        <w:t>Ju 40</w:t>
      </w:r>
    </w:p>
    <w:p w:rsidR="00037DCF" w:rsidRPr="00763C4D" w:rsidRDefault="00037DCF" w:rsidP="00037DCF">
      <w:pPr>
        <w:tabs>
          <w:tab w:val="left" w:pos="2268"/>
        </w:tabs>
        <w:rPr>
          <w:sz w:val="20"/>
        </w:rPr>
      </w:pPr>
      <w:r w:rsidRPr="00763C4D">
        <w:rPr>
          <w:sz w:val="20"/>
        </w:rPr>
        <w:t>Eliason, Marianne</w:t>
      </w:r>
      <w:r w:rsidRPr="00763C4D">
        <w:rPr>
          <w:sz w:val="20"/>
        </w:rPr>
        <w:tab/>
        <w:t>Fi 12</w:t>
      </w:r>
    </w:p>
    <w:p w:rsidR="00037DCF" w:rsidRDefault="00037DCF" w:rsidP="00037DCF">
      <w:pPr>
        <w:tabs>
          <w:tab w:val="left" w:pos="2268"/>
        </w:tabs>
        <w:rPr>
          <w:sz w:val="20"/>
          <w:lang w:val="en-US"/>
        </w:rPr>
      </w:pPr>
      <w:r w:rsidRPr="00763C4D">
        <w:rPr>
          <w:sz w:val="20"/>
          <w:lang w:val="en-US"/>
        </w:rPr>
        <w:t>Eliasson, Dan</w:t>
      </w:r>
      <w:r w:rsidRPr="00763C4D">
        <w:rPr>
          <w:sz w:val="20"/>
          <w:lang w:val="en-US"/>
        </w:rPr>
        <w:tab/>
        <w:t xml:space="preserve">N 3, </w:t>
      </w:r>
    </w:p>
    <w:p w:rsidR="00037DCF" w:rsidRDefault="00037DCF" w:rsidP="00037DCF">
      <w:pPr>
        <w:tabs>
          <w:tab w:val="left" w:pos="2268"/>
        </w:tabs>
        <w:rPr>
          <w:sz w:val="20"/>
          <w:lang w:val="en-US"/>
        </w:rPr>
      </w:pPr>
      <w:r>
        <w:rPr>
          <w:sz w:val="20"/>
          <w:lang w:val="en-US"/>
        </w:rPr>
        <w:tab/>
      </w:r>
      <w:r w:rsidRPr="00763C4D">
        <w:rPr>
          <w:sz w:val="20"/>
          <w:lang w:val="en-US"/>
        </w:rPr>
        <w:t xml:space="preserve">S 5, </w:t>
      </w:r>
    </w:p>
    <w:p w:rsidR="00037DCF" w:rsidRPr="00763C4D" w:rsidRDefault="00037DCF" w:rsidP="00037DCF">
      <w:pPr>
        <w:tabs>
          <w:tab w:val="left" w:pos="2268"/>
        </w:tabs>
        <w:rPr>
          <w:sz w:val="20"/>
          <w:lang w:val="en-US"/>
        </w:rPr>
      </w:pPr>
      <w:r>
        <w:rPr>
          <w:sz w:val="20"/>
          <w:lang w:val="en-US"/>
        </w:rPr>
        <w:tab/>
      </w:r>
      <w:r w:rsidRPr="00763C4D">
        <w:rPr>
          <w:sz w:val="20"/>
          <w:lang w:val="en-US"/>
        </w:rPr>
        <w:t>S 20</w:t>
      </w:r>
    </w:p>
    <w:p w:rsidR="00037DCF" w:rsidRPr="002F0FB7" w:rsidRDefault="00037DCF" w:rsidP="00037DCF">
      <w:pPr>
        <w:tabs>
          <w:tab w:val="left" w:pos="2268"/>
        </w:tabs>
        <w:rPr>
          <w:sz w:val="20"/>
        </w:rPr>
      </w:pPr>
      <w:r w:rsidRPr="002F0FB7">
        <w:rPr>
          <w:sz w:val="20"/>
        </w:rPr>
        <w:t>Eliasson, Kurt</w:t>
      </w:r>
      <w:r w:rsidRPr="002F0FB7">
        <w:rPr>
          <w:sz w:val="20"/>
        </w:rPr>
        <w:tab/>
        <w:t>M 1,</w:t>
      </w:r>
    </w:p>
    <w:p w:rsidR="00037DCF" w:rsidRPr="00763C4D" w:rsidRDefault="00037DCF" w:rsidP="00037DCF">
      <w:pPr>
        <w:tabs>
          <w:tab w:val="left" w:pos="2268"/>
        </w:tabs>
        <w:rPr>
          <w:sz w:val="20"/>
        </w:rPr>
      </w:pPr>
      <w:r w:rsidRPr="002F0FB7">
        <w:rPr>
          <w:sz w:val="20"/>
        </w:rPr>
        <w:tab/>
        <w:t>M 6</w:t>
      </w:r>
    </w:p>
    <w:p w:rsidR="00037DCF" w:rsidRPr="00763C4D" w:rsidRDefault="00037DCF" w:rsidP="00037DCF">
      <w:pPr>
        <w:tabs>
          <w:tab w:val="left" w:pos="2268"/>
        </w:tabs>
        <w:rPr>
          <w:sz w:val="20"/>
        </w:rPr>
      </w:pPr>
      <w:r w:rsidRPr="00763C4D">
        <w:rPr>
          <w:sz w:val="20"/>
        </w:rPr>
        <w:t>Elken, Ann-Christine</w:t>
      </w:r>
      <w:r w:rsidRPr="00763C4D">
        <w:rPr>
          <w:sz w:val="20"/>
        </w:rPr>
        <w:tab/>
        <w:t>A 5</w:t>
      </w:r>
    </w:p>
    <w:p w:rsidR="00037DCF" w:rsidRPr="00763C4D" w:rsidRDefault="00037DCF" w:rsidP="00037DCF">
      <w:pPr>
        <w:tabs>
          <w:tab w:val="left" w:pos="2268"/>
        </w:tabs>
        <w:rPr>
          <w:sz w:val="20"/>
        </w:rPr>
      </w:pPr>
      <w:r w:rsidRPr="00763C4D">
        <w:rPr>
          <w:sz w:val="20"/>
        </w:rPr>
        <w:t>Ellehöj, Helle</w:t>
      </w:r>
      <w:r w:rsidRPr="00763C4D">
        <w:rPr>
          <w:sz w:val="20"/>
        </w:rPr>
        <w:tab/>
        <w:t>A 7</w:t>
      </w:r>
    </w:p>
    <w:p w:rsidR="00037DCF" w:rsidRPr="00763C4D" w:rsidRDefault="00037DCF" w:rsidP="00037DCF">
      <w:pPr>
        <w:tabs>
          <w:tab w:val="left" w:pos="2268"/>
        </w:tabs>
        <w:rPr>
          <w:sz w:val="20"/>
        </w:rPr>
      </w:pPr>
      <w:r w:rsidRPr="00763C4D">
        <w:rPr>
          <w:sz w:val="20"/>
        </w:rPr>
        <w:t>Ellström, Kjell</w:t>
      </w:r>
      <w:r w:rsidRPr="00763C4D">
        <w:rPr>
          <w:sz w:val="20"/>
        </w:rPr>
        <w:tab/>
        <w:t>S 10</w:t>
      </w:r>
    </w:p>
    <w:p w:rsidR="00037DCF" w:rsidRDefault="00037DCF" w:rsidP="00037DCF">
      <w:pPr>
        <w:tabs>
          <w:tab w:val="left" w:pos="2268"/>
        </w:tabs>
        <w:rPr>
          <w:sz w:val="20"/>
        </w:rPr>
      </w:pPr>
      <w:r w:rsidRPr="00763C4D">
        <w:rPr>
          <w:sz w:val="20"/>
        </w:rPr>
        <w:t>Elmefur, Henrik</w:t>
      </w:r>
      <w:r w:rsidRPr="00763C4D">
        <w:rPr>
          <w:sz w:val="20"/>
        </w:rPr>
        <w:tab/>
        <w:t xml:space="preserve">S 1, </w:t>
      </w:r>
    </w:p>
    <w:p w:rsidR="00037DCF" w:rsidRPr="00763C4D" w:rsidRDefault="00037DCF" w:rsidP="00037DCF">
      <w:pPr>
        <w:tabs>
          <w:tab w:val="left" w:pos="2268"/>
        </w:tabs>
        <w:rPr>
          <w:sz w:val="20"/>
        </w:rPr>
      </w:pPr>
      <w:r>
        <w:rPr>
          <w:sz w:val="20"/>
        </w:rPr>
        <w:tab/>
      </w:r>
      <w:r w:rsidRPr="00763C4D">
        <w:rPr>
          <w:sz w:val="20"/>
        </w:rPr>
        <w:t>S 7</w:t>
      </w:r>
    </w:p>
    <w:p w:rsidR="00037DCF" w:rsidRPr="00763C4D" w:rsidRDefault="00037DCF" w:rsidP="00037DCF">
      <w:pPr>
        <w:tabs>
          <w:tab w:val="left" w:pos="2268"/>
        </w:tabs>
        <w:rPr>
          <w:sz w:val="20"/>
        </w:rPr>
      </w:pPr>
      <w:r w:rsidRPr="00763C4D">
        <w:rPr>
          <w:sz w:val="20"/>
        </w:rPr>
        <w:t>Elvelid, Janne</w:t>
      </w:r>
      <w:r w:rsidRPr="00763C4D">
        <w:rPr>
          <w:sz w:val="20"/>
        </w:rPr>
        <w:tab/>
        <w:t>N 17</w:t>
      </w:r>
    </w:p>
    <w:p w:rsidR="00037DCF" w:rsidRPr="00763C4D" w:rsidRDefault="00037DCF" w:rsidP="00037DCF">
      <w:pPr>
        <w:tabs>
          <w:tab w:val="left" w:pos="2268"/>
        </w:tabs>
        <w:rPr>
          <w:sz w:val="20"/>
        </w:rPr>
      </w:pPr>
      <w:r w:rsidRPr="00763C4D">
        <w:rPr>
          <w:sz w:val="20"/>
        </w:rPr>
        <w:t>Enander, Göran</w:t>
      </w:r>
      <w:r w:rsidRPr="00763C4D">
        <w:rPr>
          <w:sz w:val="20"/>
        </w:rPr>
        <w:tab/>
        <w:t>M 1</w:t>
      </w:r>
    </w:p>
    <w:p w:rsidR="00037DCF" w:rsidRPr="00763C4D" w:rsidRDefault="00037DCF" w:rsidP="00037DCF">
      <w:pPr>
        <w:tabs>
          <w:tab w:val="left" w:pos="2268"/>
        </w:tabs>
        <w:rPr>
          <w:sz w:val="20"/>
          <w:lang w:val="en-US"/>
        </w:rPr>
      </w:pPr>
      <w:r w:rsidRPr="00763C4D">
        <w:rPr>
          <w:sz w:val="20"/>
          <w:lang w:val="en-US"/>
        </w:rPr>
        <w:t>Enemo, Bertil</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t>Eneroth, Thomas</w:t>
      </w:r>
      <w:r w:rsidRPr="00763C4D">
        <w:rPr>
          <w:sz w:val="20"/>
          <w:lang w:val="en-US"/>
        </w:rPr>
        <w:tab/>
        <w:t>S 8</w:t>
      </w:r>
    </w:p>
    <w:p w:rsidR="00037DCF" w:rsidRDefault="00037DCF" w:rsidP="00037DCF">
      <w:pPr>
        <w:tabs>
          <w:tab w:val="left" w:pos="2268"/>
        </w:tabs>
        <w:rPr>
          <w:sz w:val="20"/>
        </w:rPr>
      </w:pPr>
      <w:r w:rsidRPr="00763C4D">
        <w:rPr>
          <w:sz w:val="20"/>
        </w:rPr>
        <w:t>Eneroth, Tomas</w:t>
      </w:r>
      <w:r w:rsidRPr="00763C4D">
        <w:rPr>
          <w:sz w:val="20"/>
        </w:rPr>
        <w:tab/>
        <w:t xml:space="preserve">S 8, </w:t>
      </w:r>
    </w:p>
    <w:p w:rsidR="00037DCF" w:rsidRPr="00763C4D" w:rsidRDefault="00037DCF" w:rsidP="00037DCF">
      <w:pPr>
        <w:tabs>
          <w:tab w:val="left" w:pos="2268"/>
        </w:tabs>
        <w:rPr>
          <w:sz w:val="20"/>
        </w:rPr>
      </w:pPr>
      <w:r>
        <w:rPr>
          <w:sz w:val="20"/>
        </w:rPr>
        <w:tab/>
      </w:r>
      <w:r w:rsidRPr="00763C4D">
        <w:rPr>
          <w:sz w:val="20"/>
        </w:rPr>
        <w:t>S 13</w:t>
      </w:r>
    </w:p>
    <w:p w:rsidR="00037DCF" w:rsidRPr="00763C4D" w:rsidRDefault="00037DCF" w:rsidP="00037DCF">
      <w:pPr>
        <w:tabs>
          <w:tab w:val="left" w:pos="2268"/>
        </w:tabs>
        <w:rPr>
          <w:sz w:val="20"/>
        </w:rPr>
      </w:pPr>
      <w:r w:rsidRPr="00763C4D">
        <w:rPr>
          <w:sz w:val="20"/>
        </w:rPr>
        <w:t>Engberg, Katarina</w:t>
      </w:r>
      <w:r w:rsidRPr="00763C4D">
        <w:rPr>
          <w:sz w:val="20"/>
        </w:rPr>
        <w:tab/>
        <w:t>Fö 2</w:t>
      </w:r>
    </w:p>
    <w:p w:rsidR="00037DCF" w:rsidRPr="00763C4D" w:rsidRDefault="00037DCF" w:rsidP="00037DCF">
      <w:pPr>
        <w:tabs>
          <w:tab w:val="left" w:pos="2268"/>
        </w:tabs>
        <w:rPr>
          <w:sz w:val="20"/>
        </w:rPr>
      </w:pPr>
      <w:r w:rsidRPr="00763C4D">
        <w:rPr>
          <w:sz w:val="20"/>
        </w:rPr>
        <w:t>Engblom, Annika</w:t>
      </w:r>
      <w:r w:rsidRPr="00763C4D">
        <w:rPr>
          <w:sz w:val="20"/>
        </w:rPr>
        <w:tab/>
        <w:t>Fö 12</w:t>
      </w:r>
    </w:p>
    <w:p w:rsidR="00037DCF" w:rsidRPr="00763C4D" w:rsidRDefault="00037DCF" w:rsidP="00037DCF">
      <w:pPr>
        <w:tabs>
          <w:tab w:val="left" w:pos="2268"/>
        </w:tabs>
        <w:rPr>
          <w:sz w:val="20"/>
        </w:rPr>
      </w:pPr>
      <w:r w:rsidRPr="00763C4D">
        <w:rPr>
          <w:sz w:val="20"/>
        </w:rPr>
        <w:t>Engblom, Samuel</w:t>
      </w:r>
      <w:r w:rsidRPr="00763C4D">
        <w:rPr>
          <w:sz w:val="20"/>
        </w:rPr>
        <w:tab/>
        <w:t>Ju 41</w:t>
      </w:r>
    </w:p>
    <w:p w:rsidR="00037DCF" w:rsidRPr="00763C4D" w:rsidRDefault="00037DCF" w:rsidP="00037DCF">
      <w:pPr>
        <w:tabs>
          <w:tab w:val="left" w:pos="2268"/>
        </w:tabs>
        <w:rPr>
          <w:sz w:val="20"/>
        </w:rPr>
      </w:pPr>
      <w:r w:rsidRPr="00763C4D">
        <w:rPr>
          <w:sz w:val="20"/>
        </w:rPr>
        <w:t>Engdahl, Ola</w:t>
      </w:r>
      <w:r w:rsidRPr="00763C4D">
        <w:rPr>
          <w:sz w:val="20"/>
        </w:rPr>
        <w:tab/>
        <w:t>Fö 1</w:t>
      </w:r>
    </w:p>
    <w:p w:rsidR="00037DCF" w:rsidRPr="00763C4D" w:rsidRDefault="00037DCF" w:rsidP="00037DCF">
      <w:pPr>
        <w:tabs>
          <w:tab w:val="left" w:pos="2268"/>
        </w:tabs>
        <w:rPr>
          <w:sz w:val="20"/>
          <w:lang w:val="en-US"/>
        </w:rPr>
      </w:pPr>
      <w:r w:rsidRPr="00763C4D">
        <w:rPr>
          <w:sz w:val="20"/>
          <w:lang w:val="en-US"/>
        </w:rPr>
        <w:t>Englund, Ellinor</w:t>
      </w:r>
      <w:r w:rsidRPr="00763C4D">
        <w:rPr>
          <w:sz w:val="20"/>
          <w:lang w:val="en-US"/>
        </w:rPr>
        <w:tab/>
        <w:t>S 9</w:t>
      </w:r>
    </w:p>
    <w:p w:rsidR="00037DCF" w:rsidRDefault="00037DCF" w:rsidP="00037DCF">
      <w:pPr>
        <w:tabs>
          <w:tab w:val="left" w:pos="2268"/>
        </w:tabs>
        <w:rPr>
          <w:sz w:val="20"/>
          <w:lang w:val="en-US"/>
        </w:rPr>
      </w:pPr>
      <w:r w:rsidRPr="00763C4D">
        <w:rPr>
          <w:sz w:val="20"/>
          <w:lang w:val="en-US"/>
        </w:rPr>
        <w:t>Englund, Peter</w:t>
      </w:r>
      <w:r w:rsidRPr="00763C4D">
        <w:rPr>
          <w:sz w:val="20"/>
          <w:lang w:val="en-US"/>
        </w:rPr>
        <w:tab/>
        <w:t>Fi 16,</w:t>
      </w:r>
    </w:p>
    <w:p w:rsidR="00037DCF" w:rsidRPr="00763C4D" w:rsidRDefault="00037DCF" w:rsidP="00037DCF">
      <w:pPr>
        <w:tabs>
          <w:tab w:val="left" w:pos="2268"/>
        </w:tabs>
        <w:rPr>
          <w:sz w:val="20"/>
          <w:lang w:val="en-US"/>
        </w:rPr>
      </w:pPr>
      <w:r>
        <w:rPr>
          <w:sz w:val="20"/>
          <w:lang w:val="en-US"/>
        </w:rPr>
        <w:tab/>
      </w:r>
      <w:r w:rsidRPr="00763C4D">
        <w:rPr>
          <w:sz w:val="20"/>
          <w:lang w:val="en-US"/>
        </w:rPr>
        <w:t>Fi 21</w:t>
      </w:r>
    </w:p>
    <w:p w:rsidR="00037DCF" w:rsidRDefault="00037DCF" w:rsidP="00037DCF">
      <w:pPr>
        <w:tabs>
          <w:tab w:val="left" w:pos="2268"/>
        </w:tabs>
        <w:rPr>
          <w:sz w:val="20"/>
          <w:lang w:val="en-US"/>
        </w:rPr>
      </w:pPr>
      <w:r w:rsidRPr="00763C4D">
        <w:rPr>
          <w:sz w:val="20"/>
          <w:lang w:val="en-US"/>
        </w:rPr>
        <w:t>Engqvist, Lars</w:t>
      </w:r>
      <w:r w:rsidRPr="00763C4D">
        <w:rPr>
          <w:sz w:val="20"/>
          <w:lang w:val="en-US"/>
        </w:rPr>
        <w:tab/>
        <w:t xml:space="preserve">S 1, </w:t>
      </w:r>
    </w:p>
    <w:p w:rsidR="00037DCF" w:rsidRPr="00763C4D" w:rsidRDefault="00037DCF" w:rsidP="00037DCF">
      <w:pPr>
        <w:tabs>
          <w:tab w:val="left" w:pos="2268"/>
        </w:tabs>
        <w:rPr>
          <w:sz w:val="20"/>
          <w:lang w:val="en-US"/>
        </w:rPr>
      </w:pPr>
      <w:r>
        <w:rPr>
          <w:sz w:val="20"/>
          <w:lang w:val="en-US"/>
        </w:rPr>
        <w:tab/>
      </w:r>
      <w:r w:rsidRPr="00763C4D">
        <w:rPr>
          <w:sz w:val="20"/>
          <w:lang w:val="en-US"/>
        </w:rPr>
        <w:t>S 2</w:t>
      </w:r>
    </w:p>
    <w:p w:rsidR="00037DCF" w:rsidRPr="00763C4D" w:rsidRDefault="00037DCF" w:rsidP="00037DCF">
      <w:pPr>
        <w:tabs>
          <w:tab w:val="left" w:pos="2268"/>
        </w:tabs>
        <w:rPr>
          <w:sz w:val="20"/>
        </w:rPr>
      </w:pPr>
      <w:r w:rsidRPr="00763C4D">
        <w:rPr>
          <w:sz w:val="20"/>
        </w:rPr>
        <w:t>Engström Meyer, Anna</w:t>
      </w:r>
      <w:r w:rsidRPr="00763C4D">
        <w:rPr>
          <w:sz w:val="20"/>
        </w:rPr>
        <w:tab/>
        <w:t>N 10</w:t>
      </w:r>
    </w:p>
    <w:p w:rsidR="00037DCF" w:rsidRPr="00763C4D" w:rsidRDefault="00037DCF" w:rsidP="00037DCF">
      <w:pPr>
        <w:tabs>
          <w:tab w:val="left" w:pos="2268"/>
        </w:tabs>
        <w:rPr>
          <w:sz w:val="20"/>
        </w:rPr>
      </w:pPr>
      <w:r w:rsidRPr="00763C4D">
        <w:rPr>
          <w:sz w:val="20"/>
        </w:rPr>
        <w:t>Engström, Eva</w:t>
      </w:r>
      <w:r w:rsidRPr="00763C4D">
        <w:rPr>
          <w:sz w:val="20"/>
        </w:rPr>
        <w:tab/>
        <w:t>U 13</w:t>
      </w:r>
    </w:p>
    <w:p w:rsidR="00037DCF" w:rsidRPr="00763C4D" w:rsidRDefault="00037DCF" w:rsidP="00037DCF">
      <w:pPr>
        <w:tabs>
          <w:tab w:val="left" w:pos="2268"/>
        </w:tabs>
        <w:rPr>
          <w:sz w:val="20"/>
        </w:rPr>
      </w:pPr>
      <w:r w:rsidRPr="00763C4D">
        <w:rPr>
          <w:sz w:val="20"/>
        </w:rPr>
        <w:t>Enlund, Gun</w:t>
      </w:r>
      <w:r w:rsidRPr="00763C4D">
        <w:rPr>
          <w:sz w:val="20"/>
        </w:rPr>
        <w:tab/>
        <w:t>A 8</w:t>
      </w:r>
    </w:p>
    <w:p w:rsidR="00037DCF" w:rsidRPr="00763C4D" w:rsidRDefault="00037DCF" w:rsidP="00037DCF">
      <w:pPr>
        <w:tabs>
          <w:tab w:val="left" w:pos="2268"/>
        </w:tabs>
        <w:rPr>
          <w:sz w:val="20"/>
        </w:rPr>
      </w:pPr>
      <w:r w:rsidRPr="00763C4D">
        <w:rPr>
          <w:sz w:val="20"/>
        </w:rPr>
        <w:t>Enmarker, Vendela</w:t>
      </w:r>
      <w:r w:rsidRPr="00763C4D">
        <w:rPr>
          <w:sz w:val="20"/>
        </w:rPr>
        <w:tab/>
        <w:t>U 16</w:t>
      </w:r>
    </w:p>
    <w:p w:rsidR="00037DCF" w:rsidRPr="00763C4D" w:rsidRDefault="00037DCF" w:rsidP="00037DCF">
      <w:pPr>
        <w:tabs>
          <w:tab w:val="left" w:pos="2268"/>
        </w:tabs>
        <w:rPr>
          <w:sz w:val="20"/>
        </w:rPr>
      </w:pPr>
      <w:r w:rsidRPr="00763C4D">
        <w:rPr>
          <w:sz w:val="20"/>
        </w:rPr>
        <w:t>Ennefors, Kenneth</w:t>
      </w:r>
      <w:r w:rsidRPr="00763C4D">
        <w:rPr>
          <w:sz w:val="20"/>
        </w:rPr>
        <w:tab/>
        <w:t>S 1</w:t>
      </w:r>
    </w:p>
    <w:p w:rsidR="00037DCF" w:rsidRPr="00763C4D" w:rsidRDefault="00037DCF" w:rsidP="00037DCF">
      <w:pPr>
        <w:tabs>
          <w:tab w:val="left" w:pos="2268"/>
        </w:tabs>
        <w:rPr>
          <w:sz w:val="20"/>
        </w:rPr>
      </w:pPr>
      <w:r w:rsidRPr="00763C4D">
        <w:rPr>
          <w:sz w:val="20"/>
        </w:rPr>
        <w:t>Enochsson, Pia</w:t>
      </w:r>
      <w:r w:rsidRPr="00763C4D">
        <w:rPr>
          <w:sz w:val="20"/>
        </w:rPr>
        <w:tab/>
        <w:t>S 4</w:t>
      </w:r>
    </w:p>
    <w:p w:rsidR="00037DCF" w:rsidRPr="00763C4D" w:rsidRDefault="00037DCF" w:rsidP="00037DCF">
      <w:pPr>
        <w:tabs>
          <w:tab w:val="left" w:pos="2268"/>
        </w:tabs>
        <w:rPr>
          <w:sz w:val="20"/>
        </w:rPr>
      </w:pPr>
      <w:r w:rsidRPr="00763C4D">
        <w:rPr>
          <w:sz w:val="20"/>
        </w:rPr>
        <w:t>Enström, Karin</w:t>
      </w:r>
      <w:r w:rsidRPr="00763C4D">
        <w:rPr>
          <w:sz w:val="20"/>
        </w:rPr>
        <w:tab/>
        <w:t>Fö 2</w:t>
      </w:r>
    </w:p>
    <w:p w:rsidR="00037DCF" w:rsidRDefault="00037DCF" w:rsidP="00037DCF">
      <w:pPr>
        <w:tabs>
          <w:tab w:val="left" w:pos="2268"/>
        </w:tabs>
        <w:rPr>
          <w:sz w:val="20"/>
        </w:rPr>
      </w:pPr>
      <w:r w:rsidRPr="00763C4D">
        <w:rPr>
          <w:sz w:val="20"/>
        </w:rPr>
        <w:t>Envall, Anna</w:t>
      </w:r>
      <w:r w:rsidRPr="00763C4D">
        <w:rPr>
          <w:sz w:val="20"/>
        </w:rPr>
        <w:tab/>
        <w:t xml:space="preserve">A 6, </w:t>
      </w:r>
    </w:p>
    <w:p w:rsidR="00037DCF" w:rsidRPr="00763C4D" w:rsidRDefault="00037DCF" w:rsidP="00037DCF">
      <w:pPr>
        <w:tabs>
          <w:tab w:val="left" w:pos="2268"/>
        </w:tabs>
        <w:rPr>
          <w:sz w:val="20"/>
        </w:rPr>
      </w:pPr>
      <w:r>
        <w:rPr>
          <w:sz w:val="20"/>
        </w:rPr>
        <w:tab/>
      </w:r>
      <w:r w:rsidRPr="00763C4D">
        <w:rPr>
          <w:sz w:val="20"/>
        </w:rPr>
        <w:t>S 4</w:t>
      </w:r>
    </w:p>
    <w:p w:rsidR="00037DCF" w:rsidRPr="00763C4D" w:rsidRDefault="00037DCF" w:rsidP="00037DCF">
      <w:pPr>
        <w:tabs>
          <w:tab w:val="left" w:pos="2268"/>
        </w:tabs>
        <w:rPr>
          <w:sz w:val="20"/>
        </w:rPr>
      </w:pPr>
      <w:r w:rsidRPr="00763C4D">
        <w:rPr>
          <w:sz w:val="20"/>
        </w:rPr>
        <w:t>Enwall, Anna</w:t>
      </w:r>
      <w:r w:rsidRPr="00763C4D">
        <w:rPr>
          <w:sz w:val="20"/>
        </w:rPr>
        <w:tab/>
        <w:t>U 10</w:t>
      </w:r>
    </w:p>
    <w:p w:rsidR="00037DCF" w:rsidRPr="00763C4D" w:rsidRDefault="00037DCF" w:rsidP="00037DCF">
      <w:pPr>
        <w:tabs>
          <w:tab w:val="left" w:pos="2268"/>
        </w:tabs>
        <w:rPr>
          <w:sz w:val="20"/>
        </w:rPr>
      </w:pPr>
      <w:r w:rsidRPr="00763C4D">
        <w:rPr>
          <w:sz w:val="20"/>
        </w:rPr>
        <w:t>Enzell, Magnus</w:t>
      </w:r>
      <w:r w:rsidRPr="00763C4D">
        <w:rPr>
          <w:sz w:val="20"/>
        </w:rPr>
        <w:tab/>
        <w:t>N 3</w:t>
      </w:r>
    </w:p>
    <w:p w:rsidR="00037DCF" w:rsidRPr="00763C4D" w:rsidRDefault="00037DCF" w:rsidP="00037DCF">
      <w:pPr>
        <w:tabs>
          <w:tab w:val="left" w:pos="2268"/>
        </w:tabs>
        <w:rPr>
          <w:sz w:val="20"/>
        </w:rPr>
      </w:pPr>
      <w:r w:rsidRPr="00763C4D">
        <w:rPr>
          <w:sz w:val="20"/>
        </w:rPr>
        <w:t>Erici, Geoff</w:t>
      </w:r>
      <w:r w:rsidRPr="00763C4D">
        <w:rPr>
          <w:sz w:val="20"/>
        </w:rPr>
        <w:tab/>
        <w:t>U 10</w:t>
      </w:r>
    </w:p>
    <w:p w:rsidR="00037DCF" w:rsidRPr="00763C4D" w:rsidRDefault="00037DCF" w:rsidP="00037DCF">
      <w:pPr>
        <w:tabs>
          <w:tab w:val="left" w:pos="2268"/>
        </w:tabs>
        <w:rPr>
          <w:sz w:val="20"/>
        </w:rPr>
      </w:pPr>
      <w:r w:rsidRPr="00763C4D">
        <w:rPr>
          <w:sz w:val="20"/>
        </w:rPr>
        <w:t>Ericson, Gunvor G</w:t>
      </w:r>
      <w:r w:rsidRPr="00763C4D">
        <w:rPr>
          <w:sz w:val="20"/>
        </w:rPr>
        <w:tab/>
        <w:t>S 13</w:t>
      </w:r>
    </w:p>
    <w:p w:rsidR="00037DCF" w:rsidRPr="00763C4D" w:rsidRDefault="00037DCF" w:rsidP="00037DCF">
      <w:pPr>
        <w:tabs>
          <w:tab w:val="left" w:pos="2268"/>
        </w:tabs>
        <w:rPr>
          <w:sz w:val="20"/>
        </w:rPr>
      </w:pPr>
      <w:r w:rsidRPr="00763C4D">
        <w:rPr>
          <w:sz w:val="20"/>
        </w:rPr>
        <w:t>Ericson, Jannike</w:t>
      </w:r>
      <w:r w:rsidRPr="00763C4D">
        <w:rPr>
          <w:sz w:val="20"/>
        </w:rPr>
        <w:tab/>
        <w:t>Fö 10</w:t>
      </w:r>
    </w:p>
    <w:p w:rsidR="00037DCF" w:rsidRPr="00763C4D" w:rsidRDefault="00037DCF" w:rsidP="00037DCF">
      <w:pPr>
        <w:tabs>
          <w:tab w:val="left" w:pos="2268"/>
        </w:tabs>
        <w:rPr>
          <w:sz w:val="20"/>
        </w:rPr>
      </w:pPr>
      <w:r w:rsidRPr="00763C4D">
        <w:rPr>
          <w:sz w:val="20"/>
        </w:rPr>
        <w:t>Ericson, Marika</w:t>
      </w:r>
      <w:r w:rsidRPr="00763C4D">
        <w:rPr>
          <w:sz w:val="20"/>
        </w:rPr>
        <w:tab/>
        <w:t>Fö 1</w:t>
      </w:r>
    </w:p>
    <w:p w:rsidR="00037DCF" w:rsidRDefault="00037DCF" w:rsidP="00037DCF">
      <w:pPr>
        <w:tabs>
          <w:tab w:val="left" w:pos="2268"/>
        </w:tabs>
        <w:rPr>
          <w:sz w:val="20"/>
        </w:rPr>
      </w:pPr>
      <w:r w:rsidRPr="00763C4D">
        <w:rPr>
          <w:sz w:val="20"/>
        </w:rPr>
        <w:lastRenderedPageBreak/>
        <w:t>Ericson, Sven-Olof</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5</w:t>
      </w:r>
    </w:p>
    <w:p w:rsidR="00037DCF" w:rsidRPr="00763C4D" w:rsidRDefault="00037DCF" w:rsidP="00037DCF">
      <w:pPr>
        <w:tabs>
          <w:tab w:val="left" w:pos="2268"/>
        </w:tabs>
        <w:rPr>
          <w:sz w:val="20"/>
          <w:lang w:val="en-US"/>
        </w:rPr>
      </w:pPr>
      <w:r w:rsidRPr="00763C4D">
        <w:rPr>
          <w:sz w:val="20"/>
          <w:lang w:val="en-US"/>
        </w:rPr>
        <w:t>Ericson, Sven-Olov</w:t>
      </w:r>
      <w:r w:rsidRPr="00763C4D">
        <w:rPr>
          <w:sz w:val="20"/>
          <w:lang w:val="en-US"/>
        </w:rPr>
        <w:tab/>
        <w:t>L 2</w:t>
      </w:r>
    </w:p>
    <w:p w:rsidR="00037DCF" w:rsidRPr="00763C4D" w:rsidRDefault="00037DCF" w:rsidP="00037DCF">
      <w:pPr>
        <w:tabs>
          <w:tab w:val="left" w:pos="2268"/>
        </w:tabs>
        <w:rPr>
          <w:sz w:val="20"/>
          <w:lang w:val="en-US"/>
        </w:rPr>
      </w:pPr>
      <w:r w:rsidRPr="00763C4D">
        <w:rPr>
          <w:sz w:val="20"/>
          <w:lang w:val="en-US"/>
        </w:rPr>
        <w:t>Ericsson, Dan</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Ericsson, Jan</w:t>
      </w:r>
      <w:r w:rsidRPr="00763C4D">
        <w:rPr>
          <w:sz w:val="20"/>
          <w:lang w:val="en-US"/>
        </w:rPr>
        <w:tab/>
        <w:t>S 13</w:t>
      </w:r>
    </w:p>
    <w:p w:rsidR="00037DCF" w:rsidRPr="00763C4D" w:rsidRDefault="00037DCF" w:rsidP="00037DCF">
      <w:pPr>
        <w:tabs>
          <w:tab w:val="left" w:pos="2268"/>
        </w:tabs>
        <w:rPr>
          <w:sz w:val="20"/>
          <w:lang w:val="en-US"/>
        </w:rPr>
      </w:pPr>
      <w:r w:rsidRPr="00763C4D">
        <w:rPr>
          <w:sz w:val="20"/>
          <w:lang w:val="en-US"/>
        </w:rPr>
        <w:t>Ericsson, Karin</w:t>
      </w:r>
      <w:r w:rsidRPr="00763C4D">
        <w:rPr>
          <w:sz w:val="20"/>
          <w:lang w:val="en-US"/>
        </w:rPr>
        <w:tab/>
        <w:t>A 1</w:t>
      </w:r>
    </w:p>
    <w:p w:rsidR="00037DCF" w:rsidRDefault="00037DCF" w:rsidP="00037DCF">
      <w:pPr>
        <w:tabs>
          <w:tab w:val="left" w:pos="2268"/>
        </w:tabs>
        <w:rPr>
          <w:sz w:val="20"/>
          <w:lang w:val="en-US"/>
        </w:rPr>
      </w:pPr>
      <w:r w:rsidRPr="00763C4D">
        <w:rPr>
          <w:sz w:val="20"/>
          <w:lang w:val="en-US"/>
        </w:rPr>
        <w:t>Ericsson, Marie</w:t>
      </w:r>
      <w:r w:rsidRPr="00763C4D">
        <w:rPr>
          <w:sz w:val="20"/>
          <w:lang w:val="en-US"/>
        </w:rPr>
        <w:tab/>
        <w:t>Fö 7,</w:t>
      </w:r>
    </w:p>
    <w:p w:rsidR="00037DCF" w:rsidRPr="00763C4D" w:rsidRDefault="00037DCF" w:rsidP="00037DCF">
      <w:pPr>
        <w:tabs>
          <w:tab w:val="left" w:pos="2268"/>
        </w:tabs>
        <w:rPr>
          <w:sz w:val="20"/>
          <w:lang w:val="en-US"/>
        </w:rPr>
      </w:pPr>
      <w:r>
        <w:rPr>
          <w:sz w:val="20"/>
          <w:lang w:val="en-US"/>
        </w:rPr>
        <w:tab/>
      </w:r>
      <w:r w:rsidRPr="00763C4D">
        <w:rPr>
          <w:sz w:val="20"/>
          <w:lang w:val="en-US"/>
        </w:rPr>
        <w:t>U 12</w:t>
      </w:r>
    </w:p>
    <w:p w:rsidR="00037DCF" w:rsidRPr="00763C4D" w:rsidRDefault="00037DCF" w:rsidP="00037DCF">
      <w:pPr>
        <w:tabs>
          <w:tab w:val="left" w:pos="2268"/>
        </w:tabs>
        <w:rPr>
          <w:sz w:val="20"/>
          <w:lang w:val="en-US"/>
        </w:rPr>
      </w:pPr>
      <w:r w:rsidRPr="00763C4D">
        <w:rPr>
          <w:sz w:val="20"/>
          <w:lang w:val="en-US"/>
        </w:rPr>
        <w:t>Ericsson, Mats</w:t>
      </w:r>
      <w:r w:rsidRPr="00763C4D">
        <w:rPr>
          <w:sz w:val="20"/>
          <w:lang w:val="en-US"/>
        </w:rPr>
        <w:tab/>
        <w:t>M 3</w:t>
      </w:r>
    </w:p>
    <w:p w:rsidR="00037DCF" w:rsidRDefault="00037DCF" w:rsidP="00037DCF">
      <w:pPr>
        <w:tabs>
          <w:tab w:val="left" w:pos="2268"/>
        </w:tabs>
        <w:rPr>
          <w:sz w:val="20"/>
          <w:lang w:val="en-US"/>
        </w:rPr>
      </w:pPr>
      <w:r w:rsidRPr="00763C4D">
        <w:rPr>
          <w:sz w:val="20"/>
          <w:lang w:val="en-US"/>
        </w:rPr>
        <w:t>Erikson, Charlotta</w:t>
      </w:r>
      <w:r w:rsidRPr="00763C4D">
        <w:rPr>
          <w:sz w:val="20"/>
          <w:lang w:val="en-US"/>
        </w:rPr>
        <w:tab/>
        <w:t>Fi 4,</w:t>
      </w:r>
    </w:p>
    <w:p w:rsidR="00037DCF" w:rsidRPr="002F0FB7" w:rsidRDefault="00037DCF" w:rsidP="00037DCF">
      <w:pPr>
        <w:tabs>
          <w:tab w:val="left" w:pos="2268"/>
        </w:tabs>
        <w:rPr>
          <w:sz w:val="20"/>
        </w:rPr>
      </w:pPr>
      <w:r>
        <w:rPr>
          <w:sz w:val="20"/>
          <w:lang w:val="en-US"/>
        </w:rPr>
        <w:tab/>
      </w:r>
      <w:r w:rsidRPr="002F0FB7">
        <w:rPr>
          <w:sz w:val="20"/>
        </w:rPr>
        <w:t>Fi 14</w:t>
      </w:r>
    </w:p>
    <w:p w:rsidR="00037DCF" w:rsidRPr="002F0FB7" w:rsidRDefault="00037DCF" w:rsidP="00037DCF">
      <w:pPr>
        <w:tabs>
          <w:tab w:val="left" w:pos="2268"/>
        </w:tabs>
        <w:rPr>
          <w:sz w:val="20"/>
        </w:rPr>
      </w:pPr>
      <w:r w:rsidRPr="002F0FB7">
        <w:rPr>
          <w:sz w:val="20"/>
        </w:rPr>
        <w:t>Erikson, Josefina</w:t>
      </w:r>
      <w:r w:rsidRPr="002F0FB7">
        <w:rPr>
          <w:sz w:val="20"/>
        </w:rPr>
        <w:tab/>
        <w:t>U 23</w:t>
      </w:r>
    </w:p>
    <w:p w:rsidR="00037DCF" w:rsidRPr="00763C4D" w:rsidRDefault="00037DCF" w:rsidP="00037DCF">
      <w:pPr>
        <w:tabs>
          <w:tab w:val="left" w:pos="2268"/>
        </w:tabs>
        <w:rPr>
          <w:sz w:val="20"/>
        </w:rPr>
      </w:pPr>
      <w:r w:rsidRPr="00763C4D">
        <w:rPr>
          <w:sz w:val="20"/>
        </w:rPr>
        <w:t>Eriksson Wikén, Tommy</w:t>
      </w:r>
      <w:r w:rsidRPr="00763C4D">
        <w:rPr>
          <w:sz w:val="20"/>
        </w:rPr>
        <w:tab/>
        <w:t>Fö 6</w:t>
      </w:r>
    </w:p>
    <w:p w:rsidR="00037DCF" w:rsidRPr="00763C4D" w:rsidRDefault="00037DCF" w:rsidP="00037DCF">
      <w:pPr>
        <w:tabs>
          <w:tab w:val="left" w:pos="2268"/>
        </w:tabs>
        <w:rPr>
          <w:sz w:val="20"/>
        </w:rPr>
      </w:pPr>
      <w:r w:rsidRPr="00763C4D">
        <w:rPr>
          <w:sz w:val="20"/>
        </w:rPr>
        <w:t>Eriksson, Anders</w:t>
      </w:r>
      <w:r w:rsidRPr="00763C4D">
        <w:rPr>
          <w:sz w:val="20"/>
        </w:rPr>
        <w:tab/>
        <w:t>Ju 43</w:t>
      </w:r>
    </w:p>
    <w:p w:rsidR="00037DCF" w:rsidRPr="002F0FB7" w:rsidRDefault="00037DCF" w:rsidP="00037DCF">
      <w:pPr>
        <w:tabs>
          <w:tab w:val="left" w:pos="2268"/>
        </w:tabs>
        <w:rPr>
          <w:sz w:val="20"/>
        </w:rPr>
      </w:pPr>
      <w:r w:rsidRPr="002F0FB7">
        <w:rPr>
          <w:sz w:val="20"/>
        </w:rPr>
        <w:t>Eriksson, Ann-Sofie</w:t>
      </w:r>
      <w:r w:rsidRPr="002F0FB7">
        <w:rPr>
          <w:sz w:val="20"/>
        </w:rPr>
        <w:tab/>
        <w:t>M 4,</w:t>
      </w:r>
    </w:p>
    <w:p w:rsidR="00037DCF" w:rsidRPr="002F0FB7" w:rsidRDefault="00037DCF" w:rsidP="00037DCF">
      <w:pPr>
        <w:tabs>
          <w:tab w:val="left" w:pos="2268"/>
        </w:tabs>
        <w:rPr>
          <w:sz w:val="20"/>
        </w:rPr>
      </w:pPr>
      <w:r w:rsidRPr="002F0FB7">
        <w:rPr>
          <w:sz w:val="20"/>
        </w:rPr>
        <w:tab/>
        <w:t xml:space="preserve">M 7, </w:t>
      </w:r>
    </w:p>
    <w:p w:rsidR="00037DCF" w:rsidRPr="002F0FB7" w:rsidRDefault="00037DCF" w:rsidP="00037DCF">
      <w:pPr>
        <w:tabs>
          <w:tab w:val="left" w:pos="2268"/>
        </w:tabs>
        <w:rPr>
          <w:sz w:val="20"/>
        </w:rPr>
      </w:pPr>
      <w:r w:rsidRPr="002F0FB7">
        <w:rPr>
          <w:sz w:val="20"/>
        </w:rPr>
        <w:tab/>
        <w:t>S 12</w:t>
      </w:r>
    </w:p>
    <w:p w:rsidR="00037DCF" w:rsidRPr="00763C4D" w:rsidRDefault="00037DCF" w:rsidP="00037DCF">
      <w:pPr>
        <w:tabs>
          <w:tab w:val="left" w:pos="2268"/>
        </w:tabs>
        <w:rPr>
          <w:sz w:val="20"/>
        </w:rPr>
      </w:pPr>
      <w:r w:rsidRPr="00763C4D">
        <w:rPr>
          <w:sz w:val="20"/>
        </w:rPr>
        <w:t>Eriksson, Annika M</w:t>
      </w:r>
      <w:r w:rsidRPr="00763C4D">
        <w:rPr>
          <w:sz w:val="20"/>
        </w:rPr>
        <w:tab/>
        <w:t>Ju 9</w:t>
      </w:r>
    </w:p>
    <w:p w:rsidR="00037DCF" w:rsidRPr="00763C4D" w:rsidRDefault="00037DCF" w:rsidP="00037DCF">
      <w:pPr>
        <w:tabs>
          <w:tab w:val="left" w:pos="2268"/>
        </w:tabs>
        <w:rPr>
          <w:sz w:val="20"/>
        </w:rPr>
      </w:pPr>
      <w:r w:rsidRPr="00763C4D">
        <w:rPr>
          <w:sz w:val="20"/>
        </w:rPr>
        <w:t>Eriksson, Björn</w:t>
      </w:r>
      <w:r w:rsidRPr="00763C4D">
        <w:rPr>
          <w:sz w:val="20"/>
        </w:rPr>
        <w:tab/>
        <w:t>Ku 4</w:t>
      </w:r>
    </w:p>
    <w:p w:rsidR="00037DCF" w:rsidRPr="00763C4D" w:rsidRDefault="00037DCF" w:rsidP="00037DCF">
      <w:pPr>
        <w:tabs>
          <w:tab w:val="left" w:pos="2268"/>
        </w:tabs>
        <w:rPr>
          <w:sz w:val="20"/>
        </w:rPr>
      </w:pPr>
      <w:r w:rsidRPr="00763C4D">
        <w:rPr>
          <w:sz w:val="20"/>
        </w:rPr>
        <w:t>Eriksson, Chatrine</w:t>
      </w:r>
      <w:r w:rsidRPr="00763C4D">
        <w:rPr>
          <w:sz w:val="20"/>
        </w:rPr>
        <w:tab/>
        <w:t>A 3</w:t>
      </w:r>
    </w:p>
    <w:p w:rsidR="00037DCF" w:rsidRDefault="00037DCF" w:rsidP="00037DCF">
      <w:pPr>
        <w:tabs>
          <w:tab w:val="left" w:pos="2268"/>
        </w:tabs>
        <w:rPr>
          <w:sz w:val="20"/>
        </w:rPr>
      </w:pPr>
      <w:r w:rsidRPr="00763C4D">
        <w:rPr>
          <w:sz w:val="20"/>
        </w:rPr>
        <w:t>Eriksson, Claes</w:t>
      </w:r>
      <w:r w:rsidRPr="00763C4D">
        <w:rPr>
          <w:sz w:val="20"/>
        </w:rPr>
        <w:tab/>
        <w:t xml:space="preserve">M 6, </w:t>
      </w:r>
    </w:p>
    <w:p w:rsidR="00037DCF" w:rsidRPr="00763C4D" w:rsidRDefault="00037DCF" w:rsidP="00037DCF">
      <w:pPr>
        <w:tabs>
          <w:tab w:val="left" w:pos="2268"/>
        </w:tabs>
        <w:rPr>
          <w:sz w:val="20"/>
        </w:rPr>
      </w:pPr>
      <w:r>
        <w:rPr>
          <w:sz w:val="20"/>
        </w:rPr>
        <w:tab/>
      </w:r>
      <w:r w:rsidRPr="00763C4D">
        <w:rPr>
          <w:sz w:val="20"/>
        </w:rPr>
        <w:t>S 14</w:t>
      </w:r>
    </w:p>
    <w:p w:rsidR="00037DCF" w:rsidRPr="00763C4D" w:rsidRDefault="00037DCF" w:rsidP="00037DCF">
      <w:pPr>
        <w:tabs>
          <w:tab w:val="left" w:pos="2268"/>
        </w:tabs>
        <w:rPr>
          <w:sz w:val="20"/>
        </w:rPr>
      </w:pPr>
      <w:r w:rsidRPr="00763C4D">
        <w:rPr>
          <w:sz w:val="20"/>
        </w:rPr>
        <w:t>Eriksson, Edna</w:t>
      </w:r>
      <w:r w:rsidRPr="00763C4D">
        <w:rPr>
          <w:sz w:val="20"/>
        </w:rPr>
        <w:tab/>
        <w:t>A 8</w:t>
      </w:r>
    </w:p>
    <w:p w:rsidR="00037DCF" w:rsidRPr="00763C4D" w:rsidRDefault="00037DCF" w:rsidP="00037DCF">
      <w:pPr>
        <w:tabs>
          <w:tab w:val="left" w:pos="2268"/>
        </w:tabs>
        <w:rPr>
          <w:sz w:val="20"/>
        </w:rPr>
      </w:pPr>
      <w:r w:rsidRPr="00763C4D">
        <w:rPr>
          <w:sz w:val="20"/>
        </w:rPr>
        <w:t>Eriksson, Ellika</w:t>
      </w:r>
      <w:r w:rsidRPr="00763C4D">
        <w:rPr>
          <w:sz w:val="20"/>
        </w:rPr>
        <w:tab/>
        <w:t>Ju 15</w:t>
      </w:r>
    </w:p>
    <w:p w:rsidR="00037DCF" w:rsidRDefault="00037DCF" w:rsidP="00037DCF">
      <w:pPr>
        <w:tabs>
          <w:tab w:val="left" w:pos="2268"/>
        </w:tabs>
        <w:rPr>
          <w:sz w:val="20"/>
        </w:rPr>
      </w:pPr>
      <w:r w:rsidRPr="00763C4D">
        <w:rPr>
          <w:sz w:val="20"/>
        </w:rPr>
        <w:t>Eriksson, Eva</w:t>
      </w:r>
      <w:r w:rsidRPr="00763C4D">
        <w:rPr>
          <w:sz w:val="20"/>
        </w:rPr>
        <w:tab/>
        <w:t>Ku 3,</w:t>
      </w:r>
    </w:p>
    <w:p w:rsidR="00037DCF" w:rsidRPr="00763C4D" w:rsidRDefault="00037DCF" w:rsidP="00037DCF">
      <w:pPr>
        <w:tabs>
          <w:tab w:val="left" w:pos="2268"/>
        </w:tabs>
        <w:rPr>
          <w:sz w:val="20"/>
        </w:rPr>
      </w:pPr>
      <w:r>
        <w:rPr>
          <w:sz w:val="20"/>
        </w:rPr>
        <w:tab/>
      </w:r>
      <w:r w:rsidRPr="00763C4D">
        <w:rPr>
          <w:sz w:val="20"/>
        </w:rPr>
        <w:t>U 5</w:t>
      </w:r>
    </w:p>
    <w:p w:rsidR="00037DCF" w:rsidRPr="00763C4D" w:rsidRDefault="00037DCF" w:rsidP="00037DCF">
      <w:pPr>
        <w:tabs>
          <w:tab w:val="left" w:pos="2268"/>
        </w:tabs>
        <w:rPr>
          <w:sz w:val="20"/>
        </w:rPr>
      </w:pPr>
      <w:r w:rsidRPr="00763C4D">
        <w:rPr>
          <w:sz w:val="20"/>
        </w:rPr>
        <w:t>Eriksson, Fredrik</w:t>
      </w:r>
      <w:r w:rsidRPr="00763C4D">
        <w:rPr>
          <w:sz w:val="20"/>
        </w:rPr>
        <w:tab/>
        <w:t>Ju 35</w:t>
      </w:r>
    </w:p>
    <w:p w:rsidR="00037DCF" w:rsidRPr="002F0FB7" w:rsidRDefault="00037DCF" w:rsidP="00037DCF">
      <w:pPr>
        <w:tabs>
          <w:tab w:val="left" w:pos="2268"/>
        </w:tabs>
        <w:rPr>
          <w:sz w:val="20"/>
        </w:rPr>
      </w:pPr>
      <w:r w:rsidRPr="002F0FB7">
        <w:rPr>
          <w:sz w:val="20"/>
        </w:rPr>
        <w:t>Eriksson, Gun</w:t>
      </w:r>
      <w:r w:rsidRPr="002F0FB7">
        <w:rPr>
          <w:sz w:val="20"/>
        </w:rPr>
        <w:tab/>
        <w:t>S 2</w:t>
      </w:r>
    </w:p>
    <w:p w:rsidR="00037DCF" w:rsidRPr="00763C4D" w:rsidRDefault="00037DCF" w:rsidP="00037DCF">
      <w:pPr>
        <w:tabs>
          <w:tab w:val="left" w:pos="2268"/>
        </w:tabs>
        <w:rPr>
          <w:sz w:val="20"/>
        </w:rPr>
      </w:pPr>
      <w:r w:rsidRPr="00763C4D">
        <w:rPr>
          <w:sz w:val="20"/>
        </w:rPr>
        <w:t>Eriksson, Håkan</w:t>
      </w:r>
      <w:r w:rsidRPr="00763C4D">
        <w:rPr>
          <w:sz w:val="20"/>
        </w:rPr>
        <w:tab/>
        <w:t>U 2</w:t>
      </w:r>
    </w:p>
    <w:p w:rsidR="00037DCF" w:rsidRPr="00763C4D" w:rsidRDefault="00037DCF" w:rsidP="00037DCF">
      <w:pPr>
        <w:tabs>
          <w:tab w:val="left" w:pos="2268"/>
        </w:tabs>
        <w:rPr>
          <w:sz w:val="20"/>
        </w:rPr>
      </w:pPr>
      <w:r w:rsidRPr="00763C4D">
        <w:rPr>
          <w:sz w:val="20"/>
        </w:rPr>
        <w:t>Eriksson, Ingemar</w:t>
      </w:r>
      <w:r w:rsidRPr="00763C4D">
        <w:rPr>
          <w:sz w:val="20"/>
        </w:rPr>
        <w:tab/>
        <w:t>S 19</w:t>
      </w:r>
    </w:p>
    <w:p w:rsidR="00037DCF" w:rsidRPr="00763C4D" w:rsidRDefault="00037DCF" w:rsidP="00037DCF">
      <w:pPr>
        <w:tabs>
          <w:tab w:val="left" w:pos="2268"/>
        </w:tabs>
        <w:rPr>
          <w:sz w:val="20"/>
        </w:rPr>
      </w:pPr>
      <w:r w:rsidRPr="00763C4D">
        <w:rPr>
          <w:sz w:val="20"/>
        </w:rPr>
        <w:t>Eriksson, Ingrid</w:t>
      </w:r>
      <w:r w:rsidRPr="00763C4D">
        <w:rPr>
          <w:sz w:val="20"/>
        </w:rPr>
        <w:tab/>
        <w:t>N 5</w:t>
      </w:r>
    </w:p>
    <w:p w:rsidR="00037DCF" w:rsidRPr="002F0FB7" w:rsidRDefault="00037DCF" w:rsidP="00037DCF">
      <w:pPr>
        <w:tabs>
          <w:tab w:val="left" w:pos="2268"/>
        </w:tabs>
        <w:rPr>
          <w:sz w:val="20"/>
          <w:lang w:val="en-US"/>
        </w:rPr>
      </w:pPr>
      <w:r w:rsidRPr="002F0FB7">
        <w:rPr>
          <w:sz w:val="20"/>
          <w:lang w:val="en-US"/>
        </w:rPr>
        <w:t>Eriksson, Jerry</w:t>
      </w:r>
      <w:r w:rsidRPr="002F0FB7">
        <w:rPr>
          <w:sz w:val="20"/>
          <w:lang w:val="en-US"/>
        </w:rPr>
        <w:tab/>
        <w:t>S 9</w:t>
      </w:r>
    </w:p>
    <w:p w:rsidR="00037DCF" w:rsidRPr="002F0FB7" w:rsidRDefault="00037DCF" w:rsidP="00037DCF">
      <w:pPr>
        <w:tabs>
          <w:tab w:val="left" w:pos="2268"/>
        </w:tabs>
        <w:rPr>
          <w:sz w:val="20"/>
          <w:lang w:val="en-US"/>
        </w:rPr>
      </w:pPr>
      <w:r w:rsidRPr="002F0FB7">
        <w:rPr>
          <w:sz w:val="20"/>
          <w:lang w:val="en-US"/>
        </w:rPr>
        <w:t>Eriksson, Johan</w:t>
      </w:r>
      <w:r w:rsidRPr="002F0FB7">
        <w:rPr>
          <w:sz w:val="20"/>
          <w:lang w:val="en-US"/>
        </w:rPr>
        <w:tab/>
        <w:t>N 14</w:t>
      </w:r>
    </w:p>
    <w:p w:rsidR="00037DCF" w:rsidRPr="00763C4D" w:rsidRDefault="00037DCF" w:rsidP="00037DCF">
      <w:pPr>
        <w:tabs>
          <w:tab w:val="left" w:pos="2268"/>
        </w:tabs>
        <w:rPr>
          <w:sz w:val="20"/>
        </w:rPr>
      </w:pPr>
      <w:r w:rsidRPr="00763C4D">
        <w:rPr>
          <w:sz w:val="20"/>
        </w:rPr>
        <w:t>Eriksson, Jonas</w:t>
      </w:r>
      <w:r w:rsidRPr="00763C4D">
        <w:rPr>
          <w:sz w:val="20"/>
        </w:rPr>
        <w:tab/>
        <w:t>M 4</w:t>
      </w:r>
    </w:p>
    <w:p w:rsidR="00037DCF" w:rsidRPr="00763C4D" w:rsidRDefault="00037DCF" w:rsidP="00037DCF">
      <w:pPr>
        <w:tabs>
          <w:tab w:val="left" w:pos="2268"/>
        </w:tabs>
        <w:rPr>
          <w:sz w:val="20"/>
        </w:rPr>
      </w:pPr>
      <w:r w:rsidRPr="00763C4D">
        <w:rPr>
          <w:sz w:val="20"/>
        </w:rPr>
        <w:t>Eriksson, Kent</w:t>
      </w:r>
      <w:r w:rsidRPr="00763C4D">
        <w:rPr>
          <w:sz w:val="20"/>
        </w:rPr>
        <w:tab/>
        <w:t>A 2</w:t>
      </w:r>
    </w:p>
    <w:p w:rsidR="00037DCF" w:rsidRPr="00763C4D" w:rsidRDefault="00037DCF" w:rsidP="00037DCF">
      <w:pPr>
        <w:tabs>
          <w:tab w:val="left" w:pos="2268"/>
        </w:tabs>
        <w:rPr>
          <w:sz w:val="20"/>
        </w:rPr>
      </w:pPr>
      <w:r w:rsidRPr="00763C4D">
        <w:rPr>
          <w:sz w:val="20"/>
        </w:rPr>
        <w:t>Eriksson, Kerstin</w:t>
      </w:r>
      <w:r w:rsidRPr="00763C4D">
        <w:rPr>
          <w:sz w:val="20"/>
        </w:rPr>
        <w:tab/>
        <w:t>S 37</w:t>
      </w:r>
    </w:p>
    <w:p w:rsidR="00037DCF" w:rsidRPr="00763C4D" w:rsidRDefault="00037DCF" w:rsidP="00037DCF">
      <w:pPr>
        <w:tabs>
          <w:tab w:val="left" w:pos="2268"/>
        </w:tabs>
        <w:rPr>
          <w:sz w:val="20"/>
        </w:rPr>
      </w:pPr>
      <w:r w:rsidRPr="00763C4D">
        <w:rPr>
          <w:sz w:val="20"/>
        </w:rPr>
        <w:t>Eriksson, Marie</w:t>
      </w:r>
      <w:r w:rsidRPr="00763C4D">
        <w:rPr>
          <w:sz w:val="20"/>
        </w:rPr>
        <w:tab/>
        <w:t>Ju 42</w:t>
      </w:r>
    </w:p>
    <w:p w:rsidR="00037DCF" w:rsidRPr="00763C4D" w:rsidRDefault="00037DCF" w:rsidP="00037DCF">
      <w:pPr>
        <w:tabs>
          <w:tab w:val="left" w:pos="2268"/>
        </w:tabs>
        <w:rPr>
          <w:sz w:val="20"/>
        </w:rPr>
      </w:pPr>
      <w:r w:rsidRPr="00763C4D">
        <w:rPr>
          <w:sz w:val="20"/>
        </w:rPr>
        <w:t>Eriksson, Norma</w:t>
      </w:r>
      <w:r w:rsidRPr="00763C4D">
        <w:rPr>
          <w:sz w:val="20"/>
        </w:rPr>
        <w:tab/>
        <w:t>S 12</w:t>
      </w:r>
    </w:p>
    <w:p w:rsidR="00037DCF" w:rsidRDefault="00037DCF" w:rsidP="00037DCF">
      <w:pPr>
        <w:tabs>
          <w:tab w:val="left" w:pos="2268"/>
        </w:tabs>
        <w:rPr>
          <w:sz w:val="20"/>
        </w:rPr>
      </w:pPr>
      <w:r w:rsidRPr="00763C4D">
        <w:rPr>
          <w:sz w:val="20"/>
        </w:rPr>
        <w:t>Eriksson, Per</w:t>
      </w:r>
      <w:r w:rsidRPr="00763C4D">
        <w:rPr>
          <w:sz w:val="20"/>
        </w:rPr>
        <w:tab/>
        <w:t xml:space="preserve">U 3, </w:t>
      </w:r>
    </w:p>
    <w:p w:rsidR="00037DCF" w:rsidRPr="00763C4D" w:rsidRDefault="00037DCF" w:rsidP="00037DCF">
      <w:pPr>
        <w:tabs>
          <w:tab w:val="left" w:pos="2268"/>
        </w:tabs>
        <w:rPr>
          <w:sz w:val="20"/>
        </w:rPr>
      </w:pPr>
      <w:r>
        <w:rPr>
          <w:sz w:val="20"/>
        </w:rPr>
        <w:tab/>
      </w:r>
      <w:r w:rsidRPr="00763C4D">
        <w:rPr>
          <w:sz w:val="20"/>
        </w:rPr>
        <w:t>U 19</w:t>
      </w:r>
    </w:p>
    <w:p w:rsidR="00037DCF" w:rsidRPr="00763C4D" w:rsidRDefault="00037DCF" w:rsidP="00037DCF">
      <w:pPr>
        <w:tabs>
          <w:tab w:val="left" w:pos="2268"/>
        </w:tabs>
        <w:rPr>
          <w:sz w:val="20"/>
        </w:rPr>
      </w:pPr>
      <w:r w:rsidRPr="00763C4D">
        <w:rPr>
          <w:sz w:val="20"/>
        </w:rPr>
        <w:t>Eriksson, Pia</w:t>
      </w:r>
      <w:r w:rsidRPr="00763C4D">
        <w:rPr>
          <w:sz w:val="20"/>
        </w:rPr>
        <w:tab/>
        <w:t>M 5</w:t>
      </w:r>
    </w:p>
    <w:p w:rsidR="00037DCF" w:rsidRPr="00763C4D" w:rsidRDefault="00037DCF" w:rsidP="00037DCF">
      <w:pPr>
        <w:tabs>
          <w:tab w:val="left" w:pos="2268"/>
        </w:tabs>
        <w:rPr>
          <w:sz w:val="20"/>
        </w:rPr>
      </w:pPr>
      <w:r w:rsidRPr="00763C4D">
        <w:rPr>
          <w:sz w:val="20"/>
        </w:rPr>
        <w:t>Eriksson, Rickard</w:t>
      </w:r>
      <w:r w:rsidRPr="00763C4D">
        <w:rPr>
          <w:sz w:val="20"/>
        </w:rPr>
        <w:tab/>
        <w:t>Fi 6</w:t>
      </w:r>
    </w:p>
    <w:p w:rsidR="00037DCF" w:rsidRPr="00763C4D" w:rsidRDefault="00037DCF" w:rsidP="00037DCF">
      <w:pPr>
        <w:tabs>
          <w:tab w:val="left" w:pos="2268"/>
        </w:tabs>
        <w:rPr>
          <w:sz w:val="20"/>
        </w:rPr>
      </w:pPr>
      <w:r w:rsidRPr="00763C4D">
        <w:rPr>
          <w:sz w:val="20"/>
        </w:rPr>
        <w:t>Eriksson, Robert</w:t>
      </w:r>
      <w:r w:rsidRPr="00763C4D">
        <w:rPr>
          <w:sz w:val="20"/>
        </w:rPr>
        <w:tab/>
        <w:t>Fi 2</w:t>
      </w:r>
    </w:p>
    <w:p w:rsidR="00037DCF" w:rsidRPr="00763C4D" w:rsidRDefault="00037DCF" w:rsidP="00037DCF">
      <w:pPr>
        <w:tabs>
          <w:tab w:val="left" w:pos="2268"/>
        </w:tabs>
        <w:rPr>
          <w:sz w:val="20"/>
        </w:rPr>
      </w:pPr>
      <w:r w:rsidRPr="00763C4D">
        <w:rPr>
          <w:sz w:val="20"/>
        </w:rPr>
        <w:t>Eriksson, Sten</w:t>
      </w:r>
      <w:r w:rsidRPr="00763C4D">
        <w:rPr>
          <w:sz w:val="20"/>
        </w:rPr>
        <w:tab/>
        <w:t>Ju 44</w:t>
      </w:r>
    </w:p>
    <w:p w:rsidR="00037DCF" w:rsidRPr="00763C4D" w:rsidRDefault="00037DCF" w:rsidP="00037DCF">
      <w:pPr>
        <w:tabs>
          <w:tab w:val="left" w:pos="2268"/>
        </w:tabs>
        <w:rPr>
          <w:sz w:val="20"/>
        </w:rPr>
      </w:pPr>
      <w:r w:rsidRPr="00763C4D">
        <w:rPr>
          <w:sz w:val="20"/>
        </w:rPr>
        <w:t>Eriksson, Svante</w:t>
      </w:r>
      <w:r w:rsidRPr="00763C4D">
        <w:rPr>
          <w:sz w:val="20"/>
        </w:rPr>
        <w:tab/>
        <w:t>Fi 10</w:t>
      </w:r>
    </w:p>
    <w:p w:rsidR="00037DCF" w:rsidRPr="00763C4D" w:rsidRDefault="00037DCF" w:rsidP="00037DCF">
      <w:pPr>
        <w:tabs>
          <w:tab w:val="left" w:pos="2268"/>
        </w:tabs>
        <w:rPr>
          <w:sz w:val="20"/>
        </w:rPr>
      </w:pPr>
      <w:r w:rsidRPr="00763C4D">
        <w:rPr>
          <w:sz w:val="20"/>
        </w:rPr>
        <w:t>Eriksson, Thord</w:t>
      </w:r>
      <w:r w:rsidRPr="00763C4D">
        <w:rPr>
          <w:sz w:val="20"/>
        </w:rPr>
        <w:tab/>
        <w:t>Fö 4</w:t>
      </w:r>
    </w:p>
    <w:p w:rsidR="00037DCF" w:rsidRPr="00763C4D" w:rsidRDefault="00037DCF" w:rsidP="00037DCF">
      <w:pPr>
        <w:tabs>
          <w:tab w:val="left" w:pos="2268"/>
        </w:tabs>
        <w:rPr>
          <w:sz w:val="20"/>
        </w:rPr>
      </w:pPr>
      <w:r w:rsidRPr="00763C4D">
        <w:rPr>
          <w:sz w:val="20"/>
        </w:rPr>
        <w:t>Eriksson, Ulrika</w:t>
      </w:r>
      <w:r w:rsidRPr="00763C4D">
        <w:rPr>
          <w:sz w:val="20"/>
        </w:rPr>
        <w:tab/>
        <w:t>S 28</w:t>
      </w:r>
    </w:p>
    <w:p w:rsidR="00037DCF" w:rsidRPr="00763C4D" w:rsidRDefault="00037DCF" w:rsidP="00037DCF">
      <w:pPr>
        <w:tabs>
          <w:tab w:val="left" w:pos="2268"/>
        </w:tabs>
        <w:rPr>
          <w:sz w:val="20"/>
        </w:rPr>
      </w:pPr>
      <w:r w:rsidRPr="00763C4D">
        <w:rPr>
          <w:sz w:val="20"/>
        </w:rPr>
        <w:t>Erikssson, Katarina</w:t>
      </w:r>
      <w:r w:rsidRPr="00763C4D">
        <w:rPr>
          <w:sz w:val="20"/>
        </w:rPr>
        <w:tab/>
        <w:t>Ju 38</w:t>
      </w:r>
    </w:p>
    <w:p w:rsidR="00037DCF" w:rsidRPr="00763C4D" w:rsidRDefault="00037DCF" w:rsidP="00037DCF">
      <w:pPr>
        <w:tabs>
          <w:tab w:val="left" w:pos="2268"/>
        </w:tabs>
        <w:rPr>
          <w:sz w:val="20"/>
        </w:rPr>
      </w:pPr>
      <w:r w:rsidRPr="00763C4D">
        <w:rPr>
          <w:sz w:val="20"/>
        </w:rPr>
        <w:lastRenderedPageBreak/>
        <w:t>Erixon, Lena</w:t>
      </w:r>
      <w:r w:rsidRPr="00763C4D">
        <w:rPr>
          <w:sz w:val="20"/>
        </w:rPr>
        <w:tab/>
        <w:t>N 5</w:t>
      </w:r>
    </w:p>
    <w:p w:rsidR="00037DCF" w:rsidRPr="00763C4D" w:rsidRDefault="00037DCF" w:rsidP="00037DCF">
      <w:pPr>
        <w:tabs>
          <w:tab w:val="left" w:pos="2268"/>
        </w:tabs>
        <w:rPr>
          <w:sz w:val="20"/>
        </w:rPr>
      </w:pPr>
      <w:r w:rsidRPr="00763C4D">
        <w:rPr>
          <w:sz w:val="20"/>
        </w:rPr>
        <w:t>Erlandsson, Eskil</w:t>
      </w:r>
      <w:r w:rsidRPr="00763C4D">
        <w:rPr>
          <w:sz w:val="20"/>
        </w:rPr>
        <w:tab/>
        <w:t>UD 4</w:t>
      </w:r>
    </w:p>
    <w:p w:rsidR="00037DCF" w:rsidRPr="00763C4D" w:rsidRDefault="00037DCF" w:rsidP="00037DCF">
      <w:pPr>
        <w:tabs>
          <w:tab w:val="left" w:pos="2268"/>
        </w:tabs>
        <w:rPr>
          <w:sz w:val="20"/>
        </w:rPr>
      </w:pPr>
      <w:r w:rsidRPr="00763C4D">
        <w:rPr>
          <w:sz w:val="20"/>
        </w:rPr>
        <w:t>Erlandsson, Inger</w:t>
      </w:r>
      <w:r w:rsidRPr="00763C4D">
        <w:rPr>
          <w:sz w:val="20"/>
        </w:rPr>
        <w:tab/>
        <w:t>S 28</w:t>
      </w:r>
    </w:p>
    <w:p w:rsidR="00037DCF" w:rsidRPr="00763C4D" w:rsidRDefault="00037DCF" w:rsidP="00037DCF">
      <w:pPr>
        <w:tabs>
          <w:tab w:val="left" w:pos="2268"/>
        </w:tabs>
        <w:rPr>
          <w:sz w:val="20"/>
        </w:rPr>
      </w:pPr>
      <w:r w:rsidRPr="00763C4D">
        <w:rPr>
          <w:sz w:val="20"/>
        </w:rPr>
        <w:t>Erlandsson, Jan</w:t>
      </w:r>
      <w:r w:rsidRPr="00763C4D">
        <w:rPr>
          <w:sz w:val="20"/>
        </w:rPr>
        <w:tab/>
        <w:t>A 8</w:t>
      </w:r>
    </w:p>
    <w:p w:rsidR="00037DCF" w:rsidRPr="00763C4D" w:rsidRDefault="00037DCF" w:rsidP="00037DCF">
      <w:pPr>
        <w:tabs>
          <w:tab w:val="left" w:pos="2268"/>
        </w:tabs>
        <w:rPr>
          <w:sz w:val="20"/>
        </w:rPr>
      </w:pPr>
      <w:r w:rsidRPr="00763C4D">
        <w:rPr>
          <w:sz w:val="20"/>
        </w:rPr>
        <w:t>Erlandsson, Karin</w:t>
      </w:r>
      <w:r w:rsidRPr="00763C4D">
        <w:rPr>
          <w:sz w:val="20"/>
        </w:rPr>
        <w:tab/>
        <w:t>Ju 28</w:t>
      </w:r>
    </w:p>
    <w:p w:rsidR="00037DCF" w:rsidRPr="00763C4D" w:rsidRDefault="00037DCF" w:rsidP="00037DCF">
      <w:pPr>
        <w:tabs>
          <w:tab w:val="left" w:pos="2268"/>
        </w:tabs>
        <w:rPr>
          <w:sz w:val="20"/>
        </w:rPr>
      </w:pPr>
      <w:r w:rsidRPr="00763C4D">
        <w:rPr>
          <w:sz w:val="20"/>
        </w:rPr>
        <w:t>Erlandsson, Marianne</w:t>
      </w:r>
      <w:r w:rsidRPr="00763C4D">
        <w:rPr>
          <w:sz w:val="20"/>
        </w:rPr>
        <w:tab/>
        <w:t>Fi 13</w:t>
      </w:r>
    </w:p>
    <w:p w:rsidR="00037DCF" w:rsidRPr="00763C4D" w:rsidRDefault="00037DCF" w:rsidP="00037DCF">
      <w:pPr>
        <w:tabs>
          <w:tab w:val="left" w:pos="2268"/>
        </w:tabs>
        <w:rPr>
          <w:sz w:val="20"/>
        </w:rPr>
      </w:pPr>
      <w:r w:rsidRPr="00763C4D">
        <w:rPr>
          <w:sz w:val="20"/>
        </w:rPr>
        <w:t>Erlingsson, Karin</w:t>
      </w:r>
      <w:r w:rsidRPr="00763C4D">
        <w:rPr>
          <w:sz w:val="20"/>
        </w:rPr>
        <w:tab/>
        <w:t>Ju 10</w:t>
      </w:r>
    </w:p>
    <w:p w:rsidR="00037DCF" w:rsidRDefault="00037DCF" w:rsidP="00037DCF">
      <w:pPr>
        <w:tabs>
          <w:tab w:val="left" w:pos="2268"/>
        </w:tabs>
        <w:rPr>
          <w:sz w:val="20"/>
        </w:rPr>
      </w:pPr>
      <w:r w:rsidRPr="00763C4D">
        <w:rPr>
          <w:sz w:val="20"/>
        </w:rPr>
        <w:t>Ernkrans, Matilda</w:t>
      </w:r>
      <w:r w:rsidRPr="00763C4D">
        <w:rPr>
          <w:sz w:val="20"/>
        </w:rPr>
        <w:tab/>
        <w:t xml:space="preserve">M 4, </w:t>
      </w:r>
    </w:p>
    <w:p w:rsidR="00037DCF" w:rsidRPr="00763C4D" w:rsidRDefault="00037DCF" w:rsidP="00037DCF">
      <w:pPr>
        <w:tabs>
          <w:tab w:val="left" w:pos="2268"/>
        </w:tabs>
        <w:rPr>
          <w:sz w:val="20"/>
        </w:rPr>
      </w:pPr>
      <w:r>
        <w:rPr>
          <w:sz w:val="20"/>
        </w:rPr>
        <w:tab/>
      </w:r>
      <w:r w:rsidRPr="00763C4D">
        <w:rPr>
          <w:sz w:val="20"/>
        </w:rPr>
        <w:t>S 13</w:t>
      </w:r>
    </w:p>
    <w:p w:rsidR="00037DCF" w:rsidRDefault="00037DCF" w:rsidP="00037DCF">
      <w:pPr>
        <w:tabs>
          <w:tab w:val="left" w:pos="2268"/>
        </w:tabs>
        <w:rPr>
          <w:sz w:val="20"/>
        </w:rPr>
      </w:pPr>
      <w:r w:rsidRPr="00763C4D">
        <w:rPr>
          <w:sz w:val="20"/>
        </w:rPr>
        <w:t>Erséus, Catarina</w:t>
      </w:r>
      <w:r w:rsidRPr="00763C4D">
        <w:rPr>
          <w:sz w:val="20"/>
        </w:rPr>
        <w:tab/>
        <w:t>Fi 14,</w:t>
      </w:r>
    </w:p>
    <w:p w:rsidR="00037DCF" w:rsidRPr="00763C4D" w:rsidRDefault="00037DCF" w:rsidP="00037DCF">
      <w:pPr>
        <w:tabs>
          <w:tab w:val="left" w:pos="2268"/>
        </w:tabs>
        <w:rPr>
          <w:sz w:val="20"/>
        </w:rPr>
      </w:pPr>
      <w:r>
        <w:rPr>
          <w:sz w:val="20"/>
        </w:rPr>
        <w:tab/>
      </w:r>
      <w:r w:rsidRPr="00763C4D">
        <w:rPr>
          <w:sz w:val="20"/>
        </w:rPr>
        <w:t xml:space="preserve"> Ju 44</w:t>
      </w:r>
    </w:p>
    <w:p w:rsidR="00037DCF" w:rsidRPr="002F0FB7" w:rsidRDefault="00037DCF" w:rsidP="00037DCF">
      <w:pPr>
        <w:tabs>
          <w:tab w:val="left" w:pos="2268"/>
        </w:tabs>
        <w:rPr>
          <w:sz w:val="20"/>
        </w:rPr>
      </w:pPr>
      <w:r w:rsidRPr="002F0FB7">
        <w:rPr>
          <w:sz w:val="20"/>
        </w:rPr>
        <w:t>Espeby, Lars</w:t>
      </w:r>
      <w:r w:rsidRPr="002F0FB7">
        <w:rPr>
          <w:sz w:val="20"/>
        </w:rPr>
        <w:tab/>
        <w:t>M 4</w:t>
      </w:r>
    </w:p>
    <w:p w:rsidR="00037DCF" w:rsidRPr="002F0FB7" w:rsidRDefault="00037DCF" w:rsidP="00037DCF">
      <w:pPr>
        <w:tabs>
          <w:tab w:val="left" w:pos="2268"/>
        </w:tabs>
        <w:rPr>
          <w:sz w:val="20"/>
        </w:rPr>
      </w:pPr>
      <w:r w:rsidRPr="002F0FB7">
        <w:rPr>
          <w:sz w:val="20"/>
        </w:rPr>
        <w:t>Esseveld, Joanna</w:t>
      </w:r>
      <w:r w:rsidRPr="002F0FB7">
        <w:rPr>
          <w:sz w:val="20"/>
        </w:rPr>
        <w:tab/>
        <w:t>U 2</w:t>
      </w:r>
    </w:p>
    <w:p w:rsidR="00037DCF" w:rsidRPr="00763C4D" w:rsidRDefault="00037DCF" w:rsidP="00037DCF">
      <w:pPr>
        <w:tabs>
          <w:tab w:val="left" w:pos="2268"/>
        </w:tabs>
        <w:rPr>
          <w:sz w:val="20"/>
        </w:rPr>
      </w:pPr>
      <w:r w:rsidRPr="00763C4D">
        <w:rPr>
          <w:sz w:val="20"/>
        </w:rPr>
        <w:t>Ewald, Carin</w:t>
      </w:r>
      <w:r w:rsidRPr="00763C4D">
        <w:rPr>
          <w:sz w:val="20"/>
        </w:rPr>
        <w:tab/>
        <w:t>Ju 11</w:t>
      </w:r>
    </w:p>
    <w:p w:rsidR="00037DCF" w:rsidRPr="00763C4D" w:rsidRDefault="00037DCF" w:rsidP="00037DCF">
      <w:pPr>
        <w:tabs>
          <w:tab w:val="left" w:pos="2268"/>
        </w:tabs>
        <w:rPr>
          <w:sz w:val="20"/>
        </w:rPr>
      </w:pPr>
      <w:r w:rsidRPr="00763C4D">
        <w:rPr>
          <w:sz w:val="20"/>
        </w:rPr>
        <w:t>Evenson, Jan</w:t>
      </w:r>
      <w:r w:rsidRPr="00763C4D">
        <w:rPr>
          <w:sz w:val="20"/>
        </w:rPr>
        <w:tab/>
        <w:t>Ju 11</w:t>
      </w:r>
    </w:p>
    <w:p w:rsidR="00037DCF" w:rsidRPr="00763C4D" w:rsidRDefault="00037DCF" w:rsidP="00037DCF">
      <w:pPr>
        <w:tabs>
          <w:tab w:val="left" w:pos="2268"/>
        </w:tabs>
        <w:rPr>
          <w:sz w:val="20"/>
        </w:rPr>
      </w:pPr>
      <w:r w:rsidRPr="00763C4D">
        <w:rPr>
          <w:sz w:val="20"/>
        </w:rPr>
        <w:t>Evenås, Anders</w:t>
      </w:r>
      <w:r w:rsidRPr="00763C4D">
        <w:rPr>
          <w:sz w:val="20"/>
        </w:rPr>
        <w:tab/>
        <w:t>Ju 44</w:t>
      </w:r>
    </w:p>
    <w:p w:rsidR="00037DCF" w:rsidRPr="00763C4D" w:rsidRDefault="00037DCF" w:rsidP="00037DCF">
      <w:pPr>
        <w:tabs>
          <w:tab w:val="left" w:pos="2268"/>
        </w:tabs>
        <w:rPr>
          <w:sz w:val="20"/>
        </w:rPr>
      </w:pPr>
      <w:r w:rsidRPr="00763C4D">
        <w:rPr>
          <w:sz w:val="20"/>
        </w:rPr>
        <w:t>Ewerlöf, Göran</w:t>
      </w:r>
      <w:r w:rsidRPr="00763C4D">
        <w:rPr>
          <w:sz w:val="20"/>
        </w:rPr>
        <w:tab/>
        <w:t>S 32</w:t>
      </w:r>
    </w:p>
    <w:p w:rsidR="00037DCF" w:rsidRPr="002F0FB7" w:rsidRDefault="00037DCF" w:rsidP="00037DCF">
      <w:pPr>
        <w:tabs>
          <w:tab w:val="left" w:pos="2268"/>
        </w:tabs>
        <w:rPr>
          <w:sz w:val="20"/>
        </w:rPr>
      </w:pPr>
      <w:r w:rsidRPr="002F0FB7">
        <w:rPr>
          <w:sz w:val="20"/>
        </w:rPr>
        <w:t>Evers, Helene</w:t>
      </w:r>
      <w:r w:rsidRPr="002F0FB7">
        <w:rPr>
          <w:sz w:val="20"/>
        </w:rPr>
        <w:tab/>
        <w:t>Fö 9</w:t>
      </w:r>
    </w:p>
    <w:p w:rsidR="00037DCF" w:rsidRPr="002F0FB7" w:rsidRDefault="00037DCF" w:rsidP="00037DCF">
      <w:pPr>
        <w:tabs>
          <w:tab w:val="left" w:pos="2268"/>
        </w:tabs>
        <w:rPr>
          <w:sz w:val="20"/>
        </w:rPr>
      </w:pPr>
      <w:r w:rsidRPr="002F0FB7">
        <w:rPr>
          <w:sz w:val="20"/>
        </w:rPr>
        <w:t>Everum, Ossie</w:t>
      </w:r>
      <w:r w:rsidRPr="002F0FB7">
        <w:rPr>
          <w:sz w:val="20"/>
        </w:rPr>
        <w:tab/>
        <w:t>Fi 20</w:t>
      </w:r>
    </w:p>
    <w:p w:rsidR="00037DCF" w:rsidRPr="002F0FB7" w:rsidRDefault="00037DCF" w:rsidP="00037DCF">
      <w:pPr>
        <w:tabs>
          <w:tab w:val="left" w:pos="2268"/>
        </w:tabs>
        <w:rPr>
          <w:sz w:val="20"/>
        </w:rPr>
      </w:pPr>
      <w:r w:rsidRPr="002F0FB7">
        <w:rPr>
          <w:sz w:val="20"/>
        </w:rPr>
        <w:t>Evjen, Johanna</w:t>
      </w:r>
      <w:r w:rsidRPr="002F0FB7">
        <w:rPr>
          <w:sz w:val="20"/>
        </w:rPr>
        <w:tab/>
        <w:t>S 13</w:t>
      </w:r>
    </w:p>
    <w:p w:rsidR="00037DCF" w:rsidRPr="002F0FB7" w:rsidRDefault="00037DCF" w:rsidP="00037DCF">
      <w:pPr>
        <w:tabs>
          <w:tab w:val="left" w:pos="2268"/>
        </w:tabs>
        <w:rPr>
          <w:sz w:val="20"/>
        </w:rPr>
      </w:pPr>
      <w:r w:rsidRPr="002F0FB7">
        <w:rPr>
          <w:sz w:val="20"/>
        </w:rPr>
        <w:t>Faal, Amie</w:t>
      </w:r>
      <w:r w:rsidRPr="002F0FB7">
        <w:rPr>
          <w:sz w:val="20"/>
        </w:rPr>
        <w:tab/>
        <w:t>S 3</w:t>
      </w:r>
    </w:p>
    <w:p w:rsidR="00037DCF" w:rsidRPr="00763C4D" w:rsidRDefault="00037DCF" w:rsidP="00037DCF">
      <w:pPr>
        <w:tabs>
          <w:tab w:val="left" w:pos="2268"/>
        </w:tabs>
        <w:rPr>
          <w:sz w:val="20"/>
        </w:rPr>
      </w:pPr>
      <w:r w:rsidRPr="00763C4D">
        <w:rPr>
          <w:sz w:val="20"/>
        </w:rPr>
        <w:t>Fagerström, Pär</w:t>
      </w:r>
      <w:r w:rsidRPr="00763C4D">
        <w:rPr>
          <w:sz w:val="20"/>
        </w:rPr>
        <w:tab/>
        <w:t>Ku 7</w:t>
      </w:r>
    </w:p>
    <w:p w:rsidR="00037DCF" w:rsidRPr="002F0FB7" w:rsidRDefault="00037DCF" w:rsidP="00037DCF">
      <w:pPr>
        <w:tabs>
          <w:tab w:val="left" w:pos="2268"/>
        </w:tabs>
        <w:rPr>
          <w:sz w:val="20"/>
          <w:lang w:val="en-US"/>
        </w:rPr>
      </w:pPr>
      <w:r w:rsidRPr="002F0FB7">
        <w:rPr>
          <w:sz w:val="20"/>
          <w:lang w:val="en-US"/>
        </w:rPr>
        <w:t>Fahlén, Andreas</w:t>
      </w:r>
      <w:r w:rsidRPr="002F0FB7">
        <w:rPr>
          <w:sz w:val="20"/>
          <w:lang w:val="en-US"/>
        </w:rPr>
        <w:tab/>
        <w:t>Ju 35</w:t>
      </w:r>
    </w:p>
    <w:p w:rsidR="00037DCF" w:rsidRPr="00763C4D" w:rsidRDefault="00037DCF" w:rsidP="00037DCF">
      <w:pPr>
        <w:tabs>
          <w:tab w:val="left" w:pos="2268"/>
        </w:tabs>
        <w:rPr>
          <w:sz w:val="20"/>
          <w:lang w:val="en-US"/>
        </w:rPr>
      </w:pPr>
      <w:r w:rsidRPr="00763C4D">
        <w:rPr>
          <w:sz w:val="20"/>
          <w:lang w:val="en-US"/>
        </w:rPr>
        <w:t>Falck, Monica</w:t>
      </w:r>
      <w:r w:rsidRPr="00763C4D">
        <w:rPr>
          <w:sz w:val="20"/>
          <w:lang w:val="en-US"/>
        </w:rPr>
        <w:tab/>
        <w:t>S 7</w:t>
      </w:r>
    </w:p>
    <w:p w:rsidR="00037DCF" w:rsidRPr="00763C4D" w:rsidRDefault="00037DCF" w:rsidP="00037DCF">
      <w:pPr>
        <w:tabs>
          <w:tab w:val="left" w:pos="2268"/>
        </w:tabs>
        <w:rPr>
          <w:sz w:val="20"/>
          <w:lang w:val="en-US"/>
        </w:rPr>
      </w:pPr>
      <w:r w:rsidRPr="00763C4D">
        <w:rPr>
          <w:sz w:val="20"/>
          <w:lang w:val="en-US"/>
        </w:rPr>
        <w:t>Falemo, Elisabet</w:t>
      </w:r>
      <w:r w:rsidRPr="00763C4D">
        <w:rPr>
          <w:sz w:val="20"/>
          <w:lang w:val="en-US"/>
        </w:rPr>
        <w:tab/>
        <w:t>S 2</w:t>
      </w:r>
    </w:p>
    <w:p w:rsidR="00037DCF" w:rsidRPr="002F0FB7" w:rsidRDefault="00037DCF" w:rsidP="00037DCF">
      <w:pPr>
        <w:tabs>
          <w:tab w:val="left" w:pos="2268"/>
        </w:tabs>
        <w:rPr>
          <w:sz w:val="20"/>
          <w:lang w:val="en-US"/>
        </w:rPr>
      </w:pPr>
      <w:r w:rsidRPr="002F0FB7">
        <w:rPr>
          <w:sz w:val="20"/>
          <w:lang w:val="en-US"/>
        </w:rPr>
        <w:t>Falk, Klas</w:t>
      </w:r>
      <w:r w:rsidRPr="002F0FB7">
        <w:rPr>
          <w:sz w:val="20"/>
          <w:lang w:val="en-US"/>
        </w:rPr>
        <w:tab/>
        <w:t>S 4</w:t>
      </w:r>
    </w:p>
    <w:p w:rsidR="00037DCF" w:rsidRPr="002F0FB7" w:rsidRDefault="00037DCF" w:rsidP="00037DCF">
      <w:pPr>
        <w:tabs>
          <w:tab w:val="left" w:pos="2268"/>
        </w:tabs>
        <w:rPr>
          <w:sz w:val="20"/>
          <w:lang w:val="en-US"/>
        </w:rPr>
      </w:pPr>
      <w:r w:rsidRPr="002F0FB7">
        <w:rPr>
          <w:sz w:val="20"/>
          <w:lang w:val="en-US"/>
        </w:rPr>
        <w:t>Falk, Lena</w:t>
      </w:r>
      <w:r w:rsidRPr="002F0FB7">
        <w:rPr>
          <w:sz w:val="20"/>
          <w:lang w:val="en-US"/>
        </w:rPr>
        <w:tab/>
        <w:t>Ju 44</w:t>
      </w:r>
    </w:p>
    <w:p w:rsidR="00037DCF" w:rsidRPr="00763C4D" w:rsidRDefault="00037DCF" w:rsidP="00037DCF">
      <w:pPr>
        <w:tabs>
          <w:tab w:val="left" w:pos="2268"/>
        </w:tabs>
        <w:rPr>
          <w:sz w:val="20"/>
          <w:lang w:val="en-US"/>
        </w:rPr>
      </w:pPr>
      <w:r w:rsidRPr="00763C4D">
        <w:rPr>
          <w:sz w:val="20"/>
          <w:lang w:val="en-US"/>
        </w:rPr>
        <w:t>Falk, Thomas</w:t>
      </w:r>
      <w:r w:rsidRPr="00763C4D">
        <w:rPr>
          <w:sz w:val="20"/>
          <w:lang w:val="en-US"/>
        </w:rPr>
        <w:tab/>
        <w:t>S 18</w:t>
      </w:r>
    </w:p>
    <w:p w:rsidR="00037DCF" w:rsidRPr="002F0FB7" w:rsidRDefault="00037DCF" w:rsidP="00037DCF">
      <w:pPr>
        <w:tabs>
          <w:tab w:val="left" w:pos="2268"/>
        </w:tabs>
        <w:ind w:left="1304" w:hanging="1304"/>
        <w:rPr>
          <w:sz w:val="20"/>
        </w:rPr>
      </w:pPr>
      <w:r w:rsidRPr="002F0FB7">
        <w:rPr>
          <w:sz w:val="20"/>
        </w:rPr>
        <w:t>Falkendal, Rickard</w:t>
      </w:r>
      <w:r w:rsidRPr="002F0FB7">
        <w:rPr>
          <w:sz w:val="20"/>
        </w:rPr>
        <w:tab/>
        <w:t>Ju 18,</w:t>
      </w:r>
    </w:p>
    <w:p w:rsidR="00037DCF" w:rsidRPr="002F0FB7" w:rsidRDefault="00037DCF" w:rsidP="00037DCF">
      <w:pPr>
        <w:tabs>
          <w:tab w:val="left" w:pos="2268"/>
        </w:tabs>
        <w:ind w:left="1304" w:hanging="1304"/>
        <w:rPr>
          <w:sz w:val="20"/>
        </w:rPr>
      </w:pPr>
      <w:r w:rsidRPr="002F0FB7">
        <w:rPr>
          <w:sz w:val="20"/>
        </w:rPr>
        <w:tab/>
      </w:r>
      <w:r w:rsidRPr="002F0FB7">
        <w:rPr>
          <w:sz w:val="20"/>
        </w:rPr>
        <w:tab/>
        <w:t>S 23</w:t>
      </w:r>
    </w:p>
    <w:p w:rsidR="00037DCF" w:rsidRPr="00763C4D" w:rsidRDefault="00037DCF" w:rsidP="00037DCF">
      <w:pPr>
        <w:tabs>
          <w:tab w:val="left" w:pos="2268"/>
        </w:tabs>
        <w:rPr>
          <w:sz w:val="20"/>
        </w:rPr>
      </w:pPr>
      <w:r w:rsidRPr="00763C4D">
        <w:rPr>
          <w:sz w:val="20"/>
        </w:rPr>
        <w:t>Falkenmark, Malin</w:t>
      </w:r>
      <w:r w:rsidRPr="00763C4D">
        <w:rPr>
          <w:sz w:val="20"/>
        </w:rPr>
        <w:tab/>
        <w:t>M 1</w:t>
      </w:r>
    </w:p>
    <w:p w:rsidR="00037DCF" w:rsidRPr="00763C4D" w:rsidRDefault="00037DCF" w:rsidP="00037DCF">
      <w:pPr>
        <w:tabs>
          <w:tab w:val="left" w:pos="2268"/>
        </w:tabs>
        <w:rPr>
          <w:sz w:val="20"/>
        </w:rPr>
      </w:pPr>
      <w:r w:rsidRPr="00763C4D">
        <w:rPr>
          <w:sz w:val="20"/>
        </w:rPr>
        <w:t>Fall, Johan</w:t>
      </w:r>
      <w:r w:rsidRPr="00763C4D">
        <w:rPr>
          <w:sz w:val="20"/>
        </w:rPr>
        <w:tab/>
        <w:t>Fi 9</w:t>
      </w:r>
    </w:p>
    <w:p w:rsidR="00037DCF" w:rsidRPr="00763C4D" w:rsidRDefault="00037DCF" w:rsidP="00037DCF">
      <w:pPr>
        <w:tabs>
          <w:tab w:val="left" w:pos="2268"/>
        </w:tabs>
        <w:rPr>
          <w:sz w:val="20"/>
        </w:rPr>
      </w:pPr>
      <w:r w:rsidRPr="00763C4D">
        <w:rPr>
          <w:sz w:val="20"/>
        </w:rPr>
        <w:t>Fallenius, Johan</w:t>
      </w:r>
      <w:r w:rsidRPr="00763C4D">
        <w:rPr>
          <w:sz w:val="20"/>
        </w:rPr>
        <w:tab/>
        <w:t>Fi 24</w:t>
      </w:r>
    </w:p>
    <w:p w:rsidR="00037DCF" w:rsidRPr="00763C4D" w:rsidRDefault="00037DCF" w:rsidP="00037DCF">
      <w:pPr>
        <w:tabs>
          <w:tab w:val="left" w:pos="2268"/>
        </w:tabs>
        <w:rPr>
          <w:sz w:val="20"/>
        </w:rPr>
      </w:pPr>
      <w:r w:rsidRPr="00763C4D">
        <w:rPr>
          <w:sz w:val="20"/>
        </w:rPr>
        <w:t>Fallström, Carita</w:t>
      </w:r>
      <w:r w:rsidRPr="00763C4D">
        <w:rPr>
          <w:sz w:val="20"/>
        </w:rPr>
        <w:tab/>
        <w:t>Ju 41</w:t>
      </w:r>
    </w:p>
    <w:p w:rsidR="00037DCF" w:rsidRPr="00763C4D" w:rsidRDefault="00037DCF" w:rsidP="00037DCF">
      <w:pPr>
        <w:tabs>
          <w:tab w:val="left" w:pos="2268"/>
        </w:tabs>
        <w:rPr>
          <w:sz w:val="20"/>
        </w:rPr>
      </w:pPr>
      <w:r w:rsidRPr="00763C4D">
        <w:rPr>
          <w:sz w:val="20"/>
        </w:rPr>
        <w:t>Fanaidis, Chrisoula</w:t>
      </w:r>
      <w:r w:rsidRPr="00763C4D">
        <w:rPr>
          <w:sz w:val="20"/>
        </w:rPr>
        <w:tab/>
        <w:t>Ku 1</w:t>
      </w:r>
    </w:p>
    <w:p w:rsidR="00037DCF" w:rsidRPr="00763C4D" w:rsidRDefault="00037DCF" w:rsidP="00037DCF">
      <w:pPr>
        <w:tabs>
          <w:tab w:val="left" w:pos="2268"/>
        </w:tabs>
        <w:rPr>
          <w:sz w:val="20"/>
        </w:rPr>
      </w:pPr>
      <w:r w:rsidRPr="00763C4D">
        <w:rPr>
          <w:sz w:val="20"/>
        </w:rPr>
        <w:t>Fant, Claes-Göran</w:t>
      </w:r>
      <w:r w:rsidRPr="00763C4D">
        <w:rPr>
          <w:sz w:val="20"/>
        </w:rPr>
        <w:tab/>
        <w:t>Fö 2</w:t>
      </w:r>
    </w:p>
    <w:p w:rsidR="00037DCF" w:rsidRPr="00763C4D" w:rsidRDefault="00037DCF" w:rsidP="00037DCF">
      <w:pPr>
        <w:tabs>
          <w:tab w:val="left" w:pos="2268"/>
        </w:tabs>
        <w:rPr>
          <w:sz w:val="20"/>
        </w:rPr>
      </w:pPr>
      <w:r w:rsidRPr="00763C4D">
        <w:rPr>
          <w:sz w:val="20"/>
        </w:rPr>
        <w:t>Fazlhashemi, Mohammad</w:t>
      </w:r>
      <w:r w:rsidRPr="00763C4D">
        <w:rPr>
          <w:sz w:val="20"/>
        </w:rPr>
        <w:tab/>
        <w:t>Ju 39</w:t>
      </w:r>
    </w:p>
    <w:p w:rsidR="00037DCF" w:rsidRPr="00763C4D" w:rsidRDefault="00037DCF" w:rsidP="00037DCF">
      <w:pPr>
        <w:tabs>
          <w:tab w:val="left" w:pos="2268"/>
        </w:tabs>
        <w:rPr>
          <w:sz w:val="20"/>
        </w:rPr>
      </w:pPr>
      <w:r w:rsidRPr="00763C4D">
        <w:rPr>
          <w:sz w:val="20"/>
        </w:rPr>
        <w:t>Federley, Fredrick</w:t>
      </w:r>
      <w:r w:rsidRPr="00763C4D">
        <w:rPr>
          <w:sz w:val="20"/>
        </w:rPr>
        <w:tab/>
        <w:t>S 13</w:t>
      </w:r>
    </w:p>
    <w:p w:rsidR="00037DCF" w:rsidRPr="00763C4D" w:rsidRDefault="00037DCF" w:rsidP="00037DCF">
      <w:pPr>
        <w:tabs>
          <w:tab w:val="left" w:pos="2268"/>
        </w:tabs>
        <w:rPr>
          <w:sz w:val="20"/>
        </w:rPr>
      </w:pPr>
      <w:r w:rsidRPr="00763C4D">
        <w:rPr>
          <w:sz w:val="20"/>
        </w:rPr>
        <w:t>Fehler, Katarina</w:t>
      </w:r>
      <w:r w:rsidRPr="00763C4D">
        <w:rPr>
          <w:sz w:val="20"/>
        </w:rPr>
        <w:tab/>
        <w:t>M 1</w:t>
      </w:r>
    </w:p>
    <w:p w:rsidR="00037DCF" w:rsidRPr="00763C4D" w:rsidRDefault="00037DCF" w:rsidP="00037DCF">
      <w:pPr>
        <w:tabs>
          <w:tab w:val="left" w:pos="2268"/>
        </w:tabs>
        <w:rPr>
          <w:sz w:val="20"/>
        </w:rPr>
      </w:pPr>
      <w:r w:rsidRPr="00763C4D">
        <w:rPr>
          <w:sz w:val="20"/>
        </w:rPr>
        <w:t>Felding, Monica</w:t>
      </w:r>
      <w:r w:rsidRPr="00763C4D">
        <w:rPr>
          <w:sz w:val="20"/>
        </w:rPr>
        <w:tab/>
        <w:t>Ju 29</w:t>
      </w:r>
    </w:p>
    <w:p w:rsidR="00037DCF" w:rsidRPr="00763C4D" w:rsidRDefault="00037DCF" w:rsidP="00037DCF">
      <w:pPr>
        <w:tabs>
          <w:tab w:val="left" w:pos="2268"/>
        </w:tabs>
        <w:rPr>
          <w:sz w:val="20"/>
        </w:rPr>
      </w:pPr>
      <w:r w:rsidRPr="00763C4D">
        <w:rPr>
          <w:sz w:val="20"/>
        </w:rPr>
        <w:t>Fellbom Franke, Caroline</w:t>
      </w:r>
      <w:r w:rsidRPr="00763C4D">
        <w:rPr>
          <w:sz w:val="20"/>
        </w:rPr>
        <w:tab/>
        <w:t>Ju 29</w:t>
      </w:r>
    </w:p>
    <w:p w:rsidR="00037DCF" w:rsidRPr="00763C4D" w:rsidRDefault="00037DCF" w:rsidP="00037DCF">
      <w:pPr>
        <w:tabs>
          <w:tab w:val="left" w:pos="2268"/>
        </w:tabs>
        <w:rPr>
          <w:sz w:val="20"/>
        </w:rPr>
      </w:pPr>
      <w:r w:rsidRPr="00763C4D">
        <w:rPr>
          <w:sz w:val="20"/>
        </w:rPr>
        <w:t>Femrell, Andrea</w:t>
      </w:r>
      <w:r w:rsidRPr="00763C4D">
        <w:rPr>
          <w:sz w:val="20"/>
        </w:rPr>
        <w:tab/>
        <w:t>N 14</w:t>
      </w:r>
    </w:p>
    <w:p w:rsidR="00037DCF" w:rsidRPr="00763C4D" w:rsidRDefault="00037DCF" w:rsidP="00037DCF">
      <w:pPr>
        <w:tabs>
          <w:tab w:val="left" w:pos="2268"/>
        </w:tabs>
        <w:rPr>
          <w:sz w:val="20"/>
          <w:lang w:val="es-ES"/>
        </w:rPr>
      </w:pPr>
      <w:r w:rsidRPr="00763C4D">
        <w:rPr>
          <w:sz w:val="20"/>
          <w:lang w:val="es-ES"/>
        </w:rPr>
        <w:t>Ferenius, Camilla</w:t>
      </w:r>
      <w:r w:rsidRPr="00763C4D">
        <w:rPr>
          <w:sz w:val="20"/>
          <w:lang w:val="es-ES"/>
        </w:rPr>
        <w:tab/>
        <w:t>Fi 3</w:t>
      </w:r>
    </w:p>
    <w:p w:rsidR="00037DCF" w:rsidRPr="002F0FB7" w:rsidRDefault="00037DCF" w:rsidP="00037DCF">
      <w:pPr>
        <w:tabs>
          <w:tab w:val="left" w:pos="2268"/>
        </w:tabs>
        <w:rPr>
          <w:sz w:val="20"/>
          <w:lang w:val="es-ES"/>
        </w:rPr>
      </w:pPr>
      <w:r w:rsidRPr="002F0FB7">
        <w:rPr>
          <w:sz w:val="20"/>
          <w:lang w:val="es-ES"/>
        </w:rPr>
        <w:t>Ferm, Göran</w:t>
      </w:r>
      <w:r w:rsidRPr="002F0FB7">
        <w:rPr>
          <w:sz w:val="20"/>
          <w:lang w:val="es-ES"/>
        </w:rPr>
        <w:tab/>
        <w:t>A 6</w:t>
      </w:r>
    </w:p>
    <w:p w:rsidR="00037DCF" w:rsidRPr="00763C4D" w:rsidRDefault="00037DCF" w:rsidP="00037DCF">
      <w:pPr>
        <w:tabs>
          <w:tab w:val="left" w:pos="2268"/>
        </w:tabs>
        <w:rPr>
          <w:sz w:val="20"/>
        </w:rPr>
      </w:pPr>
      <w:r w:rsidRPr="00763C4D">
        <w:rPr>
          <w:sz w:val="20"/>
        </w:rPr>
        <w:t>Fernlund, Carl Gustav</w:t>
      </w:r>
      <w:r w:rsidRPr="00763C4D">
        <w:rPr>
          <w:sz w:val="20"/>
        </w:rPr>
        <w:tab/>
        <w:t>N 2</w:t>
      </w:r>
    </w:p>
    <w:p w:rsidR="00037DCF" w:rsidRPr="00763C4D" w:rsidRDefault="00037DCF" w:rsidP="00037DCF">
      <w:pPr>
        <w:tabs>
          <w:tab w:val="left" w:pos="2268"/>
        </w:tabs>
        <w:rPr>
          <w:sz w:val="20"/>
        </w:rPr>
      </w:pPr>
      <w:r w:rsidRPr="00763C4D">
        <w:rPr>
          <w:sz w:val="20"/>
        </w:rPr>
        <w:t>Fernquist, Urban</w:t>
      </w:r>
      <w:r w:rsidRPr="00763C4D">
        <w:rPr>
          <w:sz w:val="20"/>
        </w:rPr>
        <w:tab/>
        <w:t>A 3</w:t>
      </w:r>
    </w:p>
    <w:p w:rsidR="00037DCF" w:rsidRPr="00763C4D" w:rsidRDefault="00037DCF" w:rsidP="00037DCF">
      <w:pPr>
        <w:tabs>
          <w:tab w:val="left" w:pos="2268"/>
        </w:tabs>
        <w:rPr>
          <w:sz w:val="20"/>
        </w:rPr>
      </w:pPr>
      <w:r w:rsidRPr="00763C4D">
        <w:rPr>
          <w:sz w:val="20"/>
        </w:rPr>
        <w:t>Feurst, Dag</w:t>
      </w:r>
      <w:r w:rsidRPr="00763C4D">
        <w:rPr>
          <w:sz w:val="20"/>
        </w:rPr>
        <w:tab/>
        <w:t>Ju 22</w:t>
      </w:r>
    </w:p>
    <w:p w:rsidR="00037DCF" w:rsidRPr="00763C4D" w:rsidRDefault="00037DCF" w:rsidP="00037DCF">
      <w:pPr>
        <w:tabs>
          <w:tab w:val="left" w:pos="2268"/>
        </w:tabs>
        <w:rPr>
          <w:sz w:val="20"/>
        </w:rPr>
      </w:pPr>
      <w:r w:rsidRPr="00763C4D">
        <w:rPr>
          <w:sz w:val="20"/>
        </w:rPr>
        <w:t>Fineman, Ann-Mari</w:t>
      </w:r>
      <w:r w:rsidRPr="00763C4D">
        <w:rPr>
          <w:sz w:val="20"/>
        </w:rPr>
        <w:tab/>
        <w:t>N 8</w:t>
      </w:r>
    </w:p>
    <w:p w:rsidR="00037DCF" w:rsidRPr="00763C4D" w:rsidRDefault="00037DCF" w:rsidP="00037DCF">
      <w:pPr>
        <w:tabs>
          <w:tab w:val="left" w:pos="2268"/>
        </w:tabs>
        <w:rPr>
          <w:sz w:val="20"/>
        </w:rPr>
      </w:pPr>
      <w:r w:rsidRPr="00763C4D">
        <w:rPr>
          <w:sz w:val="20"/>
        </w:rPr>
        <w:lastRenderedPageBreak/>
        <w:t>Finnson, Anders</w:t>
      </w:r>
      <w:r w:rsidRPr="00763C4D">
        <w:rPr>
          <w:sz w:val="20"/>
        </w:rPr>
        <w:tab/>
        <w:t>M 4</w:t>
      </w:r>
    </w:p>
    <w:p w:rsidR="00037DCF" w:rsidRDefault="00037DCF" w:rsidP="00037DCF">
      <w:pPr>
        <w:tabs>
          <w:tab w:val="left" w:pos="2268"/>
        </w:tabs>
        <w:rPr>
          <w:sz w:val="20"/>
        </w:rPr>
      </w:pPr>
      <w:r w:rsidRPr="00763C4D">
        <w:rPr>
          <w:sz w:val="20"/>
        </w:rPr>
        <w:t>Finnveden, Göran</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7</w:t>
      </w:r>
    </w:p>
    <w:p w:rsidR="00037DCF" w:rsidRPr="00763C4D" w:rsidRDefault="00037DCF" w:rsidP="00037DCF">
      <w:pPr>
        <w:tabs>
          <w:tab w:val="left" w:pos="2268"/>
        </w:tabs>
        <w:rPr>
          <w:sz w:val="20"/>
        </w:rPr>
      </w:pPr>
      <w:r w:rsidRPr="00763C4D">
        <w:rPr>
          <w:sz w:val="20"/>
        </w:rPr>
        <w:t>Finstorp, Lotta</w:t>
      </w:r>
      <w:r w:rsidRPr="00763C4D">
        <w:rPr>
          <w:sz w:val="20"/>
        </w:rPr>
        <w:tab/>
        <w:t>S 13</w:t>
      </w:r>
    </w:p>
    <w:p w:rsidR="00037DCF" w:rsidRPr="00763C4D" w:rsidRDefault="00037DCF" w:rsidP="00037DCF">
      <w:pPr>
        <w:tabs>
          <w:tab w:val="left" w:pos="2268"/>
        </w:tabs>
        <w:rPr>
          <w:sz w:val="20"/>
        </w:rPr>
      </w:pPr>
      <w:r w:rsidRPr="00763C4D">
        <w:rPr>
          <w:sz w:val="20"/>
        </w:rPr>
        <w:t>Fintling, Johanna</w:t>
      </w:r>
      <w:r w:rsidRPr="00763C4D">
        <w:rPr>
          <w:sz w:val="20"/>
        </w:rPr>
        <w:tab/>
        <w:t>M 4</w:t>
      </w:r>
    </w:p>
    <w:p w:rsidR="00037DCF" w:rsidRPr="00763C4D" w:rsidRDefault="00037DCF" w:rsidP="00037DCF">
      <w:pPr>
        <w:tabs>
          <w:tab w:val="left" w:pos="2268"/>
        </w:tabs>
        <w:rPr>
          <w:sz w:val="20"/>
        </w:rPr>
      </w:pPr>
      <w:r w:rsidRPr="00763C4D">
        <w:rPr>
          <w:sz w:val="20"/>
        </w:rPr>
        <w:t>Fiskesjö, Anne-Li</w:t>
      </w:r>
      <w:r w:rsidRPr="00763C4D">
        <w:rPr>
          <w:sz w:val="20"/>
        </w:rPr>
        <w:tab/>
        <w:t>M 4</w:t>
      </w:r>
    </w:p>
    <w:p w:rsidR="00037DCF" w:rsidRPr="00763C4D" w:rsidRDefault="00037DCF" w:rsidP="00037DCF">
      <w:pPr>
        <w:tabs>
          <w:tab w:val="left" w:pos="2268"/>
        </w:tabs>
        <w:rPr>
          <w:sz w:val="20"/>
        </w:rPr>
      </w:pPr>
      <w:r w:rsidRPr="00763C4D">
        <w:rPr>
          <w:sz w:val="20"/>
        </w:rPr>
        <w:t>Fiskesjö, Bertil</w:t>
      </w:r>
      <w:r w:rsidRPr="00763C4D">
        <w:rPr>
          <w:sz w:val="20"/>
        </w:rPr>
        <w:tab/>
        <w:t>S 1</w:t>
      </w:r>
    </w:p>
    <w:p w:rsidR="00037DCF" w:rsidRPr="00763C4D" w:rsidRDefault="00037DCF" w:rsidP="00037DCF">
      <w:pPr>
        <w:tabs>
          <w:tab w:val="left" w:pos="2268"/>
        </w:tabs>
        <w:rPr>
          <w:sz w:val="20"/>
        </w:rPr>
      </w:pPr>
      <w:r w:rsidRPr="00763C4D">
        <w:rPr>
          <w:sz w:val="20"/>
        </w:rPr>
        <w:t>Fitger, Peter</w:t>
      </w:r>
      <w:r w:rsidRPr="00763C4D">
        <w:rPr>
          <w:sz w:val="20"/>
        </w:rPr>
        <w:tab/>
        <w:t>Ju 12</w:t>
      </w:r>
    </w:p>
    <w:p w:rsidR="00037DCF" w:rsidRPr="00763C4D" w:rsidRDefault="00037DCF" w:rsidP="00037DCF">
      <w:pPr>
        <w:tabs>
          <w:tab w:val="left" w:pos="2268"/>
        </w:tabs>
        <w:rPr>
          <w:sz w:val="20"/>
        </w:rPr>
      </w:pPr>
      <w:r w:rsidRPr="00763C4D">
        <w:rPr>
          <w:sz w:val="20"/>
        </w:rPr>
        <w:t xml:space="preserve">Fjellman Lundqvist, </w:t>
      </w:r>
      <w:r>
        <w:rPr>
          <w:sz w:val="20"/>
        </w:rPr>
        <w:t>Maria</w:t>
      </w:r>
      <w:r>
        <w:rPr>
          <w:sz w:val="20"/>
        </w:rPr>
        <w:tab/>
      </w:r>
      <w:r w:rsidRPr="00763C4D">
        <w:rPr>
          <w:sz w:val="20"/>
        </w:rPr>
        <w:t>Ju 9</w:t>
      </w:r>
    </w:p>
    <w:p w:rsidR="00037DCF" w:rsidRDefault="00037DCF" w:rsidP="00037DCF">
      <w:pPr>
        <w:tabs>
          <w:tab w:val="left" w:pos="2268"/>
        </w:tabs>
        <w:rPr>
          <w:sz w:val="20"/>
        </w:rPr>
      </w:pPr>
      <w:r w:rsidRPr="00763C4D">
        <w:rPr>
          <w:sz w:val="20"/>
        </w:rPr>
        <w:t>Flam, Harry</w:t>
      </w:r>
      <w:r w:rsidRPr="00763C4D">
        <w:rPr>
          <w:sz w:val="20"/>
        </w:rPr>
        <w:tab/>
        <w:t>Fi 2,</w:t>
      </w:r>
    </w:p>
    <w:p w:rsidR="00037DCF" w:rsidRDefault="00037DCF" w:rsidP="00037DCF">
      <w:pPr>
        <w:tabs>
          <w:tab w:val="left" w:pos="2268"/>
        </w:tabs>
        <w:rPr>
          <w:sz w:val="20"/>
        </w:rPr>
      </w:pPr>
      <w:r>
        <w:rPr>
          <w:sz w:val="20"/>
        </w:rPr>
        <w:tab/>
      </w:r>
      <w:r w:rsidRPr="00763C4D">
        <w:rPr>
          <w:sz w:val="20"/>
        </w:rPr>
        <w:t>Fi 10,</w:t>
      </w:r>
    </w:p>
    <w:p w:rsidR="00037DCF" w:rsidRPr="00763C4D" w:rsidRDefault="00037DCF" w:rsidP="00037DCF">
      <w:pPr>
        <w:tabs>
          <w:tab w:val="left" w:pos="2268"/>
        </w:tabs>
        <w:rPr>
          <w:sz w:val="20"/>
        </w:rPr>
      </w:pPr>
      <w:r>
        <w:rPr>
          <w:sz w:val="20"/>
        </w:rPr>
        <w:tab/>
      </w:r>
      <w:r w:rsidRPr="00763C4D">
        <w:rPr>
          <w:sz w:val="20"/>
        </w:rPr>
        <w:t>Fi 16</w:t>
      </w:r>
    </w:p>
    <w:p w:rsidR="00037DCF" w:rsidRPr="00763C4D" w:rsidRDefault="00037DCF" w:rsidP="00037DCF">
      <w:pPr>
        <w:tabs>
          <w:tab w:val="left" w:pos="2268"/>
        </w:tabs>
        <w:rPr>
          <w:sz w:val="20"/>
        </w:rPr>
      </w:pPr>
      <w:r w:rsidRPr="00763C4D">
        <w:rPr>
          <w:sz w:val="20"/>
        </w:rPr>
        <w:t>Flarup, Karin</w:t>
      </w:r>
      <w:r w:rsidRPr="00763C4D">
        <w:rPr>
          <w:sz w:val="20"/>
        </w:rPr>
        <w:tab/>
        <w:t>Fö 1</w:t>
      </w:r>
    </w:p>
    <w:p w:rsidR="00037DCF" w:rsidRPr="00763C4D" w:rsidRDefault="00037DCF" w:rsidP="00037DCF">
      <w:pPr>
        <w:tabs>
          <w:tab w:val="left" w:pos="2268"/>
        </w:tabs>
        <w:rPr>
          <w:sz w:val="20"/>
        </w:rPr>
      </w:pPr>
      <w:r w:rsidRPr="00763C4D">
        <w:rPr>
          <w:sz w:val="20"/>
        </w:rPr>
        <w:t>Flemström, Karin</w:t>
      </w:r>
      <w:r w:rsidRPr="00763C4D">
        <w:rPr>
          <w:sz w:val="20"/>
        </w:rPr>
        <w:tab/>
        <w:t>U 3</w:t>
      </w:r>
    </w:p>
    <w:p w:rsidR="00037DCF" w:rsidRPr="00763C4D" w:rsidRDefault="00037DCF" w:rsidP="00037DCF">
      <w:pPr>
        <w:tabs>
          <w:tab w:val="left" w:pos="2268"/>
        </w:tabs>
        <w:rPr>
          <w:sz w:val="20"/>
        </w:rPr>
      </w:pPr>
      <w:r w:rsidRPr="00763C4D">
        <w:rPr>
          <w:sz w:val="20"/>
        </w:rPr>
        <w:t>Flodén, Tomas</w:t>
      </w:r>
      <w:r w:rsidRPr="00763C4D">
        <w:rPr>
          <w:sz w:val="20"/>
        </w:rPr>
        <w:tab/>
        <w:t>Fi 4</w:t>
      </w:r>
    </w:p>
    <w:p w:rsidR="00037DCF" w:rsidRPr="00763C4D" w:rsidRDefault="00037DCF" w:rsidP="00037DCF">
      <w:pPr>
        <w:tabs>
          <w:tab w:val="left" w:pos="2268"/>
        </w:tabs>
        <w:rPr>
          <w:sz w:val="20"/>
        </w:rPr>
      </w:pPr>
      <w:r w:rsidRPr="00763C4D">
        <w:rPr>
          <w:sz w:val="20"/>
        </w:rPr>
        <w:t>Flyckt, Karin</w:t>
      </w:r>
      <w:r w:rsidRPr="00763C4D">
        <w:rPr>
          <w:sz w:val="20"/>
        </w:rPr>
        <w:tab/>
        <w:t>U 22</w:t>
      </w:r>
    </w:p>
    <w:p w:rsidR="00037DCF" w:rsidRDefault="00037DCF" w:rsidP="00037DCF">
      <w:pPr>
        <w:tabs>
          <w:tab w:val="left" w:pos="2268"/>
        </w:tabs>
        <w:rPr>
          <w:sz w:val="20"/>
        </w:rPr>
      </w:pPr>
      <w:r w:rsidRPr="00763C4D">
        <w:rPr>
          <w:sz w:val="20"/>
        </w:rPr>
        <w:t>Fogelberg, Anders</w:t>
      </w:r>
      <w:r w:rsidRPr="00763C4D">
        <w:rPr>
          <w:sz w:val="20"/>
        </w:rPr>
        <w:tab/>
        <w:t xml:space="preserve">A 3, </w:t>
      </w:r>
    </w:p>
    <w:p w:rsidR="00037DCF" w:rsidRPr="00763C4D" w:rsidRDefault="00037DCF" w:rsidP="00037DCF">
      <w:pPr>
        <w:tabs>
          <w:tab w:val="left" w:pos="2268"/>
        </w:tabs>
        <w:rPr>
          <w:sz w:val="20"/>
        </w:rPr>
      </w:pPr>
      <w:r>
        <w:rPr>
          <w:sz w:val="20"/>
        </w:rPr>
        <w:tab/>
      </w:r>
      <w:r w:rsidRPr="00763C4D">
        <w:rPr>
          <w:sz w:val="20"/>
        </w:rPr>
        <w:t>A 4</w:t>
      </w:r>
    </w:p>
    <w:p w:rsidR="00037DCF" w:rsidRPr="00763C4D" w:rsidRDefault="00037DCF" w:rsidP="00037DCF">
      <w:pPr>
        <w:tabs>
          <w:tab w:val="left" w:pos="2268"/>
        </w:tabs>
        <w:rPr>
          <w:sz w:val="20"/>
        </w:rPr>
      </w:pPr>
      <w:r w:rsidRPr="00763C4D">
        <w:rPr>
          <w:sz w:val="20"/>
        </w:rPr>
        <w:t>Foghelin, Jan</w:t>
      </w:r>
      <w:r w:rsidRPr="00763C4D">
        <w:rPr>
          <w:sz w:val="20"/>
        </w:rPr>
        <w:tab/>
        <w:t>Fö 2</w:t>
      </w:r>
    </w:p>
    <w:p w:rsidR="00037DCF" w:rsidRPr="00763C4D" w:rsidRDefault="00037DCF" w:rsidP="00037DCF">
      <w:pPr>
        <w:tabs>
          <w:tab w:val="left" w:pos="2268"/>
        </w:tabs>
        <w:rPr>
          <w:sz w:val="20"/>
        </w:rPr>
      </w:pPr>
      <w:r w:rsidRPr="00763C4D">
        <w:rPr>
          <w:sz w:val="20"/>
        </w:rPr>
        <w:t>Folke, Carl</w:t>
      </w:r>
      <w:r w:rsidRPr="00763C4D">
        <w:rPr>
          <w:sz w:val="20"/>
        </w:rPr>
        <w:tab/>
        <w:t>M 1</w:t>
      </w:r>
    </w:p>
    <w:p w:rsidR="00037DCF" w:rsidRPr="00763C4D" w:rsidRDefault="00037DCF" w:rsidP="00037DCF">
      <w:pPr>
        <w:tabs>
          <w:tab w:val="left" w:pos="2268"/>
        </w:tabs>
        <w:rPr>
          <w:sz w:val="20"/>
        </w:rPr>
      </w:pPr>
      <w:r w:rsidRPr="00763C4D">
        <w:rPr>
          <w:sz w:val="20"/>
        </w:rPr>
        <w:t>Fors, Christina</w:t>
      </w:r>
      <w:r w:rsidRPr="00763C4D">
        <w:rPr>
          <w:sz w:val="20"/>
        </w:rPr>
        <w:tab/>
        <w:t>N 2</w:t>
      </w:r>
    </w:p>
    <w:p w:rsidR="00037DCF" w:rsidRDefault="00037DCF" w:rsidP="00037DCF">
      <w:pPr>
        <w:tabs>
          <w:tab w:val="left" w:pos="2268"/>
        </w:tabs>
        <w:rPr>
          <w:sz w:val="20"/>
        </w:rPr>
      </w:pPr>
      <w:r w:rsidRPr="00763C4D">
        <w:rPr>
          <w:sz w:val="20"/>
        </w:rPr>
        <w:t>Forsaeus, Helena</w:t>
      </w:r>
      <w:r w:rsidRPr="00763C4D">
        <w:rPr>
          <w:sz w:val="20"/>
        </w:rPr>
        <w:tab/>
        <w:t>Fi 14,</w:t>
      </w:r>
    </w:p>
    <w:p w:rsidR="00037DCF" w:rsidRDefault="00037DCF" w:rsidP="00037DCF">
      <w:pPr>
        <w:tabs>
          <w:tab w:val="left" w:pos="2268"/>
        </w:tabs>
        <w:rPr>
          <w:sz w:val="20"/>
        </w:rPr>
      </w:pPr>
      <w:r>
        <w:rPr>
          <w:sz w:val="20"/>
        </w:rPr>
        <w:tab/>
      </w:r>
      <w:r w:rsidRPr="00763C4D">
        <w:rPr>
          <w:sz w:val="20"/>
        </w:rPr>
        <w:t>Fi 25,</w:t>
      </w:r>
    </w:p>
    <w:p w:rsidR="00037DCF" w:rsidRPr="00763C4D" w:rsidRDefault="00037DCF" w:rsidP="00037DCF">
      <w:pPr>
        <w:tabs>
          <w:tab w:val="left" w:pos="2268"/>
        </w:tabs>
        <w:rPr>
          <w:sz w:val="20"/>
        </w:rPr>
      </w:pPr>
      <w:r>
        <w:rPr>
          <w:sz w:val="20"/>
        </w:rPr>
        <w:tab/>
      </w:r>
      <w:r w:rsidRPr="00763C4D">
        <w:rPr>
          <w:sz w:val="20"/>
        </w:rPr>
        <w:t>Ju 2</w:t>
      </w:r>
    </w:p>
    <w:p w:rsidR="00037DCF" w:rsidRPr="00763C4D" w:rsidRDefault="00037DCF" w:rsidP="00037DCF">
      <w:pPr>
        <w:tabs>
          <w:tab w:val="left" w:pos="2268"/>
        </w:tabs>
        <w:rPr>
          <w:sz w:val="20"/>
        </w:rPr>
      </w:pPr>
      <w:r w:rsidRPr="00763C4D">
        <w:rPr>
          <w:sz w:val="20"/>
        </w:rPr>
        <w:t>Forsberg, Ethel</w:t>
      </w:r>
      <w:r w:rsidRPr="00763C4D">
        <w:rPr>
          <w:sz w:val="20"/>
        </w:rPr>
        <w:tab/>
        <w:t>M 11</w:t>
      </w:r>
    </w:p>
    <w:p w:rsidR="00037DCF" w:rsidRPr="00763C4D" w:rsidRDefault="00037DCF" w:rsidP="00037DCF">
      <w:pPr>
        <w:tabs>
          <w:tab w:val="left" w:pos="2268"/>
        </w:tabs>
        <w:rPr>
          <w:sz w:val="20"/>
        </w:rPr>
      </w:pPr>
      <w:r w:rsidRPr="00763C4D">
        <w:rPr>
          <w:sz w:val="20"/>
        </w:rPr>
        <w:t>Forsberg, Gustaf</w:t>
      </w:r>
      <w:r w:rsidRPr="00763C4D">
        <w:rPr>
          <w:sz w:val="20"/>
        </w:rPr>
        <w:tab/>
        <w:t>N 14</w:t>
      </w:r>
    </w:p>
    <w:p w:rsidR="00037DCF" w:rsidRPr="00763C4D" w:rsidRDefault="00037DCF" w:rsidP="00037DCF">
      <w:pPr>
        <w:tabs>
          <w:tab w:val="left" w:pos="2268"/>
        </w:tabs>
        <w:rPr>
          <w:sz w:val="20"/>
        </w:rPr>
      </w:pPr>
      <w:r w:rsidRPr="00763C4D">
        <w:rPr>
          <w:sz w:val="20"/>
        </w:rPr>
        <w:t>Forsberg, Hjalmar</w:t>
      </w:r>
      <w:r w:rsidRPr="00763C4D">
        <w:rPr>
          <w:sz w:val="20"/>
        </w:rPr>
        <w:tab/>
        <w:t>Ju 38</w:t>
      </w:r>
    </w:p>
    <w:p w:rsidR="00037DCF" w:rsidRPr="00763C4D" w:rsidRDefault="00037DCF" w:rsidP="00037DCF">
      <w:pPr>
        <w:tabs>
          <w:tab w:val="left" w:pos="2268"/>
        </w:tabs>
        <w:rPr>
          <w:sz w:val="20"/>
        </w:rPr>
      </w:pPr>
      <w:r w:rsidRPr="00763C4D">
        <w:rPr>
          <w:sz w:val="20"/>
        </w:rPr>
        <w:t>Forsberg, Kaj</w:t>
      </w:r>
      <w:r w:rsidRPr="00763C4D">
        <w:rPr>
          <w:sz w:val="20"/>
        </w:rPr>
        <w:tab/>
        <w:t>S 3</w:t>
      </w:r>
    </w:p>
    <w:p w:rsidR="00037DCF" w:rsidRPr="00763C4D" w:rsidRDefault="00037DCF" w:rsidP="00037DCF">
      <w:pPr>
        <w:tabs>
          <w:tab w:val="left" w:pos="2268"/>
        </w:tabs>
        <w:rPr>
          <w:sz w:val="20"/>
        </w:rPr>
      </w:pPr>
      <w:r w:rsidRPr="00763C4D">
        <w:rPr>
          <w:sz w:val="20"/>
        </w:rPr>
        <w:t>Forsell, Eva</w:t>
      </w:r>
      <w:r w:rsidRPr="00763C4D">
        <w:rPr>
          <w:sz w:val="20"/>
        </w:rPr>
        <w:tab/>
        <w:t>Fi 7</w:t>
      </w:r>
    </w:p>
    <w:p w:rsidR="00037DCF" w:rsidRDefault="00037DCF" w:rsidP="00037DCF">
      <w:pPr>
        <w:tabs>
          <w:tab w:val="left" w:pos="2268"/>
        </w:tabs>
        <w:rPr>
          <w:sz w:val="20"/>
          <w:lang w:val="en-US"/>
        </w:rPr>
      </w:pPr>
      <w:r w:rsidRPr="00763C4D">
        <w:rPr>
          <w:sz w:val="20"/>
          <w:lang w:val="en-US"/>
        </w:rPr>
        <w:t>Forsell, Jerker</w:t>
      </w:r>
      <w:r w:rsidRPr="00763C4D">
        <w:rPr>
          <w:sz w:val="20"/>
          <w:lang w:val="en-US"/>
        </w:rPr>
        <w:tab/>
        <w:t xml:space="preserve">L 2, </w:t>
      </w:r>
    </w:p>
    <w:p w:rsidR="00037DCF" w:rsidRPr="00763C4D" w:rsidRDefault="00037DCF" w:rsidP="00037DCF">
      <w:pPr>
        <w:tabs>
          <w:tab w:val="left" w:pos="2268"/>
        </w:tabs>
        <w:rPr>
          <w:sz w:val="20"/>
          <w:lang w:val="en-US"/>
        </w:rPr>
      </w:pPr>
      <w:r>
        <w:rPr>
          <w:sz w:val="20"/>
          <w:lang w:val="en-US"/>
        </w:rPr>
        <w:tab/>
      </w:r>
      <w:r w:rsidRPr="00763C4D">
        <w:rPr>
          <w:sz w:val="20"/>
          <w:lang w:val="en-US"/>
        </w:rPr>
        <w:t>M 4</w:t>
      </w:r>
    </w:p>
    <w:p w:rsidR="00037DCF" w:rsidRPr="00763C4D" w:rsidRDefault="00037DCF" w:rsidP="00037DCF">
      <w:pPr>
        <w:tabs>
          <w:tab w:val="left" w:pos="2268"/>
        </w:tabs>
        <w:rPr>
          <w:sz w:val="20"/>
          <w:lang w:val="en-US"/>
        </w:rPr>
      </w:pPr>
      <w:r w:rsidRPr="00763C4D">
        <w:rPr>
          <w:sz w:val="20"/>
          <w:lang w:val="en-US"/>
        </w:rPr>
        <w:t>Forsell, Åsa</w:t>
      </w:r>
      <w:r w:rsidRPr="00763C4D">
        <w:rPr>
          <w:sz w:val="20"/>
          <w:lang w:val="en-US"/>
        </w:rPr>
        <w:tab/>
        <w:t>A 3</w:t>
      </w:r>
    </w:p>
    <w:p w:rsidR="00037DCF" w:rsidRDefault="00037DCF" w:rsidP="00037DCF">
      <w:pPr>
        <w:tabs>
          <w:tab w:val="left" w:pos="2268"/>
        </w:tabs>
        <w:rPr>
          <w:sz w:val="20"/>
          <w:lang w:val="en-US"/>
        </w:rPr>
      </w:pPr>
      <w:r w:rsidRPr="00763C4D">
        <w:rPr>
          <w:sz w:val="20"/>
          <w:lang w:val="en-US"/>
        </w:rPr>
        <w:t>Forsén, Jan-Olof</w:t>
      </w:r>
      <w:r w:rsidRPr="00763C4D">
        <w:rPr>
          <w:sz w:val="20"/>
          <w:lang w:val="en-US"/>
        </w:rPr>
        <w:tab/>
        <w:t xml:space="preserve">S 3, </w:t>
      </w:r>
    </w:p>
    <w:p w:rsidR="00037DCF" w:rsidRPr="002F0FB7" w:rsidRDefault="00037DCF" w:rsidP="00037DCF">
      <w:pPr>
        <w:tabs>
          <w:tab w:val="left" w:pos="2268"/>
        </w:tabs>
        <w:rPr>
          <w:sz w:val="20"/>
        </w:rPr>
      </w:pPr>
      <w:r>
        <w:rPr>
          <w:sz w:val="20"/>
          <w:lang w:val="en-US"/>
        </w:rPr>
        <w:tab/>
      </w:r>
      <w:r w:rsidRPr="002F0FB7">
        <w:rPr>
          <w:sz w:val="20"/>
        </w:rPr>
        <w:t xml:space="preserve">S 9, </w:t>
      </w:r>
    </w:p>
    <w:p w:rsidR="00037DCF" w:rsidRPr="002F0FB7" w:rsidRDefault="00037DCF" w:rsidP="00037DCF">
      <w:pPr>
        <w:tabs>
          <w:tab w:val="left" w:pos="2268"/>
        </w:tabs>
        <w:rPr>
          <w:sz w:val="20"/>
        </w:rPr>
      </w:pPr>
      <w:r w:rsidRPr="002F0FB7">
        <w:rPr>
          <w:sz w:val="20"/>
        </w:rPr>
        <w:tab/>
        <w:t>S 2</w:t>
      </w:r>
    </w:p>
    <w:p w:rsidR="00037DCF" w:rsidRDefault="00037DCF" w:rsidP="00037DCF">
      <w:pPr>
        <w:tabs>
          <w:tab w:val="left" w:pos="2268"/>
        </w:tabs>
        <w:rPr>
          <w:sz w:val="20"/>
        </w:rPr>
      </w:pPr>
      <w:r w:rsidRPr="00763C4D">
        <w:rPr>
          <w:sz w:val="20"/>
        </w:rPr>
        <w:t>Forsgren, Anders</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N 11</w:t>
      </w:r>
    </w:p>
    <w:p w:rsidR="00037DCF" w:rsidRDefault="00037DCF" w:rsidP="00037DCF">
      <w:pPr>
        <w:tabs>
          <w:tab w:val="left" w:pos="2268"/>
        </w:tabs>
        <w:rPr>
          <w:sz w:val="20"/>
        </w:rPr>
      </w:pPr>
      <w:r w:rsidRPr="00763C4D">
        <w:rPr>
          <w:sz w:val="20"/>
        </w:rPr>
        <w:t>Forsgren, Mikael</w:t>
      </w:r>
      <w:r w:rsidRPr="00763C4D">
        <w:rPr>
          <w:sz w:val="20"/>
        </w:rPr>
        <w:tab/>
        <w:t>Ju 12,</w:t>
      </w:r>
    </w:p>
    <w:p w:rsidR="00037DCF" w:rsidRPr="00763C4D" w:rsidRDefault="00037DCF" w:rsidP="00037DCF">
      <w:pPr>
        <w:tabs>
          <w:tab w:val="left" w:pos="2268"/>
        </w:tabs>
        <w:rPr>
          <w:sz w:val="20"/>
        </w:rPr>
      </w:pPr>
      <w:r>
        <w:rPr>
          <w:sz w:val="20"/>
        </w:rPr>
        <w:tab/>
      </w:r>
      <w:r w:rsidRPr="00763C4D">
        <w:rPr>
          <w:sz w:val="20"/>
        </w:rPr>
        <w:t>Ju 18</w:t>
      </w:r>
    </w:p>
    <w:p w:rsidR="00037DCF" w:rsidRPr="00763C4D" w:rsidRDefault="00037DCF" w:rsidP="00037DCF">
      <w:pPr>
        <w:tabs>
          <w:tab w:val="left" w:pos="2268"/>
        </w:tabs>
        <w:rPr>
          <w:sz w:val="20"/>
        </w:rPr>
      </w:pPr>
      <w:r w:rsidRPr="00763C4D">
        <w:rPr>
          <w:sz w:val="20"/>
        </w:rPr>
        <w:t>Forslid, Petra</w:t>
      </w:r>
      <w:r w:rsidRPr="00763C4D">
        <w:rPr>
          <w:sz w:val="20"/>
        </w:rPr>
        <w:tab/>
        <w:t>Fi 25</w:t>
      </w:r>
    </w:p>
    <w:p w:rsidR="00037DCF" w:rsidRPr="00763C4D" w:rsidRDefault="00037DCF" w:rsidP="00037DCF">
      <w:pPr>
        <w:tabs>
          <w:tab w:val="left" w:pos="2268"/>
        </w:tabs>
        <w:rPr>
          <w:sz w:val="20"/>
        </w:rPr>
      </w:pPr>
      <w:r w:rsidRPr="00763C4D">
        <w:rPr>
          <w:sz w:val="20"/>
        </w:rPr>
        <w:t>Forsling, Willis</w:t>
      </w:r>
      <w:r w:rsidRPr="00763C4D">
        <w:rPr>
          <w:sz w:val="20"/>
        </w:rPr>
        <w:tab/>
        <w:t>M 2</w:t>
      </w:r>
    </w:p>
    <w:p w:rsidR="00037DCF" w:rsidRPr="00763C4D" w:rsidRDefault="00037DCF" w:rsidP="00037DCF">
      <w:pPr>
        <w:tabs>
          <w:tab w:val="left" w:pos="2268"/>
        </w:tabs>
        <w:rPr>
          <w:sz w:val="20"/>
        </w:rPr>
      </w:pPr>
      <w:r w:rsidRPr="00763C4D">
        <w:rPr>
          <w:sz w:val="20"/>
        </w:rPr>
        <w:t>Forslund, Anna</w:t>
      </w:r>
      <w:r w:rsidRPr="00763C4D">
        <w:rPr>
          <w:sz w:val="20"/>
        </w:rPr>
        <w:tab/>
        <w:t>M 9</w:t>
      </w:r>
    </w:p>
    <w:p w:rsidR="00037DCF" w:rsidRDefault="00037DCF" w:rsidP="00037DCF">
      <w:pPr>
        <w:tabs>
          <w:tab w:val="left" w:pos="2268"/>
        </w:tabs>
        <w:rPr>
          <w:sz w:val="20"/>
        </w:rPr>
      </w:pPr>
      <w:r w:rsidRPr="00763C4D">
        <w:rPr>
          <w:sz w:val="20"/>
        </w:rPr>
        <w:t>Forsselius, Hedvig</w:t>
      </w:r>
      <w:r w:rsidRPr="00763C4D">
        <w:rPr>
          <w:sz w:val="20"/>
        </w:rPr>
        <w:tab/>
        <w:t>Ju 41,</w:t>
      </w:r>
    </w:p>
    <w:p w:rsidR="00037DCF" w:rsidRPr="00763C4D" w:rsidRDefault="00037DCF" w:rsidP="00037DCF">
      <w:pPr>
        <w:tabs>
          <w:tab w:val="left" w:pos="2268"/>
        </w:tabs>
        <w:rPr>
          <w:sz w:val="20"/>
        </w:rPr>
      </w:pPr>
      <w:r>
        <w:rPr>
          <w:sz w:val="20"/>
        </w:rPr>
        <w:tab/>
      </w:r>
      <w:r w:rsidRPr="00763C4D">
        <w:rPr>
          <w:sz w:val="20"/>
        </w:rPr>
        <w:t>S 14</w:t>
      </w:r>
    </w:p>
    <w:p w:rsidR="00037DCF" w:rsidRPr="00763C4D" w:rsidRDefault="00037DCF" w:rsidP="00037DCF">
      <w:pPr>
        <w:tabs>
          <w:tab w:val="left" w:pos="2268"/>
        </w:tabs>
        <w:rPr>
          <w:sz w:val="20"/>
        </w:rPr>
      </w:pPr>
      <w:r w:rsidRPr="00763C4D">
        <w:rPr>
          <w:sz w:val="20"/>
        </w:rPr>
        <w:t>Forsström, Anna</w:t>
      </w:r>
      <w:r w:rsidRPr="00763C4D">
        <w:rPr>
          <w:sz w:val="20"/>
        </w:rPr>
        <w:tab/>
        <w:t>Fö 5</w:t>
      </w:r>
    </w:p>
    <w:p w:rsidR="00037DCF" w:rsidRPr="00763C4D" w:rsidRDefault="00037DCF" w:rsidP="00037DCF">
      <w:pPr>
        <w:tabs>
          <w:tab w:val="left" w:pos="2268"/>
        </w:tabs>
        <w:rPr>
          <w:sz w:val="20"/>
        </w:rPr>
      </w:pPr>
      <w:r w:rsidRPr="00763C4D">
        <w:rPr>
          <w:sz w:val="20"/>
        </w:rPr>
        <w:t>Foss, Lennart</w:t>
      </w:r>
      <w:r w:rsidRPr="00763C4D">
        <w:rPr>
          <w:sz w:val="20"/>
        </w:rPr>
        <w:tab/>
        <w:t>Ku 2</w:t>
      </w:r>
    </w:p>
    <w:p w:rsidR="00037DCF" w:rsidRPr="00763C4D" w:rsidRDefault="00037DCF" w:rsidP="00037DCF">
      <w:pPr>
        <w:tabs>
          <w:tab w:val="left" w:pos="2268"/>
        </w:tabs>
        <w:rPr>
          <w:sz w:val="20"/>
        </w:rPr>
      </w:pPr>
      <w:r w:rsidRPr="00763C4D">
        <w:rPr>
          <w:sz w:val="20"/>
        </w:rPr>
        <w:t>Fossum, Greta</w:t>
      </w:r>
      <w:r w:rsidRPr="00763C4D">
        <w:rPr>
          <w:sz w:val="20"/>
        </w:rPr>
        <w:tab/>
        <w:t>U 2</w:t>
      </w:r>
    </w:p>
    <w:p w:rsidR="00037DCF" w:rsidRPr="00763C4D" w:rsidRDefault="00037DCF" w:rsidP="00037DCF">
      <w:pPr>
        <w:tabs>
          <w:tab w:val="left" w:pos="2268"/>
        </w:tabs>
        <w:rPr>
          <w:sz w:val="20"/>
        </w:rPr>
      </w:pPr>
      <w:r w:rsidRPr="00763C4D">
        <w:rPr>
          <w:sz w:val="20"/>
        </w:rPr>
        <w:t>Franck, Eskil</w:t>
      </w:r>
      <w:r w:rsidRPr="00763C4D">
        <w:rPr>
          <w:sz w:val="20"/>
        </w:rPr>
        <w:tab/>
        <w:t>Ju 39</w:t>
      </w:r>
    </w:p>
    <w:p w:rsidR="00037DCF" w:rsidRPr="00763C4D" w:rsidRDefault="00037DCF" w:rsidP="00037DCF">
      <w:pPr>
        <w:tabs>
          <w:tab w:val="left" w:pos="2268"/>
        </w:tabs>
        <w:rPr>
          <w:sz w:val="20"/>
          <w:lang w:val="en-US"/>
        </w:rPr>
      </w:pPr>
      <w:r w:rsidRPr="00763C4D">
        <w:rPr>
          <w:sz w:val="20"/>
          <w:lang w:val="en-US"/>
        </w:rPr>
        <w:lastRenderedPageBreak/>
        <w:t>Frank, Harry</w:t>
      </w:r>
      <w:r w:rsidRPr="00763C4D">
        <w:rPr>
          <w:sz w:val="20"/>
          <w:lang w:val="en-US"/>
        </w:rPr>
        <w:tab/>
        <w:t>U 2</w:t>
      </w:r>
    </w:p>
    <w:p w:rsidR="00037DCF" w:rsidRPr="00763C4D" w:rsidRDefault="00037DCF" w:rsidP="00037DCF">
      <w:pPr>
        <w:tabs>
          <w:tab w:val="left" w:pos="2268"/>
        </w:tabs>
        <w:rPr>
          <w:sz w:val="20"/>
          <w:lang w:val="en-US"/>
        </w:rPr>
      </w:pPr>
      <w:r w:rsidRPr="00763C4D">
        <w:rPr>
          <w:sz w:val="20"/>
          <w:lang w:val="en-US"/>
        </w:rPr>
        <w:t>Frank, Karin</w:t>
      </w:r>
      <w:r w:rsidRPr="00763C4D">
        <w:rPr>
          <w:sz w:val="20"/>
          <w:lang w:val="en-US"/>
        </w:rPr>
        <w:tab/>
        <w:t>A 6</w:t>
      </w:r>
    </w:p>
    <w:p w:rsidR="00037DCF" w:rsidRPr="00763C4D" w:rsidRDefault="00037DCF" w:rsidP="00037DCF">
      <w:pPr>
        <w:tabs>
          <w:tab w:val="left" w:pos="2268"/>
        </w:tabs>
        <w:rPr>
          <w:sz w:val="20"/>
        </w:rPr>
      </w:pPr>
      <w:r w:rsidRPr="00763C4D">
        <w:rPr>
          <w:sz w:val="20"/>
        </w:rPr>
        <w:t>Franke, Petter</w:t>
      </w:r>
      <w:r w:rsidRPr="00763C4D">
        <w:rPr>
          <w:sz w:val="20"/>
        </w:rPr>
        <w:tab/>
        <w:t>Ju 8</w:t>
      </w:r>
    </w:p>
    <w:p w:rsidR="00037DCF" w:rsidRPr="00763C4D" w:rsidRDefault="00037DCF" w:rsidP="00037DCF">
      <w:pPr>
        <w:tabs>
          <w:tab w:val="left" w:pos="2268"/>
        </w:tabs>
        <w:rPr>
          <w:sz w:val="20"/>
        </w:rPr>
      </w:pPr>
      <w:r w:rsidRPr="00763C4D">
        <w:rPr>
          <w:sz w:val="20"/>
        </w:rPr>
        <w:t>Franke, Sigbrit</w:t>
      </w:r>
      <w:r w:rsidRPr="00763C4D">
        <w:rPr>
          <w:sz w:val="20"/>
        </w:rPr>
        <w:tab/>
        <w:t>U 2</w:t>
      </w:r>
    </w:p>
    <w:p w:rsidR="00037DCF" w:rsidRPr="00763C4D" w:rsidRDefault="00037DCF" w:rsidP="00037DCF">
      <w:pPr>
        <w:tabs>
          <w:tab w:val="left" w:pos="2268"/>
        </w:tabs>
        <w:rPr>
          <w:sz w:val="20"/>
        </w:rPr>
      </w:pPr>
      <w:r w:rsidRPr="00763C4D">
        <w:rPr>
          <w:sz w:val="20"/>
        </w:rPr>
        <w:t>Fransson, Ann-Marie</w:t>
      </w:r>
      <w:r w:rsidRPr="00763C4D">
        <w:rPr>
          <w:sz w:val="20"/>
        </w:rPr>
        <w:tab/>
        <w:t>N 16</w:t>
      </w:r>
    </w:p>
    <w:p w:rsidR="00037DCF" w:rsidRPr="00763C4D" w:rsidRDefault="00037DCF" w:rsidP="00037DCF">
      <w:pPr>
        <w:tabs>
          <w:tab w:val="left" w:pos="2268"/>
        </w:tabs>
        <w:rPr>
          <w:sz w:val="20"/>
        </w:rPr>
      </w:pPr>
      <w:r w:rsidRPr="00763C4D">
        <w:rPr>
          <w:sz w:val="20"/>
        </w:rPr>
        <w:t>Fransson, Anna</w:t>
      </w:r>
      <w:r w:rsidRPr="00763C4D">
        <w:rPr>
          <w:sz w:val="20"/>
        </w:rPr>
        <w:tab/>
        <w:t>S 13</w:t>
      </w:r>
    </w:p>
    <w:p w:rsidR="00037DCF" w:rsidRPr="00763C4D" w:rsidRDefault="00037DCF" w:rsidP="00037DCF">
      <w:pPr>
        <w:tabs>
          <w:tab w:val="left" w:pos="2268"/>
        </w:tabs>
        <w:rPr>
          <w:sz w:val="20"/>
        </w:rPr>
      </w:pPr>
      <w:r w:rsidRPr="00763C4D">
        <w:rPr>
          <w:sz w:val="20"/>
        </w:rPr>
        <w:t>Fransson, Carina</w:t>
      </w:r>
      <w:r w:rsidRPr="00763C4D">
        <w:rPr>
          <w:sz w:val="20"/>
        </w:rPr>
        <w:tab/>
        <w:t>S 36</w:t>
      </w:r>
    </w:p>
    <w:p w:rsidR="00037DCF" w:rsidRPr="00763C4D" w:rsidRDefault="00037DCF" w:rsidP="00037DCF">
      <w:pPr>
        <w:tabs>
          <w:tab w:val="left" w:pos="2268"/>
        </w:tabs>
        <w:rPr>
          <w:sz w:val="20"/>
        </w:rPr>
      </w:pPr>
      <w:r w:rsidRPr="00763C4D">
        <w:rPr>
          <w:sz w:val="20"/>
        </w:rPr>
        <w:t>Fransson, Hanna</w:t>
      </w:r>
      <w:r w:rsidRPr="00763C4D">
        <w:rPr>
          <w:sz w:val="20"/>
        </w:rPr>
        <w:tab/>
        <w:t>Fi 8</w:t>
      </w:r>
    </w:p>
    <w:p w:rsidR="00037DCF" w:rsidRPr="00763C4D" w:rsidRDefault="00037DCF" w:rsidP="00037DCF">
      <w:pPr>
        <w:tabs>
          <w:tab w:val="left" w:pos="2268"/>
        </w:tabs>
        <w:rPr>
          <w:sz w:val="20"/>
        </w:rPr>
      </w:pPr>
      <w:r w:rsidRPr="00763C4D">
        <w:rPr>
          <w:sz w:val="20"/>
        </w:rPr>
        <w:t>Fransson, Josef</w:t>
      </w:r>
      <w:r w:rsidRPr="00763C4D">
        <w:rPr>
          <w:sz w:val="20"/>
        </w:rPr>
        <w:tab/>
        <w:t>Ju 27</w:t>
      </w:r>
    </w:p>
    <w:p w:rsidR="00037DCF" w:rsidRPr="00763C4D" w:rsidRDefault="00037DCF" w:rsidP="00037DCF">
      <w:pPr>
        <w:tabs>
          <w:tab w:val="left" w:pos="2268"/>
        </w:tabs>
        <w:rPr>
          <w:sz w:val="20"/>
        </w:rPr>
      </w:pPr>
      <w:r w:rsidRPr="00763C4D">
        <w:rPr>
          <w:sz w:val="20"/>
        </w:rPr>
        <w:t>Fransson, Stina</w:t>
      </w:r>
      <w:r w:rsidRPr="00763C4D">
        <w:rPr>
          <w:sz w:val="20"/>
        </w:rPr>
        <w:tab/>
        <w:t>M 1</w:t>
      </w:r>
    </w:p>
    <w:p w:rsidR="00037DCF" w:rsidRPr="00763C4D" w:rsidRDefault="00037DCF" w:rsidP="00037DCF">
      <w:pPr>
        <w:tabs>
          <w:tab w:val="left" w:pos="2268"/>
        </w:tabs>
        <w:rPr>
          <w:sz w:val="20"/>
          <w:lang w:val="es-ES"/>
        </w:rPr>
      </w:pPr>
      <w:r w:rsidRPr="00763C4D">
        <w:rPr>
          <w:sz w:val="20"/>
          <w:lang w:val="es-ES"/>
        </w:rPr>
        <w:t>Franzén, Anders</w:t>
      </w:r>
      <w:r w:rsidRPr="00763C4D">
        <w:rPr>
          <w:sz w:val="20"/>
          <w:lang w:val="es-ES"/>
        </w:rPr>
        <w:tab/>
        <w:t>U 16</w:t>
      </w:r>
    </w:p>
    <w:p w:rsidR="00037DCF" w:rsidRPr="00763C4D" w:rsidRDefault="00037DCF" w:rsidP="00037DCF">
      <w:pPr>
        <w:tabs>
          <w:tab w:val="left" w:pos="2268"/>
        </w:tabs>
        <w:rPr>
          <w:sz w:val="20"/>
          <w:lang w:val="es-ES"/>
        </w:rPr>
      </w:pPr>
      <w:r w:rsidRPr="00763C4D">
        <w:rPr>
          <w:sz w:val="20"/>
          <w:lang w:val="es-ES"/>
        </w:rPr>
        <w:t>Franzén, Eva</w:t>
      </w:r>
      <w:r w:rsidRPr="00763C4D">
        <w:rPr>
          <w:sz w:val="20"/>
          <w:lang w:val="es-ES"/>
        </w:rPr>
        <w:tab/>
        <w:t>U 22</w:t>
      </w:r>
    </w:p>
    <w:p w:rsidR="00037DCF" w:rsidRPr="00763C4D" w:rsidRDefault="00037DCF" w:rsidP="00037DCF">
      <w:pPr>
        <w:tabs>
          <w:tab w:val="left" w:pos="2268"/>
        </w:tabs>
        <w:rPr>
          <w:sz w:val="20"/>
        </w:rPr>
      </w:pPr>
      <w:r w:rsidRPr="00763C4D">
        <w:rPr>
          <w:sz w:val="20"/>
        </w:rPr>
        <w:t>Franzén, Göran</w:t>
      </w:r>
      <w:r w:rsidRPr="00763C4D">
        <w:rPr>
          <w:sz w:val="20"/>
        </w:rPr>
        <w:tab/>
        <w:t>Fö 2</w:t>
      </w:r>
    </w:p>
    <w:p w:rsidR="00037DCF" w:rsidRPr="00763C4D" w:rsidRDefault="00037DCF" w:rsidP="00037DCF">
      <w:pPr>
        <w:tabs>
          <w:tab w:val="left" w:pos="2268"/>
        </w:tabs>
        <w:rPr>
          <w:sz w:val="20"/>
        </w:rPr>
      </w:pPr>
      <w:r w:rsidRPr="00763C4D">
        <w:rPr>
          <w:sz w:val="20"/>
        </w:rPr>
        <w:t>Franzén, Magnus</w:t>
      </w:r>
      <w:r w:rsidRPr="00763C4D">
        <w:rPr>
          <w:sz w:val="20"/>
        </w:rPr>
        <w:tab/>
        <w:t>M 4</w:t>
      </w:r>
    </w:p>
    <w:p w:rsidR="00037DCF" w:rsidRPr="00763C4D" w:rsidRDefault="00037DCF" w:rsidP="00037DCF">
      <w:pPr>
        <w:tabs>
          <w:tab w:val="left" w:pos="2268"/>
        </w:tabs>
        <w:rPr>
          <w:sz w:val="20"/>
        </w:rPr>
      </w:pPr>
      <w:r w:rsidRPr="00763C4D">
        <w:rPr>
          <w:sz w:val="20"/>
        </w:rPr>
        <w:t>Franzén, Thomas</w:t>
      </w:r>
      <w:r w:rsidRPr="00763C4D">
        <w:rPr>
          <w:sz w:val="20"/>
        </w:rPr>
        <w:tab/>
        <w:t>Fi 7</w:t>
      </w:r>
    </w:p>
    <w:p w:rsidR="00037DCF" w:rsidRDefault="00037DCF" w:rsidP="00037DCF">
      <w:pPr>
        <w:tabs>
          <w:tab w:val="left" w:pos="2268"/>
        </w:tabs>
        <w:rPr>
          <w:sz w:val="20"/>
        </w:rPr>
      </w:pPr>
      <w:r w:rsidRPr="00763C4D">
        <w:rPr>
          <w:sz w:val="20"/>
        </w:rPr>
        <w:t>Fredin, Christina</w:t>
      </w:r>
      <w:r w:rsidRPr="00763C4D">
        <w:rPr>
          <w:sz w:val="20"/>
        </w:rPr>
        <w:tab/>
        <w:t>Ju 19,</w:t>
      </w:r>
    </w:p>
    <w:p w:rsidR="00037DCF" w:rsidRPr="00763C4D" w:rsidRDefault="00037DCF" w:rsidP="00037DCF">
      <w:pPr>
        <w:tabs>
          <w:tab w:val="left" w:pos="2268"/>
        </w:tabs>
        <w:rPr>
          <w:sz w:val="20"/>
        </w:rPr>
      </w:pPr>
      <w:r>
        <w:rPr>
          <w:sz w:val="20"/>
        </w:rPr>
        <w:tab/>
      </w:r>
      <w:r w:rsidRPr="00763C4D">
        <w:rPr>
          <w:sz w:val="20"/>
        </w:rPr>
        <w:t>S 18</w:t>
      </w:r>
    </w:p>
    <w:p w:rsidR="00037DCF" w:rsidRPr="00763C4D" w:rsidRDefault="00037DCF" w:rsidP="00037DCF">
      <w:pPr>
        <w:tabs>
          <w:tab w:val="left" w:pos="2268"/>
        </w:tabs>
        <w:rPr>
          <w:sz w:val="20"/>
        </w:rPr>
      </w:pPr>
      <w:r w:rsidRPr="00763C4D">
        <w:rPr>
          <w:sz w:val="20"/>
        </w:rPr>
        <w:t>Fredman, Pam</w:t>
      </w:r>
      <w:r w:rsidRPr="00763C4D">
        <w:rPr>
          <w:sz w:val="20"/>
        </w:rPr>
        <w:tab/>
        <w:t>U 2</w:t>
      </w:r>
    </w:p>
    <w:p w:rsidR="00037DCF" w:rsidRPr="00763C4D" w:rsidRDefault="00037DCF" w:rsidP="00037DCF">
      <w:pPr>
        <w:tabs>
          <w:tab w:val="left" w:pos="2268"/>
        </w:tabs>
        <w:rPr>
          <w:sz w:val="20"/>
        </w:rPr>
      </w:pPr>
      <w:r w:rsidRPr="00763C4D">
        <w:rPr>
          <w:sz w:val="20"/>
        </w:rPr>
        <w:t>Fredriksson, Berndt</w:t>
      </w:r>
      <w:r w:rsidRPr="00763C4D">
        <w:rPr>
          <w:sz w:val="20"/>
        </w:rPr>
        <w:tab/>
        <w:t>Ju 28</w:t>
      </w:r>
    </w:p>
    <w:p w:rsidR="00037DCF" w:rsidRDefault="00037DCF" w:rsidP="00037DCF">
      <w:pPr>
        <w:tabs>
          <w:tab w:val="left" w:pos="2268"/>
        </w:tabs>
        <w:rPr>
          <w:sz w:val="20"/>
          <w:lang w:val="es-ES"/>
        </w:rPr>
      </w:pPr>
      <w:r w:rsidRPr="002F0FB7">
        <w:rPr>
          <w:sz w:val="20"/>
          <w:lang w:val="es-ES"/>
        </w:rPr>
        <w:t>Fredriksson, EvaLis</w:t>
      </w:r>
      <w:r w:rsidRPr="002F0FB7">
        <w:rPr>
          <w:sz w:val="20"/>
          <w:lang w:val="es-ES"/>
        </w:rPr>
        <w:tab/>
        <w:t xml:space="preserve">U 6, </w:t>
      </w:r>
    </w:p>
    <w:p w:rsidR="00037DCF" w:rsidRDefault="00037DCF" w:rsidP="00037DCF">
      <w:pPr>
        <w:tabs>
          <w:tab w:val="left" w:pos="2268"/>
        </w:tabs>
        <w:rPr>
          <w:sz w:val="20"/>
          <w:lang w:val="es-ES"/>
        </w:rPr>
      </w:pPr>
      <w:r>
        <w:rPr>
          <w:sz w:val="20"/>
          <w:lang w:val="es-ES"/>
        </w:rPr>
        <w:tab/>
      </w:r>
      <w:r w:rsidRPr="002F0FB7">
        <w:rPr>
          <w:sz w:val="20"/>
          <w:lang w:val="es-ES"/>
        </w:rPr>
        <w:t>U 20,</w:t>
      </w:r>
    </w:p>
    <w:p w:rsidR="00037DCF" w:rsidRPr="002F0FB7" w:rsidRDefault="00037DCF" w:rsidP="00037DCF">
      <w:pPr>
        <w:tabs>
          <w:tab w:val="left" w:pos="2268"/>
        </w:tabs>
        <w:rPr>
          <w:sz w:val="20"/>
          <w:lang w:val="es-ES"/>
        </w:rPr>
      </w:pPr>
      <w:r>
        <w:rPr>
          <w:sz w:val="20"/>
          <w:lang w:val="es-ES"/>
        </w:rPr>
        <w:tab/>
      </w:r>
      <w:r w:rsidRPr="002F0FB7">
        <w:rPr>
          <w:sz w:val="20"/>
          <w:lang w:val="es-ES"/>
        </w:rPr>
        <w:t>U 21</w:t>
      </w:r>
    </w:p>
    <w:p w:rsidR="00037DCF" w:rsidRPr="00763C4D" w:rsidRDefault="00037DCF" w:rsidP="00037DCF">
      <w:pPr>
        <w:tabs>
          <w:tab w:val="left" w:pos="2268"/>
        </w:tabs>
        <w:rPr>
          <w:sz w:val="20"/>
        </w:rPr>
      </w:pPr>
      <w:r w:rsidRPr="00763C4D">
        <w:rPr>
          <w:sz w:val="20"/>
        </w:rPr>
        <w:t>Fredriksson, Göran</w:t>
      </w:r>
      <w:r w:rsidRPr="00763C4D">
        <w:rPr>
          <w:sz w:val="20"/>
        </w:rPr>
        <w:tab/>
        <w:t>S 37</w:t>
      </w:r>
    </w:p>
    <w:p w:rsidR="00037DCF" w:rsidRPr="00763C4D" w:rsidRDefault="00037DCF" w:rsidP="00037DCF">
      <w:pPr>
        <w:tabs>
          <w:tab w:val="left" w:pos="2268"/>
        </w:tabs>
        <w:rPr>
          <w:sz w:val="20"/>
        </w:rPr>
      </w:pPr>
      <w:r w:rsidRPr="00763C4D">
        <w:rPr>
          <w:sz w:val="20"/>
        </w:rPr>
        <w:t>Fredriksson, Ingemar</w:t>
      </w:r>
      <w:r w:rsidRPr="00763C4D">
        <w:rPr>
          <w:sz w:val="20"/>
        </w:rPr>
        <w:tab/>
        <w:t>N 8</w:t>
      </w:r>
    </w:p>
    <w:p w:rsidR="00037DCF" w:rsidRDefault="00037DCF" w:rsidP="00037DCF">
      <w:pPr>
        <w:tabs>
          <w:tab w:val="left" w:pos="2268"/>
        </w:tabs>
        <w:rPr>
          <w:sz w:val="20"/>
        </w:rPr>
      </w:pPr>
      <w:r w:rsidRPr="00763C4D">
        <w:rPr>
          <w:sz w:val="20"/>
        </w:rPr>
        <w:t>Fredriksson, Inger</w:t>
      </w:r>
      <w:r w:rsidRPr="00763C4D">
        <w:rPr>
          <w:sz w:val="20"/>
        </w:rPr>
        <w:tab/>
        <w:t>Ju 2,</w:t>
      </w:r>
    </w:p>
    <w:p w:rsidR="00037DCF" w:rsidRPr="00763C4D" w:rsidRDefault="00037DCF" w:rsidP="00037DCF">
      <w:pPr>
        <w:tabs>
          <w:tab w:val="left" w:pos="2268"/>
        </w:tabs>
        <w:rPr>
          <w:sz w:val="20"/>
        </w:rPr>
      </w:pPr>
      <w:r>
        <w:rPr>
          <w:sz w:val="20"/>
        </w:rPr>
        <w:tab/>
      </w:r>
      <w:r w:rsidRPr="00763C4D">
        <w:rPr>
          <w:sz w:val="20"/>
        </w:rPr>
        <w:t>Ju 25</w:t>
      </w:r>
    </w:p>
    <w:p w:rsidR="00037DCF" w:rsidRPr="00763C4D" w:rsidRDefault="00037DCF" w:rsidP="00037DCF">
      <w:pPr>
        <w:tabs>
          <w:tab w:val="left" w:pos="2268"/>
        </w:tabs>
        <w:rPr>
          <w:sz w:val="20"/>
        </w:rPr>
      </w:pPr>
      <w:r w:rsidRPr="00763C4D">
        <w:rPr>
          <w:sz w:val="20"/>
        </w:rPr>
        <w:t>Fredriksson, Oscar</w:t>
      </w:r>
      <w:r w:rsidRPr="00763C4D">
        <w:rPr>
          <w:sz w:val="20"/>
        </w:rPr>
        <w:tab/>
        <w:t>N 2</w:t>
      </w:r>
    </w:p>
    <w:p w:rsidR="00037DCF" w:rsidRPr="00763C4D" w:rsidRDefault="00037DCF" w:rsidP="00037DCF">
      <w:pPr>
        <w:tabs>
          <w:tab w:val="left" w:pos="2268"/>
        </w:tabs>
        <w:rPr>
          <w:sz w:val="20"/>
        </w:rPr>
      </w:pPr>
      <w:r w:rsidRPr="00763C4D">
        <w:rPr>
          <w:sz w:val="20"/>
        </w:rPr>
        <w:t>Fredriksson, Yvonne</w:t>
      </w:r>
      <w:r w:rsidRPr="00763C4D">
        <w:rPr>
          <w:sz w:val="20"/>
        </w:rPr>
        <w:tab/>
        <w:t>N 16</w:t>
      </w:r>
    </w:p>
    <w:p w:rsidR="00037DCF" w:rsidRPr="00763C4D" w:rsidRDefault="00037DCF" w:rsidP="00037DCF">
      <w:pPr>
        <w:tabs>
          <w:tab w:val="left" w:pos="2268"/>
        </w:tabs>
        <w:rPr>
          <w:sz w:val="20"/>
        </w:rPr>
      </w:pPr>
      <w:r w:rsidRPr="00763C4D">
        <w:rPr>
          <w:sz w:val="20"/>
        </w:rPr>
        <w:t>Fredström, Carina</w:t>
      </w:r>
      <w:r w:rsidRPr="00763C4D">
        <w:rPr>
          <w:sz w:val="20"/>
        </w:rPr>
        <w:tab/>
        <w:t>Fö 6</w:t>
      </w:r>
    </w:p>
    <w:p w:rsidR="00037DCF" w:rsidRPr="00763C4D" w:rsidRDefault="00037DCF" w:rsidP="00037DCF">
      <w:pPr>
        <w:tabs>
          <w:tab w:val="left" w:pos="2268"/>
        </w:tabs>
        <w:rPr>
          <w:sz w:val="20"/>
        </w:rPr>
      </w:pPr>
      <w:r w:rsidRPr="00763C4D">
        <w:rPr>
          <w:sz w:val="20"/>
        </w:rPr>
        <w:t>Fresk, Klas</w:t>
      </w:r>
      <w:r w:rsidRPr="00763C4D">
        <w:rPr>
          <w:sz w:val="20"/>
        </w:rPr>
        <w:tab/>
        <w:t>U 2</w:t>
      </w:r>
    </w:p>
    <w:p w:rsidR="00037DCF" w:rsidRPr="00763C4D" w:rsidRDefault="00037DCF" w:rsidP="00037DCF">
      <w:pPr>
        <w:tabs>
          <w:tab w:val="left" w:pos="2268"/>
        </w:tabs>
        <w:rPr>
          <w:sz w:val="20"/>
        </w:rPr>
      </w:pPr>
      <w:r w:rsidRPr="00763C4D">
        <w:rPr>
          <w:sz w:val="20"/>
        </w:rPr>
        <w:t>Friberg, Jonnie</w:t>
      </w:r>
      <w:r w:rsidRPr="00763C4D">
        <w:rPr>
          <w:sz w:val="20"/>
        </w:rPr>
        <w:tab/>
        <w:t>M 3</w:t>
      </w:r>
    </w:p>
    <w:p w:rsidR="00037DCF" w:rsidRPr="00763C4D" w:rsidRDefault="00037DCF" w:rsidP="00037DCF">
      <w:pPr>
        <w:tabs>
          <w:tab w:val="left" w:pos="2268"/>
        </w:tabs>
        <w:rPr>
          <w:sz w:val="20"/>
        </w:rPr>
      </w:pPr>
      <w:r w:rsidRPr="00763C4D">
        <w:rPr>
          <w:sz w:val="20"/>
        </w:rPr>
        <w:t>Friberg, Klas</w:t>
      </w:r>
      <w:r w:rsidRPr="00763C4D">
        <w:rPr>
          <w:sz w:val="20"/>
        </w:rPr>
        <w:tab/>
        <w:t>Ju 11</w:t>
      </w:r>
    </w:p>
    <w:p w:rsidR="00037DCF" w:rsidRPr="00763C4D" w:rsidRDefault="00037DCF" w:rsidP="00037DCF">
      <w:pPr>
        <w:tabs>
          <w:tab w:val="left" w:pos="2268"/>
        </w:tabs>
        <w:rPr>
          <w:sz w:val="20"/>
        </w:rPr>
      </w:pPr>
      <w:r w:rsidRPr="00763C4D">
        <w:rPr>
          <w:sz w:val="20"/>
        </w:rPr>
        <w:t>Fridolin, Gustav</w:t>
      </w:r>
      <w:r w:rsidRPr="00763C4D">
        <w:rPr>
          <w:sz w:val="20"/>
        </w:rPr>
        <w:tab/>
        <w:t>Ju 2</w:t>
      </w:r>
    </w:p>
    <w:p w:rsidR="00037DCF" w:rsidRPr="00763C4D" w:rsidRDefault="00037DCF" w:rsidP="00037DCF">
      <w:pPr>
        <w:tabs>
          <w:tab w:val="left" w:pos="2268"/>
        </w:tabs>
        <w:rPr>
          <w:sz w:val="20"/>
        </w:rPr>
      </w:pPr>
      <w:r w:rsidRPr="00763C4D">
        <w:rPr>
          <w:sz w:val="20"/>
        </w:rPr>
        <w:t>Frisén, Jonas</w:t>
      </w:r>
      <w:r w:rsidRPr="00763C4D">
        <w:rPr>
          <w:sz w:val="20"/>
        </w:rPr>
        <w:tab/>
        <w:t>U 2</w:t>
      </w:r>
    </w:p>
    <w:p w:rsidR="00037DCF" w:rsidRPr="00763C4D" w:rsidRDefault="00037DCF" w:rsidP="00037DCF">
      <w:pPr>
        <w:tabs>
          <w:tab w:val="left" w:pos="2268"/>
        </w:tabs>
        <w:rPr>
          <w:sz w:val="20"/>
        </w:rPr>
      </w:pPr>
      <w:r w:rsidRPr="00763C4D">
        <w:rPr>
          <w:sz w:val="20"/>
        </w:rPr>
        <w:t>Frisk, Michael</w:t>
      </w:r>
      <w:r w:rsidRPr="00763C4D">
        <w:rPr>
          <w:sz w:val="20"/>
        </w:rPr>
        <w:tab/>
        <w:t>N 11</w:t>
      </w:r>
    </w:p>
    <w:p w:rsidR="00037DCF" w:rsidRPr="00763C4D" w:rsidRDefault="00037DCF" w:rsidP="00037DCF">
      <w:pPr>
        <w:tabs>
          <w:tab w:val="left" w:pos="2268"/>
        </w:tabs>
        <w:rPr>
          <w:sz w:val="20"/>
        </w:rPr>
      </w:pPr>
      <w:r w:rsidRPr="00763C4D">
        <w:rPr>
          <w:sz w:val="20"/>
        </w:rPr>
        <w:t>Fristedt, Karin</w:t>
      </w:r>
      <w:r w:rsidRPr="00763C4D">
        <w:rPr>
          <w:sz w:val="20"/>
        </w:rPr>
        <w:tab/>
        <w:t>A 3</w:t>
      </w:r>
    </w:p>
    <w:p w:rsidR="00037DCF" w:rsidRPr="00763C4D" w:rsidRDefault="00037DCF" w:rsidP="00037DCF">
      <w:pPr>
        <w:tabs>
          <w:tab w:val="left" w:pos="2268"/>
        </w:tabs>
        <w:rPr>
          <w:sz w:val="20"/>
        </w:rPr>
      </w:pPr>
      <w:r w:rsidRPr="00763C4D">
        <w:rPr>
          <w:sz w:val="20"/>
        </w:rPr>
        <w:t>Fritsch, Annika</w:t>
      </w:r>
      <w:r w:rsidRPr="00763C4D">
        <w:rPr>
          <w:sz w:val="20"/>
        </w:rPr>
        <w:tab/>
        <w:t>Fi 6</w:t>
      </w:r>
    </w:p>
    <w:p w:rsidR="00037DCF" w:rsidRPr="00763C4D" w:rsidRDefault="00037DCF" w:rsidP="00037DCF">
      <w:pPr>
        <w:tabs>
          <w:tab w:val="left" w:pos="2268"/>
        </w:tabs>
        <w:rPr>
          <w:sz w:val="20"/>
        </w:rPr>
      </w:pPr>
      <w:r w:rsidRPr="00763C4D">
        <w:rPr>
          <w:sz w:val="20"/>
        </w:rPr>
        <w:t>Fritsch, John</w:t>
      </w:r>
      <w:r w:rsidRPr="00763C4D">
        <w:rPr>
          <w:sz w:val="20"/>
        </w:rPr>
        <w:tab/>
        <w:t>Fö 7</w:t>
      </w:r>
    </w:p>
    <w:p w:rsidR="00037DCF" w:rsidRPr="00763C4D" w:rsidRDefault="00037DCF" w:rsidP="00037DCF">
      <w:pPr>
        <w:tabs>
          <w:tab w:val="left" w:pos="2268"/>
        </w:tabs>
        <w:rPr>
          <w:sz w:val="20"/>
        </w:rPr>
      </w:pPr>
      <w:r w:rsidRPr="00763C4D">
        <w:rPr>
          <w:sz w:val="20"/>
        </w:rPr>
        <w:t>From, Johanna</w:t>
      </w:r>
      <w:r w:rsidRPr="00763C4D">
        <w:rPr>
          <w:sz w:val="20"/>
        </w:rPr>
        <w:tab/>
        <w:t>M 4</w:t>
      </w:r>
    </w:p>
    <w:p w:rsidR="00037DCF" w:rsidRDefault="00037DCF" w:rsidP="00037DCF">
      <w:pPr>
        <w:tabs>
          <w:tab w:val="left" w:pos="2268"/>
        </w:tabs>
        <w:rPr>
          <w:sz w:val="20"/>
        </w:rPr>
      </w:pPr>
      <w:r w:rsidRPr="00763C4D">
        <w:rPr>
          <w:sz w:val="20"/>
        </w:rPr>
        <w:t>Frostenson, Ivar</w:t>
      </w:r>
      <w:r w:rsidRPr="00763C4D">
        <w:rPr>
          <w:sz w:val="20"/>
        </w:rPr>
        <w:tab/>
        <w:t>Ju 22,</w:t>
      </w:r>
    </w:p>
    <w:p w:rsidR="00037DCF" w:rsidRPr="0057189F" w:rsidRDefault="00037DCF" w:rsidP="00037DCF">
      <w:pPr>
        <w:tabs>
          <w:tab w:val="left" w:pos="2268"/>
        </w:tabs>
        <w:rPr>
          <w:sz w:val="20"/>
          <w:lang w:val="en-US"/>
        </w:rPr>
      </w:pPr>
      <w:r>
        <w:rPr>
          <w:sz w:val="20"/>
        </w:rPr>
        <w:tab/>
      </w:r>
      <w:r w:rsidRPr="0057189F">
        <w:rPr>
          <w:sz w:val="20"/>
          <w:lang w:val="en-US"/>
        </w:rPr>
        <w:t>S 25</w:t>
      </w:r>
    </w:p>
    <w:p w:rsidR="00037DCF" w:rsidRPr="0057189F" w:rsidRDefault="00037DCF" w:rsidP="00037DCF">
      <w:pPr>
        <w:tabs>
          <w:tab w:val="left" w:pos="2268"/>
        </w:tabs>
        <w:rPr>
          <w:sz w:val="20"/>
          <w:lang w:val="en-US"/>
        </w:rPr>
      </w:pPr>
      <w:r w:rsidRPr="0057189F">
        <w:rPr>
          <w:sz w:val="20"/>
          <w:lang w:val="en-US"/>
        </w:rPr>
        <w:t>Frostfeldt, Åsa</w:t>
      </w:r>
      <w:r w:rsidRPr="0057189F">
        <w:rPr>
          <w:sz w:val="20"/>
          <w:lang w:val="en-US"/>
        </w:rPr>
        <w:tab/>
        <w:t>U 5</w:t>
      </w:r>
    </w:p>
    <w:p w:rsidR="00037DCF" w:rsidRPr="0057189F" w:rsidRDefault="00037DCF" w:rsidP="00037DCF">
      <w:pPr>
        <w:tabs>
          <w:tab w:val="left" w:pos="2268"/>
        </w:tabs>
        <w:rPr>
          <w:sz w:val="20"/>
          <w:lang w:val="en-US"/>
        </w:rPr>
      </w:pPr>
      <w:r w:rsidRPr="0057189F">
        <w:rPr>
          <w:sz w:val="20"/>
          <w:lang w:val="en-US"/>
        </w:rPr>
        <w:t>Frykblom, Peter</w:t>
      </w:r>
      <w:r w:rsidRPr="0057189F">
        <w:rPr>
          <w:sz w:val="20"/>
          <w:lang w:val="en-US"/>
        </w:rPr>
        <w:tab/>
        <w:t>S 14,</w:t>
      </w:r>
    </w:p>
    <w:p w:rsidR="00037DCF" w:rsidRPr="0057189F" w:rsidRDefault="00037DCF" w:rsidP="00037DCF">
      <w:pPr>
        <w:tabs>
          <w:tab w:val="left" w:pos="2268"/>
        </w:tabs>
        <w:rPr>
          <w:sz w:val="20"/>
          <w:lang w:val="en-US"/>
        </w:rPr>
      </w:pPr>
      <w:r w:rsidRPr="0057189F">
        <w:rPr>
          <w:sz w:val="20"/>
          <w:lang w:val="en-US"/>
        </w:rPr>
        <w:tab/>
        <w:t>S 21</w:t>
      </w:r>
    </w:p>
    <w:p w:rsidR="00037DCF" w:rsidRPr="00763C4D" w:rsidRDefault="00037DCF" w:rsidP="00037DCF">
      <w:pPr>
        <w:tabs>
          <w:tab w:val="left" w:pos="2268"/>
        </w:tabs>
        <w:rPr>
          <w:sz w:val="20"/>
        </w:rPr>
      </w:pPr>
      <w:r w:rsidRPr="00763C4D">
        <w:rPr>
          <w:sz w:val="20"/>
        </w:rPr>
        <w:t>Fryksdahl, Ann</w:t>
      </w:r>
      <w:r w:rsidRPr="00763C4D">
        <w:rPr>
          <w:sz w:val="20"/>
        </w:rPr>
        <w:tab/>
        <w:t>S 14</w:t>
      </w:r>
    </w:p>
    <w:p w:rsidR="00037DCF" w:rsidRPr="00763C4D" w:rsidRDefault="00037DCF" w:rsidP="00037DCF">
      <w:pPr>
        <w:tabs>
          <w:tab w:val="left" w:pos="2268"/>
        </w:tabs>
        <w:rPr>
          <w:sz w:val="20"/>
        </w:rPr>
      </w:pPr>
      <w:r w:rsidRPr="00763C4D">
        <w:rPr>
          <w:sz w:val="20"/>
        </w:rPr>
        <w:t>Fryksmark, Johanna</w:t>
      </w:r>
      <w:r w:rsidRPr="00763C4D">
        <w:rPr>
          <w:sz w:val="20"/>
        </w:rPr>
        <w:tab/>
        <w:t>U 16</w:t>
      </w:r>
    </w:p>
    <w:p w:rsidR="00037DCF" w:rsidRPr="00763C4D" w:rsidRDefault="00037DCF" w:rsidP="00037DCF">
      <w:pPr>
        <w:tabs>
          <w:tab w:val="left" w:pos="2268"/>
        </w:tabs>
        <w:rPr>
          <w:sz w:val="20"/>
        </w:rPr>
      </w:pPr>
      <w:r w:rsidRPr="00763C4D">
        <w:rPr>
          <w:sz w:val="20"/>
        </w:rPr>
        <w:t>Frylén, Gunhild</w:t>
      </w:r>
      <w:r w:rsidRPr="00763C4D">
        <w:rPr>
          <w:sz w:val="20"/>
        </w:rPr>
        <w:tab/>
        <w:t>Ju 2</w:t>
      </w:r>
    </w:p>
    <w:p w:rsidR="00037DCF" w:rsidRDefault="00037DCF" w:rsidP="00037DCF">
      <w:pPr>
        <w:tabs>
          <w:tab w:val="left" w:pos="2268"/>
        </w:tabs>
        <w:rPr>
          <w:sz w:val="20"/>
        </w:rPr>
      </w:pPr>
      <w:r w:rsidRPr="00763C4D">
        <w:rPr>
          <w:sz w:val="20"/>
        </w:rPr>
        <w:t xml:space="preserve">Fräjdin-Hellqvist, </w:t>
      </w:r>
    </w:p>
    <w:p w:rsidR="00037DCF" w:rsidRPr="0057189F" w:rsidRDefault="00037DCF" w:rsidP="00037DCF">
      <w:pPr>
        <w:tabs>
          <w:tab w:val="left" w:pos="2268"/>
        </w:tabs>
        <w:rPr>
          <w:sz w:val="20"/>
          <w:lang w:val="es-ES"/>
        </w:rPr>
      </w:pPr>
      <w:r w:rsidRPr="0057189F">
        <w:rPr>
          <w:sz w:val="20"/>
          <w:lang w:val="es-ES"/>
        </w:rPr>
        <w:lastRenderedPageBreak/>
        <w:t>Ulla-Britt</w:t>
      </w:r>
      <w:r w:rsidRPr="0057189F">
        <w:rPr>
          <w:sz w:val="20"/>
          <w:lang w:val="es-ES"/>
        </w:rPr>
        <w:tab/>
        <w:t>U 2</w:t>
      </w:r>
    </w:p>
    <w:p w:rsidR="00037DCF" w:rsidRPr="00763C4D" w:rsidRDefault="00037DCF" w:rsidP="00037DCF">
      <w:pPr>
        <w:tabs>
          <w:tab w:val="left" w:pos="2268"/>
        </w:tabs>
        <w:rPr>
          <w:sz w:val="20"/>
          <w:lang w:val="es-ES"/>
        </w:rPr>
      </w:pPr>
      <w:r w:rsidRPr="00763C4D">
        <w:rPr>
          <w:sz w:val="20"/>
          <w:lang w:val="es-ES"/>
        </w:rPr>
        <w:t>Fuentes, Julio</w:t>
      </w:r>
      <w:r w:rsidRPr="00763C4D">
        <w:rPr>
          <w:sz w:val="20"/>
          <w:lang w:val="es-ES"/>
        </w:rPr>
        <w:tab/>
        <w:t>S 3</w:t>
      </w:r>
    </w:p>
    <w:p w:rsidR="00037DCF" w:rsidRPr="0057189F" w:rsidRDefault="00037DCF" w:rsidP="00037DCF">
      <w:pPr>
        <w:tabs>
          <w:tab w:val="left" w:pos="2268"/>
        </w:tabs>
        <w:rPr>
          <w:sz w:val="20"/>
        </w:rPr>
      </w:pPr>
      <w:r w:rsidRPr="0057189F">
        <w:rPr>
          <w:sz w:val="20"/>
        </w:rPr>
        <w:t>Funcke, Nils</w:t>
      </w:r>
      <w:r w:rsidRPr="0057189F">
        <w:rPr>
          <w:sz w:val="20"/>
        </w:rPr>
        <w:tab/>
        <w:t>Ju 2</w:t>
      </w:r>
    </w:p>
    <w:p w:rsidR="00037DCF" w:rsidRDefault="00037DCF" w:rsidP="00037DCF">
      <w:pPr>
        <w:tabs>
          <w:tab w:val="left" w:pos="2268"/>
        </w:tabs>
        <w:rPr>
          <w:sz w:val="20"/>
        </w:rPr>
      </w:pPr>
      <w:r w:rsidRPr="00763C4D">
        <w:rPr>
          <w:sz w:val="20"/>
        </w:rPr>
        <w:t>Furberg, Per</w:t>
      </w:r>
      <w:r w:rsidRPr="00763C4D">
        <w:rPr>
          <w:sz w:val="20"/>
        </w:rPr>
        <w:tab/>
        <w:t>Ju 25,</w:t>
      </w:r>
    </w:p>
    <w:p w:rsidR="00037DCF" w:rsidRPr="00763C4D" w:rsidRDefault="00037DCF" w:rsidP="00037DCF">
      <w:pPr>
        <w:tabs>
          <w:tab w:val="left" w:pos="2268"/>
        </w:tabs>
        <w:rPr>
          <w:sz w:val="20"/>
        </w:rPr>
      </w:pPr>
      <w:r>
        <w:rPr>
          <w:sz w:val="20"/>
        </w:rPr>
        <w:tab/>
      </w:r>
      <w:r w:rsidRPr="00763C4D">
        <w:rPr>
          <w:sz w:val="20"/>
        </w:rPr>
        <w:t>Ju 26</w:t>
      </w:r>
    </w:p>
    <w:p w:rsidR="00037DCF" w:rsidRPr="0057189F" w:rsidRDefault="00037DCF" w:rsidP="00037DCF">
      <w:pPr>
        <w:tabs>
          <w:tab w:val="left" w:pos="2268"/>
        </w:tabs>
        <w:rPr>
          <w:sz w:val="20"/>
        </w:rPr>
      </w:pPr>
      <w:r w:rsidRPr="0057189F">
        <w:rPr>
          <w:sz w:val="20"/>
        </w:rPr>
        <w:t>Furubjelke, Viola</w:t>
      </w:r>
      <w:r w:rsidRPr="0057189F">
        <w:rPr>
          <w:sz w:val="20"/>
        </w:rPr>
        <w:tab/>
        <w:t>UD 2</w:t>
      </w:r>
    </w:p>
    <w:p w:rsidR="00037DCF" w:rsidRPr="0057189F" w:rsidRDefault="00037DCF" w:rsidP="00037DCF">
      <w:pPr>
        <w:tabs>
          <w:tab w:val="left" w:pos="2268"/>
        </w:tabs>
        <w:rPr>
          <w:sz w:val="20"/>
        </w:rPr>
      </w:pPr>
      <w:r w:rsidRPr="0057189F">
        <w:rPr>
          <w:sz w:val="20"/>
        </w:rPr>
        <w:t>Fyrby, Peter</w:t>
      </w:r>
      <w:r w:rsidRPr="0057189F">
        <w:rPr>
          <w:sz w:val="20"/>
        </w:rPr>
        <w:tab/>
        <w:t>Fö 5</w:t>
      </w:r>
    </w:p>
    <w:p w:rsidR="00037DCF" w:rsidRPr="00763C4D" w:rsidRDefault="00037DCF" w:rsidP="00037DCF">
      <w:pPr>
        <w:tabs>
          <w:tab w:val="left" w:pos="2268"/>
        </w:tabs>
        <w:rPr>
          <w:sz w:val="20"/>
        </w:rPr>
      </w:pPr>
      <w:r w:rsidRPr="00763C4D">
        <w:rPr>
          <w:sz w:val="20"/>
        </w:rPr>
        <w:t>Fång, Emilia</w:t>
      </w:r>
      <w:r w:rsidRPr="00763C4D">
        <w:rPr>
          <w:sz w:val="20"/>
        </w:rPr>
        <w:tab/>
        <w:t>N 2</w:t>
      </w:r>
    </w:p>
    <w:p w:rsidR="00037DCF" w:rsidRPr="00763C4D" w:rsidRDefault="00037DCF" w:rsidP="00037DCF">
      <w:pPr>
        <w:tabs>
          <w:tab w:val="left" w:pos="2268"/>
        </w:tabs>
        <w:rPr>
          <w:sz w:val="20"/>
        </w:rPr>
      </w:pPr>
      <w:r w:rsidRPr="00763C4D">
        <w:rPr>
          <w:sz w:val="20"/>
        </w:rPr>
        <w:t>Fälth, Tobias</w:t>
      </w:r>
      <w:r w:rsidRPr="00763C4D">
        <w:rPr>
          <w:sz w:val="20"/>
        </w:rPr>
        <w:tab/>
        <w:t>Ju 17</w:t>
      </w:r>
    </w:p>
    <w:p w:rsidR="00037DCF" w:rsidRDefault="00037DCF" w:rsidP="00037DCF">
      <w:pPr>
        <w:tabs>
          <w:tab w:val="left" w:pos="2268"/>
        </w:tabs>
        <w:rPr>
          <w:sz w:val="20"/>
        </w:rPr>
      </w:pPr>
      <w:r w:rsidRPr="00763C4D">
        <w:rPr>
          <w:sz w:val="20"/>
        </w:rPr>
        <w:t>Färm, Ingemar</w:t>
      </w:r>
      <w:r w:rsidRPr="00763C4D">
        <w:rPr>
          <w:sz w:val="20"/>
        </w:rPr>
        <w:tab/>
        <w:t xml:space="preserve">S 3, </w:t>
      </w:r>
    </w:p>
    <w:p w:rsidR="00037DCF" w:rsidRPr="00763C4D" w:rsidRDefault="00037DCF" w:rsidP="00037DCF">
      <w:pPr>
        <w:tabs>
          <w:tab w:val="left" w:pos="2268"/>
        </w:tabs>
        <w:rPr>
          <w:sz w:val="20"/>
        </w:rPr>
      </w:pPr>
      <w:r>
        <w:rPr>
          <w:sz w:val="20"/>
        </w:rPr>
        <w:tab/>
      </w:r>
      <w:r w:rsidRPr="00763C4D">
        <w:rPr>
          <w:sz w:val="20"/>
        </w:rPr>
        <w:t>S 2</w:t>
      </w:r>
    </w:p>
    <w:p w:rsidR="00037DCF" w:rsidRPr="00763C4D" w:rsidRDefault="00037DCF" w:rsidP="00037DCF">
      <w:pPr>
        <w:tabs>
          <w:tab w:val="left" w:pos="2268"/>
        </w:tabs>
        <w:rPr>
          <w:sz w:val="20"/>
        </w:rPr>
      </w:pPr>
      <w:r w:rsidRPr="00763C4D">
        <w:rPr>
          <w:sz w:val="20"/>
        </w:rPr>
        <w:t>Färnsten, Martin</w:t>
      </w:r>
      <w:r w:rsidRPr="00763C4D">
        <w:rPr>
          <w:sz w:val="20"/>
        </w:rPr>
        <w:tab/>
        <w:t>S 7</w:t>
      </w:r>
    </w:p>
    <w:p w:rsidR="00037DCF" w:rsidRPr="00763C4D" w:rsidRDefault="00037DCF" w:rsidP="00037DCF">
      <w:pPr>
        <w:tabs>
          <w:tab w:val="left" w:pos="2268"/>
        </w:tabs>
        <w:rPr>
          <w:sz w:val="20"/>
        </w:rPr>
      </w:pPr>
      <w:r w:rsidRPr="00763C4D">
        <w:rPr>
          <w:sz w:val="20"/>
        </w:rPr>
        <w:t>Förander, Marianne</w:t>
      </w:r>
      <w:r w:rsidRPr="00763C4D">
        <w:rPr>
          <w:sz w:val="20"/>
        </w:rPr>
        <w:tab/>
        <w:t>Fi 11</w:t>
      </w:r>
    </w:p>
    <w:p w:rsidR="00037DCF" w:rsidRPr="00763C4D" w:rsidRDefault="00037DCF" w:rsidP="00037DCF">
      <w:pPr>
        <w:tabs>
          <w:tab w:val="left" w:pos="2268"/>
        </w:tabs>
        <w:rPr>
          <w:sz w:val="20"/>
        </w:rPr>
      </w:pPr>
      <w:r w:rsidRPr="00763C4D">
        <w:rPr>
          <w:sz w:val="20"/>
        </w:rPr>
        <w:t>Gabrielsson, Eva</w:t>
      </w:r>
      <w:r w:rsidRPr="00763C4D">
        <w:rPr>
          <w:sz w:val="20"/>
        </w:rPr>
        <w:tab/>
        <w:t>S 12</w:t>
      </w:r>
    </w:p>
    <w:p w:rsidR="00037DCF" w:rsidRPr="00763C4D" w:rsidRDefault="00037DCF" w:rsidP="00037DCF">
      <w:pPr>
        <w:tabs>
          <w:tab w:val="left" w:pos="2268"/>
        </w:tabs>
        <w:rPr>
          <w:sz w:val="20"/>
        </w:rPr>
      </w:pPr>
      <w:r w:rsidRPr="00763C4D">
        <w:rPr>
          <w:sz w:val="20"/>
        </w:rPr>
        <w:t>Gagné, Cecilia</w:t>
      </w:r>
      <w:r w:rsidRPr="00763C4D">
        <w:rPr>
          <w:sz w:val="20"/>
        </w:rPr>
        <w:tab/>
        <w:t>U 2</w:t>
      </w:r>
    </w:p>
    <w:p w:rsidR="00037DCF" w:rsidRPr="00763C4D" w:rsidRDefault="00037DCF" w:rsidP="00037DCF">
      <w:pPr>
        <w:tabs>
          <w:tab w:val="left" w:pos="2268"/>
        </w:tabs>
        <w:rPr>
          <w:sz w:val="20"/>
        </w:rPr>
      </w:pPr>
      <w:r w:rsidRPr="00763C4D">
        <w:rPr>
          <w:sz w:val="20"/>
        </w:rPr>
        <w:t>Galant, Björn</w:t>
      </w:r>
      <w:r w:rsidRPr="00763C4D">
        <w:rPr>
          <w:sz w:val="20"/>
        </w:rPr>
        <w:tab/>
        <w:t>N 8</w:t>
      </w:r>
    </w:p>
    <w:p w:rsidR="00037DCF" w:rsidRPr="00763C4D" w:rsidRDefault="00037DCF" w:rsidP="00037DCF">
      <w:pPr>
        <w:tabs>
          <w:tab w:val="left" w:pos="2268"/>
        </w:tabs>
        <w:rPr>
          <w:sz w:val="20"/>
        </w:rPr>
      </w:pPr>
      <w:r w:rsidRPr="00763C4D">
        <w:rPr>
          <w:sz w:val="20"/>
        </w:rPr>
        <w:t>Ganeteg, Lotta</w:t>
      </w:r>
      <w:r w:rsidRPr="00763C4D">
        <w:rPr>
          <w:sz w:val="20"/>
        </w:rPr>
        <w:tab/>
        <w:t>Fi 12</w:t>
      </w:r>
    </w:p>
    <w:p w:rsidR="00037DCF" w:rsidRPr="00763C4D" w:rsidRDefault="00037DCF" w:rsidP="00037DCF">
      <w:pPr>
        <w:tabs>
          <w:tab w:val="left" w:pos="2268"/>
        </w:tabs>
        <w:rPr>
          <w:sz w:val="20"/>
        </w:rPr>
      </w:pPr>
      <w:r w:rsidRPr="00763C4D">
        <w:rPr>
          <w:sz w:val="20"/>
        </w:rPr>
        <w:t>Garinder, Katarina</w:t>
      </w:r>
      <w:r w:rsidRPr="00763C4D">
        <w:rPr>
          <w:sz w:val="20"/>
        </w:rPr>
        <w:tab/>
        <w:t>N 2</w:t>
      </w:r>
    </w:p>
    <w:p w:rsidR="00037DCF" w:rsidRPr="00763C4D" w:rsidRDefault="00037DCF" w:rsidP="00037DCF">
      <w:pPr>
        <w:tabs>
          <w:tab w:val="left" w:pos="2268"/>
        </w:tabs>
        <w:rPr>
          <w:sz w:val="20"/>
        </w:rPr>
      </w:pPr>
      <w:r w:rsidRPr="00763C4D">
        <w:rPr>
          <w:sz w:val="20"/>
        </w:rPr>
        <w:t>Gatti, Anna</w:t>
      </w:r>
      <w:r w:rsidRPr="00763C4D">
        <w:rPr>
          <w:sz w:val="20"/>
        </w:rPr>
        <w:tab/>
        <w:t>U 2</w:t>
      </w:r>
    </w:p>
    <w:p w:rsidR="00037DCF" w:rsidRPr="00763C4D" w:rsidRDefault="00037DCF" w:rsidP="00037DCF">
      <w:pPr>
        <w:tabs>
          <w:tab w:val="left" w:pos="2268"/>
        </w:tabs>
        <w:rPr>
          <w:sz w:val="20"/>
        </w:rPr>
      </w:pPr>
      <w:r w:rsidRPr="00763C4D">
        <w:rPr>
          <w:sz w:val="20"/>
        </w:rPr>
        <w:t>Geijer, Kristina</w:t>
      </w:r>
      <w:r w:rsidRPr="00763C4D">
        <w:rPr>
          <w:sz w:val="20"/>
        </w:rPr>
        <w:tab/>
        <w:t>N 12</w:t>
      </w:r>
    </w:p>
    <w:p w:rsidR="00037DCF" w:rsidRDefault="00037DCF" w:rsidP="00037DCF">
      <w:pPr>
        <w:tabs>
          <w:tab w:val="left" w:pos="2268"/>
        </w:tabs>
        <w:rPr>
          <w:sz w:val="20"/>
        </w:rPr>
      </w:pPr>
      <w:r w:rsidRPr="00763C4D">
        <w:rPr>
          <w:sz w:val="20"/>
        </w:rPr>
        <w:t xml:space="preserve">Gellerbrant Hagberg, </w:t>
      </w:r>
    </w:p>
    <w:p w:rsidR="00037DCF" w:rsidRPr="00763C4D" w:rsidRDefault="00037DCF" w:rsidP="00037DCF">
      <w:pPr>
        <w:tabs>
          <w:tab w:val="left" w:pos="2268"/>
        </w:tabs>
        <w:rPr>
          <w:sz w:val="20"/>
        </w:rPr>
      </w:pPr>
      <w:r w:rsidRPr="00763C4D">
        <w:rPr>
          <w:sz w:val="20"/>
        </w:rPr>
        <w:t>Christina</w:t>
      </w:r>
      <w:r w:rsidRPr="00763C4D">
        <w:rPr>
          <w:sz w:val="20"/>
        </w:rPr>
        <w:tab/>
        <w:t>N 3</w:t>
      </w:r>
    </w:p>
    <w:p w:rsidR="00037DCF" w:rsidRPr="00763C4D" w:rsidRDefault="00037DCF" w:rsidP="00037DCF">
      <w:pPr>
        <w:tabs>
          <w:tab w:val="left" w:pos="2268"/>
        </w:tabs>
        <w:rPr>
          <w:sz w:val="20"/>
        </w:rPr>
      </w:pPr>
      <w:r w:rsidRPr="00763C4D">
        <w:rPr>
          <w:sz w:val="20"/>
        </w:rPr>
        <w:t>Gellner, Lars</w:t>
      </w:r>
      <w:r w:rsidRPr="00763C4D">
        <w:rPr>
          <w:sz w:val="20"/>
        </w:rPr>
        <w:tab/>
        <w:t>Ju 41</w:t>
      </w:r>
    </w:p>
    <w:p w:rsidR="00037DCF" w:rsidRPr="00763C4D" w:rsidRDefault="00037DCF" w:rsidP="00037DCF">
      <w:pPr>
        <w:tabs>
          <w:tab w:val="left" w:pos="2268"/>
        </w:tabs>
        <w:rPr>
          <w:sz w:val="20"/>
        </w:rPr>
      </w:pPr>
      <w:r w:rsidRPr="00763C4D">
        <w:rPr>
          <w:sz w:val="20"/>
        </w:rPr>
        <w:t>Gemmel, Lisa</w:t>
      </w:r>
      <w:r w:rsidRPr="00763C4D">
        <w:rPr>
          <w:sz w:val="20"/>
        </w:rPr>
        <w:tab/>
        <w:t>U 15</w:t>
      </w:r>
    </w:p>
    <w:p w:rsidR="00037DCF" w:rsidRPr="00763C4D" w:rsidRDefault="00037DCF" w:rsidP="00037DCF">
      <w:pPr>
        <w:tabs>
          <w:tab w:val="left" w:pos="2268"/>
        </w:tabs>
        <w:rPr>
          <w:sz w:val="20"/>
        </w:rPr>
      </w:pPr>
      <w:r w:rsidRPr="00763C4D">
        <w:rPr>
          <w:sz w:val="20"/>
        </w:rPr>
        <w:t>Gennert Johansson, Josefin</w:t>
      </w:r>
      <w:r w:rsidRPr="00763C4D">
        <w:rPr>
          <w:sz w:val="20"/>
        </w:rPr>
        <w:tab/>
        <w:t>Fö 12</w:t>
      </w:r>
    </w:p>
    <w:p w:rsidR="00037DCF" w:rsidRPr="00763C4D" w:rsidRDefault="00037DCF" w:rsidP="00037DCF">
      <w:pPr>
        <w:tabs>
          <w:tab w:val="left" w:pos="2268"/>
        </w:tabs>
        <w:rPr>
          <w:sz w:val="20"/>
        </w:rPr>
      </w:pPr>
      <w:r w:rsidRPr="00763C4D">
        <w:rPr>
          <w:sz w:val="20"/>
        </w:rPr>
        <w:t>Gensmann, Camilla</w:t>
      </w:r>
      <w:r w:rsidRPr="00763C4D">
        <w:rPr>
          <w:sz w:val="20"/>
        </w:rPr>
        <w:tab/>
        <w:t>Ju 23</w:t>
      </w:r>
    </w:p>
    <w:p w:rsidR="00037DCF" w:rsidRPr="00763C4D" w:rsidRDefault="00037DCF" w:rsidP="00037DCF">
      <w:pPr>
        <w:tabs>
          <w:tab w:val="left" w:pos="2268"/>
        </w:tabs>
        <w:rPr>
          <w:sz w:val="20"/>
        </w:rPr>
      </w:pPr>
      <w:r w:rsidRPr="00763C4D">
        <w:rPr>
          <w:sz w:val="20"/>
        </w:rPr>
        <w:t>Georgson Petrén, Marie</w:t>
      </w:r>
      <w:r w:rsidRPr="00763C4D">
        <w:rPr>
          <w:sz w:val="20"/>
        </w:rPr>
        <w:tab/>
        <w:t>A 1</w:t>
      </w:r>
    </w:p>
    <w:p w:rsidR="00037DCF" w:rsidRPr="00763C4D" w:rsidRDefault="00037DCF" w:rsidP="00037DCF">
      <w:pPr>
        <w:tabs>
          <w:tab w:val="left" w:pos="2268"/>
        </w:tabs>
        <w:rPr>
          <w:sz w:val="20"/>
        </w:rPr>
      </w:pPr>
      <w:r w:rsidRPr="00763C4D">
        <w:rPr>
          <w:sz w:val="20"/>
        </w:rPr>
        <w:t>Gerdau, Mats</w:t>
      </w:r>
      <w:r w:rsidRPr="00763C4D">
        <w:rPr>
          <w:sz w:val="20"/>
        </w:rPr>
        <w:tab/>
        <w:t>Ju 27</w:t>
      </w:r>
    </w:p>
    <w:p w:rsidR="00037DCF" w:rsidRPr="00763C4D" w:rsidRDefault="00037DCF" w:rsidP="00037DCF">
      <w:pPr>
        <w:tabs>
          <w:tab w:val="left" w:pos="2268"/>
        </w:tabs>
        <w:rPr>
          <w:sz w:val="20"/>
        </w:rPr>
      </w:pPr>
      <w:r w:rsidRPr="00763C4D">
        <w:rPr>
          <w:sz w:val="20"/>
        </w:rPr>
        <w:t>Gerde, Anders</w:t>
      </w:r>
      <w:r w:rsidRPr="00763C4D">
        <w:rPr>
          <w:sz w:val="20"/>
        </w:rPr>
        <w:tab/>
        <w:t>S 25</w:t>
      </w:r>
    </w:p>
    <w:p w:rsidR="00037DCF" w:rsidRPr="00763C4D" w:rsidRDefault="00037DCF" w:rsidP="00037DCF">
      <w:pPr>
        <w:tabs>
          <w:tab w:val="left" w:pos="2268"/>
        </w:tabs>
        <w:rPr>
          <w:sz w:val="20"/>
        </w:rPr>
      </w:pPr>
      <w:r w:rsidRPr="00763C4D">
        <w:rPr>
          <w:sz w:val="20"/>
        </w:rPr>
        <w:t>Gerelius, Torbjörn</w:t>
      </w:r>
      <w:r w:rsidRPr="00763C4D">
        <w:rPr>
          <w:sz w:val="20"/>
        </w:rPr>
        <w:tab/>
        <w:t>Ju 43</w:t>
      </w:r>
    </w:p>
    <w:p w:rsidR="00037DCF" w:rsidRPr="00763C4D" w:rsidRDefault="00037DCF" w:rsidP="00037DCF">
      <w:pPr>
        <w:tabs>
          <w:tab w:val="left" w:pos="2268"/>
        </w:tabs>
        <w:rPr>
          <w:sz w:val="20"/>
        </w:rPr>
      </w:pPr>
      <w:r w:rsidRPr="00763C4D">
        <w:rPr>
          <w:sz w:val="20"/>
        </w:rPr>
        <w:t>Gergova, Antonia</w:t>
      </w:r>
      <w:r w:rsidRPr="00763C4D">
        <w:rPr>
          <w:sz w:val="20"/>
        </w:rPr>
        <w:tab/>
        <w:t>Fi 25</w:t>
      </w:r>
    </w:p>
    <w:p w:rsidR="00037DCF" w:rsidRPr="00763C4D" w:rsidRDefault="00037DCF" w:rsidP="00037DCF">
      <w:pPr>
        <w:tabs>
          <w:tab w:val="left" w:pos="2268"/>
        </w:tabs>
        <w:rPr>
          <w:sz w:val="20"/>
        </w:rPr>
      </w:pPr>
      <w:r w:rsidRPr="00763C4D">
        <w:rPr>
          <w:sz w:val="20"/>
        </w:rPr>
        <w:t>Gerhardsson, Ansi</w:t>
      </w:r>
      <w:r w:rsidRPr="00763C4D">
        <w:rPr>
          <w:sz w:val="20"/>
        </w:rPr>
        <w:tab/>
        <w:t>Fö 4</w:t>
      </w:r>
    </w:p>
    <w:p w:rsidR="00037DCF" w:rsidRDefault="00037DCF" w:rsidP="00037DCF">
      <w:pPr>
        <w:tabs>
          <w:tab w:val="left" w:pos="2268"/>
        </w:tabs>
        <w:rPr>
          <w:sz w:val="20"/>
        </w:rPr>
      </w:pPr>
      <w:r w:rsidRPr="00763C4D">
        <w:rPr>
          <w:sz w:val="20"/>
        </w:rPr>
        <w:t>Gerland, Susanne</w:t>
      </w:r>
      <w:r w:rsidRPr="00763C4D">
        <w:rPr>
          <w:sz w:val="20"/>
        </w:rPr>
        <w:tab/>
        <w:t>Fö 6,</w:t>
      </w:r>
    </w:p>
    <w:p w:rsidR="00037DCF" w:rsidRPr="00763C4D" w:rsidRDefault="00037DCF" w:rsidP="00037DCF">
      <w:pPr>
        <w:tabs>
          <w:tab w:val="left" w:pos="2268"/>
        </w:tabs>
        <w:rPr>
          <w:sz w:val="20"/>
        </w:rPr>
      </w:pPr>
      <w:r>
        <w:rPr>
          <w:sz w:val="20"/>
        </w:rPr>
        <w:tab/>
      </w:r>
      <w:r w:rsidRPr="00763C4D">
        <w:rPr>
          <w:sz w:val="20"/>
        </w:rPr>
        <w:t>Fö 10</w:t>
      </w:r>
    </w:p>
    <w:p w:rsidR="00037DCF" w:rsidRPr="00763C4D" w:rsidRDefault="00037DCF" w:rsidP="00037DCF">
      <w:pPr>
        <w:tabs>
          <w:tab w:val="left" w:pos="2268"/>
        </w:tabs>
        <w:rPr>
          <w:sz w:val="20"/>
        </w:rPr>
      </w:pPr>
      <w:r w:rsidRPr="00763C4D">
        <w:rPr>
          <w:sz w:val="20"/>
        </w:rPr>
        <w:t>Gewers, Kristina</w:t>
      </w:r>
      <w:r w:rsidRPr="00763C4D">
        <w:rPr>
          <w:sz w:val="20"/>
        </w:rPr>
        <w:tab/>
        <w:t>Ju 37</w:t>
      </w:r>
    </w:p>
    <w:p w:rsidR="00037DCF" w:rsidRPr="00763C4D" w:rsidRDefault="00037DCF" w:rsidP="00037DCF">
      <w:pPr>
        <w:tabs>
          <w:tab w:val="left" w:pos="2268"/>
        </w:tabs>
        <w:rPr>
          <w:sz w:val="20"/>
        </w:rPr>
      </w:pPr>
      <w:r w:rsidRPr="00763C4D">
        <w:rPr>
          <w:sz w:val="20"/>
        </w:rPr>
        <w:t>Ghiselli, Roger</w:t>
      </w:r>
      <w:r w:rsidRPr="00763C4D">
        <w:rPr>
          <w:sz w:val="20"/>
        </w:rPr>
        <w:tab/>
        <w:t>Ju 19</w:t>
      </w:r>
    </w:p>
    <w:p w:rsidR="00037DCF" w:rsidRPr="00763C4D" w:rsidRDefault="00037DCF" w:rsidP="00037DCF">
      <w:pPr>
        <w:tabs>
          <w:tab w:val="left" w:pos="2268"/>
        </w:tabs>
        <w:rPr>
          <w:sz w:val="20"/>
        </w:rPr>
      </w:pPr>
      <w:r w:rsidRPr="00763C4D">
        <w:rPr>
          <w:sz w:val="20"/>
        </w:rPr>
        <w:t>Giaever, Andreas</w:t>
      </w:r>
      <w:r w:rsidRPr="00763C4D">
        <w:rPr>
          <w:sz w:val="20"/>
        </w:rPr>
        <w:tab/>
        <w:t>S 10</w:t>
      </w:r>
    </w:p>
    <w:p w:rsidR="00037DCF" w:rsidRPr="00763C4D" w:rsidRDefault="00037DCF" w:rsidP="00037DCF">
      <w:pPr>
        <w:tabs>
          <w:tab w:val="left" w:pos="2268"/>
        </w:tabs>
        <w:rPr>
          <w:sz w:val="20"/>
        </w:rPr>
      </w:pPr>
      <w:r w:rsidRPr="00763C4D">
        <w:rPr>
          <w:sz w:val="20"/>
        </w:rPr>
        <w:t>Gidhagen, Hans</w:t>
      </w:r>
      <w:r w:rsidRPr="00763C4D">
        <w:rPr>
          <w:sz w:val="20"/>
        </w:rPr>
        <w:tab/>
        <w:t>Fi 20</w:t>
      </w:r>
    </w:p>
    <w:p w:rsidR="00037DCF" w:rsidRPr="00763C4D" w:rsidRDefault="00037DCF" w:rsidP="00037DCF">
      <w:pPr>
        <w:tabs>
          <w:tab w:val="left" w:pos="2268"/>
        </w:tabs>
        <w:rPr>
          <w:sz w:val="20"/>
        </w:rPr>
      </w:pPr>
      <w:r w:rsidRPr="00763C4D">
        <w:rPr>
          <w:sz w:val="20"/>
        </w:rPr>
        <w:t>Gilljam, Cecilia</w:t>
      </w:r>
      <w:r w:rsidRPr="00763C4D">
        <w:rPr>
          <w:sz w:val="20"/>
        </w:rPr>
        <w:tab/>
        <w:t>Ju 24</w:t>
      </w:r>
    </w:p>
    <w:p w:rsidR="00037DCF" w:rsidRPr="00763C4D" w:rsidRDefault="00037DCF" w:rsidP="00037DCF">
      <w:pPr>
        <w:tabs>
          <w:tab w:val="left" w:pos="2268"/>
        </w:tabs>
        <w:rPr>
          <w:sz w:val="20"/>
        </w:rPr>
      </w:pPr>
      <w:r w:rsidRPr="00763C4D">
        <w:rPr>
          <w:sz w:val="20"/>
        </w:rPr>
        <w:t>Ginsburg, Bengt-Erik</w:t>
      </w:r>
      <w:r w:rsidRPr="00763C4D">
        <w:rPr>
          <w:sz w:val="20"/>
        </w:rPr>
        <w:tab/>
        <w:t>Ju 3</w:t>
      </w:r>
    </w:p>
    <w:p w:rsidR="00037DCF" w:rsidRPr="0057189F" w:rsidRDefault="00037DCF" w:rsidP="00037DCF">
      <w:pPr>
        <w:tabs>
          <w:tab w:val="left" w:pos="2268"/>
        </w:tabs>
        <w:rPr>
          <w:sz w:val="20"/>
          <w:lang w:val="en-US"/>
        </w:rPr>
      </w:pPr>
      <w:r w:rsidRPr="0057189F">
        <w:rPr>
          <w:sz w:val="20"/>
          <w:lang w:val="en-US"/>
        </w:rPr>
        <w:t>Gipperth, Lena</w:t>
      </w:r>
      <w:r w:rsidRPr="0057189F">
        <w:rPr>
          <w:sz w:val="20"/>
          <w:lang w:val="en-US"/>
        </w:rPr>
        <w:tab/>
        <w:t>M 1</w:t>
      </w:r>
    </w:p>
    <w:p w:rsidR="00037DCF" w:rsidRPr="0057189F" w:rsidRDefault="00037DCF" w:rsidP="00037DCF">
      <w:pPr>
        <w:tabs>
          <w:tab w:val="left" w:pos="2268"/>
        </w:tabs>
        <w:rPr>
          <w:sz w:val="20"/>
          <w:lang w:val="en-US"/>
        </w:rPr>
      </w:pPr>
      <w:r w:rsidRPr="0057189F">
        <w:rPr>
          <w:sz w:val="20"/>
          <w:lang w:val="en-US"/>
        </w:rPr>
        <w:t>Girma, Kinfe</w:t>
      </w:r>
      <w:r w:rsidRPr="0057189F">
        <w:rPr>
          <w:sz w:val="20"/>
          <w:lang w:val="en-US"/>
        </w:rPr>
        <w:tab/>
        <w:t>S 21</w:t>
      </w:r>
    </w:p>
    <w:p w:rsidR="00037DCF" w:rsidRPr="00763C4D" w:rsidRDefault="00037DCF" w:rsidP="00037DCF">
      <w:pPr>
        <w:tabs>
          <w:tab w:val="left" w:pos="2268"/>
        </w:tabs>
        <w:rPr>
          <w:sz w:val="20"/>
        </w:rPr>
      </w:pPr>
      <w:r w:rsidRPr="00763C4D">
        <w:rPr>
          <w:sz w:val="20"/>
        </w:rPr>
        <w:t>Gistorp, Johan</w:t>
      </w:r>
      <w:r w:rsidRPr="00763C4D">
        <w:rPr>
          <w:sz w:val="20"/>
        </w:rPr>
        <w:tab/>
        <w:t>S 10</w:t>
      </w:r>
    </w:p>
    <w:p w:rsidR="00037DCF" w:rsidRPr="00763C4D" w:rsidRDefault="00037DCF" w:rsidP="00037DCF">
      <w:pPr>
        <w:tabs>
          <w:tab w:val="left" w:pos="2268"/>
        </w:tabs>
        <w:rPr>
          <w:sz w:val="20"/>
        </w:rPr>
      </w:pPr>
      <w:r w:rsidRPr="00763C4D">
        <w:rPr>
          <w:sz w:val="20"/>
        </w:rPr>
        <w:t>Glad, Christina</w:t>
      </w:r>
      <w:r w:rsidRPr="00763C4D">
        <w:rPr>
          <w:sz w:val="20"/>
        </w:rPr>
        <w:tab/>
        <w:t>U 2</w:t>
      </w:r>
    </w:p>
    <w:p w:rsidR="00037DCF" w:rsidRPr="00763C4D" w:rsidRDefault="00037DCF" w:rsidP="00037DCF">
      <w:pPr>
        <w:tabs>
          <w:tab w:val="left" w:pos="2268"/>
        </w:tabs>
        <w:rPr>
          <w:sz w:val="20"/>
        </w:rPr>
      </w:pPr>
      <w:r w:rsidRPr="00763C4D">
        <w:rPr>
          <w:sz w:val="20"/>
        </w:rPr>
        <w:t>Glansberg, Kirsten</w:t>
      </w:r>
      <w:r w:rsidRPr="00763C4D">
        <w:rPr>
          <w:sz w:val="20"/>
        </w:rPr>
        <w:tab/>
        <w:t>Ju 2</w:t>
      </w:r>
    </w:p>
    <w:p w:rsidR="00037DCF" w:rsidRPr="00763C4D" w:rsidRDefault="00037DCF" w:rsidP="00037DCF">
      <w:pPr>
        <w:tabs>
          <w:tab w:val="left" w:pos="2268"/>
        </w:tabs>
        <w:rPr>
          <w:sz w:val="20"/>
        </w:rPr>
      </w:pPr>
      <w:r w:rsidRPr="00763C4D">
        <w:rPr>
          <w:sz w:val="20"/>
        </w:rPr>
        <w:t>Glasare, Gunilla</w:t>
      </w:r>
      <w:r w:rsidRPr="00763C4D">
        <w:rPr>
          <w:sz w:val="20"/>
        </w:rPr>
        <w:tab/>
        <w:t>N 5</w:t>
      </w:r>
    </w:p>
    <w:p w:rsidR="00037DCF" w:rsidRDefault="00037DCF" w:rsidP="00037DCF">
      <w:pPr>
        <w:tabs>
          <w:tab w:val="left" w:pos="2268"/>
        </w:tabs>
        <w:rPr>
          <w:sz w:val="20"/>
        </w:rPr>
      </w:pPr>
      <w:r w:rsidRPr="00763C4D">
        <w:rPr>
          <w:sz w:val="20"/>
        </w:rPr>
        <w:t>Glimelius, Kristina</w:t>
      </w:r>
      <w:r w:rsidRPr="00763C4D">
        <w:rPr>
          <w:sz w:val="20"/>
        </w:rPr>
        <w:tab/>
        <w:t>M 2,</w:t>
      </w:r>
    </w:p>
    <w:p w:rsidR="00037DCF" w:rsidRPr="00763C4D" w:rsidRDefault="00037DCF" w:rsidP="00037DCF">
      <w:pPr>
        <w:tabs>
          <w:tab w:val="left" w:pos="2268"/>
        </w:tabs>
        <w:rPr>
          <w:sz w:val="20"/>
        </w:rPr>
      </w:pPr>
      <w:r>
        <w:rPr>
          <w:sz w:val="20"/>
        </w:rPr>
        <w:tab/>
      </w:r>
      <w:r w:rsidRPr="00763C4D">
        <w:rPr>
          <w:sz w:val="20"/>
        </w:rPr>
        <w:t>U 2</w:t>
      </w:r>
    </w:p>
    <w:p w:rsidR="00037DCF" w:rsidRPr="00763C4D" w:rsidRDefault="00037DCF" w:rsidP="00037DCF">
      <w:pPr>
        <w:tabs>
          <w:tab w:val="left" w:pos="2268"/>
        </w:tabs>
        <w:rPr>
          <w:sz w:val="20"/>
        </w:rPr>
      </w:pPr>
      <w:r w:rsidRPr="00763C4D">
        <w:rPr>
          <w:sz w:val="20"/>
        </w:rPr>
        <w:lastRenderedPageBreak/>
        <w:t>Glöersen, Gunnar</w:t>
      </w:r>
      <w:r w:rsidRPr="00763C4D">
        <w:rPr>
          <w:sz w:val="20"/>
        </w:rPr>
        <w:tab/>
        <w:t>M 3</w:t>
      </w:r>
    </w:p>
    <w:p w:rsidR="00037DCF" w:rsidRPr="00763C4D" w:rsidRDefault="00037DCF" w:rsidP="00037DCF">
      <w:pPr>
        <w:tabs>
          <w:tab w:val="left" w:pos="2268"/>
        </w:tabs>
        <w:rPr>
          <w:sz w:val="20"/>
        </w:rPr>
      </w:pPr>
      <w:r w:rsidRPr="00763C4D">
        <w:rPr>
          <w:sz w:val="20"/>
        </w:rPr>
        <w:t>Goede, Christina</w:t>
      </w:r>
      <w:r w:rsidRPr="00763C4D">
        <w:rPr>
          <w:sz w:val="20"/>
        </w:rPr>
        <w:tab/>
        <w:t>Fö 4</w:t>
      </w:r>
    </w:p>
    <w:p w:rsidR="00037DCF" w:rsidRPr="00763C4D" w:rsidRDefault="00037DCF" w:rsidP="00037DCF">
      <w:pPr>
        <w:tabs>
          <w:tab w:val="left" w:pos="2268"/>
        </w:tabs>
        <w:rPr>
          <w:sz w:val="20"/>
        </w:rPr>
      </w:pPr>
      <w:r w:rsidRPr="00763C4D">
        <w:rPr>
          <w:sz w:val="20"/>
        </w:rPr>
        <w:t>Gokall, Johanna</w:t>
      </w:r>
      <w:r w:rsidRPr="00763C4D">
        <w:rPr>
          <w:sz w:val="20"/>
        </w:rPr>
        <w:tab/>
        <w:t>S 19</w:t>
      </w:r>
    </w:p>
    <w:p w:rsidR="00037DCF" w:rsidRPr="00763C4D" w:rsidRDefault="00037DCF" w:rsidP="00037DCF">
      <w:pPr>
        <w:tabs>
          <w:tab w:val="left" w:pos="2268"/>
        </w:tabs>
        <w:rPr>
          <w:sz w:val="20"/>
        </w:rPr>
      </w:pPr>
      <w:r w:rsidRPr="00763C4D">
        <w:rPr>
          <w:sz w:val="20"/>
        </w:rPr>
        <w:t>Gottberg, Annika</w:t>
      </w:r>
      <w:r w:rsidRPr="00763C4D">
        <w:rPr>
          <w:sz w:val="20"/>
        </w:rPr>
        <w:tab/>
        <w:t>Fi 21</w:t>
      </w:r>
    </w:p>
    <w:p w:rsidR="00037DCF" w:rsidRPr="00763C4D" w:rsidRDefault="00037DCF" w:rsidP="00037DCF">
      <w:pPr>
        <w:tabs>
          <w:tab w:val="left" w:pos="2268"/>
        </w:tabs>
        <w:rPr>
          <w:sz w:val="20"/>
        </w:rPr>
      </w:pPr>
      <w:r w:rsidRPr="00763C4D">
        <w:rPr>
          <w:sz w:val="20"/>
        </w:rPr>
        <w:t>Gouali, Henrik</w:t>
      </w:r>
      <w:r w:rsidRPr="00763C4D">
        <w:rPr>
          <w:sz w:val="20"/>
        </w:rPr>
        <w:tab/>
        <w:t>Ku 6</w:t>
      </w:r>
    </w:p>
    <w:p w:rsidR="00037DCF" w:rsidRDefault="00037DCF" w:rsidP="00037DCF">
      <w:pPr>
        <w:tabs>
          <w:tab w:val="left" w:pos="2268"/>
        </w:tabs>
        <w:rPr>
          <w:sz w:val="20"/>
        </w:rPr>
      </w:pPr>
      <w:r w:rsidRPr="00763C4D">
        <w:rPr>
          <w:sz w:val="20"/>
        </w:rPr>
        <w:t>Gralberg, Anna</w:t>
      </w:r>
      <w:r w:rsidRPr="00763C4D">
        <w:rPr>
          <w:sz w:val="20"/>
        </w:rPr>
        <w:tab/>
        <w:t>Ju 41,</w:t>
      </w:r>
    </w:p>
    <w:p w:rsidR="00037DCF" w:rsidRPr="0057189F" w:rsidRDefault="00037DCF" w:rsidP="00037DCF">
      <w:pPr>
        <w:tabs>
          <w:tab w:val="left" w:pos="2268"/>
        </w:tabs>
        <w:rPr>
          <w:sz w:val="20"/>
          <w:lang w:val="en-US"/>
        </w:rPr>
      </w:pPr>
      <w:r>
        <w:rPr>
          <w:sz w:val="20"/>
        </w:rPr>
        <w:tab/>
      </w:r>
      <w:r w:rsidRPr="0057189F">
        <w:rPr>
          <w:sz w:val="20"/>
          <w:lang w:val="en-US"/>
        </w:rPr>
        <w:t xml:space="preserve">S 2, </w:t>
      </w:r>
    </w:p>
    <w:p w:rsidR="00037DCF" w:rsidRPr="0057189F" w:rsidRDefault="00037DCF" w:rsidP="00037DCF">
      <w:pPr>
        <w:tabs>
          <w:tab w:val="left" w:pos="2268"/>
        </w:tabs>
        <w:rPr>
          <w:sz w:val="20"/>
          <w:lang w:val="en-US"/>
        </w:rPr>
      </w:pPr>
      <w:r w:rsidRPr="0057189F">
        <w:rPr>
          <w:sz w:val="20"/>
          <w:lang w:val="en-US"/>
        </w:rPr>
        <w:tab/>
        <w:t>S 37</w:t>
      </w:r>
    </w:p>
    <w:p w:rsidR="00037DCF" w:rsidRPr="0057189F" w:rsidRDefault="00037DCF" w:rsidP="00037DCF">
      <w:pPr>
        <w:tabs>
          <w:tab w:val="left" w:pos="2268"/>
        </w:tabs>
        <w:rPr>
          <w:sz w:val="20"/>
          <w:lang w:val="en-US"/>
        </w:rPr>
      </w:pPr>
      <w:r w:rsidRPr="0057189F">
        <w:rPr>
          <w:sz w:val="20"/>
          <w:lang w:val="en-US"/>
        </w:rPr>
        <w:t>Gran, Inger</w:t>
      </w:r>
      <w:r w:rsidRPr="0057189F">
        <w:rPr>
          <w:sz w:val="20"/>
          <w:lang w:val="en-US"/>
        </w:rPr>
        <w:tab/>
        <w:t>N 8</w:t>
      </w:r>
    </w:p>
    <w:p w:rsidR="00037DCF" w:rsidRDefault="00037DCF" w:rsidP="00037DCF">
      <w:pPr>
        <w:tabs>
          <w:tab w:val="left" w:pos="2268"/>
        </w:tabs>
        <w:rPr>
          <w:sz w:val="20"/>
        </w:rPr>
      </w:pPr>
      <w:r w:rsidRPr="00763C4D">
        <w:rPr>
          <w:sz w:val="20"/>
        </w:rPr>
        <w:t>Granat, Klara</w:t>
      </w:r>
      <w:r w:rsidRPr="00763C4D">
        <w:rPr>
          <w:sz w:val="20"/>
        </w:rPr>
        <w:tab/>
        <w:t xml:space="preserve">A 2, </w:t>
      </w:r>
    </w:p>
    <w:p w:rsidR="00037DCF" w:rsidRPr="0057189F" w:rsidRDefault="00037DCF" w:rsidP="00037DCF">
      <w:pPr>
        <w:tabs>
          <w:tab w:val="left" w:pos="2268"/>
        </w:tabs>
        <w:rPr>
          <w:sz w:val="20"/>
        </w:rPr>
      </w:pPr>
      <w:r>
        <w:rPr>
          <w:sz w:val="20"/>
        </w:rPr>
        <w:tab/>
      </w:r>
      <w:r w:rsidRPr="0057189F">
        <w:rPr>
          <w:sz w:val="20"/>
        </w:rPr>
        <w:t xml:space="preserve">S 7, </w:t>
      </w:r>
      <w:r w:rsidRPr="0057189F">
        <w:rPr>
          <w:sz w:val="20"/>
        </w:rPr>
        <w:tab/>
        <w:t>U 11</w:t>
      </w:r>
    </w:p>
    <w:p w:rsidR="00037DCF" w:rsidRPr="0057189F" w:rsidRDefault="00037DCF" w:rsidP="00037DCF">
      <w:pPr>
        <w:tabs>
          <w:tab w:val="left" w:pos="2268"/>
        </w:tabs>
        <w:rPr>
          <w:sz w:val="20"/>
        </w:rPr>
      </w:pPr>
      <w:r w:rsidRPr="0057189F">
        <w:rPr>
          <w:sz w:val="20"/>
        </w:rPr>
        <w:t>Granath, Fredrik</w:t>
      </w:r>
      <w:r w:rsidRPr="0057189F">
        <w:rPr>
          <w:sz w:val="20"/>
        </w:rPr>
        <w:tab/>
        <w:t>M 3</w:t>
      </w:r>
    </w:p>
    <w:p w:rsidR="00037DCF" w:rsidRPr="00763C4D" w:rsidRDefault="00037DCF" w:rsidP="00037DCF">
      <w:pPr>
        <w:tabs>
          <w:tab w:val="left" w:pos="2268"/>
        </w:tabs>
        <w:rPr>
          <w:sz w:val="20"/>
        </w:rPr>
      </w:pPr>
      <w:r w:rsidRPr="00763C4D">
        <w:rPr>
          <w:sz w:val="20"/>
        </w:rPr>
        <w:t>Granberg, Agneta</w:t>
      </w:r>
      <w:r w:rsidRPr="00763C4D">
        <w:rPr>
          <w:sz w:val="20"/>
        </w:rPr>
        <w:tab/>
        <w:t>Fi 5</w:t>
      </w:r>
    </w:p>
    <w:p w:rsidR="00037DCF" w:rsidRPr="00763C4D" w:rsidRDefault="00037DCF" w:rsidP="00037DCF">
      <w:pPr>
        <w:tabs>
          <w:tab w:val="left" w:pos="2268"/>
        </w:tabs>
        <w:rPr>
          <w:sz w:val="20"/>
        </w:rPr>
      </w:pPr>
      <w:r w:rsidRPr="00763C4D">
        <w:rPr>
          <w:sz w:val="20"/>
        </w:rPr>
        <w:t>Granberg, David</w:t>
      </w:r>
      <w:r w:rsidRPr="00763C4D">
        <w:rPr>
          <w:sz w:val="20"/>
        </w:rPr>
        <w:tab/>
        <w:t>M 5</w:t>
      </w:r>
    </w:p>
    <w:p w:rsidR="00037DCF" w:rsidRPr="00763C4D" w:rsidRDefault="00037DCF" w:rsidP="00037DCF">
      <w:pPr>
        <w:tabs>
          <w:tab w:val="left" w:pos="2268"/>
        </w:tabs>
        <w:rPr>
          <w:sz w:val="20"/>
        </w:rPr>
      </w:pPr>
      <w:r w:rsidRPr="00763C4D">
        <w:rPr>
          <w:sz w:val="20"/>
        </w:rPr>
        <w:t>Granbom Ellison, Karin</w:t>
      </w:r>
      <w:r w:rsidRPr="00763C4D">
        <w:rPr>
          <w:sz w:val="20"/>
        </w:rPr>
        <w:tab/>
        <w:t>Ju 27</w:t>
      </w:r>
    </w:p>
    <w:p w:rsidR="00037DCF" w:rsidRPr="00763C4D" w:rsidRDefault="00037DCF" w:rsidP="00037DCF">
      <w:pPr>
        <w:tabs>
          <w:tab w:val="left" w:pos="2268"/>
        </w:tabs>
        <w:rPr>
          <w:sz w:val="20"/>
        </w:rPr>
      </w:pPr>
      <w:r w:rsidRPr="00763C4D">
        <w:rPr>
          <w:sz w:val="20"/>
        </w:rPr>
        <w:t>Granbom, Per-Olof</w:t>
      </w:r>
      <w:r w:rsidRPr="00763C4D">
        <w:rPr>
          <w:sz w:val="20"/>
        </w:rPr>
        <w:tab/>
        <w:t>N 4</w:t>
      </w:r>
    </w:p>
    <w:p w:rsidR="00037DCF" w:rsidRPr="00763C4D" w:rsidRDefault="00037DCF" w:rsidP="00037DCF">
      <w:pPr>
        <w:tabs>
          <w:tab w:val="left" w:pos="2268"/>
        </w:tabs>
        <w:rPr>
          <w:sz w:val="20"/>
        </w:rPr>
      </w:pPr>
      <w:r w:rsidRPr="00763C4D">
        <w:rPr>
          <w:sz w:val="20"/>
        </w:rPr>
        <w:t>Granborg, Margaretha</w:t>
      </w:r>
      <w:r w:rsidRPr="00763C4D">
        <w:rPr>
          <w:sz w:val="20"/>
        </w:rPr>
        <w:tab/>
        <w:t>Ju 15</w:t>
      </w:r>
    </w:p>
    <w:p w:rsidR="00037DCF" w:rsidRPr="00763C4D" w:rsidRDefault="00037DCF" w:rsidP="00037DCF">
      <w:pPr>
        <w:tabs>
          <w:tab w:val="left" w:pos="2268"/>
        </w:tabs>
        <w:rPr>
          <w:sz w:val="20"/>
        </w:rPr>
      </w:pPr>
      <w:r w:rsidRPr="00763C4D">
        <w:rPr>
          <w:sz w:val="20"/>
        </w:rPr>
        <w:t>Grandin, Margareta</w:t>
      </w:r>
      <w:r w:rsidRPr="00763C4D">
        <w:rPr>
          <w:sz w:val="20"/>
        </w:rPr>
        <w:tab/>
        <w:t>N 6</w:t>
      </w:r>
    </w:p>
    <w:p w:rsidR="00037DCF" w:rsidRPr="00763C4D" w:rsidRDefault="00037DCF" w:rsidP="00037DCF">
      <w:pPr>
        <w:tabs>
          <w:tab w:val="left" w:pos="2268"/>
        </w:tabs>
        <w:rPr>
          <w:sz w:val="20"/>
        </w:rPr>
      </w:pPr>
      <w:r w:rsidRPr="00763C4D">
        <w:rPr>
          <w:sz w:val="20"/>
        </w:rPr>
        <w:t>Graneli, Edna</w:t>
      </w:r>
      <w:r w:rsidRPr="00763C4D">
        <w:rPr>
          <w:sz w:val="20"/>
        </w:rPr>
        <w:tab/>
        <w:t>U 2</w:t>
      </w:r>
    </w:p>
    <w:p w:rsidR="00037DCF" w:rsidRPr="00763C4D" w:rsidRDefault="00037DCF" w:rsidP="00037DCF">
      <w:pPr>
        <w:tabs>
          <w:tab w:val="left" w:pos="2268"/>
        </w:tabs>
        <w:rPr>
          <w:sz w:val="20"/>
        </w:rPr>
      </w:pPr>
      <w:r w:rsidRPr="00763C4D">
        <w:rPr>
          <w:sz w:val="20"/>
        </w:rPr>
        <w:t>Granholm, Mikael</w:t>
      </w:r>
      <w:r w:rsidRPr="00763C4D">
        <w:rPr>
          <w:sz w:val="20"/>
        </w:rPr>
        <w:tab/>
        <w:t>Fö 2</w:t>
      </w:r>
    </w:p>
    <w:p w:rsidR="00037DCF" w:rsidRPr="00763C4D" w:rsidRDefault="00037DCF" w:rsidP="00037DCF">
      <w:pPr>
        <w:tabs>
          <w:tab w:val="left" w:pos="2268"/>
        </w:tabs>
        <w:rPr>
          <w:sz w:val="20"/>
        </w:rPr>
      </w:pPr>
      <w:r w:rsidRPr="00763C4D">
        <w:rPr>
          <w:sz w:val="20"/>
        </w:rPr>
        <w:t>Graninger, Anna</w:t>
      </w:r>
      <w:r w:rsidRPr="00763C4D">
        <w:rPr>
          <w:sz w:val="20"/>
        </w:rPr>
        <w:tab/>
        <w:t>Ju 26</w:t>
      </w:r>
    </w:p>
    <w:p w:rsidR="00037DCF" w:rsidRPr="00763C4D" w:rsidRDefault="00037DCF" w:rsidP="00037DCF">
      <w:pPr>
        <w:tabs>
          <w:tab w:val="left" w:pos="2268"/>
        </w:tabs>
        <w:rPr>
          <w:sz w:val="20"/>
        </w:rPr>
      </w:pPr>
      <w:r w:rsidRPr="00763C4D">
        <w:rPr>
          <w:sz w:val="20"/>
        </w:rPr>
        <w:t>Grankvist, Raymond</w:t>
      </w:r>
      <w:r w:rsidRPr="00763C4D">
        <w:rPr>
          <w:sz w:val="20"/>
        </w:rPr>
        <w:tab/>
        <w:t>Fi 13</w:t>
      </w:r>
    </w:p>
    <w:p w:rsidR="00037DCF" w:rsidRPr="00EA749F" w:rsidRDefault="00037DCF" w:rsidP="00037DCF">
      <w:pPr>
        <w:tabs>
          <w:tab w:val="left" w:pos="2268"/>
        </w:tabs>
        <w:rPr>
          <w:sz w:val="20"/>
          <w:lang w:val="de-DE"/>
        </w:rPr>
      </w:pPr>
      <w:r w:rsidRPr="00EA749F">
        <w:rPr>
          <w:sz w:val="20"/>
          <w:lang w:val="de-DE"/>
        </w:rPr>
        <w:t>Granlund, Anders</w:t>
      </w:r>
      <w:r w:rsidRPr="00EA749F">
        <w:rPr>
          <w:sz w:val="20"/>
          <w:lang w:val="de-DE"/>
        </w:rPr>
        <w:tab/>
        <w:t>U 15</w:t>
      </w:r>
    </w:p>
    <w:p w:rsidR="00037DCF" w:rsidRPr="00763C4D" w:rsidRDefault="00037DCF" w:rsidP="00037DCF">
      <w:pPr>
        <w:tabs>
          <w:tab w:val="left" w:pos="2268"/>
        </w:tabs>
        <w:rPr>
          <w:sz w:val="20"/>
          <w:lang w:val="de-DE"/>
        </w:rPr>
      </w:pPr>
      <w:r w:rsidRPr="00763C4D">
        <w:rPr>
          <w:sz w:val="20"/>
          <w:lang w:val="de-DE"/>
        </w:rPr>
        <w:t>Granqvist, Daniel</w:t>
      </w:r>
      <w:r w:rsidRPr="00763C4D">
        <w:rPr>
          <w:sz w:val="20"/>
          <w:lang w:val="de-DE"/>
        </w:rPr>
        <w:tab/>
        <w:t>Fi 13</w:t>
      </w:r>
    </w:p>
    <w:p w:rsidR="00037DCF" w:rsidRPr="00763C4D" w:rsidRDefault="00037DCF" w:rsidP="00037DCF">
      <w:pPr>
        <w:tabs>
          <w:tab w:val="left" w:pos="2268"/>
        </w:tabs>
        <w:rPr>
          <w:sz w:val="20"/>
          <w:lang w:val="en-US"/>
        </w:rPr>
      </w:pPr>
      <w:r w:rsidRPr="00763C4D">
        <w:rPr>
          <w:sz w:val="20"/>
          <w:lang w:val="en-US"/>
        </w:rPr>
        <w:t>Granqvist, Lena</w:t>
      </w:r>
      <w:r w:rsidRPr="00763C4D">
        <w:rPr>
          <w:sz w:val="20"/>
          <w:lang w:val="en-US"/>
        </w:rPr>
        <w:tab/>
        <w:t>A 5</w:t>
      </w:r>
    </w:p>
    <w:p w:rsidR="00037DCF" w:rsidRPr="00763C4D" w:rsidRDefault="00037DCF" w:rsidP="00037DCF">
      <w:pPr>
        <w:tabs>
          <w:tab w:val="left" w:pos="2268"/>
        </w:tabs>
        <w:rPr>
          <w:sz w:val="20"/>
          <w:lang w:val="en-US"/>
        </w:rPr>
      </w:pPr>
      <w:r w:rsidRPr="00763C4D">
        <w:rPr>
          <w:sz w:val="20"/>
          <w:lang w:val="en-US"/>
        </w:rPr>
        <w:t>Gransbo, Tord</w:t>
      </w:r>
      <w:r w:rsidRPr="00763C4D">
        <w:rPr>
          <w:sz w:val="20"/>
          <w:lang w:val="en-US"/>
        </w:rPr>
        <w:tab/>
        <w:t>Fi 4</w:t>
      </w:r>
    </w:p>
    <w:p w:rsidR="00037DCF" w:rsidRPr="00763C4D" w:rsidRDefault="00037DCF" w:rsidP="00037DCF">
      <w:pPr>
        <w:tabs>
          <w:tab w:val="left" w:pos="2268"/>
        </w:tabs>
        <w:rPr>
          <w:sz w:val="20"/>
          <w:lang w:val="en-US"/>
        </w:rPr>
      </w:pPr>
      <w:r w:rsidRPr="00763C4D">
        <w:rPr>
          <w:sz w:val="20"/>
          <w:lang w:val="en-US"/>
        </w:rPr>
        <w:t>Grape, Linda</w:t>
      </w:r>
      <w:r w:rsidRPr="00763C4D">
        <w:rPr>
          <w:sz w:val="20"/>
          <w:lang w:val="en-US"/>
        </w:rPr>
        <w:tab/>
        <w:t>S 13</w:t>
      </w:r>
    </w:p>
    <w:p w:rsidR="00037DCF" w:rsidRPr="00763C4D" w:rsidRDefault="00037DCF" w:rsidP="00037DCF">
      <w:pPr>
        <w:tabs>
          <w:tab w:val="left" w:pos="2268"/>
        </w:tabs>
        <w:rPr>
          <w:sz w:val="20"/>
          <w:lang w:val="en-US"/>
        </w:rPr>
      </w:pPr>
      <w:r w:rsidRPr="00763C4D">
        <w:rPr>
          <w:sz w:val="20"/>
          <w:lang w:val="en-US"/>
        </w:rPr>
        <w:t>Grape, Ulf</w:t>
      </w:r>
      <w:r w:rsidRPr="00763C4D">
        <w:rPr>
          <w:sz w:val="20"/>
          <w:lang w:val="en-US"/>
        </w:rPr>
        <w:tab/>
        <w:t>S 2</w:t>
      </w:r>
    </w:p>
    <w:p w:rsidR="00037DCF" w:rsidRPr="00763C4D" w:rsidRDefault="00037DCF" w:rsidP="00037DCF">
      <w:pPr>
        <w:tabs>
          <w:tab w:val="left" w:pos="2268"/>
        </w:tabs>
        <w:rPr>
          <w:sz w:val="20"/>
        </w:rPr>
      </w:pPr>
      <w:r w:rsidRPr="00763C4D">
        <w:rPr>
          <w:sz w:val="20"/>
        </w:rPr>
        <w:t>Grauers, Karin</w:t>
      </w:r>
      <w:r w:rsidRPr="00763C4D">
        <w:rPr>
          <w:sz w:val="20"/>
        </w:rPr>
        <w:tab/>
        <w:t>Ju 45</w:t>
      </w:r>
    </w:p>
    <w:p w:rsidR="00037DCF" w:rsidRDefault="00037DCF" w:rsidP="00037DCF">
      <w:pPr>
        <w:tabs>
          <w:tab w:val="left" w:pos="2268"/>
        </w:tabs>
        <w:rPr>
          <w:sz w:val="20"/>
        </w:rPr>
      </w:pPr>
      <w:r w:rsidRPr="00EA749F">
        <w:rPr>
          <w:sz w:val="20"/>
        </w:rPr>
        <w:t>Greenhill, Malin</w:t>
      </w:r>
      <w:r w:rsidRPr="00EA749F">
        <w:rPr>
          <w:sz w:val="20"/>
        </w:rPr>
        <w:tab/>
        <w:t>Fö 1,</w:t>
      </w:r>
    </w:p>
    <w:p w:rsidR="00037DCF" w:rsidRPr="00EA749F" w:rsidRDefault="00037DCF" w:rsidP="00037DCF">
      <w:pPr>
        <w:tabs>
          <w:tab w:val="left" w:pos="2268"/>
        </w:tabs>
        <w:rPr>
          <w:sz w:val="20"/>
        </w:rPr>
      </w:pPr>
      <w:r>
        <w:rPr>
          <w:sz w:val="20"/>
        </w:rPr>
        <w:tab/>
      </w:r>
      <w:r w:rsidRPr="00EA749F">
        <w:rPr>
          <w:sz w:val="20"/>
        </w:rPr>
        <w:t>UD 4</w:t>
      </w:r>
    </w:p>
    <w:p w:rsidR="00037DCF" w:rsidRPr="00EA749F" w:rsidRDefault="00037DCF" w:rsidP="00037DCF">
      <w:pPr>
        <w:tabs>
          <w:tab w:val="left" w:pos="2268"/>
        </w:tabs>
        <w:rPr>
          <w:sz w:val="20"/>
        </w:rPr>
      </w:pPr>
      <w:r w:rsidRPr="00EA749F">
        <w:rPr>
          <w:sz w:val="20"/>
        </w:rPr>
        <w:t>Grege, Susanna</w:t>
      </w:r>
      <w:r w:rsidRPr="00EA749F">
        <w:rPr>
          <w:sz w:val="20"/>
        </w:rPr>
        <w:tab/>
        <w:t>S 25</w:t>
      </w:r>
    </w:p>
    <w:p w:rsidR="00037DCF" w:rsidRDefault="00037DCF" w:rsidP="00037DCF">
      <w:pPr>
        <w:tabs>
          <w:tab w:val="left" w:pos="2268"/>
        </w:tabs>
        <w:rPr>
          <w:sz w:val="20"/>
        </w:rPr>
      </w:pPr>
      <w:r w:rsidRPr="00763C4D">
        <w:rPr>
          <w:sz w:val="20"/>
        </w:rPr>
        <w:t>Gremlin, Mari</w:t>
      </w:r>
      <w:r w:rsidRPr="00763C4D">
        <w:rPr>
          <w:sz w:val="20"/>
        </w:rPr>
        <w:tab/>
        <w:t>Ju 37,</w:t>
      </w:r>
    </w:p>
    <w:p w:rsidR="00037DCF" w:rsidRPr="00763C4D" w:rsidRDefault="00037DCF" w:rsidP="00037DCF">
      <w:pPr>
        <w:tabs>
          <w:tab w:val="left" w:pos="2268"/>
        </w:tabs>
        <w:rPr>
          <w:sz w:val="20"/>
        </w:rPr>
      </w:pPr>
      <w:r>
        <w:rPr>
          <w:sz w:val="20"/>
        </w:rPr>
        <w:tab/>
      </w:r>
      <w:r w:rsidRPr="00763C4D">
        <w:rPr>
          <w:sz w:val="20"/>
        </w:rPr>
        <w:t>S 24</w:t>
      </w:r>
    </w:p>
    <w:p w:rsidR="00037DCF" w:rsidRDefault="00037DCF" w:rsidP="00037DCF">
      <w:pPr>
        <w:tabs>
          <w:tab w:val="left" w:pos="2268"/>
        </w:tabs>
        <w:rPr>
          <w:sz w:val="20"/>
        </w:rPr>
      </w:pPr>
      <w:r w:rsidRPr="00763C4D">
        <w:rPr>
          <w:sz w:val="20"/>
        </w:rPr>
        <w:t>Gren, Ing-Marie</w:t>
      </w:r>
      <w:r w:rsidRPr="00763C4D">
        <w:rPr>
          <w:sz w:val="20"/>
        </w:rPr>
        <w:tab/>
        <w:t>Fi 1,</w:t>
      </w:r>
    </w:p>
    <w:p w:rsidR="00037DCF" w:rsidRPr="00EA749F" w:rsidRDefault="00037DCF" w:rsidP="00037DCF">
      <w:pPr>
        <w:tabs>
          <w:tab w:val="left" w:pos="2268"/>
        </w:tabs>
        <w:rPr>
          <w:sz w:val="20"/>
          <w:lang w:val="en-US"/>
        </w:rPr>
      </w:pPr>
      <w:r>
        <w:rPr>
          <w:sz w:val="20"/>
        </w:rPr>
        <w:tab/>
      </w:r>
      <w:r w:rsidRPr="00EA749F">
        <w:rPr>
          <w:sz w:val="20"/>
          <w:lang w:val="en-US"/>
        </w:rPr>
        <w:t>M 2</w:t>
      </w:r>
    </w:p>
    <w:p w:rsidR="00037DCF" w:rsidRPr="00763C4D" w:rsidRDefault="00037DCF" w:rsidP="00037DCF">
      <w:pPr>
        <w:tabs>
          <w:tab w:val="left" w:pos="2268"/>
        </w:tabs>
        <w:rPr>
          <w:sz w:val="20"/>
          <w:lang w:val="en-US"/>
        </w:rPr>
      </w:pPr>
      <w:r w:rsidRPr="00763C4D">
        <w:rPr>
          <w:sz w:val="20"/>
          <w:lang w:val="en-US"/>
        </w:rPr>
        <w:t>Grennert, Josefin</w:t>
      </w:r>
      <w:r w:rsidRPr="00763C4D">
        <w:rPr>
          <w:sz w:val="20"/>
          <w:lang w:val="en-US"/>
        </w:rPr>
        <w:tab/>
        <w:t>N 12</w:t>
      </w:r>
    </w:p>
    <w:p w:rsidR="00037DCF" w:rsidRPr="00763C4D" w:rsidRDefault="00037DCF" w:rsidP="00037DCF">
      <w:pPr>
        <w:tabs>
          <w:tab w:val="left" w:pos="2268"/>
        </w:tabs>
        <w:rPr>
          <w:sz w:val="20"/>
          <w:lang w:val="en-US"/>
        </w:rPr>
      </w:pPr>
      <w:r w:rsidRPr="00763C4D">
        <w:rPr>
          <w:sz w:val="20"/>
          <w:lang w:val="en-US"/>
        </w:rPr>
        <w:t>Groth, Christian</w:t>
      </w:r>
      <w:r w:rsidRPr="00763C4D">
        <w:rPr>
          <w:sz w:val="20"/>
          <w:lang w:val="en-US"/>
        </w:rPr>
        <w:tab/>
        <w:t>S 9</w:t>
      </w:r>
    </w:p>
    <w:p w:rsidR="00037DCF" w:rsidRPr="00763C4D" w:rsidRDefault="00037DCF" w:rsidP="00037DCF">
      <w:pPr>
        <w:tabs>
          <w:tab w:val="left" w:pos="2268"/>
        </w:tabs>
        <w:rPr>
          <w:sz w:val="20"/>
        </w:rPr>
      </w:pPr>
      <w:r w:rsidRPr="00763C4D">
        <w:rPr>
          <w:sz w:val="20"/>
        </w:rPr>
        <w:t>Groth, Johan</w:t>
      </w:r>
      <w:r w:rsidRPr="00763C4D">
        <w:rPr>
          <w:sz w:val="20"/>
        </w:rPr>
        <w:tab/>
        <w:t>Ju 20</w:t>
      </w:r>
    </w:p>
    <w:p w:rsidR="00037DCF" w:rsidRPr="00763C4D" w:rsidRDefault="00037DCF" w:rsidP="00037DCF">
      <w:pPr>
        <w:tabs>
          <w:tab w:val="left" w:pos="2268"/>
        </w:tabs>
        <w:rPr>
          <w:sz w:val="20"/>
        </w:rPr>
      </w:pPr>
      <w:r w:rsidRPr="00763C4D">
        <w:rPr>
          <w:sz w:val="20"/>
        </w:rPr>
        <w:t>Grundström, Mattias</w:t>
      </w:r>
      <w:r w:rsidRPr="00763C4D">
        <w:rPr>
          <w:sz w:val="20"/>
        </w:rPr>
        <w:tab/>
        <w:t>S 33</w:t>
      </w:r>
    </w:p>
    <w:p w:rsidR="00037DCF" w:rsidRPr="00763C4D" w:rsidRDefault="00037DCF" w:rsidP="00037DCF">
      <w:pPr>
        <w:tabs>
          <w:tab w:val="left" w:pos="2268"/>
        </w:tabs>
        <w:rPr>
          <w:sz w:val="20"/>
        </w:rPr>
      </w:pPr>
      <w:r w:rsidRPr="00763C4D">
        <w:rPr>
          <w:sz w:val="20"/>
        </w:rPr>
        <w:t>Grundström, Reidar</w:t>
      </w:r>
      <w:r w:rsidRPr="00763C4D">
        <w:rPr>
          <w:sz w:val="20"/>
        </w:rPr>
        <w:tab/>
        <w:t>N 7</w:t>
      </w:r>
    </w:p>
    <w:p w:rsidR="00037DCF" w:rsidRPr="00763C4D" w:rsidRDefault="00037DCF" w:rsidP="00037DCF">
      <w:pPr>
        <w:tabs>
          <w:tab w:val="left" w:pos="2268"/>
        </w:tabs>
        <w:rPr>
          <w:sz w:val="20"/>
        </w:rPr>
      </w:pPr>
      <w:r w:rsidRPr="00763C4D">
        <w:rPr>
          <w:sz w:val="20"/>
        </w:rPr>
        <w:t>Gruszka, Zygmunt</w:t>
      </w:r>
      <w:r w:rsidRPr="00763C4D">
        <w:rPr>
          <w:sz w:val="20"/>
        </w:rPr>
        <w:tab/>
        <w:t>S 2</w:t>
      </w:r>
    </w:p>
    <w:p w:rsidR="00037DCF" w:rsidRPr="00763C4D" w:rsidRDefault="00037DCF" w:rsidP="00037DCF">
      <w:pPr>
        <w:tabs>
          <w:tab w:val="left" w:pos="2268"/>
        </w:tabs>
        <w:rPr>
          <w:sz w:val="20"/>
        </w:rPr>
      </w:pPr>
      <w:r w:rsidRPr="00763C4D">
        <w:rPr>
          <w:sz w:val="20"/>
        </w:rPr>
        <w:t>Gråberg, Johan</w:t>
      </w:r>
      <w:r w:rsidRPr="00763C4D">
        <w:rPr>
          <w:sz w:val="20"/>
        </w:rPr>
        <w:tab/>
        <w:t>S 4</w:t>
      </w:r>
    </w:p>
    <w:p w:rsidR="00037DCF" w:rsidRPr="00763C4D" w:rsidRDefault="00037DCF" w:rsidP="00037DCF">
      <w:pPr>
        <w:tabs>
          <w:tab w:val="left" w:pos="2268"/>
        </w:tabs>
        <w:rPr>
          <w:sz w:val="20"/>
        </w:rPr>
      </w:pPr>
      <w:r w:rsidRPr="00763C4D">
        <w:rPr>
          <w:sz w:val="20"/>
        </w:rPr>
        <w:t>Gränsmark, Marcus</w:t>
      </w:r>
      <w:r w:rsidRPr="00763C4D">
        <w:rPr>
          <w:sz w:val="20"/>
        </w:rPr>
        <w:tab/>
        <w:t>Ju 18</w:t>
      </w:r>
    </w:p>
    <w:p w:rsidR="00037DCF" w:rsidRPr="002F0FB7" w:rsidRDefault="00037DCF" w:rsidP="00037DCF">
      <w:pPr>
        <w:tabs>
          <w:tab w:val="left" w:pos="2268"/>
        </w:tabs>
        <w:rPr>
          <w:sz w:val="20"/>
        </w:rPr>
      </w:pPr>
      <w:r w:rsidRPr="002F0FB7">
        <w:rPr>
          <w:sz w:val="20"/>
        </w:rPr>
        <w:t>Gröning, Mikael</w:t>
      </w:r>
      <w:r w:rsidRPr="002F0FB7">
        <w:rPr>
          <w:sz w:val="20"/>
        </w:rPr>
        <w:tab/>
        <w:t>N 11</w:t>
      </w:r>
    </w:p>
    <w:p w:rsidR="00037DCF" w:rsidRPr="00763C4D" w:rsidRDefault="00037DCF" w:rsidP="00037DCF">
      <w:pPr>
        <w:tabs>
          <w:tab w:val="left" w:pos="2268"/>
        </w:tabs>
        <w:rPr>
          <w:sz w:val="20"/>
        </w:rPr>
      </w:pPr>
      <w:r w:rsidRPr="00763C4D">
        <w:rPr>
          <w:sz w:val="20"/>
        </w:rPr>
        <w:t>Grönlund, Jan</w:t>
      </w:r>
      <w:r w:rsidRPr="00763C4D">
        <w:rPr>
          <w:sz w:val="20"/>
        </w:rPr>
        <w:tab/>
        <w:t>S 2</w:t>
      </w:r>
    </w:p>
    <w:p w:rsidR="00037DCF" w:rsidRPr="00763C4D" w:rsidRDefault="00037DCF" w:rsidP="00037DCF">
      <w:pPr>
        <w:tabs>
          <w:tab w:val="left" w:pos="2268"/>
        </w:tabs>
        <w:rPr>
          <w:sz w:val="20"/>
        </w:rPr>
      </w:pPr>
      <w:r w:rsidRPr="00763C4D">
        <w:rPr>
          <w:sz w:val="20"/>
        </w:rPr>
        <w:t>Grönquist, Lars</w:t>
      </w:r>
      <w:r w:rsidRPr="00763C4D">
        <w:rPr>
          <w:sz w:val="20"/>
        </w:rPr>
        <w:tab/>
        <w:t>Ju 29</w:t>
      </w:r>
    </w:p>
    <w:p w:rsidR="00037DCF" w:rsidRPr="00763C4D" w:rsidRDefault="00037DCF" w:rsidP="00037DCF">
      <w:pPr>
        <w:tabs>
          <w:tab w:val="left" w:pos="2268"/>
        </w:tabs>
        <w:rPr>
          <w:sz w:val="20"/>
        </w:rPr>
      </w:pPr>
      <w:r w:rsidRPr="00763C4D">
        <w:rPr>
          <w:sz w:val="20"/>
        </w:rPr>
        <w:lastRenderedPageBreak/>
        <w:t>Grönqvist, Hans</w:t>
      </w:r>
      <w:r w:rsidRPr="00763C4D">
        <w:rPr>
          <w:sz w:val="20"/>
        </w:rPr>
        <w:tab/>
        <w:t>A 6</w:t>
      </w:r>
    </w:p>
    <w:p w:rsidR="00037DCF" w:rsidRPr="00763C4D" w:rsidRDefault="00037DCF" w:rsidP="00037DCF">
      <w:pPr>
        <w:tabs>
          <w:tab w:val="left" w:pos="2268"/>
        </w:tabs>
        <w:rPr>
          <w:sz w:val="20"/>
        </w:rPr>
      </w:pPr>
      <w:r w:rsidRPr="00763C4D">
        <w:rPr>
          <w:sz w:val="20"/>
        </w:rPr>
        <w:t>Grönvall, Fredrik</w:t>
      </w:r>
      <w:r w:rsidRPr="00763C4D">
        <w:rPr>
          <w:sz w:val="20"/>
        </w:rPr>
        <w:tab/>
        <w:t>Ju 16</w:t>
      </w:r>
    </w:p>
    <w:p w:rsidR="00037DCF" w:rsidRPr="00763C4D" w:rsidRDefault="00037DCF" w:rsidP="00037DCF">
      <w:pPr>
        <w:tabs>
          <w:tab w:val="left" w:pos="2268"/>
        </w:tabs>
        <w:rPr>
          <w:sz w:val="20"/>
        </w:rPr>
      </w:pPr>
      <w:r w:rsidRPr="00763C4D">
        <w:rPr>
          <w:sz w:val="20"/>
        </w:rPr>
        <w:t>Gubanski, Jakub</w:t>
      </w:r>
      <w:r w:rsidRPr="00763C4D">
        <w:rPr>
          <w:sz w:val="20"/>
        </w:rPr>
        <w:tab/>
        <w:t>N 16</w:t>
      </w:r>
    </w:p>
    <w:p w:rsidR="00037DCF" w:rsidRPr="00EA749F" w:rsidRDefault="00037DCF" w:rsidP="00037DCF">
      <w:pPr>
        <w:tabs>
          <w:tab w:val="left" w:pos="2268"/>
        </w:tabs>
        <w:rPr>
          <w:sz w:val="20"/>
          <w:lang w:val="en-US"/>
        </w:rPr>
      </w:pPr>
      <w:r w:rsidRPr="00EA749F">
        <w:rPr>
          <w:sz w:val="20"/>
          <w:lang w:val="en-US"/>
        </w:rPr>
        <w:t>Gudmundsson, Karl</w:t>
      </w:r>
      <w:r w:rsidRPr="00EA749F">
        <w:rPr>
          <w:sz w:val="20"/>
          <w:lang w:val="en-US"/>
        </w:rPr>
        <w:tab/>
        <w:t>S 27</w:t>
      </w:r>
    </w:p>
    <w:p w:rsidR="00037DCF" w:rsidRPr="00763C4D" w:rsidRDefault="00037DCF" w:rsidP="00037DCF">
      <w:pPr>
        <w:tabs>
          <w:tab w:val="left" w:pos="2268"/>
        </w:tabs>
        <w:rPr>
          <w:sz w:val="20"/>
          <w:lang w:val="en-US"/>
        </w:rPr>
      </w:pPr>
      <w:r w:rsidRPr="00763C4D">
        <w:rPr>
          <w:sz w:val="20"/>
          <w:lang w:val="en-US"/>
        </w:rPr>
        <w:t>Gudmundsson, Therese</w:t>
      </w:r>
      <w:r w:rsidRPr="00763C4D">
        <w:rPr>
          <w:sz w:val="20"/>
          <w:lang w:val="en-US"/>
        </w:rPr>
        <w:tab/>
        <w:t>Fö 4</w:t>
      </w:r>
    </w:p>
    <w:p w:rsidR="00037DCF" w:rsidRPr="00EA749F" w:rsidRDefault="00037DCF" w:rsidP="00037DCF">
      <w:pPr>
        <w:tabs>
          <w:tab w:val="left" w:pos="2268"/>
        </w:tabs>
        <w:rPr>
          <w:sz w:val="20"/>
        </w:rPr>
      </w:pPr>
      <w:r w:rsidRPr="00EA749F">
        <w:rPr>
          <w:sz w:val="20"/>
        </w:rPr>
        <w:t>Guilamo, Åsa</w:t>
      </w:r>
      <w:r w:rsidRPr="00EA749F">
        <w:rPr>
          <w:sz w:val="20"/>
        </w:rPr>
        <w:tab/>
        <w:t>M 1</w:t>
      </w:r>
    </w:p>
    <w:p w:rsidR="00037DCF" w:rsidRPr="00763C4D" w:rsidRDefault="00037DCF" w:rsidP="00037DCF">
      <w:pPr>
        <w:tabs>
          <w:tab w:val="left" w:pos="2268"/>
        </w:tabs>
        <w:rPr>
          <w:sz w:val="20"/>
        </w:rPr>
      </w:pPr>
      <w:r w:rsidRPr="00763C4D">
        <w:rPr>
          <w:sz w:val="20"/>
        </w:rPr>
        <w:t>Gullesjö, Anna</w:t>
      </w:r>
      <w:r w:rsidRPr="00763C4D">
        <w:rPr>
          <w:sz w:val="20"/>
        </w:rPr>
        <w:tab/>
        <w:t>Ju 2</w:t>
      </w:r>
    </w:p>
    <w:p w:rsidR="00037DCF" w:rsidRPr="00763C4D" w:rsidRDefault="00037DCF" w:rsidP="00037DCF">
      <w:pPr>
        <w:tabs>
          <w:tab w:val="left" w:pos="2268"/>
        </w:tabs>
        <w:rPr>
          <w:sz w:val="20"/>
        </w:rPr>
      </w:pPr>
      <w:r w:rsidRPr="00763C4D">
        <w:rPr>
          <w:sz w:val="20"/>
        </w:rPr>
        <w:t>Gulliksen, Jan</w:t>
      </w:r>
      <w:r w:rsidRPr="00763C4D">
        <w:rPr>
          <w:sz w:val="20"/>
        </w:rPr>
        <w:tab/>
        <w:t>N 17</w:t>
      </w:r>
    </w:p>
    <w:p w:rsidR="00037DCF" w:rsidRDefault="00037DCF" w:rsidP="00037DCF">
      <w:pPr>
        <w:tabs>
          <w:tab w:val="left" w:pos="2268"/>
        </w:tabs>
        <w:rPr>
          <w:sz w:val="20"/>
        </w:rPr>
      </w:pPr>
      <w:r w:rsidRPr="00763C4D">
        <w:rPr>
          <w:sz w:val="20"/>
        </w:rPr>
        <w:t>Gulliksson, Mikael</w:t>
      </w:r>
      <w:r w:rsidRPr="00763C4D">
        <w:rPr>
          <w:sz w:val="20"/>
        </w:rPr>
        <w:tab/>
        <w:t>Ju 16,</w:t>
      </w:r>
      <w:r>
        <w:rPr>
          <w:sz w:val="20"/>
        </w:rPr>
        <w:tab/>
      </w:r>
      <w:r w:rsidRPr="00763C4D">
        <w:rPr>
          <w:sz w:val="20"/>
        </w:rPr>
        <w:t>Ju 23,</w:t>
      </w:r>
    </w:p>
    <w:p w:rsidR="00037DCF" w:rsidRPr="00763C4D" w:rsidRDefault="00037DCF" w:rsidP="00037DCF">
      <w:pPr>
        <w:tabs>
          <w:tab w:val="left" w:pos="2268"/>
        </w:tabs>
        <w:rPr>
          <w:sz w:val="20"/>
        </w:rPr>
      </w:pPr>
      <w:r>
        <w:rPr>
          <w:sz w:val="20"/>
        </w:rPr>
        <w:tab/>
      </w:r>
      <w:r w:rsidRPr="00763C4D">
        <w:rPr>
          <w:sz w:val="20"/>
        </w:rPr>
        <w:t>Ju 37</w:t>
      </w:r>
    </w:p>
    <w:p w:rsidR="00037DCF" w:rsidRPr="00763C4D" w:rsidRDefault="00037DCF" w:rsidP="00037DCF">
      <w:pPr>
        <w:tabs>
          <w:tab w:val="left" w:pos="2268"/>
        </w:tabs>
        <w:rPr>
          <w:sz w:val="20"/>
        </w:rPr>
      </w:pPr>
      <w:r w:rsidRPr="00763C4D">
        <w:rPr>
          <w:sz w:val="20"/>
        </w:rPr>
        <w:t>Gumpert, Leo</w:t>
      </w:r>
      <w:r w:rsidRPr="00763C4D">
        <w:rPr>
          <w:sz w:val="20"/>
        </w:rPr>
        <w:tab/>
        <w:t>U 3</w:t>
      </w:r>
    </w:p>
    <w:p w:rsidR="00037DCF" w:rsidRPr="00763C4D" w:rsidRDefault="00037DCF" w:rsidP="00037DCF">
      <w:pPr>
        <w:tabs>
          <w:tab w:val="left" w:pos="2268"/>
        </w:tabs>
        <w:rPr>
          <w:sz w:val="20"/>
        </w:rPr>
      </w:pPr>
      <w:r w:rsidRPr="00763C4D">
        <w:rPr>
          <w:sz w:val="20"/>
        </w:rPr>
        <w:t>Gunnarsson, Birgit</w:t>
      </w:r>
      <w:r w:rsidRPr="00763C4D">
        <w:rPr>
          <w:sz w:val="20"/>
        </w:rPr>
        <w:tab/>
        <w:t>Ku 5</w:t>
      </w:r>
    </w:p>
    <w:p w:rsidR="00037DCF" w:rsidRPr="00763C4D" w:rsidRDefault="00037DCF" w:rsidP="00037DCF">
      <w:pPr>
        <w:tabs>
          <w:tab w:val="left" w:pos="2268"/>
        </w:tabs>
        <w:rPr>
          <w:sz w:val="20"/>
        </w:rPr>
      </w:pPr>
      <w:r w:rsidRPr="00763C4D">
        <w:rPr>
          <w:sz w:val="20"/>
        </w:rPr>
        <w:t>Gunnarsson, Marianne</w:t>
      </w:r>
      <w:r w:rsidRPr="00763C4D">
        <w:rPr>
          <w:sz w:val="20"/>
        </w:rPr>
        <w:tab/>
        <w:t>N 2</w:t>
      </w:r>
    </w:p>
    <w:p w:rsidR="00037DCF" w:rsidRPr="00763C4D" w:rsidRDefault="00037DCF" w:rsidP="00037DCF">
      <w:pPr>
        <w:tabs>
          <w:tab w:val="left" w:pos="2268"/>
        </w:tabs>
        <w:rPr>
          <w:sz w:val="20"/>
        </w:rPr>
      </w:pPr>
      <w:r w:rsidRPr="00763C4D">
        <w:rPr>
          <w:sz w:val="20"/>
        </w:rPr>
        <w:t>Gunnarsson, Rolf</w:t>
      </w:r>
      <w:r w:rsidRPr="00763C4D">
        <w:rPr>
          <w:sz w:val="20"/>
        </w:rPr>
        <w:tab/>
        <w:t>UD 4</w:t>
      </w:r>
    </w:p>
    <w:p w:rsidR="00037DCF" w:rsidRDefault="00037DCF" w:rsidP="00037DCF">
      <w:pPr>
        <w:tabs>
          <w:tab w:val="left" w:pos="2268"/>
        </w:tabs>
        <w:rPr>
          <w:sz w:val="20"/>
        </w:rPr>
      </w:pPr>
      <w:r w:rsidRPr="00763C4D">
        <w:rPr>
          <w:sz w:val="20"/>
        </w:rPr>
        <w:t xml:space="preserve">Gustafsson Åström, </w:t>
      </w:r>
    </w:p>
    <w:p w:rsidR="00037DCF" w:rsidRPr="00EA749F" w:rsidRDefault="00037DCF" w:rsidP="00037DCF">
      <w:pPr>
        <w:tabs>
          <w:tab w:val="left" w:pos="2268"/>
        </w:tabs>
        <w:rPr>
          <w:sz w:val="20"/>
        </w:rPr>
      </w:pPr>
      <w:r w:rsidRPr="00763C4D">
        <w:rPr>
          <w:sz w:val="20"/>
        </w:rPr>
        <w:t>Anna-Carin</w:t>
      </w:r>
      <w:r w:rsidRPr="00EA749F">
        <w:rPr>
          <w:sz w:val="20"/>
        </w:rPr>
        <w:tab/>
        <w:t>Ju 36</w:t>
      </w:r>
    </w:p>
    <w:p w:rsidR="00037DCF" w:rsidRPr="0057189F" w:rsidRDefault="00037DCF" w:rsidP="00037DCF">
      <w:pPr>
        <w:tabs>
          <w:tab w:val="left" w:pos="2268"/>
        </w:tabs>
        <w:rPr>
          <w:sz w:val="20"/>
          <w:lang w:val="en-US"/>
        </w:rPr>
      </w:pPr>
      <w:r w:rsidRPr="0057189F">
        <w:rPr>
          <w:sz w:val="20"/>
          <w:lang w:val="en-US"/>
        </w:rPr>
        <w:t>Gustafsson, Bengt</w:t>
      </w:r>
      <w:r w:rsidRPr="0057189F">
        <w:rPr>
          <w:sz w:val="20"/>
          <w:lang w:val="en-US"/>
        </w:rPr>
        <w:tab/>
        <w:t>U 2</w:t>
      </w:r>
    </w:p>
    <w:p w:rsidR="00037DCF" w:rsidRPr="00763C4D" w:rsidRDefault="00037DCF" w:rsidP="00037DCF">
      <w:pPr>
        <w:tabs>
          <w:tab w:val="left" w:pos="2268"/>
        </w:tabs>
        <w:rPr>
          <w:sz w:val="20"/>
          <w:lang w:val="en-US"/>
        </w:rPr>
      </w:pPr>
      <w:r w:rsidRPr="00763C4D">
        <w:rPr>
          <w:sz w:val="20"/>
          <w:lang w:val="en-US"/>
        </w:rPr>
        <w:t>Gustafsson, Charlotta</w:t>
      </w:r>
      <w:r w:rsidRPr="00763C4D">
        <w:rPr>
          <w:sz w:val="20"/>
          <w:lang w:val="en-US"/>
        </w:rPr>
        <w:tab/>
        <w:t>S 7</w:t>
      </w:r>
    </w:p>
    <w:p w:rsidR="00037DCF" w:rsidRPr="00763C4D" w:rsidRDefault="00037DCF" w:rsidP="00037DCF">
      <w:pPr>
        <w:tabs>
          <w:tab w:val="left" w:pos="2268"/>
        </w:tabs>
        <w:rPr>
          <w:sz w:val="20"/>
          <w:lang w:val="en-US"/>
        </w:rPr>
      </w:pPr>
      <w:r w:rsidRPr="00763C4D">
        <w:rPr>
          <w:sz w:val="20"/>
          <w:lang w:val="en-US"/>
        </w:rPr>
        <w:t>Gustafsson, Eva</w:t>
      </w:r>
      <w:r w:rsidRPr="00763C4D">
        <w:rPr>
          <w:sz w:val="20"/>
          <w:lang w:val="en-US"/>
        </w:rPr>
        <w:tab/>
        <w:t>N 2</w:t>
      </w:r>
    </w:p>
    <w:p w:rsidR="00037DCF" w:rsidRPr="0057189F" w:rsidRDefault="00037DCF" w:rsidP="00037DCF">
      <w:pPr>
        <w:tabs>
          <w:tab w:val="left" w:pos="2268"/>
        </w:tabs>
        <w:rPr>
          <w:sz w:val="20"/>
          <w:lang w:val="en-US"/>
        </w:rPr>
      </w:pPr>
      <w:r w:rsidRPr="0057189F">
        <w:rPr>
          <w:sz w:val="20"/>
          <w:lang w:val="en-US"/>
        </w:rPr>
        <w:t>Gustafsson, Hans</w:t>
      </w:r>
      <w:r w:rsidRPr="0057189F">
        <w:rPr>
          <w:sz w:val="20"/>
          <w:lang w:val="en-US"/>
        </w:rPr>
        <w:tab/>
        <w:t>M 6</w:t>
      </w:r>
    </w:p>
    <w:p w:rsidR="00037DCF" w:rsidRPr="0057189F" w:rsidRDefault="00037DCF" w:rsidP="00037DCF">
      <w:pPr>
        <w:tabs>
          <w:tab w:val="left" w:pos="2268"/>
        </w:tabs>
        <w:rPr>
          <w:sz w:val="20"/>
          <w:lang w:val="en-US"/>
        </w:rPr>
      </w:pPr>
      <w:r w:rsidRPr="0057189F">
        <w:rPr>
          <w:sz w:val="20"/>
          <w:lang w:val="en-US"/>
        </w:rPr>
        <w:t>Gustafsson, Jan</w:t>
      </w:r>
      <w:r w:rsidRPr="0057189F">
        <w:rPr>
          <w:sz w:val="20"/>
          <w:lang w:val="en-US"/>
        </w:rPr>
        <w:tab/>
        <w:t>Ju 22</w:t>
      </w:r>
    </w:p>
    <w:p w:rsidR="00037DCF" w:rsidRPr="00763C4D" w:rsidRDefault="00037DCF" w:rsidP="00037DCF">
      <w:pPr>
        <w:tabs>
          <w:tab w:val="left" w:pos="2268"/>
        </w:tabs>
        <w:rPr>
          <w:sz w:val="20"/>
        </w:rPr>
      </w:pPr>
      <w:r w:rsidRPr="00763C4D">
        <w:rPr>
          <w:sz w:val="20"/>
        </w:rPr>
        <w:t>Gustafsson, Karin</w:t>
      </w:r>
      <w:r w:rsidRPr="00763C4D">
        <w:rPr>
          <w:sz w:val="20"/>
        </w:rPr>
        <w:tab/>
        <w:t>Ju 22</w:t>
      </w:r>
    </w:p>
    <w:p w:rsidR="00037DCF" w:rsidRPr="00763C4D" w:rsidRDefault="00037DCF" w:rsidP="00037DCF">
      <w:pPr>
        <w:tabs>
          <w:tab w:val="left" w:pos="2268"/>
        </w:tabs>
        <w:rPr>
          <w:sz w:val="20"/>
        </w:rPr>
      </w:pPr>
      <w:r w:rsidRPr="00763C4D">
        <w:rPr>
          <w:sz w:val="20"/>
        </w:rPr>
        <w:t>Gustafsson, Kristina</w:t>
      </w:r>
      <w:r w:rsidRPr="00763C4D">
        <w:rPr>
          <w:sz w:val="20"/>
        </w:rPr>
        <w:tab/>
        <w:t>M 8</w:t>
      </w:r>
    </w:p>
    <w:p w:rsidR="00037DCF" w:rsidRDefault="00037DCF" w:rsidP="00037DCF">
      <w:pPr>
        <w:tabs>
          <w:tab w:val="left" w:pos="2268"/>
        </w:tabs>
        <w:rPr>
          <w:sz w:val="20"/>
          <w:lang w:val="en-US"/>
        </w:rPr>
      </w:pPr>
      <w:r w:rsidRPr="00763C4D">
        <w:rPr>
          <w:sz w:val="20"/>
          <w:lang w:val="en-US"/>
        </w:rPr>
        <w:t>Gustafsson, Lars</w:t>
      </w:r>
      <w:r w:rsidRPr="00763C4D">
        <w:rPr>
          <w:sz w:val="20"/>
          <w:lang w:val="en-US"/>
        </w:rPr>
        <w:tab/>
        <w:t xml:space="preserve">S 8, </w:t>
      </w:r>
    </w:p>
    <w:p w:rsidR="00037DCF" w:rsidRPr="00763C4D" w:rsidRDefault="00037DCF" w:rsidP="00037DCF">
      <w:pPr>
        <w:tabs>
          <w:tab w:val="left" w:pos="2268"/>
        </w:tabs>
        <w:rPr>
          <w:sz w:val="20"/>
          <w:lang w:val="en-US"/>
        </w:rPr>
      </w:pPr>
      <w:r>
        <w:rPr>
          <w:sz w:val="20"/>
          <w:lang w:val="en-US"/>
        </w:rPr>
        <w:tab/>
      </w:r>
      <w:r w:rsidRPr="00763C4D">
        <w:rPr>
          <w:sz w:val="20"/>
          <w:lang w:val="en-US"/>
        </w:rPr>
        <w:t>S 13</w:t>
      </w:r>
    </w:p>
    <w:p w:rsidR="00037DCF" w:rsidRPr="00763C4D" w:rsidRDefault="00037DCF" w:rsidP="00037DCF">
      <w:pPr>
        <w:tabs>
          <w:tab w:val="left" w:pos="2268"/>
        </w:tabs>
        <w:rPr>
          <w:sz w:val="20"/>
          <w:lang w:val="en-US"/>
        </w:rPr>
      </w:pPr>
      <w:r w:rsidRPr="00763C4D">
        <w:rPr>
          <w:sz w:val="20"/>
          <w:lang w:val="en-US"/>
        </w:rPr>
        <w:t>Gustafsson, Lena</w:t>
      </w:r>
      <w:r w:rsidRPr="00763C4D">
        <w:rPr>
          <w:sz w:val="20"/>
          <w:lang w:val="en-US"/>
        </w:rPr>
        <w:tab/>
        <w:t>M 1</w:t>
      </w:r>
    </w:p>
    <w:p w:rsidR="00037DCF" w:rsidRPr="00763C4D" w:rsidRDefault="00037DCF" w:rsidP="00037DCF">
      <w:pPr>
        <w:tabs>
          <w:tab w:val="left" w:pos="2268"/>
        </w:tabs>
        <w:rPr>
          <w:sz w:val="20"/>
          <w:lang w:val="en-US"/>
        </w:rPr>
      </w:pPr>
      <w:r w:rsidRPr="00763C4D">
        <w:rPr>
          <w:sz w:val="20"/>
          <w:lang w:val="en-US"/>
        </w:rPr>
        <w:t>Gustafsson, Nils</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t>Gustafsson, Petter</w:t>
      </w:r>
      <w:r w:rsidRPr="00763C4D">
        <w:rPr>
          <w:sz w:val="20"/>
          <w:lang w:val="en-US"/>
        </w:rPr>
        <w:tab/>
        <w:t>U 2</w:t>
      </w:r>
    </w:p>
    <w:p w:rsidR="00037DCF" w:rsidRPr="00763C4D" w:rsidRDefault="00037DCF" w:rsidP="00037DCF">
      <w:pPr>
        <w:tabs>
          <w:tab w:val="left" w:pos="2268"/>
        </w:tabs>
        <w:rPr>
          <w:sz w:val="20"/>
          <w:lang w:val="en-US"/>
        </w:rPr>
      </w:pPr>
      <w:r w:rsidRPr="00763C4D">
        <w:rPr>
          <w:sz w:val="20"/>
          <w:lang w:val="en-US"/>
        </w:rPr>
        <w:t>Gustafsson, Pia</w:t>
      </w:r>
      <w:r w:rsidRPr="00763C4D">
        <w:rPr>
          <w:sz w:val="20"/>
          <w:lang w:val="en-US"/>
        </w:rPr>
        <w:tab/>
        <w:t>Fi 20</w:t>
      </w:r>
    </w:p>
    <w:p w:rsidR="00037DCF" w:rsidRPr="00763C4D" w:rsidRDefault="00037DCF" w:rsidP="00037DCF">
      <w:pPr>
        <w:tabs>
          <w:tab w:val="left" w:pos="2268"/>
        </w:tabs>
        <w:rPr>
          <w:sz w:val="20"/>
          <w:lang w:val="en-US"/>
        </w:rPr>
      </w:pPr>
      <w:r w:rsidRPr="00763C4D">
        <w:rPr>
          <w:sz w:val="20"/>
          <w:lang w:val="en-US"/>
        </w:rPr>
        <w:t>Gustafsson, Roger</w:t>
      </w:r>
      <w:r w:rsidRPr="00763C4D">
        <w:rPr>
          <w:sz w:val="20"/>
          <w:lang w:val="en-US"/>
        </w:rPr>
        <w:tab/>
        <w:t>Ju 37</w:t>
      </w:r>
    </w:p>
    <w:p w:rsidR="00037DCF" w:rsidRDefault="00037DCF" w:rsidP="00037DCF">
      <w:pPr>
        <w:tabs>
          <w:tab w:val="left" w:pos="2268"/>
        </w:tabs>
        <w:rPr>
          <w:sz w:val="20"/>
          <w:lang w:val="en-US"/>
        </w:rPr>
      </w:pPr>
      <w:r w:rsidRPr="00763C4D">
        <w:rPr>
          <w:sz w:val="20"/>
          <w:lang w:val="en-US"/>
        </w:rPr>
        <w:t>Gustafsson, Yvonne</w:t>
      </w:r>
      <w:r w:rsidRPr="00763C4D">
        <w:rPr>
          <w:sz w:val="20"/>
          <w:lang w:val="en-US"/>
        </w:rPr>
        <w:tab/>
        <w:t>Fi 2,</w:t>
      </w:r>
    </w:p>
    <w:p w:rsidR="00037DCF" w:rsidRPr="00763C4D" w:rsidRDefault="00037DCF" w:rsidP="00037DCF">
      <w:pPr>
        <w:tabs>
          <w:tab w:val="left" w:pos="2268"/>
        </w:tabs>
        <w:rPr>
          <w:sz w:val="20"/>
          <w:lang w:val="en-US"/>
        </w:rPr>
      </w:pPr>
      <w:r>
        <w:rPr>
          <w:sz w:val="20"/>
          <w:lang w:val="en-US"/>
        </w:rPr>
        <w:tab/>
      </w:r>
      <w:r w:rsidRPr="00763C4D">
        <w:rPr>
          <w:sz w:val="20"/>
          <w:lang w:val="en-US"/>
        </w:rPr>
        <w:t>UD 4</w:t>
      </w:r>
    </w:p>
    <w:p w:rsidR="00037DCF" w:rsidRPr="00763C4D" w:rsidRDefault="00037DCF" w:rsidP="00037DCF">
      <w:pPr>
        <w:tabs>
          <w:tab w:val="left" w:pos="2268"/>
        </w:tabs>
        <w:rPr>
          <w:sz w:val="20"/>
          <w:lang w:val="en-US"/>
        </w:rPr>
      </w:pPr>
      <w:r w:rsidRPr="00763C4D">
        <w:rPr>
          <w:sz w:val="20"/>
          <w:lang w:val="en-US"/>
        </w:rPr>
        <w:t>Gustavsson, Anne</w:t>
      </w:r>
      <w:r w:rsidRPr="00763C4D">
        <w:rPr>
          <w:sz w:val="20"/>
          <w:lang w:val="en-US"/>
        </w:rPr>
        <w:tab/>
        <w:t>Ju 6</w:t>
      </w:r>
    </w:p>
    <w:p w:rsidR="00037DCF" w:rsidRPr="00763C4D" w:rsidRDefault="00037DCF" w:rsidP="00037DCF">
      <w:pPr>
        <w:tabs>
          <w:tab w:val="left" w:pos="2268"/>
        </w:tabs>
        <w:rPr>
          <w:sz w:val="20"/>
        </w:rPr>
      </w:pPr>
      <w:r w:rsidRPr="00763C4D">
        <w:rPr>
          <w:sz w:val="20"/>
        </w:rPr>
        <w:t>Gustavsson, Billy</w:t>
      </w:r>
      <w:r w:rsidRPr="00763C4D">
        <w:rPr>
          <w:sz w:val="20"/>
        </w:rPr>
        <w:tab/>
        <w:t>Ju 27</w:t>
      </w:r>
    </w:p>
    <w:p w:rsidR="00037DCF" w:rsidRPr="00763C4D" w:rsidRDefault="00037DCF" w:rsidP="00037DCF">
      <w:pPr>
        <w:tabs>
          <w:tab w:val="left" w:pos="2268"/>
        </w:tabs>
        <w:rPr>
          <w:sz w:val="20"/>
        </w:rPr>
      </w:pPr>
      <w:r w:rsidRPr="00763C4D">
        <w:rPr>
          <w:sz w:val="20"/>
        </w:rPr>
        <w:t>Gustavsson, Claes-Göran</w:t>
      </w:r>
      <w:r w:rsidRPr="00763C4D">
        <w:rPr>
          <w:sz w:val="20"/>
        </w:rPr>
        <w:tab/>
        <w:t>N 12</w:t>
      </w:r>
    </w:p>
    <w:p w:rsidR="00037DCF" w:rsidRPr="00EA749F" w:rsidRDefault="00037DCF" w:rsidP="00037DCF">
      <w:pPr>
        <w:tabs>
          <w:tab w:val="left" w:pos="2268"/>
        </w:tabs>
        <w:rPr>
          <w:sz w:val="20"/>
          <w:lang w:val="en-US"/>
        </w:rPr>
      </w:pPr>
      <w:r w:rsidRPr="00EA749F">
        <w:rPr>
          <w:sz w:val="20"/>
          <w:lang w:val="en-US"/>
        </w:rPr>
        <w:t>Gustavsson, Daniel</w:t>
      </w:r>
      <w:r w:rsidRPr="00EA749F">
        <w:rPr>
          <w:sz w:val="20"/>
          <w:lang w:val="en-US"/>
        </w:rPr>
        <w:tab/>
        <w:t>Ju 2</w:t>
      </w:r>
    </w:p>
    <w:p w:rsidR="00037DCF" w:rsidRPr="00763C4D" w:rsidRDefault="00037DCF" w:rsidP="00037DCF">
      <w:pPr>
        <w:tabs>
          <w:tab w:val="left" w:pos="2268"/>
        </w:tabs>
        <w:rPr>
          <w:sz w:val="20"/>
          <w:lang w:val="en-US"/>
        </w:rPr>
      </w:pPr>
      <w:r w:rsidRPr="00763C4D">
        <w:rPr>
          <w:sz w:val="20"/>
          <w:lang w:val="en-US"/>
        </w:rPr>
        <w:t>Gustavsson, Leif</w:t>
      </w:r>
      <w:r w:rsidRPr="00763C4D">
        <w:rPr>
          <w:sz w:val="20"/>
          <w:lang w:val="en-US"/>
        </w:rPr>
        <w:tab/>
        <w:t>S 28</w:t>
      </w:r>
    </w:p>
    <w:p w:rsidR="00037DCF" w:rsidRPr="00EA749F" w:rsidRDefault="00037DCF" w:rsidP="00037DCF">
      <w:pPr>
        <w:tabs>
          <w:tab w:val="left" w:pos="2268"/>
        </w:tabs>
        <w:rPr>
          <w:sz w:val="20"/>
        </w:rPr>
      </w:pPr>
      <w:r w:rsidRPr="00EA749F">
        <w:rPr>
          <w:sz w:val="20"/>
        </w:rPr>
        <w:t>Gustavsson, Torgny</w:t>
      </w:r>
      <w:r w:rsidRPr="00EA749F">
        <w:rPr>
          <w:sz w:val="20"/>
        </w:rPr>
        <w:tab/>
        <w:t>Ju 3</w:t>
      </w:r>
    </w:p>
    <w:p w:rsidR="00037DCF" w:rsidRPr="00763C4D" w:rsidRDefault="00037DCF" w:rsidP="00037DCF">
      <w:pPr>
        <w:tabs>
          <w:tab w:val="left" w:pos="2268"/>
        </w:tabs>
        <w:rPr>
          <w:sz w:val="20"/>
        </w:rPr>
      </w:pPr>
      <w:r w:rsidRPr="00763C4D">
        <w:rPr>
          <w:sz w:val="20"/>
        </w:rPr>
        <w:t>Gutman, Jan</w:t>
      </w:r>
      <w:r w:rsidRPr="00763C4D">
        <w:rPr>
          <w:sz w:val="20"/>
        </w:rPr>
        <w:tab/>
        <w:t>M 4</w:t>
      </w:r>
    </w:p>
    <w:p w:rsidR="00037DCF" w:rsidRDefault="00037DCF" w:rsidP="00037DCF">
      <w:pPr>
        <w:tabs>
          <w:tab w:val="left" w:pos="2268"/>
        </w:tabs>
        <w:rPr>
          <w:sz w:val="20"/>
        </w:rPr>
      </w:pPr>
      <w:r w:rsidRPr="00763C4D">
        <w:rPr>
          <w:sz w:val="20"/>
        </w:rPr>
        <w:t>Gutrad, Dina</w:t>
      </w:r>
      <w:r w:rsidRPr="00763C4D">
        <w:rPr>
          <w:sz w:val="20"/>
        </w:rPr>
        <w:tab/>
        <w:t>Ju 8,</w:t>
      </w:r>
    </w:p>
    <w:p w:rsidR="00037DCF" w:rsidRPr="00763C4D" w:rsidRDefault="00037DCF" w:rsidP="00037DCF">
      <w:pPr>
        <w:tabs>
          <w:tab w:val="left" w:pos="2268"/>
        </w:tabs>
        <w:rPr>
          <w:sz w:val="20"/>
        </w:rPr>
      </w:pPr>
      <w:r>
        <w:rPr>
          <w:sz w:val="20"/>
        </w:rPr>
        <w:tab/>
      </w:r>
      <w:r w:rsidRPr="00763C4D">
        <w:rPr>
          <w:sz w:val="20"/>
        </w:rPr>
        <w:t>Ju 43</w:t>
      </w:r>
    </w:p>
    <w:p w:rsidR="00037DCF" w:rsidRPr="00763C4D" w:rsidRDefault="00037DCF" w:rsidP="00037DCF">
      <w:pPr>
        <w:tabs>
          <w:tab w:val="left" w:pos="2268"/>
        </w:tabs>
        <w:rPr>
          <w:sz w:val="20"/>
        </w:rPr>
      </w:pPr>
      <w:r w:rsidRPr="00763C4D">
        <w:rPr>
          <w:sz w:val="20"/>
        </w:rPr>
        <w:t>Guzikowski, Gunnar</w:t>
      </w:r>
      <w:r w:rsidRPr="00763C4D">
        <w:rPr>
          <w:sz w:val="20"/>
        </w:rPr>
        <w:tab/>
        <w:t>M 4</w:t>
      </w:r>
    </w:p>
    <w:p w:rsidR="00037DCF" w:rsidRPr="00763C4D" w:rsidRDefault="00037DCF" w:rsidP="00037DCF">
      <w:pPr>
        <w:tabs>
          <w:tab w:val="left" w:pos="2268"/>
        </w:tabs>
        <w:rPr>
          <w:sz w:val="20"/>
        </w:rPr>
      </w:pPr>
      <w:r w:rsidRPr="00763C4D">
        <w:rPr>
          <w:sz w:val="20"/>
        </w:rPr>
        <w:t>Gyberg, Bo-Erik</w:t>
      </w:r>
      <w:r w:rsidRPr="00763C4D">
        <w:rPr>
          <w:sz w:val="20"/>
        </w:rPr>
        <w:tab/>
        <w:t>Ku 1</w:t>
      </w:r>
    </w:p>
    <w:p w:rsidR="00037DCF" w:rsidRPr="00763C4D" w:rsidRDefault="00037DCF" w:rsidP="00037DCF">
      <w:pPr>
        <w:tabs>
          <w:tab w:val="left" w:pos="2268"/>
        </w:tabs>
        <w:rPr>
          <w:sz w:val="20"/>
        </w:rPr>
      </w:pPr>
      <w:r w:rsidRPr="00763C4D">
        <w:rPr>
          <w:sz w:val="20"/>
        </w:rPr>
        <w:t>Gyllenhammar, Ulf</w:t>
      </w:r>
      <w:r w:rsidRPr="00763C4D">
        <w:rPr>
          <w:sz w:val="20"/>
        </w:rPr>
        <w:tab/>
        <w:t>Ku 3</w:t>
      </w:r>
    </w:p>
    <w:p w:rsidR="00037DCF" w:rsidRPr="00763C4D" w:rsidRDefault="00037DCF" w:rsidP="00037DCF">
      <w:pPr>
        <w:tabs>
          <w:tab w:val="left" w:pos="2268"/>
        </w:tabs>
        <w:rPr>
          <w:sz w:val="20"/>
        </w:rPr>
      </w:pPr>
      <w:r w:rsidRPr="00763C4D">
        <w:rPr>
          <w:sz w:val="20"/>
        </w:rPr>
        <w:t>Gyllensporre, Dennis</w:t>
      </w:r>
      <w:r w:rsidRPr="00763C4D">
        <w:rPr>
          <w:sz w:val="20"/>
        </w:rPr>
        <w:tab/>
        <w:t>Fö 2</w:t>
      </w:r>
    </w:p>
    <w:p w:rsidR="00037DCF" w:rsidRPr="00EA749F" w:rsidRDefault="00037DCF" w:rsidP="00037DCF">
      <w:pPr>
        <w:tabs>
          <w:tab w:val="left" w:pos="2268"/>
        </w:tabs>
        <w:rPr>
          <w:sz w:val="20"/>
        </w:rPr>
      </w:pPr>
      <w:r w:rsidRPr="00EA749F">
        <w:rPr>
          <w:sz w:val="20"/>
        </w:rPr>
        <w:t>Gülten, Erdogan</w:t>
      </w:r>
      <w:r w:rsidRPr="00EA749F">
        <w:rPr>
          <w:sz w:val="20"/>
        </w:rPr>
        <w:tab/>
        <w:t>S 3</w:t>
      </w:r>
    </w:p>
    <w:p w:rsidR="00037DCF" w:rsidRPr="00EA749F" w:rsidRDefault="00037DCF" w:rsidP="00037DCF">
      <w:pPr>
        <w:tabs>
          <w:tab w:val="left" w:pos="2268"/>
        </w:tabs>
        <w:rPr>
          <w:sz w:val="20"/>
        </w:rPr>
      </w:pPr>
      <w:r w:rsidRPr="00EA749F">
        <w:rPr>
          <w:sz w:val="20"/>
        </w:rPr>
        <w:t>Gårdestig, Siwert</w:t>
      </w:r>
      <w:r w:rsidRPr="00EA749F">
        <w:rPr>
          <w:sz w:val="20"/>
        </w:rPr>
        <w:tab/>
        <w:t>S 17</w:t>
      </w:r>
    </w:p>
    <w:p w:rsidR="00037DCF" w:rsidRDefault="00037DCF" w:rsidP="00037DCF">
      <w:pPr>
        <w:tabs>
          <w:tab w:val="left" w:pos="2268"/>
        </w:tabs>
        <w:rPr>
          <w:sz w:val="20"/>
        </w:rPr>
      </w:pPr>
      <w:r w:rsidRPr="00763C4D">
        <w:rPr>
          <w:sz w:val="20"/>
        </w:rPr>
        <w:lastRenderedPageBreak/>
        <w:t xml:space="preserve">Gårdmark Nylén, </w:t>
      </w:r>
    </w:p>
    <w:p w:rsidR="00037DCF" w:rsidRPr="00763C4D" w:rsidRDefault="00037DCF" w:rsidP="00037DCF">
      <w:pPr>
        <w:tabs>
          <w:tab w:val="left" w:pos="2268"/>
        </w:tabs>
        <w:rPr>
          <w:sz w:val="20"/>
        </w:rPr>
      </w:pPr>
      <w:r w:rsidRPr="00763C4D">
        <w:rPr>
          <w:sz w:val="20"/>
        </w:rPr>
        <w:t>Margareta</w:t>
      </w:r>
      <w:r w:rsidRPr="00763C4D">
        <w:rPr>
          <w:sz w:val="20"/>
        </w:rPr>
        <w:tab/>
        <w:t>Fö 4</w:t>
      </w:r>
    </w:p>
    <w:p w:rsidR="00037DCF" w:rsidRPr="00763C4D" w:rsidRDefault="00037DCF" w:rsidP="00037DCF">
      <w:pPr>
        <w:tabs>
          <w:tab w:val="left" w:pos="2268"/>
        </w:tabs>
        <w:rPr>
          <w:sz w:val="20"/>
        </w:rPr>
      </w:pPr>
      <w:r w:rsidRPr="00763C4D">
        <w:rPr>
          <w:sz w:val="20"/>
        </w:rPr>
        <w:t>Gärdström, Tomas</w:t>
      </w:r>
      <w:r w:rsidRPr="00763C4D">
        <w:rPr>
          <w:sz w:val="20"/>
        </w:rPr>
        <w:tab/>
        <w:t>M 7</w:t>
      </w:r>
    </w:p>
    <w:p w:rsidR="00037DCF" w:rsidRPr="00763C4D" w:rsidRDefault="00037DCF" w:rsidP="00037DCF">
      <w:pPr>
        <w:tabs>
          <w:tab w:val="left" w:pos="2268"/>
        </w:tabs>
        <w:rPr>
          <w:sz w:val="20"/>
        </w:rPr>
      </w:pPr>
      <w:r w:rsidRPr="00763C4D">
        <w:rPr>
          <w:sz w:val="20"/>
        </w:rPr>
        <w:t>Gödri-Mártis, Réka</w:t>
      </w:r>
      <w:r w:rsidRPr="00763C4D">
        <w:rPr>
          <w:sz w:val="20"/>
        </w:rPr>
        <w:tab/>
        <w:t>Ju 38</w:t>
      </w:r>
    </w:p>
    <w:p w:rsidR="00037DCF" w:rsidRPr="00763C4D" w:rsidRDefault="00037DCF" w:rsidP="00037DCF">
      <w:pPr>
        <w:tabs>
          <w:tab w:val="left" w:pos="2268"/>
        </w:tabs>
        <w:rPr>
          <w:sz w:val="20"/>
        </w:rPr>
      </w:pPr>
      <w:r w:rsidRPr="00763C4D">
        <w:rPr>
          <w:sz w:val="20"/>
        </w:rPr>
        <w:t>Göranson, Frida</w:t>
      </w:r>
      <w:r w:rsidRPr="00763C4D">
        <w:rPr>
          <w:sz w:val="20"/>
        </w:rPr>
        <w:tab/>
        <w:t>Fö 4</w:t>
      </w:r>
    </w:p>
    <w:p w:rsidR="00037DCF" w:rsidRPr="00763C4D" w:rsidRDefault="00037DCF" w:rsidP="00037DCF">
      <w:pPr>
        <w:tabs>
          <w:tab w:val="left" w:pos="2268"/>
        </w:tabs>
        <w:rPr>
          <w:sz w:val="20"/>
        </w:rPr>
      </w:pPr>
      <w:r w:rsidRPr="00763C4D">
        <w:rPr>
          <w:sz w:val="20"/>
        </w:rPr>
        <w:t>Göransson, Anne-Marie</w:t>
      </w:r>
      <w:r w:rsidRPr="00763C4D">
        <w:rPr>
          <w:sz w:val="20"/>
        </w:rPr>
        <w:tab/>
        <w:t>UD 4</w:t>
      </w:r>
    </w:p>
    <w:p w:rsidR="00037DCF" w:rsidRPr="00763C4D" w:rsidRDefault="00037DCF" w:rsidP="00037DCF">
      <w:pPr>
        <w:tabs>
          <w:tab w:val="left" w:pos="2268"/>
        </w:tabs>
        <w:rPr>
          <w:sz w:val="20"/>
        </w:rPr>
      </w:pPr>
      <w:r w:rsidRPr="00763C4D">
        <w:rPr>
          <w:sz w:val="20"/>
        </w:rPr>
        <w:t>Göransson, Frida</w:t>
      </w:r>
      <w:r w:rsidRPr="00763C4D">
        <w:rPr>
          <w:sz w:val="20"/>
        </w:rPr>
        <w:tab/>
        <w:t>Ju 9</w:t>
      </w:r>
    </w:p>
    <w:p w:rsidR="00037DCF" w:rsidRPr="00763C4D" w:rsidRDefault="00037DCF" w:rsidP="00037DCF">
      <w:pPr>
        <w:tabs>
          <w:tab w:val="left" w:pos="2268"/>
        </w:tabs>
        <w:rPr>
          <w:sz w:val="20"/>
        </w:rPr>
      </w:pPr>
      <w:r w:rsidRPr="00763C4D">
        <w:rPr>
          <w:sz w:val="20"/>
        </w:rPr>
        <w:t>Göransson, Magnus</w:t>
      </w:r>
      <w:r w:rsidRPr="00763C4D">
        <w:rPr>
          <w:sz w:val="20"/>
        </w:rPr>
        <w:tab/>
        <w:t>UD 6</w:t>
      </w:r>
    </w:p>
    <w:p w:rsidR="00037DCF" w:rsidRDefault="00037DCF" w:rsidP="00037DCF">
      <w:pPr>
        <w:tabs>
          <w:tab w:val="left" w:pos="2268"/>
        </w:tabs>
        <w:rPr>
          <w:sz w:val="20"/>
        </w:rPr>
      </w:pPr>
      <w:r w:rsidRPr="00763C4D">
        <w:rPr>
          <w:sz w:val="20"/>
        </w:rPr>
        <w:t>Göransson, Ola</w:t>
      </w:r>
      <w:r w:rsidRPr="00763C4D">
        <w:rPr>
          <w:sz w:val="20"/>
        </w:rPr>
        <w:tab/>
        <w:t>M 1,</w:t>
      </w:r>
    </w:p>
    <w:p w:rsidR="00037DCF" w:rsidRDefault="00037DCF" w:rsidP="00037DCF">
      <w:pPr>
        <w:tabs>
          <w:tab w:val="left" w:pos="2268"/>
        </w:tabs>
        <w:rPr>
          <w:sz w:val="20"/>
        </w:rPr>
      </w:pPr>
      <w:r>
        <w:rPr>
          <w:sz w:val="20"/>
        </w:rPr>
        <w:tab/>
      </w:r>
      <w:r w:rsidRPr="00763C4D">
        <w:rPr>
          <w:sz w:val="20"/>
        </w:rPr>
        <w:t>M 6,</w:t>
      </w:r>
    </w:p>
    <w:p w:rsidR="00037DCF" w:rsidRDefault="00037DCF" w:rsidP="00037DCF">
      <w:pPr>
        <w:tabs>
          <w:tab w:val="left" w:pos="2268"/>
        </w:tabs>
        <w:rPr>
          <w:sz w:val="20"/>
        </w:rPr>
      </w:pPr>
      <w:r>
        <w:rPr>
          <w:sz w:val="20"/>
        </w:rPr>
        <w:tab/>
      </w:r>
      <w:r w:rsidRPr="00763C4D">
        <w:rPr>
          <w:sz w:val="20"/>
        </w:rPr>
        <w:t>N 16,</w:t>
      </w:r>
    </w:p>
    <w:p w:rsidR="00037DCF" w:rsidRPr="00763C4D" w:rsidRDefault="00037DCF" w:rsidP="00037DCF">
      <w:pPr>
        <w:tabs>
          <w:tab w:val="left" w:pos="2268"/>
        </w:tabs>
        <w:rPr>
          <w:sz w:val="20"/>
        </w:rPr>
      </w:pPr>
      <w:r>
        <w:rPr>
          <w:sz w:val="20"/>
        </w:rPr>
        <w:tab/>
      </w:r>
      <w:r w:rsidRPr="00763C4D">
        <w:rPr>
          <w:sz w:val="20"/>
        </w:rPr>
        <w:t>S 24</w:t>
      </w:r>
    </w:p>
    <w:p w:rsidR="00037DCF" w:rsidRPr="00763C4D" w:rsidRDefault="00037DCF" w:rsidP="00037DCF">
      <w:pPr>
        <w:tabs>
          <w:tab w:val="left" w:pos="2268"/>
        </w:tabs>
        <w:rPr>
          <w:sz w:val="20"/>
        </w:rPr>
      </w:pPr>
      <w:r w:rsidRPr="00763C4D">
        <w:rPr>
          <w:sz w:val="20"/>
        </w:rPr>
        <w:t>Götblad, Carin</w:t>
      </w:r>
      <w:r w:rsidRPr="00763C4D">
        <w:rPr>
          <w:sz w:val="20"/>
        </w:rPr>
        <w:tab/>
        <w:t>Ju 11</w:t>
      </w:r>
    </w:p>
    <w:p w:rsidR="00037DCF" w:rsidRPr="00763C4D" w:rsidRDefault="00037DCF" w:rsidP="00037DCF">
      <w:pPr>
        <w:tabs>
          <w:tab w:val="left" w:pos="2268"/>
        </w:tabs>
        <w:rPr>
          <w:sz w:val="20"/>
        </w:rPr>
      </w:pPr>
      <w:r w:rsidRPr="00763C4D">
        <w:rPr>
          <w:sz w:val="20"/>
        </w:rPr>
        <w:t>Götherström, Maria</w:t>
      </w:r>
      <w:r w:rsidRPr="00763C4D">
        <w:rPr>
          <w:sz w:val="20"/>
        </w:rPr>
        <w:tab/>
        <w:t>U 22</w:t>
      </w:r>
    </w:p>
    <w:p w:rsidR="00037DCF" w:rsidRPr="00763C4D" w:rsidRDefault="00037DCF" w:rsidP="00037DCF">
      <w:pPr>
        <w:tabs>
          <w:tab w:val="left" w:pos="2268"/>
        </w:tabs>
        <w:rPr>
          <w:sz w:val="20"/>
        </w:rPr>
      </w:pPr>
      <w:r w:rsidRPr="00763C4D">
        <w:rPr>
          <w:sz w:val="20"/>
        </w:rPr>
        <w:t>Göthner, Tove</w:t>
      </w:r>
      <w:r w:rsidRPr="00763C4D">
        <w:rPr>
          <w:sz w:val="20"/>
        </w:rPr>
        <w:tab/>
        <w:t>Fö 6</w:t>
      </w:r>
    </w:p>
    <w:p w:rsidR="00037DCF" w:rsidRPr="00763C4D" w:rsidRDefault="00037DCF" w:rsidP="00037DCF">
      <w:pPr>
        <w:tabs>
          <w:tab w:val="left" w:pos="2268"/>
        </w:tabs>
        <w:rPr>
          <w:sz w:val="20"/>
        </w:rPr>
      </w:pPr>
      <w:r w:rsidRPr="00763C4D">
        <w:rPr>
          <w:sz w:val="20"/>
        </w:rPr>
        <w:t>Götmar, Stig</w:t>
      </w:r>
      <w:r w:rsidRPr="00763C4D">
        <w:rPr>
          <w:sz w:val="20"/>
        </w:rPr>
        <w:tab/>
        <w:t>S 9</w:t>
      </w:r>
    </w:p>
    <w:p w:rsidR="00037DCF" w:rsidRDefault="00037DCF" w:rsidP="00037DCF">
      <w:pPr>
        <w:tabs>
          <w:tab w:val="left" w:pos="2268"/>
        </w:tabs>
        <w:rPr>
          <w:sz w:val="20"/>
        </w:rPr>
      </w:pPr>
      <w:r w:rsidRPr="00763C4D">
        <w:rPr>
          <w:sz w:val="20"/>
        </w:rPr>
        <w:t>Haapaniemi, Monica</w:t>
      </w:r>
      <w:r w:rsidRPr="00763C4D">
        <w:rPr>
          <w:sz w:val="20"/>
        </w:rPr>
        <w:tab/>
        <w:t>Fi 8,</w:t>
      </w:r>
    </w:p>
    <w:p w:rsidR="00037DCF" w:rsidRPr="00763C4D" w:rsidRDefault="00037DCF" w:rsidP="00037DCF">
      <w:pPr>
        <w:tabs>
          <w:tab w:val="left" w:pos="2268"/>
        </w:tabs>
        <w:rPr>
          <w:sz w:val="20"/>
        </w:rPr>
      </w:pPr>
      <w:r>
        <w:rPr>
          <w:sz w:val="20"/>
        </w:rPr>
        <w:tab/>
      </w:r>
      <w:r w:rsidRPr="00763C4D">
        <w:rPr>
          <w:sz w:val="20"/>
        </w:rPr>
        <w:t>Fi 21</w:t>
      </w:r>
    </w:p>
    <w:p w:rsidR="00037DCF" w:rsidRPr="00763C4D" w:rsidRDefault="00037DCF" w:rsidP="00037DCF">
      <w:pPr>
        <w:tabs>
          <w:tab w:val="left" w:pos="2268"/>
        </w:tabs>
        <w:rPr>
          <w:sz w:val="20"/>
        </w:rPr>
      </w:pPr>
      <w:r w:rsidRPr="00763C4D">
        <w:rPr>
          <w:sz w:val="20"/>
        </w:rPr>
        <w:t>Hadding Wiberg, Ghita</w:t>
      </w:r>
      <w:r w:rsidRPr="00763C4D">
        <w:rPr>
          <w:sz w:val="20"/>
        </w:rPr>
        <w:tab/>
        <w:t>Ju 8</w:t>
      </w:r>
    </w:p>
    <w:p w:rsidR="00037DCF" w:rsidRPr="00763C4D" w:rsidRDefault="00037DCF" w:rsidP="00037DCF">
      <w:pPr>
        <w:tabs>
          <w:tab w:val="left" w:pos="2268"/>
        </w:tabs>
        <w:rPr>
          <w:sz w:val="20"/>
        </w:rPr>
      </w:pPr>
      <w:r w:rsidRPr="00763C4D">
        <w:rPr>
          <w:sz w:val="20"/>
        </w:rPr>
        <w:t>Hadley-Kamptz, Isobel</w:t>
      </w:r>
      <w:r w:rsidRPr="00763C4D">
        <w:rPr>
          <w:sz w:val="20"/>
        </w:rPr>
        <w:tab/>
        <w:t>N 17</w:t>
      </w:r>
    </w:p>
    <w:p w:rsidR="00037DCF" w:rsidRPr="00763C4D" w:rsidRDefault="00037DCF" w:rsidP="00037DCF">
      <w:pPr>
        <w:tabs>
          <w:tab w:val="left" w:pos="2268"/>
        </w:tabs>
        <w:rPr>
          <w:sz w:val="20"/>
        </w:rPr>
      </w:pPr>
      <w:r w:rsidRPr="00763C4D">
        <w:rPr>
          <w:sz w:val="20"/>
        </w:rPr>
        <w:t>Haeggman, Ullalena</w:t>
      </w:r>
      <w:r w:rsidRPr="00763C4D">
        <w:rPr>
          <w:sz w:val="20"/>
        </w:rPr>
        <w:tab/>
        <w:t>S 4</w:t>
      </w:r>
    </w:p>
    <w:p w:rsidR="00037DCF" w:rsidRPr="00763C4D" w:rsidRDefault="00037DCF" w:rsidP="00037DCF">
      <w:pPr>
        <w:tabs>
          <w:tab w:val="left" w:pos="2268"/>
        </w:tabs>
        <w:rPr>
          <w:sz w:val="20"/>
        </w:rPr>
      </w:pPr>
      <w:r w:rsidRPr="00763C4D">
        <w:rPr>
          <w:sz w:val="20"/>
        </w:rPr>
        <w:t>Haettner Aurelius, Eva</w:t>
      </w:r>
      <w:r w:rsidRPr="00763C4D">
        <w:rPr>
          <w:sz w:val="20"/>
        </w:rPr>
        <w:tab/>
        <w:t>U 2</w:t>
      </w:r>
    </w:p>
    <w:p w:rsidR="00037DCF" w:rsidRPr="00763C4D" w:rsidRDefault="00037DCF" w:rsidP="00037DCF">
      <w:pPr>
        <w:tabs>
          <w:tab w:val="left" w:pos="2268"/>
        </w:tabs>
        <w:rPr>
          <w:sz w:val="20"/>
        </w:rPr>
      </w:pPr>
      <w:r w:rsidRPr="00763C4D">
        <w:rPr>
          <w:sz w:val="20"/>
        </w:rPr>
        <w:t>Hafström, Jonas</w:t>
      </w:r>
      <w:r w:rsidRPr="00763C4D">
        <w:rPr>
          <w:sz w:val="20"/>
        </w:rPr>
        <w:tab/>
        <w:t>Fö 2</w:t>
      </w:r>
    </w:p>
    <w:p w:rsidR="00037DCF" w:rsidRDefault="00037DCF" w:rsidP="00037DCF">
      <w:pPr>
        <w:tabs>
          <w:tab w:val="left" w:pos="2268"/>
        </w:tabs>
        <w:rPr>
          <w:sz w:val="20"/>
        </w:rPr>
      </w:pPr>
      <w:r w:rsidRPr="00763C4D">
        <w:rPr>
          <w:sz w:val="20"/>
        </w:rPr>
        <w:t>Hafström, Marie</w:t>
      </w:r>
      <w:r w:rsidRPr="00763C4D">
        <w:rPr>
          <w:sz w:val="20"/>
        </w:rPr>
        <w:tab/>
        <w:t>Fö 8,</w:t>
      </w:r>
    </w:p>
    <w:p w:rsidR="00037DCF" w:rsidRPr="00763C4D" w:rsidRDefault="00037DCF" w:rsidP="00037DCF">
      <w:pPr>
        <w:tabs>
          <w:tab w:val="left" w:pos="2268"/>
        </w:tabs>
        <w:rPr>
          <w:sz w:val="20"/>
        </w:rPr>
      </w:pPr>
      <w:r>
        <w:rPr>
          <w:sz w:val="20"/>
        </w:rPr>
        <w:tab/>
      </w:r>
      <w:r w:rsidRPr="00763C4D">
        <w:rPr>
          <w:sz w:val="20"/>
        </w:rPr>
        <w:t>UD 4</w:t>
      </w:r>
    </w:p>
    <w:p w:rsidR="00037DCF" w:rsidRDefault="00037DCF" w:rsidP="00037DCF">
      <w:pPr>
        <w:tabs>
          <w:tab w:val="left" w:pos="2268"/>
        </w:tabs>
        <w:rPr>
          <w:sz w:val="20"/>
        </w:rPr>
      </w:pPr>
      <w:r w:rsidRPr="00763C4D">
        <w:rPr>
          <w:sz w:val="20"/>
        </w:rPr>
        <w:t>Hagberg, Lovisa</w:t>
      </w:r>
      <w:r w:rsidRPr="00763C4D">
        <w:rPr>
          <w:sz w:val="20"/>
        </w:rPr>
        <w:tab/>
        <w:t>M 4,</w:t>
      </w:r>
    </w:p>
    <w:p w:rsidR="00037DCF" w:rsidRPr="00763C4D" w:rsidRDefault="00037DCF" w:rsidP="00037DCF">
      <w:pPr>
        <w:tabs>
          <w:tab w:val="left" w:pos="2268"/>
        </w:tabs>
        <w:rPr>
          <w:sz w:val="20"/>
        </w:rPr>
      </w:pPr>
      <w:r>
        <w:rPr>
          <w:sz w:val="20"/>
        </w:rPr>
        <w:tab/>
      </w:r>
      <w:r w:rsidRPr="00763C4D">
        <w:rPr>
          <w:sz w:val="20"/>
        </w:rPr>
        <w:t>M 10</w:t>
      </w:r>
    </w:p>
    <w:p w:rsidR="00037DCF" w:rsidRPr="00763C4D" w:rsidRDefault="00037DCF" w:rsidP="00037DCF">
      <w:pPr>
        <w:tabs>
          <w:tab w:val="left" w:pos="2268"/>
        </w:tabs>
        <w:rPr>
          <w:sz w:val="20"/>
        </w:rPr>
      </w:pPr>
      <w:r w:rsidRPr="00763C4D">
        <w:rPr>
          <w:sz w:val="20"/>
        </w:rPr>
        <w:t>Hagblom, Erica</w:t>
      </w:r>
      <w:r w:rsidRPr="00763C4D">
        <w:rPr>
          <w:sz w:val="20"/>
        </w:rPr>
        <w:tab/>
        <w:t>S 21</w:t>
      </w:r>
    </w:p>
    <w:p w:rsidR="00037DCF" w:rsidRDefault="00037DCF" w:rsidP="00037DCF">
      <w:pPr>
        <w:tabs>
          <w:tab w:val="left" w:pos="2268"/>
        </w:tabs>
        <w:rPr>
          <w:sz w:val="20"/>
        </w:rPr>
      </w:pPr>
      <w:r w:rsidRPr="00763C4D">
        <w:rPr>
          <w:sz w:val="20"/>
        </w:rPr>
        <w:t>Hagdahl, Anneli</w:t>
      </w:r>
      <w:r w:rsidRPr="00763C4D">
        <w:rPr>
          <w:sz w:val="20"/>
        </w:rPr>
        <w:tab/>
        <w:t>Ju 25,</w:t>
      </w:r>
    </w:p>
    <w:p w:rsidR="00037DCF" w:rsidRPr="00763C4D" w:rsidRDefault="00037DCF" w:rsidP="00037DCF">
      <w:pPr>
        <w:tabs>
          <w:tab w:val="left" w:pos="2268"/>
        </w:tabs>
        <w:rPr>
          <w:sz w:val="20"/>
        </w:rPr>
      </w:pPr>
      <w:r>
        <w:rPr>
          <w:sz w:val="20"/>
        </w:rPr>
        <w:tab/>
      </w:r>
      <w:r w:rsidRPr="00763C4D">
        <w:rPr>
          <w:sz w:val="20"/>
        </w:rPr>
        <w:t>N 3</w:t>
      </w:r>
    </w:p>
    <w:p w:rsidR="00037DCF" w:rsidRPr="00EA749F" w:rsidRDefault="00037DCF" w:rsidP="00037DCF">
      <w:pPr>
        <w:tabs>
          <w:tab w:val="left" w:pos="2268"/>
        </w:tabs>
        <w:rPr>
          <w:sz w:val="20"/>
        </w:rPr>
      </w:pPr>
      <w:r w:rsidRPr="00EA749F">
        <w:rPr>
          <w:sz w:val="20"/>
        </w:rPr>
        <w:t>Hagdahl, Annelie</w:t>
      </w:r>
      <w:r w:rsidRPr="00EA749F">
        <w:rPr>
          <w:sz w:val="20"/>
        </w:rPr>
        <w:tab/>
        <w:t>S 14</w:t>
      </w:r>
    </w:p>
    <w:p w:rsidR="00037DCF" w:rsidRPr="00EA749F" w:rsidRDefault="00037DCF" w:rsidP="00037DCF">
      <w:pPr>
        <w:tabs>
          <w:tab w:val="left" w:pos="2268"/>
        </w:tabs>
        <w:rPr>
          <w:sz w:val="20"/>
        </w:rPr>
      </w:pPr>
      <w:r w:rsidRPr="00EA749F">
        <w:rPr>
          <w:sz w:val="20"/>
        </w:rPr>
        <w:t>Hagelin, Hans</w:t>
      </w:r>
      <w:r w:rsidRPr="00EA749F">
        <w:rPr>
          <w:sz w:val="20"/>
        </w:rPr>
        <w:tab/>
        <w:t>S 9</w:t>
      </w:r>
    </w:p>
    <w:p w:rsidR="00037DCF" w:rsidRPr="00EA749F" w:rsidRDefault="00037DCF" w:rsidP="00037DCF">
      <w:pPr>
        <w:tabs>
          <w:tab w:val="left" w:pos="2268"/>
        </w:tabs>
        <w:rPr>
          <w:sz w:val="20"/>
        </w:rPr>
      </w:pPr>
      <w:r w:rsidRPr="00EA749F">
        <w:rPr>
          <w:sz w:val="20"/>
        </w:rPr>
        <w:t>Hagelroth, Helena</w:t>
      </w:r>
      <w:r w:rsidRPr="00EA749F">
        <w:rPr>
          <w:sz w:val="20"/>
        </w:rPr>
        <w:tab/>
        <w:t>Fi 9</w:t>
      </w:r>
    </w:p>
    <w:p w:rsidR="00037DCF" w:rsidRPr="00EA749F" w:rsidRDefault="00037DCF" w:rsidP="00037DCF">
      <w:pPr>
        <w:tabs>
          <w:tab w:val="left" w:pos="2268"/>
        </w:tabs>
        <w:rPr>
          <w:sz w:val="20"/>
        </w:rPr>
      </w:pPr>
      <w:r w:rsidRPr="00EA749F">
        <w:rPr>
          <w:sz w:val="20"/>
        </w:rPr>
        <w:t>Hagem, Catherine</w:t>
      </w:r>
      <w:r w:rsidRPr="00EA749F">
        <w:rPr>
          <w:sz w:val="20"/>
        </w:rPr>
        <w:tab/>
        <w:t>Fi 1</w:t>
      </w:r>
    </w:p>
    <w:p w:rsidR="00037DCF" w:rsidRPr="00763C4D" w:rsidRDefault="00037DCF" w:rsidP="00037DCF">
      <w:pPr>
        <w:tabs>
          <w:tab w:val="left" w:pos="2268"/>
        </w:tabs>
        <w:rPr>
          <w:sz w:val="20"/>
        </w:rPr>
      </w:pPr>
      <w:r w:rsidRPr="00763C4D">
        <w:rPr>
          <w:sz w:val="20"/>
        </w:rPr>
        <w:t>Haggren, Gunvi</w:t>
      </w:r>
      <w:r w:rsidRPr="00763C4D">
        <w:rPr>
          <w:sz w:val="20"/>
        </w:rPr>
        <w:tab/>
        <w:t>S 3</w:t>
      </w:r>
    </w:p>
    <w:p w:rsidR="00037DCF" w:rsidRPr="00763C4D" w:rsidRDefault="00037DCF" w:rsidP="00037DCF">
      <w:pPr>
        <w:tabs>
          <w:tab w:val="left" w:pos="2268"/>
        </w:tabs>
        <w:rPr>
          <w:sz w:val="20"/>
        </w:rPr>
      </w:pPr>
      <w:r w:rsidRPr="00763C4D">
        <w:rPr>
          <w:sz w:val="20"/>
        </w:rPr>
        <w:t>Haggren, Jens</w:t>
      </w:r>
      <w:r w:rsidRPr="00763C4D">
        <w:rPr>
          <w:sz w:val="20"/>
        </w:rPr>
        <w:tab/>
        <w:t>Ju 37</w:t>
      </w:r>
    </w:p>
    <w:p w:rsidR="00037DCF" w:rsidRPr="00763C4D" w:rsidRDefault="00037DCF" w:rsidP="00037DCF">
      <w:pPr>
        <w:tabs>
          <w:tab w:val="left" w:pos="2268"/>
        </w:tabs>
        <w:rPr>
          <w:sz w:val="20"/>
        </w:rPr>
      </w:pPr>
      <w:r w:rsidRPr="00763C4D">
        <w:rPr>
          <w:sz w:val="20"/>
        </w:rPr>
        <w:t>Haggren, Linda</w:t>
      </w:r>
      <w:r w:rsidRPr="00763C4D">
        <w:rPr>
          <w:sz w:val="20"/>
        </w:rPr>
        <w:tab/>
        <w:t>Fi 6</w:t>
      </w:r>
    </w:p>
    <w:p w:rsidR="00037DCF" w:rsidRPr="00763C4D" w:rsidRDefault="00037DCF" w:rsidP="00037DCF">
      <w:pPr>
        <w:tabs>
          <w:tab w:val="left" w:pos="2268"/>
        </w:tabs>
        <w:rPr>
          <w:sz w:val="20"/>
        </w:rPr>
      </w:pPr>
      <w:r w:rsidRPr="00763C4D">
        <w:rPr>
          <w:sz w:val="20"/>
        </w:rPr>
        <w:t>Haglund, Anna</w:t>
      </w:r>
      <w:r w:rsidRPr="00763C4D">
        <w:rPr>
          <w:sz w:val="20"/>
        </w:rPr>
        <w:tab/>
        <w:t>S 1</w:t>
      </w:r>
    </w:p>
    <w:p w:rsidR="00037DCF" w:rsidRPr="00763C4D" w:rsidRDefault="00037DCF" w:rsidP="00037DCF">
      <w:pPr>
        <w:tabs>
          <w:tab w:val="left" w:pos="2268"/>
        </w:tabs>
        <w:rPr>
          <w:sz w:val="20"/>
        </w:rPr>
      </w:pPr>
      <w:r w:rsidRPr="00763C4D">
        <w:rPr>
          <w:sz w:val="20"/>
        </w:rPr>
        <w:t>Haglund, Lars</w:t>
      </w:r>
      <w:r w:rsidRPr="00763C4D">
        <w:rPr>
          <w:sz w:val="20"/>
        </w:rPr>
        <w:tab/>
        <w:t>N 14</w:t>
      </w:r>
    </w:p>
    <w:p w:rsidR="00037DCF" w:rsidRPr="00763C4D" w:rsidRDefault="00037DCF" w:rsidP="00037DCF">
      <w:pPr>
        <w:tabs>
          <w:tab w:val="left" w:pos="2268"/>
        </w:tabs>
        <w:rPr>
          <w:sz w:val="20"/>
          <w:lang w:val="de-DE"/>
        </w:rPr>
      </w:pPr>
      <w:r w:rsidRPr="00763C4D">
        <w:rPr>
          <w:sz w:val="20"/>
          <w:lang w:val="de-DE"/>
        </w:rPr>
        <w:t>Haglund, Magnus</w:t>
      </w:r>
      <w:r w:rsidRPr="00763C4D">
        <w:rPr>
          <w:sz w:val="20"/>
          <w:lang w:val="de-DE"/>
        </w:rPr>
        <w:tab/>
        <w:t>UD 1</w:t>
      </w:r>
    </w:p>
    <w:p w:rsidR="00037DCF" w:rsidRPr="00763C4D" w:rsidRDefault="00037DCF" w:rsidP="00037DCF">
      <w:pPr>
        <w:tabs>
          <w:tab w:val="left" w:pos="2268"/>
        </w:tabs>
        <w:rPr>
          <w:sz w:val="20"/>
          <w:lang w:val="de-DE"/>
        </w:rPr>
      </w:pPr>
      <w:r w:rsidRPr="00763C4D">
        <w:rPr>
          <w:sz w:val="20"/>
          <w:lang w:val="de-DE"/>
        </w:rPr>
        <w:t>Hagman, Eivor</w:t>
      </w:r>
      <w:r w:rsidRPr="00763C4D">
        <w:rPr>
          <w:sz w:val="20"/>
          <w:lang w:val="de-DE"/>
        </w:rPr>
        <w:tab/>
        <w:t>M 1</w:t>
      </w:r>
    </w:p>
    <w:p w:rsidR="00037DCF" w:rsidRPr="00763C4D" w:rsidRDefault="00037DCF" w:rsidP="00037DCF">
      <w:pPr>
        <w:tabs>
          <w:tab w:val="left" w:pos="2268"/>
        </w:tabs>
        <w:rPr>
          <w:sz w:val="20"/>
        </w:rPr>
      </w:pPr>
      <w:r w:rsidRPr="00763C4D">
        <w:rPr>
          <w:sz w:val="20"/>
        </w:rPr>
        <w:t>Hagman, Hans-Christian</w:t>
      </w:r>
      <w:r w:rsidRPr="00763C4D">
        <w:rPr>
          <w:sz w:val="20"/>
        </w:rPr>
        <w:tab/>
        <w:t>Fö 2</w:t>
      </w:r>
    </w:p>
    <w:p w:rsidR="00037DCF" w:rsidRPr="00763C4D" w:rsidRDefault="00037DCF" w:rsidP="00037DCF">
      <w:pPr>
        <w:tabs>
          <w:tab w:val="left" w:pos="2268"/>
        </w:tabs>
        <w:rPr>
          <w:sz w:val="20"/>
        </w:rPr>
      </w:pPr>
      <w:r w:rsidRPr="00763C4D">
        <w:rPr>
          <w:sz w:val="20"/>
        </w:rPr>
        <w:t>Hagman, Thomas</w:t>
      </w:r>
      <w:r w:rsidRPr="00763C4D">
        <w:rPr>
          <w:sz w:val="20"/>
        </w:rPr>
        <w:tab/>
        <w:t>M 4</w:t>
      </w:r>
    </w:p>
    <w:p w:rsidR="00037DCF" w:rsidRPr="00763C4D" w:rsidRDefault="00037DCF" w:rsidP="00037DCF">
      <w:pPr>
        <w:tabs>
          <w:tab w:val="left" w:pos="2268"/>
        </w:tabs>
        <w:rPr>
          <w:sz w:val="20"/>
        </w:rPr>
      </w:pPr>
      <w:r w:rsidRPr="00763C4D">
        <w:rPr>
          <w:sz w:val="20"/>
        </w:rPr>
        <w:t>Hagström, Björn</w:t>
      </w:r>
      <w:r w:rsidRPr="00763C4D">
        <w:rPr>
          <w:sz w:val="20"/>
        </w:rPr>
        <w:tab/>
        <w:t>N 3</w:t>
      </w:r>
    </w:p>
    <w:p w:rsidR="00037DCF" w:rsidRPr="00763C4D" w:rsidRDefault="00037DCF" w:rsidP="00037DCF">
      <w:pPr>
        <w:tabs>
          <w:tab w:val="left" w:pos="2268"/>
        </w:tabs>
        <w:rPr>
          <w:sz w:val="20"/>
        </w:rPr>
      </w:pPr>
      <w:r w:rsidRPr="00763C4D">
        <w:rPr>
          <w:sz w:val="20"/>
        </w:rPr>
        <w:t>Hagström, Stig</w:t>
      </w:r>
      <w:r w:rsidRPr="00763C4D">
        <w:rPr>
          <w:sz w:val="20"/>
        </w:rPr>
        <w:tab/>
        <w:t>U 2</w:t>
      </w:r>
    </w:p>
    <w:p w:rsidR="00037DCF" w:rsidRPr="00763C4D" w:rsidRDefault="00037DCF" w:rsidP="00037DCF">
      <w:pPr>
        <w:tabs>
          <w:tab w:val="left" w:pos="2268"/>
        </w:tabs>
        <w:rPr>
          <w:sz w:val="20"/>
        </w:rPr>
      </w:pPr>
      <w:r w:rsidRPr="00763C4D">
        <w:rPr>
          <w:sz w:val="20"/>
        </w:rPr>
        <w:t>Hahne, William</w:t>
      </w:r>
      <w:r w:rsidRPr="00763C4D">
        <w:rPr>
          <w:sz w:val="20"/>
        </w:rPr>
        <w:tab/>
        <w:t>Ju 6</w:t>
      </w:r>
    </w:p>
    <w:p w:rsidR="00037DCF" w:rsidRPr="00763C4D" w:rsidRDefault="00037DCF" w:rsidP="00037DCF">
      <w:pPr>
        <w:tabs>
          <w:tab w:val="left" w:pos="2268"/>
        </w:tabs>
        <w:rPr>
          <w:sz w:val="20"/>
        </w:rPr>
      </w:pPr>
      <w:r w:rsidRPr="00763C4D">
        <w:rPr>
          <w:sz w:val="20"/>
        </w:rPr>
        <w:t>Haikola, Lars</w:t>
      </w:r>
      <w:r w:rsidRPr="00763C4D">
        <w:rPr>
          <w:sz w:val="20"/>
        </w:rPr>
        <w:tab/>
        <w:t>U 20</w:t>
      </w:r>
    </w:p>
    <w:p w:rsidR="00037DCF" w:rsidRPr="00763C4D" w:rsidRDefault="00037DCF" w:rsidP="00037DCF">
      <w:pPr>
        <w:tabs>
          <w:tab w:val="left" w:pos="2268"/>
        </w:tabs>
        <w:rPr>
          <w:sz w:val="20"/>
        </w:rPr>
      </w:pPr>
      <w:r w:rsidRPr="00763C4D">
        <w:rPr>
          <w:sz w:val="20"/>
        </w:rPr>
        <w:t>Hall, Camilla</w:t>
      </w:r>
      <w:r w:rsidRPr="00763C4D">
        <w:rPr>
          <w:sz w:val="20"/>
        </w:rPr>
        <w:tab/>
        <w:t>U 22</w:t>
      </w:r>
    </w:p>
    <w:p w:rsidR="00037DCF" w:rsidRDefault="00037DCF" w:rsidP="00037DCF">
      <w:pPr>
        <w:tabs>
          <w:tab w:val="left" w:pos="2268"/>
        </w:tabs>
        <w:rPr>
          <w:sz w:val="20"/>
        </w:rPr>
      </w:pPr>
      <w:r w:rsidRPr="00763C4D">
        <w:rPr>
          <w:sz w:val="20"/>
        </w:rPr>
        <w:lastRenderedPageBreak/>
        <w:t>Hallberg, Anders</w:t>
      </w:r>
      <w:r w:rsidRPr="00763C4D">
        <w:rPr>
          <w:sz w:val="20"/>
        </w:rPr>
        <w:tab/>
        <w:t>M 10,</w:t>
      </w:r>
    </w:p>
    <w:p w:rsidR="00037DCF" w:rsidRPr="00763C4D" w:rsidRDefault="00037DCF" w:rsidP="00037DCF">
      <w:pPr>
        <w:tabs>
          <w:tab w:val="left" w:pos="2268"/>
        </w:tabs>
        <w:rPr>
          <w:sz w:val="20"/>
        </w:rPr>
      </w:pPr>
      <w:r>
        <w:rPr>
          <w:sz w:val="20"/>
        </w:rPr>
        <w:tab/>
      </w:r>
      <w:r w:rsidRPr="00763C4D">
        <w:rPr>
          <w:sz w:val="20"/>
        </w:rPr>
        <w:t>U 2</w:t>
      </w:r>
    </w:p>
    <w:p w:rsidR="00037DCF" w:rsidRPr="00763C4D" w:rsidRDefault="00037DCF" w:rsidP="00037DCF">
      <w:pPr>
        <w:tabs>
          <w:tab w:val="left" w:pos="2268"/>
        </w:tabs>
        <w:rPr>
          <w:sz w:val="20"/>
        </w:rPr>
      </w:pPr>
      <w:r w:rsidRPr="00763C4D">
        <w:rPr>
          <w:sz w:val="20"/>
        </w:rPr>
        <w:t>Hallberg, Jonas</w:t>
      </w:r>
      <w:r w:rsidRPr="00763C4D">
        <w:rPr>
          <w:sz w:val="20"/>
        </w:rPr>
        <w:tab/>
        <w:t>S 26</w:t>
      </w:r>
    </w:p>
    <w:p w:rsidR="00037DCF" w:rsidRPr="00763C4D" w:rsidRDefault="00037DCF" w:rsidP="00037DCF">
      <w:pPr>
        <w:tabs>
          <w:tab w:val="left" w:pos="2268"/>
        </w:tabs>
        <w:rPr>
          <w:sz w:val="20"/>
        </w:rPr>
      </w:pPr>
      <w:r w:rsidRPr="00763C4D">
        <w:rPr>
          <w:sz w:val="20"/>
        </w:rPr>
        <w:t>Hallberg, Lena</w:t>
      </w:r>
      <w:r w:rsidRPr="00763C4D">
        <w:rPr>
          <w:sz w:val="20"/>
        </w:rPr>
        <w:tab/>
        <w:t>Ju 39</w:t>
      </w:r>
    </w:p>
    <w:p w:rsidR="00037DCF" w:rsidRPr="00763C4D" w:rsidRDefault="00037DCF" w:rsidP="00037DCF">
      <w:pPr>
        <w:tabs>
          <w:tab w:val="left" w:pos="2268"/>
        </w:tabs>
        <w:rPr>
          <w:sz w:val="20"/>
          <w:lang w:val="es-ES"/>
        </w:rPr>
      </w:pPr>
      <w:r w:rsidRPr="00763C4D">
        <w:rPr>
          <w:sz w:val="20"/>
          <w:lang w:val="es-ES"/>
        </w:rPr>
        <w:t>Halldenius, Lena</w:t>
      </w:r>
      <w:r w:rsidRPr="00763C4D">
        <w:rPr>
          <w:sz w:val="20"/>
          <w:lang w:val="es-ES"/>
        </w:rPr>
        <w:tab/>
        <w:t>U 2</w:t>
      </w:r>
    </w:p>
    <w:p w:rsidR="00037DCF" w:rsidRPr="00763C4D" w:rsidRDefault="00037DCF" w:rsidP="00037DCF">
      <w:pPr>
        <w:tabs>
          <w:tab w:val="left" w:pos="2268"/>
        </w:tabs>
        <w:rPr>
          <w:sz w:val="20"/>
          <w:lang w:val="es-ES"/>
        </w:rPr>
      </w:pPr>
      <w:r w:rsidRPr="00763C4D">
        <w:rPr>
          <w:sz w:val="20"/>
          <w:lang w:val="es-ES"/>
        </w:rPr>
        <w:t>Halle, Cecilia</w:t>
      </w:r>
      <w:r w:rsidRPr="00763C4D">
        <w:rPr>
          <w:sz w:val="20"/>
          <w:lang w:val="es-ES"/>
        </w:rPr>
        <w:tab/>
        <w:t>U 13</w:t>
      </w:r>
    </w:p>
    <w:p w:rsidR="00037DCF" w:rsidRPr="00763C4D" w:rsidRDefault="00037DCF" w:rsidP="00037DCF">
      <w:pPr>
        <w:tabs>
          <w:tab w:val="left" w:pos="2268"/>
        </w:tabs>
        <w:rPr>
          <w:sz w:val="20"/>
          <w:lang w:val="en-US"/>
        </w:rPr>
      </w:pPr>
      <w:r w:rsidRPr="00763C4D">
        <w:rPr>
          <w:sz w:val="20"/>
          <w:lang w:val="en-US"/>
        </w:rPr>
        <w:t>Hallén, Mia</w:t>
      </w:r>
      <w:r w:rsidRPr="00763C4D">
        <w:rPr>
          <w:sz w:val="20"/>
          <w:lang w:val="en-US"/>
        </w:rPr>
        <w:tab/>
        <w:t>UD 4</w:t>
      </w:r>
    </w:p>
    <w:p w:rsidR="00037DCF" w:rsidRPr="00763C4D" w:rsidRDefault="00037DCF" w:rsidP="00037DCF">
      <w:pPr>
        <w:tabs>
          <w:tab w:val="left" w:pos="2268"/>
        </w:tabs>
        <w:rPr>
          <w:sz w:val="20"/>
          <w:lang w:val="en-US"/>
        </w:rPr>
      </w:pPr>
      <w:r w:rsidRPr="00763C4D">
        <w:rPr>
          <w:sz w:val="20"/>
          <w:lang w:val="en-US"/>
        </w:rPr>
        <w:t>Hallén, Stefan</w:t>
      </w:r>
      <w:r w:rsidRPr="00763C4D">
        <w:rPr>
          <w:sz w:val="20"/>
          <w:lang w:val="en-US"/>
        </w:rPr>
        <w:tab/>
        <w:t>Fö 7</w:t>
      </w:r>
    </w:p>
    <w:p w:rsidR="00037DCF" w:rsidRDefault="00037DCF" w:rsidP="00037DCF">
      <w:pPr>
        <w:tabs>
          <w:tab w:val="left" w:pos="2268"/>
        </w:tabs>
        <w:rPr>
          <w:sz w:val="20"/>
          <w:lang w:val="en-US"/>
        </w:rPr>
      </w:pPr>
      <w:r w:rsidRPr="00763C4D">
        <w:rPr>
          <w:sz w:val="20"/>
          <w:lang w:val="en-US"/>
        </w:rPr>
        <w:t>Hallerby, Christer</w:t>
      </w:r>
      <w:r w:rsidRPr="00763C4D">
        <w:rPr>
          <w:sz w:val="20"/>
          <w:lang w:val="en-US"/>
        </w:rPr>
        <w:tab/>
        <w:t xml:space="preserve">S 2, </w:t>
      </w:r>
    </w:p>
    <w:p w:rsidR="00037DCF" w:rsidRPr="00EA749F" w:rsidRDefault="00037DCF" w:rsidP="00037DCF">
      <w:pPr>
        <w:tabs>
          <w:tab w:val="left" w:pos="2268"/>
        </w:tabs>
        <w:rPr>
          <w:sz w:val="20"/>
        </w:rPr>
      </w:pPr>
      <w:r>
        <w:rPr>
          <w:sz w:val="20"/>
          <w:lang w:val="en-US"/>
        </w:rPr>
        <w:tab/>
      </w:r>
      <w:r w:rsidRPr="00EA749F">
        <w:rPr>
          <w:sz w:val="20"/>
        </w:rPr>
        <w:t>U 8</w:t>
      </w:r>
    </w:p>
    <w:p w:rsidR="00037DCF" w:rsidRDefault="00037DCF" w:rsidP="00037DCF">
      <w:pPr>
        <w:tabs>
          <w:tab w:val="left" w:pos="2268"/>
        </w:tabs>
        <w:rPr>
          <w:sz w:val="20"/>
        </w:rPr>
      </w:pPr>
      <w:r w:rsidRPr="00763C4D">
        <w:rPr>
          <w:sz w:val="20"/>
        </w:rPr>
        <w:t>Hallersjö, Anders</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Pr="00763C4D" w:rsidRDefault="00037DCF" w:rsidP="00037DCF">
      <w:pPr>
        <w:tabs>
          <w:tab w:val="left" w:pos="2268"/>
        </w:tabs>
        <w:rPr>
          <w:sz w:val="20"/>
        </w:rPr>
      </w:pPr>
      <w:r w:rsidRPr="00763C4D">
        <w:rPr>
          <w:sz w:val="20"/>
        </w:rPr>
        <w:t>Hallgren, Sunita</w:t>
      </w:r>
      <w:r w:rsidRPr="00763C4D">
        <w:rPr>
          <w:sz w:val="20"/>
        </w:rPr>
        <w:tab/>
        <w:t>M 4</w:t>
      </w:r>
    </w:p>
    <w:p w:rsidR="00037DCF" w:rsidRPr="00763C4D" w:rsidRDefault="00037DCF" w:rsidP="00037DCF">
      <w:pPr>
        <w:tabs>
          <w:tab w:val="left" w:pos="2268"/>
        </w:tabs>
        <w:rPr>
          <w:sz w:val="20"/>
        </w:rPr>
      </w:pPr>
      <w:r w:rsidRPr="00763C4D">
        <w:rPr>
          <w:sz w:val="20"/>
        </w:rPr>
        <w:t>Hallsten, Kerstin</w:t>
      </w:r>
      <w:r w:rsidRPr="00763C4D">
        <w:rPr>
          <w:sz w:val="20"/>
        </w:rPr>
        <w:tab/>
        <w:t>Fi 2</w:t>
      </w:r>
    </w:p>
    <w:p w:rsidR="00037DCF" w:rsidRDefault="00037DCF" w:rsidP="00037DCF">
      <w:pPr>
        <w:tabs>
          <w:tab w:val="left" w:pos="2268"/>
        </w:tabs>
        <w:rPr>
          <w:sz w:val="20"/>
        </w:rPr>
      </w:pPr>
      <w:r w:rsidRPr="00763C4D">
        <w:rPr>
          <w:sz w:val="20"/>
        </w:rPr>
        <w:t>Hallström, Per</w:t>
      </w:r>
      <w:r w:rsidRPr="00763C4D">
        <w:rPr>
          <w:sz w:val="20"/>
        </w:rPr>
        <w:tab/>
        <w:t>M 10,</w:t>
      </w:r>
    </w:p>
    <w:p w:rsidR="00037DCF" w:rsidRPr="00763C4D" w:rsidRDefault="00037DCF" w:rsidP="00037DCF">
      <w:pPr>
        <w:tabs>
          <w:tab w:val="left" w:pos="2268"/>
        </w:tabs>
        <w:rPr>
          <w:sz w:val="20"/>
        </w:rPr>
      </w:pPr>
      <w:r>
        <w:rPr>
          <w:sz w:val="20"/>
        </w:rPr>
        <w:tab/>
      </w:r>
      <w:r w:rsidRPr="00763C4D">
        <w:rPr>
          <w:sz w:val="20"/>
        </w:rPr>
        <w:t>N 11</w:t>
      </w:r>
    </w:p>
    <w:p w:rsidR="00037DCF" w:rsidRPr="00763C4D" w:rsidRDefault="00037DCF" w:rsidP="00037DCF">
      <w:pPr>
        <w:tabs>
          <w:tab w:val="left" w:pos="2268"/>
        </w:tabs>
        <w:rPr>
          <w:sz w:val="20"/>
        </w:rPr>
      </w:pPr>
      <w:r w:rsidRPr="00763C4D">
        <w:rPr>
          <w:sz w:val="20"/>
        </w:rPr>
        <w:t>Halvarsson, Eva</w:t>
      </w:r>
      <w:r w:rsidRPr="00763C4D">
        <w:rPr>
          <w:sz w:val="20"/>
        </w:rPr>
        <w:tab/>
        <w:t>Fi 11</w:t>
      </w:r>
    </w:p>
    <w:p w:rsidR="00037DCF" w:rsidRPr="00763C4D" w:rsidRDefault="00037DCF" w:rsidP="00037DCF">
      <w:pPr>
        <w:tabs>
          <w:tab w:val="left" w:pos="2268"/>
        </w:tabs>
        <w:rPr>
          <w:sz w:val="20"/>
        </w:rPr>
      </w:pPr>
      <w:r w:rsidRPr="00763C4D">
        <w:rPr>
          <w:sz w:val="20"/>
        </w:rPr>
        <w:t>Hambraeus Björling, Ylva</w:t>
      </w:r>
      <w:r w:rsidRPr="00763C4D">
        <w:rPr>
          <w:sz w:val="20"/>
        </w:rPr>
        <w:tab/>
        <w:t>S 28</w:t>
      </w:r>
    </w:p>
    <w:p w:rsidR="00037DCF" w:rsidRPr="00763C4D" w:rsidRDefault="00037DCF" w:rsidP="00037DCF">
      <w:pPr>
        <w:tabs>
          <w:tab w:val="left" w:pos="2268"/>
        </w:tabs>
        <w:rPr>
          <w:sz w:val="20"/>
        </w:rPr>
      </w:pPr>
      <w:r w:rsidRPr="00763C4D">
        <w:rPr>
          <w:sz w:val="20"/>
        </w:rPr>
        <w:t>Hammar, Brita</w:t>
      </w:r>
      <w:r w:rsidRPr="00763C4D">
        <w:rPr>
          <w:sz w:val="20"/>
        </w:rPr>
        <w:tab/>
        <w:t>Fi 15</w:t>
      </w:r>
    </w:p>
    <w:p w:rsidR="00037DCF" w:rsidRPr="00763C4D" w:rsidRDefault="00037DCF" w:rsidP="00037DCF">
      <w:pPr>
        <w:tabs>
          <w:tab w:val="left" w:pos="2268"/>
        </w:tabs>
        <w:rPr>
          <w:sz w:val="20"/>
        </w:rPr>
      </w:pPr>
      <w:r w:rsidRPr="00763C4D">
        <w:rPr>
          <w:sz w:val="20"/>
        </w:rPr>
        <w:t>Hammar, Gillis</w:t>
      </w:r>
      <w:r w:rsidRPr="00763C4D">
        <w:rPr>
          <w:sz w:val="20"/>
        </w:rPr>
        <w:tab/>
        <w:t>S 28</w:t>
      </w:r>
    </w:p>
    <w:p w:rsidR="00037DCF" w:rsidRPr="00763C4D" w:rsidRDefault="00037DCF" w:rsidP="00037DCF">
      <w:pPr>
        <w:tabs>
          <w:tab w:val="left" w:pos="2268"/>
        </w:tabs>
        <w:rPr>
          <w:sz w:val="20"/>
        </w:rPr>
      </w:pPr>
      <w:r w:rsidRPr="00763C4D">
        <w:rPr>
          <w:sz w:val="20"/>
        </w:rPr>
        <w:t>Hammar, Loth</w:t>
      </w:r>
      <w:r w:rsidRPr="00763C4D">
        <w:rPr>
          <w:sz w:val="20"/>
        </w:rPr>
        <w:tab/>
        <w:t>N 17</w:t>
      </w:r>
    </w:p>
    <w:p w:rsidR="00037DCF" w:rsidRDefault="00037DCF" w:rsidP="00037DCF">
      <w:pPr>
        <w:tabs>
          <w:tab w:val="left" w:pos="2268"/>
        </w:tabs>
        <w:rPr>
          <w:sz w:val="20"/>
        </w:rPr>
      </w:pPr>
      <w:r w:rsidRPr="00763C4D">
        <w:rPr>
          <w:sz w:val="20"/>
        </w:rPr>
        <w:t>Hammarbergh, Krister</w:t>
      </w:r>
      <w:r w:rsidRPr="00763C4D">
        <w:rPr>
          <w:sz w:val="20"/>
        </w:rPr>
        <w:tab/>
        <w:t>Ju 4,</w:t>
      </w:r>
    </w:p>
    <w:p w:rsidR="00037DCF" w:rsidRPr="00763C4D" w:rsidRDefault="00037DCF" w:rsidP="00037DCF">
      <w:pPr>
        <w:tabs>
          <w:tab w:val="left" w:pos="2268"/>
        </w:tabs>
        <w:rPr>
          <w:sz w:val="20"/>
        </w:rPr>
      </w:pPr>
      <w:r>
        <w:rPr>
          <w:sz w:val="20"/>
        </w:rPr>
        <w:tab/>
      </w:r>
      <w:r w:rsidRPr="00763C4D">
        <w:rPr>
          <w:sz w:val="20"/>
        </w:rPr>
        <w:t>Ju 11</w:t>
      </w:r>
    </w:p>
    <w:p w:rsidR="00037DCF" w:rsidRPr="00763C4D" w:rsidRDefault="00037DCF" w:rsidP="00037DCF">
      <w:pPr>
        <w:tabs>
          <w:tab w:val="left" w:pos="2268"/>
        </w:tabs>
        <w:rPr>
          <w:sz w:val="20"/>
        </w:rPr>
      </w:pPr>
      <w:r w:rsidRPr="00763C4D">
        <w:rPr>
          <w:sz w:val="20"/>
        </w:rPr>
        <w:t>Hammargren, Liv</w:t>
      </w:r>
      <w:r w:rsidRPr="00763C4D">
        <w:rPr>
          <w:sz w:val="20"/>
        </w:rPr>
        <w:tab/>
        <w:t>U 23</w:t>
      </w:r>
    </w:p>
    <w:p w:rsidR="00037DCF" w:rsidRPr="00763C4D" w:rsidRDefault="00037DCF" w:rsidP="00037DCF">
      <w:pPr>
        <w:tabs>
          <w:tab w:val="left" w:pos="2268"/>
        </w:tabs>
        <w:rPr>
          <w:sz w:val="20"/>
        </w:rPr>
      </w:pPr>
      <w:r w:rsidRPr="00763C4D">
        <w:rPr>
          <w:sz w:val="20"/>
        </w:rPr>
        <w:t>Hammarlund, Jonas</w:t>
      </w:r>
      <w:r w:rsidRPr="00763C4D">
        <w:rPr>
          <w:sz w:val="20"/>
        </w:rPr>
        <w:tab/>
        <w:t>S 25</w:t>
      </w:r>
    </w:p>
    <w:p w:rsidR="00037DCF" w:rsidRDefault="00037DCF" w:rsidP="00037DCF">
      <w:pPr>
        <w:tabs>
          <w:tab w:val="left" w:pos="2268"/>
        </w:tabs>
        <w:rPr>
          <w:sz w:val="20"/>
        </w:rPr>
      </w:pPr>
      <w:r w:rsidRPr="00763C4D">
        <w:rPr>
          <w:sz w:val="20"/>
        </w:rPr>
        <w:t>Hammarskjöld, Elinor</w:t>
      </w:r>
      <w:r w:rsidRPr="00763C4D">
        <w:rPr>
          <w:sz w:val="20"/>
        </w:rPr>
        <w:tab/>
        <w:t>Fö 2,</w:t>
      </w:r>
    </w:p>
    <w:p w:rsidR="00037DCF" w:rsidRDefault="00037DCF" w:rsidP="00037DCF">
      <w:pPr>
        <w:tabs>
          <w:tab w:val="left" w:pos="2268"/>
        </w:tabs>
        <w:rPr>
          <w:sz w:val="20"/>
        </w:rPr>
      </w:pPr>
      <w:r>
        <w:rPr>
          <w:sz w:val="20"/>
        </w:rPr>
        <w:tab/>
      </w:r>
      <w:r w:rsidRPr="00763C4D">
        <w:rPr>
          <w:sz w:val="20"/>
        </w:rPr>
        <w:t>Fö 1,</w:t>
      </w:r>
    </w:p>
    <w:p w:rsidR="00037DCF" w:rsidRPr="00763C4D" w:rsidRDefault="00037DCF" w:rsidP="00037DCF">
      <w:pPr>
        <w:tabs>
          <w:tab w:val="left" w:pos="2268"/>
        </w:tabs>
        <w:rPr>
          <w:sz w:val="20"/>
        </w:rPr>
      </w:pPr>
      <w:r>
        <w:rPr>
          <w:sz w:val="20"/>
        </w:rPr>
        <w:tab/>
      </w:r>
      <w:r w:rsidRPr="00763C4D">
        <w:rPr>
          <w:sz w:val="20"/>
        </w:rPr>
        <w:t>UD 4</w:t>
      </w:r>
    </w:p>
    <w:p w:rsidR="00037DCF" w:rsidRDefault="00037DCF" w:rsidP="00037DCF">
      <w:pPr>
        <w:tabs>
          <w:tab w:val="left" w:pos="2268"/>
        </w:tabs>
        <w:rPr>
          <w:sz w:val="20"/>
        </w:rPr>
      </w:pPr>
      <w:r w:rsidRPr="00763C4D">
        <w:rPr>
          <w:sz w:val="20"/>
        </w:rPr>
        <w:t>Hammarstedt, Björn</w:t>
      </w:r>
      <w:r w:rsidRPr="00763C4D">
        <w:rPr>
          <w:sz w:val="20"/>
        </w:rPr>
        <w:tab/>
        <w:t>S 10,</w:t>
      </w:r>
    </w:p>
    <w:p w:rsidR="00037DCF" w:rsidRPr="00763C4D" w:rsidRDefault="00037DCF" w:rsidP="00037DCF">
      <w:pPr>
        <w:tabs>
          <w:tab w:val="left" w:pos="2268"/>
        </w:tabs>
        <w:rPr>
          <w:sz w:val="20"/>
        </w:rPr>
      </w:pPr>
      <w:r>
        <w:rPr>
          <w:sz w:val="20"/>
        </w:rPr>
        <w:tab/>
      </w:r>
      <w:r w:rsidRPr="00763C4D">
        <w:rPr>
          <w:sz w:val="20"/>
        </w:rPr>
        <w:t>S 15</w:t>
      </w:r>
    </w:p>
    <w:p w:rsidR="00037DCF" w:rsidRPr="00763C4D" w:rsidRDefault="00037DCF" w:rsidP="00037DCF">
      <w:pPr>
        <w:tabs>
          <w:tab w:val="left" w:pos="2268"/>
        </w:tabs>
        <w:rPr>
          <w:sz w:val="20"/>
        </w:rPr>
      </w:pPr>
      <w:r w:rsidRPr="00763C4D">
        <w:rPr>
          <w:sz w:val="20"/>
        </w:rPr>
        <w:t>Hammarstedt, Christina</w:t>
      </w:r>
      <w:r w:rsidRPr="00763C4D">
        <w:rPr>
          <w:sz w:val="20"/>
        </w:rPr>
        <w:tab/>
        <w:t>A 9</w:t>
      </w:r>
    </w:p>
    <w:p w:rsidR="00037DCF" w:rsidRPr="00763C4D" w:rsidRDefault="00037DCF" w:rsidP="00037DCF">
      <w:pPr>
        <w:tabs>
          <w:tab w:val="left" w:pos="2268"/>
        </w:tabs>
        <w:rPr>
          <w:sz w:val="20"/>
        </w:rPr>
      </w:pPr>
      <w:r w:rsidRPr="00763C4D">
        <w:rPr>
          <w:sz w:val="20"/>
        </w:rPr>
        <w:t>Hammarström, Anne</w:t>
      </w:r>
      <w:r w:rsidRPr="00763C4D">
        <w:rPr>
          <w:sz w:val="20"/>
        </w:rPr>
        <w:tab/>
        <w:t>U 2</w:t>
      </w:r>
    </w:p>
    <w:p w:rsidR="00037DCF" w:rsidRPr="00763C4D" w:rsidRDefault="00037DCF" w:rsidP="00037DCF">
      <w:pPr>
        <w:tabs>
          <w:tab w:val="left" w:pos="2268"/>
        </w:tabs>
        <w:rPr>
          <w:sz w:val="20"/>
        </w:rPr>
      </w:pPr>
      <w:r w:rsidRPr="00763C4D">
        <w:rPr>
          <w:sz w:val="20"/>
        </w:rPr>
        <w:t>Hammarström, Fredrik</w:t>
      </w:r>
      <w:r w:rsidRPr="00763C4D">
        <w:rPr>
          <w:sz w:val="20"/>
        </w:rPr>
        <w:tab/>
        <w:t>Fi 6</w:t>
      </w:r>
    </w:p>
    <w:p w:rsidR="00037DCF" w:rsidRPr="00763C4D" w:rsidRDefault="00037DCF" w:rsidP="00037DCF">
      <w:pPr>
        <w:tabs>
          <w:tab w:val="left" w:pos="2268"/>
        </w:tabs>
        <w:rPr>
          <w:sz w:val="20"/>
        </w:rPr>
      </w:pPr>
      <w:r w:rsidRPr="00763C4D">
        <w:rPr>
          <w:sz w:val="20"/>
        </w:rPr>
        <w:t>Hammarström, Ulf</w:t>
      </w:r>
      <w:r w:rsidRPr="00763C4D">
        <w:rPr>
          <w:sz w:val="20"/>
        </w:rPr>
        <w:tab/>
        <w:t>Fö 2</w:t>
      </w:r>
    </w:p>
    <w:p w:rsidR="00037DCF" w:rsidRPr="00763C4D" w:rsidRDefault="00037DCF" w:rsidP="00037DCF">
      <w:pPr>
        <w:tabs>
          <w:tab w:val="left" w:pos="2268"/>
        </w:tabs>
        <w:rPr>
          <w:sz w:val="20"/>
        </w:rPr>
      </w:pPr>
      <w:r w:rsidRPr="00763C4D">
        <w:rPr>
          <w:sz w:val="20"/>
        </w:rPr>
        <w:t>Hamskär, Ingemar</w:t>
      </w:r>
      <w:r w:rsidRPr="00763C4D">
        <w:rPr>
          <w:sz w:val="20"/>
        </w:rPr>
        <w:tab/>
        <w:t>A 4,</w:t>
      </w:r>
    </w:p>
    <w:p w:rsidR="00037DCF" w:rsidRPr="00763C4D" w:rsidRDefault="00037DCF" w:rsidP="00037DCF">
      <w:pPr>
        <w:tabs>
          <w:tab w:val="left" w:pos="2268"/>
        </w:tabs>
        <w:rPr>
          <w:sz w:val="20"/>
        </w:rPr>
      </w:pPr>
      <w:r w:rsidRPr="00763C4D">
        <w:rPr>
          <w:sz w:val="20"/>
        </w:rPr>
        <w:t>Hansen, Sten</w:t>
      </w:r>
      <w:r w:rsidRPr="00763C4D">
        <w:rPr>
          <w:sz w:val="20"/>
        </w:rPr>
        <w:tab/>
        <w:t>S 26</w:t>
      </w:r>
    </w:p>
    <w:p w:rsidR="00037DCF" w:rsidRPr="00763C4D" w:rsidRDefault="00037DCF" w:rsidP="00037DCF">
      <w:pPr>
        <w:tabs>
          <w:tab w:val="left" w:pos="2268"/>
        </w:tabs>
        <w:rPr>
          <w:sz w:val="20"/>
        </w:rPr>
      </w:pPr>
      <w:r w:rsidRPr="00763C4D">
        <w:rPr>
          <w:sz w:val="20"/>
        </w:rPr>
        <w:t>Hansing, Johan</w:t>
      </w:r>
      <w:r w:rsidRPr="00763C4D">
        <w:rPr>
          <w:sz w:val="20"/>
        </w:rPr>
        <w:tab/>
        <w:t>Fi 3</w:t>
      </w:r>
    </w:p>
    <w:p w:rsidR="00037DCF" w:rsidRPr="00763C4D" w:rsidRDefault="00037DCF" w:rsidP="00037DCF">
      <w:pPr>
        <w:tabs>
          <w:tab w:val="left" w:pos="2268"/>
        </w:tabs>
        <w:rPr>
          <w:sz w:val="20"/>
        </w:rPr>
      </w:pPr>
      <w:r w:rsidRPr="00763C4D">
        <w:rPr>
          <w:sz w:val="20"/>
        </w:rPr>
        <w:t>Hanson, Axel</w:t>
      </w:r>
      <w:r w:rsidRPr="00763C4D">
        <w:rPr>
          <w:sz w:val="20"/>
        </w:rPr>
        <w:tab/>
        <w:t>Fi 12</w:t>
      </w:r>
    </w:p>
    <w:p w:rsidR="00037DCF" w:rsidRPr="00763C4D" w:rsidRDefault="00037DCF" w:rsidP="00037DCF">
      <w:pPr>
        <w:tabs>
          <w:tab w:val="left" w:pos="2268"/>
        </w:tabs>
        <w:rPr>
          <w:sz w:val="20"/>
        </w:rPr>
      </w:pPr>
      <w:r w:rsidRPr="00763C4D">
        <w:rPr>
          <w:sz w:val="20"/>
        </w:rPr>
        <w:t>Hanson, Stefan</w:t>
      </w:r>
      <w:r w:rsidRPr="00763C4D">
        <w:rPr>
          <w:sz w:val="20"/>
        </w:rPr>
        <w:tab/>
        <w:t>Fö 3</w:t>
      </w:r>
    </w:p>
    <w:p w:rsidR="00037DCF" w:rsidRDefault="00037DCF" w:rsidP="00037DCF">
      <w:pPr>
        <w:tabs>
          <w:tab w:val="left" w:pos="2268"/>
        </w:tabs>
        <w:rPr>
          <w:sz w:val="20"/>
        </w:rPr>
      </w:pPr>
      <w:r w:rsidRPr="00763C4D">
        <w:rPr>
          <w:sz w:val="20"/>
        </w:rPr>
        <w:t>Hansson Brusewitz, Urban</w:t>
      </w:r>
      <w:r w:rsidRPr="00763C4D">
        <w:rPr>
          <w:sz w:val="20"/>
        </w:rPr>
        <w:tab/>
        <w:t>Fi 2,</w:t>
      </w:r>
    </w:p>
    <w:p w:rsidR="00037DCF" w:rsidRPr="00763C4D" w:rsidRDefault="00037DCF" w:rsidP="00037DCF">
      <w:pPr>
        <w:tabs>
          <w:tab w:val="left" w:pos="2268"/>
        </w:tabs>
        <w:rPr>
          <w:sz w:val="20"/>
        </w:rPr>
      </w:pPr>
      <w:r>
        <w:rPr>
          <w:sz w:val="20"/>
        </w:rPr>
        <w:tab/>
      </w:r>
      <w:r w:rsidRPr="00763C4D">
        <w:rPr>
          <w:sz w:val="20"/>
        </w:rPr>
        <w:t>Fi 27</w:t>
      </w:r>
    </w:p>
    <w:p w:rsidR="00037DCF" w:rsidRPr="00763C4D" w:rsidRDefault="00037DCF" w:rsidP="00037DCF">
      <w:pPr>
        <w:tabs>
          <w:tab w:val="left" w:pos="2268"/>
        </w:tabs>
        <w:rPr>
          <w:sz w:val="20"/>
        </w:rPr>
      </w:pPr>
      <w:r w:rsidRPr="00763C4D">
        <w:rPr>
          <w:sz w:val="20"/>
        </w:rPr>
        <w:t>Hansson, Emelie</w:t>
      </w:r>
      <w:r w:rsidRPr="00763C4D">
        <w:rPr>
          <w:sz w:val="20"/>
        </w:rPr>
        <w:tab/>
        <w:t>L 2</w:t>
      </w:r>
    </w:p>
    <w:p w:rsidR="00037DCF" w:rsidRDefault="00037DCF" w:rsidP="00037DCF">
      <w:pPr>
        <w:tabs>
          <w:tab w:val="left" w:pos="2268"/>
        </w:tabs>
        <w:rPr>
          <w:sz w:val="20"/>
        </w:rPr>
      </w:pPr>
      <w:r w:rsidRPr="00763C4D">
        <w:rPr>
          <w:sz w:val="20"/>
        </w:rPr>
        <w:t>Hansson, Ingemar</w:t>
      </w:r>
      <w:r w:rsidRPr="00763C4D">
        <w:rPr>
          <w:sz w:val="20"/>
        </w:rPr>
        <w:tab/>
        <w:t>Fi 6,</w:t>
      </w:r>
    </w:p>
    <w:p w:rsidR="00037DCF" w:rsidRDefault="00037DCF" w:rsidP="00037DCF">
      <w:pPr>
        <w:tabs>
          <w:tab w:val="left" w:pos="2268"/>
        </w:tabs>
        <w:rPr>
          <w:sz w:val="20"/>
        </w:rPr>
      </w:pPr>
      <w:r>
        <w:rPr>
          <w:sz w:val="20"/>
        </w:rPr>
        <w:tab/>
      </w:r>
      <w:r w:rsidRPr="00763C4D">
        <w:rPr>
          <w:sz w:val="20"/>
        </w:rPr>
        <w:t xml:space="preserve">N 3, </w:t>
      </w:r>
    </w:p>
    <w:p w:rsidR="00037DCF" w:rsidRPr="00763C4D" w:rsidRDefault="00037DCF" w:rsidP="00037DCF">
      <w:pPr>
        <w:tabs>
          <w:tab w:val="left" w:pos="2268"/>
        </w:tabs>
        <w:rPr>
          <w:sz w:val="20"/>
        </w:rPr>
      </w:pPr>
      <w:r>
        <w:rPr>
          <w:sz w:val="20"/>
        </w:rPr>
        <w:tab/>
      </w:r>
      <w:r w:rsidRPr="00763C4D">
        <w:rPr>
          <w:sz w:val="20"/>
        </w:rPr>
        <w:t>S 8</w:t>
      </w:r>
    </w:p>
    <w:p w:rsidR="00037DCF" w:rsidRPr="00763C4D" w:rsidRDefault="00037DCF" w:rsidP="00037DCF">
      <w:pPr>
        <w:tabs>
          <w:tab w:val="left" w:pos="2268"/>
        </w:tabs>
        <w:rPr>
          <w:sz w:val="20"/>
        </w:rPr>
      </w:pPr>
      <w:r w:rsidRPr="00763C4D">
        <w:rPr>
          <w:sz w:val="20"/>
        </w:rPr>
        <w:t>Hansson, Majbritt</w:t>
      </w:r>
      <w:r w:rsidRPr="00763C4D">
        <w:rPr>
          <w:sz w:val="20"/>
        </w:rPr>
        <w:tab/>
        <w:t>Fö 12</w:t>
      </w:r>
    </w:p>
    <w:p w:rsidR="00037DCF" w:rsidRPr="00763C4D" w:rsidRDefault="00037DCF" w:rsidP="00037DCF">
      <w:pPr>
        <w:tabs>
          <w:tab w:val="left" w:pos="2268"/>
        </w:tabs>
        <w:rPr>
          <w:sz w:val="20"/>
        </w:rPr>
      </w:pPr>
      <w:r w:rsidRPr="00763C4D">
        <w:rPr>
          <w:sz w:val="20"/>
        </w:rPr>
        <w:t>Hansson, Maria</w:t>
      </w:r>
      <w:r w:rsidRPr="00763C4D">
        <w:rPr>
          <w:sz w:val="20"/>
        </w:rPr>
        <w:tab/>
        <w:t>Fi 9</w:t>
      </w:r>
    </w:p>
    <w:p w:rsidR="00037DCF" w:rsidRPr="00763C4D" w:rsidRDefault="00037DCF" w:rsidP="00037DCF">
      <w:pPr>
        <w:tabs>
          <w:tab w:val="left" w:pos="2268"/>
        </w:tabs>
        <w:rPr>
          <w:sz w:val="20"/>
        </w:rPr>
      </w:pPr>
      <w:r w:rsidRPr="00763C4D">
        <w:rPr>
          <w:sz w:val="20"/>
        </w:rPr>
        <w:t>Hansson, Matilda</w:t>
      </w:r>
      <w:r w:rsidRPr="00763C4D">
        <w:rPr>
          <w:sz w:val="20"/>
        </w:rPr>
        <w:tab/>
        <w:t>S 18</w:t>
      </w:r>
    </w:p>
    <w:p w:rsidR="00037DCF" w:rsidRPr="00763C4D" w:rsidRDefault="00037DCF" w:rsidP="00037DCF">
      <w:pPr>
        <w:tabs>
          <w:tab w:val="left" w:pos="2268"/>
        </w:tabs>
        <w:rPr>
          <w:sz w:val="20"/>
        </w:rPr>
      </w:pPr>
      <w:r w:rsidRPr="00763C4D">
        <w:rPr>
          <w:sz w:val="20"/>
        </w:rPr>
        <w:lastRenderedPageBreak/>
        <w:t>Hansson, Mats-Olof</w:t>
      </w:r>
      <w:r w:rsidRPr="00763C4D">
        <w:rPr>
          <w:sz w:val="20"/>
        </w:rPr>
        <w:tab/>
        <w:t>Fi 13</w:t>
      </w:r>
    </w:p>
    <w:p w:rsidR="00037DCF" w:rsidRPr="00763C4D" w:rsidRDefault="00037DCF" w:rsidP="00037DCF">
      <w:pPr>
        <w:tabs>
          <w:tab w:val="left" w:pos="2268"/>
        </w:tabs>
        <w:rPr>
          <w:sz w:val="20"/>
        </w:rPr>
      </w:pPr>
      <w:r w:rsidRPr="00763C4D">
        <w:rPr>
          <w:sz w:val="20"/>
        </w:rPr>
        <w:t>Hansson, Sven Ove</w:t>
      </w:r>
      <w:r w:rsidRPr="00763C4D">
        <w:rPr>
          <w:sz w:val="20"/>
        </w:rPr>
        <w:tab/>
        <w:t>U 2</w:t>
      </w:r>
    </w:p>
    <w:p w:rsidR="00037DCF" w:rsidRPr="00763C4D" w:rsidRDefault="00037DCF" w:rsidP="00037DCF">
      <w:pPr>
        <w:tabs>
          <w:tab w:val="left" w:pos="2268"/>
        </w:tabs>
        <w:rPr>
          <w:sz w:val="20"/>
        </w:rPr>
      </w:pPr>
      <w:r w:rsidRPr="00763C4D">
        <w:rPr>
          <w:sz w:val="20"/>
        </w:rPr>
        <w:t>Hansson, Therese</w:t>
      </w:r>
      <w:r w:rsidRPr="00763C4D">
        <w:rPr>
          <w:sz w:val="20"/>
        </w:rPr>
        <w:tab/>
        <w:t>M 3</w:t>
      </w:r>
    </w:p>
    <w:p w:rsidR="00037DCF" w:rsidRPr="00763C4D" w:rsidRDefault="00037DCF" w:rsidP="00037DCF">
      <w:pPr>
        <w:tabs>
          <w:tab w:val="left" w:pos="2268"/>
        </w:tabs>
        <w:rPr>
          <w:sz w:val="20"/>
        </w:rPr>
      </w:pPr>
      <w:r w:rsidRPr="00763C4D">
        <w:rPr>
          <w:sz w:val="20"/>
        </w:rPr>
        <w:t>Hansson, Ulrika</w:t>
      </w:r>
      <w:r w:rsidRPr="00763C4D">
        <w:rPr>
          <w:sz w:val="20"/>
        </w:rPr>
        <w:tab/>
        <w:t>Ju 34</w:t>
      </w:r>
    </w:p>
    <w:p w:rsidR="00037DCF" w:rsidRPr="00763C4D" w:rsidRDefault="00037DCF" w:rsidP="00037DCF">
      <w:pPr>
        <w:tabs>
          <w:tab w:val="left" w:pos="2268"/>
        </w:tabs>
        <w:rPr>
          <w:sz w:val="20"/>
        </w:rPr>
      </w:pPr>
      <w:r w:rsidRPr="00763C4D">
        <w:rPr>
          <w:sz w:val="20"/>
        </w:rPr>
        <w:t>Hansson, Åsa</w:t>
      </w:r>
      <w:r w:rsidRPr="00763C4D">
        <w:rPr>
          <w:sz w:val="20"/>
        </w:rPr>
        <w:tab/>
        <w:t>Fi 6</w:t>
      </w:r>
    </w:p>
    <w:p w:rsidR="00037DCF" w:rsidRPr="00763C4D" w:rsidRDefault="00037DCF" w:rsidP="00037DCF">
      <w:pPr>
        <w:tabs>
          <w:tab w:val="left" w:pos="2268"/>
        </w:tabs>
        <w:rPr>
          <w:sz w:val="20"/>
        </w:rPr>
      </w:pPr>
      <w:r w:rsidRPr="00763C4D">
        <w:rPr>
          <w:sz w:val="20"/>
        </w:rPr>
        <w:t>Hanström, Hans Jörgen</w:t>
      </w:r>
      <w:r w:rsidRPr="00763C4D">
        <w:rPr>
          <w:sz w:val="20"/>
        </w:rPr>
        <w:tab/>
        <w:t>Ju 13</w:t>
      </w:r>
    </w:p>
    <w:p w:rsidR="00037DCF" w:rsidRPr="00763C4D" w:rsidRDefault="00037DCF" w:rsidP="00037DCF">
      <w:pPr>
        <w:tabs>
          <w:tab w:val="left" w:pos="2268"/>
        </w:tabs>
        <w:rPr>
          <w:sz w:val="20"/>
        </w:rPr>
      </w:pPr>
      <w:r w:rsidRPr="00763C4D">
        <w:rPr>
          <w:sz w:val="20"/>
        </w:rPr>
        <w:t>Hanö, Cecilia</w:t>
      </w:r>
      <w:r w:rsidRPr="00763C4D">
        <w:rPr>
          <w:sz w:val="20"/>
        </w:rPr>
        <w:tab/>
        <w:t>U 17</w:t>
      </w:r>
    </w:p>
    <w:p w:rsidR="00037DCF" w:rsidRPr="00763C4D" w:rsidRDefault="00037DCF" w:rsidP="00037DCF">
      <w:pPr>
        <w:tabs>
          <w:tab w:val="left" w:pos="2268"/>
        </w:tabs>
        <w:rPr>
          <w:sz w:val="20"/>
        </w:rPr>
      </w:pPr>
      <w:r w:rsidRPr="00763C4D">
        <w:rPr>
          <w:sz w:val="20"/>
        </w:rPr>
        <w:t>Happaniemi, Monica</w:t>
      </w:r>
      <w:r w:rsidRPr="00763C4D">
        <w:rPr>
          <w:sz w:val="20"/>
        </w:rPr>
        <w:tab/>
        <w:t>Ju 16</w:t>
      </w:r>
    </w:p>
    <w:p w:rsidR="00037DCF" w:rsidRPr="00763C4D" w:rsidRDefault="00037DCF" w:rsidP="00037DCF">
      <w:pPr>
        <w:tabs>
          <w:tab w:val="left" w:pos="2268"/>
        </w:tabs>
        <w:rPr>
          <w:sz w:val="20"/>
        </w:rPr>
      </w:pPr>
      <w:r w:rsidRPr="00763C4D">
        <w:rPr>
          <w:sz w:val="20"/>
        </w:rPr>
        <w:t>Harms-Ringdahl, Mats</w:t>
      </w:r>
      <w:r w:rsidRPr="00763C4D">
        <w:rPr>
          <w:sz w:val="20"/>
        </w:rPr>
        <w:tab/>
        <w:t>M 2</w:t>
      </w:r>
    </w:p>
    <w:p w:rsidR="00037DCF" w:rsidRPr="00763C4D" w:rsidRDefault="00037DCF" w:rsidP="00037DCF">
      <w:pPr>
        <w:tabs>
          <w:tab w:val="left" w:pos="2268"/>
        </w:tabs>
        <w:rPr>
          <w:sz w:val="20"/>
        </w:rPr>
      </w:pPr>
      <w:r w:rsidRPr="00763C4D">
        <w:rPr>
          <w:sz w:val="20"/>
        </w:rPr>
        <w:t>Harnesk, Göran</w:t>
      </w:r>
      <w:r w:rsidRPr="00763C4D">
        <w:rPr>
          <w:sz w:val="20"/>
        </w:rPr>
        <w:tab/>
        <w:t>S 5</w:t>
      </w:r>
    </w:p>
    <w:p w:rsidR="00037DCF" w:rsidRPr="00763C4D" w:rsidRDefault="00037DCF" w:rsidP="00037DCF">
      <w:pPr>
        <w:tabs>
          <w:tab w:val="left" w:pos="2268"/>
        </w:tabs>
        <w:rPr>
          <w:sz w:val="20"/>
        </w:rPr>
      </w:pPr>
      <w:r w:rsidRPr="00763C4D">
        <w:rPr>
          <w:sz w:val="20"/>
        </w:rPr>
        <w:t>Hartman, Laura</w:t>
      </w:r>
      <w:r w:rsidRPr="00763C4D">
        <w:rPr>
          <w:sz w:val="20"/>
        </w:rPr>
        <w:tab/>
        <w:t>N 4</w:t>
      </w:r>
    </w:p>
    <w:p w:rsidR="00037DCF" w:rsidRDefault="00037DCF" w:rsidP="00037DCF">
      <w:pPr>
        <w:tabs>
          <w:tab w:val="left" w:pos="2268"/>
        </w:tabs>
        <w:rPr>
          <w:sz w:val="20"/>
        </w:rPr>
      </w:pPr>
      <w:r w:rsidRPr="00763C4D">
        <w:rPr>
          <w:sz w:val="20"/>
        </w:rPr>
        <w:t>Hassel, Fredrik</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Fö 4</w:t>
      </w:r>
    </w:p>
    <w:p w:rsidR="00037DCF" w:rsidRPr="00EA749F" w:rsidRDefault="00037DCF" w:rsidP="00037DCF">
      <w:pPr>
        <w:tabs>
          <w:tab w:val="left" w:pos="2268"/>
        </w:tabs>
        <w:rPr>
          <w:sz w:val="20"/>
        </w:rPr>
      </w:pPr>
      <w:r w:rsidRPr="00EA749F">
        <w:rPr>
          <w:sz w:val="20"/>
        </w:rPr>
        <w:t>Hasselsten, Ingrid</w:t>
      </w:r>
      <w:r w:rsidRPr="00EA749F">
        <w:rPr>
          <w:sz w:val="20"/>
        </w:rPr>
        <w:tab/>
        <w:t>M 4</w:t>
      </w:r>
    </w:p>
    <w:p w:rsidR="00037DCF" w:rsidRDefault="00037DCF" w:rsidP="00037DCF">
      <w:pPr>
        <w:tabs>
          <w:tab w:val="left" w:pos="2268"/>
        </w:tabs>
        <w:rPr>
          <w:sz w:val="20"/>
          <w:lang w:val="de-DE"/>
        </w:rPr>
      </w:pPr>
      <w:r w:rsidRPr="00763C4D">
        <w:rPr>
          <w:sz w:val="20"/>
          <w:lang w:val="de-DE"/>
        </w:rPr>
        <w:t xml:space="preserve">Hauptman Wahlgren, </w:t>
      </w:r>
    </w:p>
    <w:p w:rsidR="00037DCF" w:rsidRPr="00763C4D" w:rsidRDefault="00037DCF" w:rsidP="00037DCF">
      <w:pPr>
        <w:tabs>
          <w:tab w:val="left" w:pos="2268"/>
        </w:tabs>
        <w:rPr>
          <w:sz w:val="20"/>
          <w:lang w:val="de-DE"/>
        </w:rPr>
      </w:pPr>
      <w:r w:rsidRPr="00763C4D">
        <w:rPr>
          <w:sz w:val="20"/>
          <w:lang w:val="de-DE"/>
        </w:rPr>
        <w:t>Katherine</w:t>
      </w:r>
      <w:r w:rsidRPr="00763C4D">
        <w:rPr>
          <w:sz w:val="20"/>
          <w:lang w:val="de-DE"/>
        </w:rPr>
        <w:tab/>
        <w:t>Ku 3</w:t>
      </w:r>
    </w:p>
    <w:p w:rsidR="00037DCF" w:rsidRPr="00EA749F" w:rsidRDefault="00037DCF" w:rsidP="00037DCF">
      <w:pPr>
        <w:tabs>
          <w:tab w:val="left" w:pos="2268"/>
        </w:tabs>
        <w:rPr>
          <w:sz w:val="20"/>
          <w:lang w:val="de-DE"/>
        </w:rPr>
      </w:pPr>
      <w:r w:rsidRPr="00EA749F">
        <w:rPr>
          <w:sz w:val="20"/>
          <w:lang w:val="de-DE"/>
        </w:rPr>
        <w:t>Hausel Heldahl, Ellen</w:t>
      </w:r>
      <w:r w:rsidRPr="00EA749F">
        <w:rPr>
          <w:sz w:val="20"/>
          <w:lang w:val="de-DE"/>
        </w:rPr>
        <w:tab/>
        <w:t>S 14,</w:t>
      </w:r>
    </w:p>
    <w:p w:rsidR="00037DCF" w:rsidRDefault="00037DCF" w:rsidP="00037DCF">
      <w:pPr>
        <w:tabs>
          <w:tab w:val="left" w:pos="2268"/>
        </w:tabs>
        <w:rPr>
          <w:sz w:val="20"/>
          <w:lang w:val="en-US"/>
        </w:rPr>
      </w:pPr>
      <w:r w:rsidRPr="00EA749F">
        <w:rPr>
          <w:sz w:val="20"/>
          <w:lang w:val="de-DE"/>
        </w:rPr>
        <w:tab/>
      </w:r>
      <w:r w:rsidRPr="00763C4D">
        <w:rPr>
          <w:sz w:val="20"/>
          <w:lang w:val="en-US"/>
        </w:rPr>
        <w:t>S 17,</w:t>
      </w:r>
    </w:p>
    <w:p w:rsidR="00037DCF" w:rsidRDefault="00037DCF" w:rsidP="00037DCF">
      <w:pPr>
        <w:tabs>
          <w:tab w:val="left" w:pos="2268"/>
        </w:tabs>
        <w:rPr>
          <w:sz w:val="20"/>
          <w:lang w:val="en-US"/>
        </w:rPr>
      </w:pPr>
      <w:r>
        <w:rPr>
          <w:sz w:val="20"/>
          <w:lang w:val="en-US"/>
        </w:rPr>
        <w:tab/>
      </w:r>
      <w:r w:rsidRPr="00763C4D">
        <w:rPr>
          <w:sz w:val="20"/>
          <w:lang w:val="en-US"/>
        </w:rPr>
        <w:t>S 23,</w:t>
      </w:r>
    </w:p>
    <w:p w:rsidR="00037DCF" w:rsidRPr="00763C4D" w:rsidRDefault="00037DCF" w:rsidP="00037DCF">
      <w:pPr>
        <w:tabs>
          <w:tab w:val="left" w:pos="2268"/>
        </w:tabs>
        <w:rPr>
          <w:sz w:val="20"/>
          <w:lang w:val="en-US"/>
        </w:rPr>
      </w:pPr>
      <w:r>
        <w:rPr>
          <w:sz w:val="20"/>
          <w:lang w:val="en-US"/>
        </w:rPr>
        <w:tab/>
      </w:r>
      <w:r w:rsidRPr="00763C4D">
        <w:rPr>
          <w:sz w:val="20"/>
          <w:lang w:val="en-US"/>
        </w:rPr>
        <w:t>U 8</w:t>
      </w:r>
    </w:p>
    <w:p w:rsidR="00037DCF" w:rsidRPr="00EA749F" w:rsidRDefault="00037DCF" w:rsidP="00037DCF">
      <w:pPr>
        <w:tabs>
          <w:tab w:val="left" w:pos="2268"/>
        </w:tabs>
        <w:rPr>
          <w:sz w:val="20"/>
          <w:lang w:val="en-US"/>
        </w:rPr>
      </w:pPr>
      <w:r w:rsidRPr="00EA749F">
        <w:rPr>
          <w:sz w:val="20"/>
          <w:lang w:val="en-US"/>
        </w:rPr>
        <w:t>Heckscher, Sten</w:t>
      </w:r>
      <w:r w:rsidRPr="00EA749F">
        <w:rPr>
          <w:sz w:val="20"/>
          <w:lang w:val="en-US"/>
        </w:rPr>
        <w:tab/>
        <w:t>Ju 10,</w:t>
      </w:r>
    </w:p>
    <w:p w:rsidR="00037DCF" w:rsidRPr="00EA749F" w:rsidRDefault="00037DCF" w:rsidP="00037DCF">
      <w:pPr>
        <w:tabs>
          <w:tab w:val="left" w:pos="2268"/>
        </w:tabs>
        <w:rPr>
          <w:sz w:val="20"/>
          <w:lang w:val="en-US"/>
        </w:rPr>
      </w:pPr>
      <w:r w:rsidRPr="00EA749F">
        <w:rPr>
          <w:sz w:val="20"/>
          <w:lang w:val="en-US"/>
        </w:rPr>
        <w:tab/>
        <w:t>Ju 28,</w:t>
      </w:r>
    </w:p>
    <w:p w:rsidR="00037DCF" w:rsidRPr="00EA749F" w:rsidRDefault="00037DCF" w:rsidP="00037DCF">
      <w:pPr>
        <w:tabs>
          <w:tab w:val="left" w:pos="2268"/>
        </w:tabs>
        <w:rPr>
          <w:sz w:val="20"/>
          <w:lang w:val="en-US"/>
        </w:rPr>
      </w:pPr>
      <w:r w:rsidRPr="00EA749F">
        <w:rPr>
          <w:sz w:val="20"/>
          <w:lang w:val="en-US"/>
        </w:rPr>
        <w:tab/>
        <w:t>S 4</w:t>
      </w:r>
    </w:p>
    <w:p w:rsidR="00037DCF" w:rsidRPr="00763C4D" w:rsidRDefault="00037DCF" w:rsidP="00037DCF">
      <w:pPr>
        <w:tabs>
          <w:tab w:val="left" w:pos="2268"/>
        </w:tabs>
        <w:rPr>
          <w:sz w:val="20"/>
        </w:rPr>
      </w:pPr>
      <w:r w:rsidRPr="00763C4D">
        <w:rPr>
          <w:sz w:val="20"/>
        </w:rPr>
        <w:t>Hedberg, Anders</w:t>
      </w:r>
      <w:r w:rsidRPr="00763C4D">
        <w:rPr>
          <w:sz w:val="20"/>
        </w:rPr>
        <w:tab/>
        <w:t>S 23</w:t>
      </w:r>
    </w:p>
    <w:p w:rsidR="00037DCF" w:rsidRDefault="00037DCF" w:rsidP="00037DCF">
      <w:pPr>
        <w:tabs>
          <w:tab w:val="left" w:pos="2268"/>
        </w:tabs>
        <w:rPr>
          <w:sz w:val="20"/>
        </w:rPr>
      </w:pPr>
      <w:r w:rsidRPr="00763C4D">
        <w:rPr>
          <w:sz w:val="20"/>
        </w:rPr>
        <w:t>Hedberg, Björn</w:t>
      </w:r>
      <w:r w:rsidRPr="00763C4D">
        <w:rPr>
          <w:sz w:val="20"/>
        </w:rPr>
        <w:tab/>
        <w:t>M 2</w:t>
      </w:r>
    </w:p>
    <w:p w:rsidR="00037DCF" w:rsidRDefault="00037DCF" w:rsidP="00037DCF">
      <w:pPr>
        <w:tabs>
          <w:tab w:val="left" w:pos="2268"/>
        </w:tabs>
        <w:rPr>
          <w:sz w:val="20"/>
        </w:rPr>
      </w:pPr>
      <w:r w:rsidRPr="00763C4D">
        <w:rPr>
          <w:sz w:val="20"/>
        </w:rPr>
        <w:t>Hedberg, Bosse</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Hedberg, Gunnar</w:t>
      </w:r>
      <w:r w:rsidRPr="00763C4D">
        <w:rPr>
          <w:sz w:val="20"/>
        </w:rPr>
        <w:tab/>
        <w:t>Fö 12</w:t>
      </w:r>
    </w:p>
    <w:p w:rsidR="00037DCF" w:rsidRPr="00763C4D" w:rsidRDefault="00037DCF" w:rsidP="00037DCF">
      <w:pPr>
        <w:tabs>
          <w:tab w:val="left" w:pos="2268"/>
        </w:tabs>
        <w:rPr>
          <w:sz w:val="20"/>
        </w:rPr>
      </w:pPr>
      <w:r w:rsidRPr="00763C4D">
        <w:rPr>
          <w:sz w:val="20"/>
        </w:rPr>
        <w:t>Hedberg, Henrik</w:t>
      </w:r>
      <w:r w:rsidRPr="00763C4D">
        <w:rPr>
          <w:sz w:val="20"/>
        </w:rPr>
        <w:tab/>
        <w:t>Ju 21</w:t>
      </w:r>
    </w:p>
    <w:p w:rsidR="00037DCF" w:rsidRPr="00763C4D" w:rsidRDefault="00037DCF" w:rsidP="00037DCF">
      <w:pPr>
        <w:tabs>
          <w:tab w:val="left" w:pos="2268"/>
        </w:tabs>
        <w:rPr>
          <w:sz w:val="20"/>
        </w:rPr>
      </w:pPr>
      <w:r w:rsidRPr="00763C4D">
        <w:rPr>
          <w:sz w:val="20"/>
        </w:rPr>
        <w:t>Hedberg, Johan</w:t>
      </w:r>
      <w:r w:rsidRPr="00763C4D">
        <w:rPr>
          <w:sz w:val="20"/>
        </w:rPr>
        <w:tab/>
        <w:t>Fi 20</w:t>
      </w:r>
    </w:p>
    <w:p w:rsidR="00037DCF" w:rsidRPr="00763C4D" w:rsidRDefault="00037DCF" w:rsidP="00037DCF">
      <w:pPr>
        <w:tabs>
          <w:tab w:val="left" w:pos="2268"/>
        </w:tabs>
        <w:rPr>
          <w:sz w:val="20"/>
        </w:rPr>
      </w:pPr>
      <w:r w:rsidRPr="00763C4D">
        <w:rPr>
          <w:sz w:val="20"/>
        </w:rPr>
        <w:t>Hedberg, Lovisa</w:t>
      </w:r>
      <w:r w:rsidRPr="00763C4D">
        <w:rPr>
          <w:sz w:val="20"/>
        </w:rPr>
        <w:tab/>
        <w:t>Fi 14</w:t>
      </w:r>
    </w:p>
    <w:p w:rsidR="00037DCF" w:rsidRPr="00763C4D" w:rsidRDefault="00037DCF" w:rsidP="00037DCF">
      <w:pPr>
        <w:tabs>
          <w:tab w:val="left" w:pos="2268"/>
        </w:tabs>
        <w:rPr>
          <w:sz w:val="20"/>
        </w:rPr>
      </w:pPr>
      <w:r w:rsidRPr="00763C4D">
        <w:rPr>
          <w:sz w:val="20"/>
        </w:rPr>
        <w:t>Hedberg, Olof</w:t>
      </w:r>
      <w:r w:rsidRPr="00763C4D">
        <w:rPr>
          <w:sz w:val="20"/>
        </w:rPr>
        <w:tab/>
        <w:t>Fi 18</w:t>
      </w:r>
    </w:p>
    <w:p w:rsidR="00037DCF" w:rsidRDefault="00037DCF" w:rsidP="00037DCF">
      <w:pPr>
        <w:tabs>
          <w:tab w:val="left" w:pos="2268"/>
        </w:tabs>
        <w:rPr>
          <w:sz w:val="20"/>
        </w:rPr>
      </w:pPr>
      <w:r w:rsidRPr="00763C4D">
        <w:rPr>
          <w:sz w:val="20"/>
        </w:rPr>
        <w:t>Hedborg, Anna</w:t>
      </w:r>
      <w:r w:rsidRPr="00763C4D">
        <w:rPr>
          <w:sz w:val="20"/>
        </w:rPr>
        <w:tab/>
        <w:t>Ju 36,</w:t>
      </w:r>
    </w:p>
    <w:p w:rsidR="00037DCF" w:rsidRDefault="00037DCF" w:rsidP="00037DCF">
      <w:pPr>
        <w:tabs>
          <w:tab w:val="left" w:pos="2268"/>
        </w:tabs>
        <w:rPr>
          <w:sz w:val="20"/>
        </w:rPr>
      </w:pPr>
      <w:r>
        <w:rPr>
          <w:sz w:val="20"/>
        </w:rPr>
        <w:tab/>
      </w:r>
      <w:r w:rsidRPr="00763C4D">
        <w:rPr>
          <w:sz w:val="20"/>
        </w:rPr>
        <w:t xml:space="preserve">S 1, </w:t>
      </w:r>
    </w:p>
    <w:p w:rsidR="00037DCF" w:rsidRPr="00763C4D" w:rsidRDefault="00037DCF" w:rsidP="00037DCF">
      <w:pPr>
        <w:tabs>
          <w:tab w:val="left" w:pos="2268"/>
        </w:tabs>
        <w:rPr>
          <w:sz w:val="20"/>
        </w:rPr>
      </w:pPr>
      <w:r>
        <w:rPr>
          <w:sz w:val="20"/>
        </w:rPr>
        <w:tab/>
      </w:r>
      <w:r w:rsidRPr="00763C4D">
        <w:rPr>
          <w:sz w:val="20"/>
        </w:rPr>
        <w:t>S 4</w:t>
      </w:r>
    </w:p>
    <w:p w:rsidR="00037DCF" w:rsidRDefault="00037DCF" w:rsidP="00037DCF">
      <w:pPr>
        <w:tabs>
          <w:tab w:val="left" w:pos="2268"/>
        </w:tabs>
        <w:rPr>
          <w:sz w:val="20"/>
        </w:rPr>
      </w:pPr>
      <w:r w:rsidRPr="00763C4D">
        <w:rPr>
          <w:sz w:val="20"/>
        </w:rPr>
        <w:t>Hedegård, Maria</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Hedelin, Annika</w:t>
      </w:r>
      <w:r w:rsidRPr="00763C4D">
        <w:rPr>
          <w:sz w:val="20"/>
        </w:rPr>
        <w:tab/>
        <w:t>S 28</w:t>
      </w:r>
    </w:p>
    <w:p w:rsidR="00037DCF" w:rsidRPr="00763C4D" w:rsidRDefault="00037DCF" w:rsidP="00037DCF">
      <w:pPr>
        <w:tabs>
          <w:tab w:val="left" w:pos="2268"/>
        </w:tabs>
        <w:rPr>
          <w:sz w:val="20"/>
        </w:rPr>
      </w:pPr>
      <w:r w:rsidRPr="00763C4D">
        <w:rPr>
          <w:sz w:val="20"/>
        </w:rPr>
        <w:t>Hedelius Bruu, Sofia</w:t>
      </w:r>
      <w:r w:rsidRPr="00763C4D">
        <w:rPr>
          <w:sz w:val="20"/>
        </w:rPr>
        <w:tab/>
        <w:t>L 2</w:t>
      </w:r>
    </w:p>
    <w:p w:rsidR="00037DCF" w:rsidRPr="00763C4D" w:rsidRDefault="00037DCF" w:rsidP="00037DCF">
      <w:pPr>
        <w:tabs>
          <w:tab w:val="left" w:pos="2268"/>
        </w:tabs>
        <w:rPr>
          <w:sz w:val="20"/>
        </w:rPr>
      </w:pPr>
      <w:r w:rsidRPr="00763C4D">
        <w:rPr>
          <w:sz w:val="20"/>
        </w:rPr>
        <w:t>Hedén, Arne</w:t>
      </w:r>
      <w:r w:rsidRPr="00763C4D">
        <w:rPr>
          <w:sz w:val="20"/>
        </w:rPr>
        <w:tab/>
        <w:t>Fö 3</w:t>
      </w:r>
    </w:p>
    <w:p w:rsidR="00037DCF" w:rsidRPr="00763C4D" w:rsidRDefault="00037DCF" w:rsidP="00037DCF">
      <w:pPr>
        <w:tabs>
          <w:tab w:val="left" w:pos="2268"/>
        </w:tabs>
        <w:rPr>
          <w:sz w:val="20"/>
        </w:rPr>
      </w:pPr>
      <w:r w:rsidRPr="00763C4D">
        <w:rPr>
          <w:sz w:val="20"/>
        </w:rPr>
        <w:t>Hedén, Åke</w:t>
      </w:r>
      <w:r w:rsidRPr="00763C4D">
        <w:rPr>
          <w:sz w:val="20"/>
        </w:rPr>
        <w:tab/>
        <w:t>N 4</w:t>
      </w:r>
    </w:p>
    <w:p w:rsidR="00037DCF" w:rsidRPr="00763C4D" w:rsidRDefault="00037DCF" w:rsidP="00037DCF">
      <w:pPr>
        <w:tabs>
          <w:tab w:val="left" w:pos="2268"/>
        </w:tabs>
        <w:rPr>
          <w:sz w:val="20"/>
        </w:rPr>
      </w:pPr>
      <w:r w:rsidRPr="00763C4D">
        <w:rPr>
          <w:sz w:val="20"/>
        </w:rPr>
        <w:t>Hedin, Eva-Lotta</w:t>
      </w:r>
      <w:r w:rsidRPr="00763C4D">
        <w:rPr>
          <w:sz w:val="20"/>
        </w:rPr>
        <w:tab/>
        <w:t>Ju 10</w:t>
      </w:r>
    </w:p>
    <w:p w:rsidR="00037DCF" w:rsidRPr="00763C4D" w:rsidRDefault="00037DCF" w:rsidP="00037DCF">
      <w:pPr>
        <w:tabs>
          <w:tab w:val="left" w:pos="2268"/>
        </w:tabs>
        <w:rPr>
          <w:sz w:val="20"/>
        </w:rPr>
      </w:pPr>
      <w:r w:rsidRPr="00763C4D">
        <w:rPr>
          <w:sz w:val="20"/>
        </w:rPr>
        <w:t>Hedin, Ola</w:t>
      </w:r>
      <w:r w:rsidRPr="00763C4D">
        <w:rPr>
          <w:sz w:val="20"/>
        </w:rPr>
        <w:tab/>
        <w:t>Fö 2</w:t>
      </w:r>
    </w:p>
    <w:p w:rsidR="00037DCF" w:rsidRPr="00763C4D" w:rsidRDefault="00037DCF" w:rsidP="00037DCF">
      <w:pPr>
        <w:tabs>
          <w:tab w:val="left" w:pos="2268"/>
        </w:tabs>
        <w:rPr>
          <w:sz w:val="20"/>
        </w:rPr>
      </w:pPr>
      <w:r w:rsidRPr="00763C4D">
        <w:rPr>
          <w:sz w:val="20"/>
        </w:rPr>
        <w:t>Hedin, Sten-Gunnar</w:t>
      </w:r>
      <w:r w:rsidRPr="00763C4D">
        <w:rPr>
          <w:sz w:val="20"/>
        </w:rPr>
        <w:tab/>
        <w:t>S 1</w:t>
      </w:r>
    </w:p>
    <w:p w:rsidR="00037DCF" w:rsidRPr="00763C4D" w:rsidRDefault="00037DCF" w:rsidP="00037DCF">
      <w:pPr>
        <w:tabs>
          <w:tab w:val="left" w:pos="2268"/>
        </w:tabs>
        <w:rPr>
          <w:sz w:val="20"/>
        </w:rPr>
      </w:pPr>
      <w:r w:rsidRPr="00763C4D">
        <w:rPr>
          <w:sz w:val="20"/>
        </w:rPr>
        <w:t>Hedler, Karl-Olov</w:t>
      </w:r>
      <w:r w:rsidRPr="00763C4D">
        <w:rPr>
          <w:sz w:val="20"/>
        </w:rPr>
        <w:tab/>
        <w:t>S 1</w:t>
      </w:r>
    </w:p>
    <w:p w:rsidR="00037DCF" w:rsidRPr="00763C4D" w:rsidRDefault="00037DCF" w:rsidP="00037DCF">
      <w:pPr>
        <w:tabs>
          <w:tab w:val="left" w:pos="2268"/>
        </w:tabs>
        <w:rPr>
          <w:sz w:val="20"/>
        </w:rPr>
      </w:pPr>
      <w:r w:rsidRPr="00763C4D">
        <w:rPr>
          <w:sz w:val="20"/>
        </w:rPr>
        <w:t>Hedlund, Björn</w:t>
      </w:r>
      <w:r w:rsidRPr="00763C4D">
        <w:rPr>
          <w:sz w:val="20"/>
        </w:rPr>
        <w:tab/>
        <w:t>S 24</w:t>
      </w:r>
    </w:p>
    <w:p w:rsidR="00037DCF" w:rsidRDefault="00037DCF" w:rsidP="00037DCF">
      <w:pPr>
        <w:tabs>
          <w:tab w:val="left" w:pos="2268"/>
        </w:tabs>
        <w:rPr>
          <w:sz w:val="20"/>
        </w:rPr>
      </w:pPr>
      <w:r w:rsidRPr="00763C4D">
        <w:rPr>
          <w:sz w:val="20"/>
        </w:rPr>
        <w:t>Hedlund, Hans</w:t>
      </w:r>
      <w:r w:rsidRPr="00763C4D">
        <w:rPr>
          <w:sz w:val="20"/>
        </w:rPr>
        <w:tab/>
        <w:t>M 3,</w:t>
      </w:r>
    </w:p>
    <w:p w:rsidR="00037DCF" w:rsidRPr="00763C4D" w:rsidRDefault="00037DCF" w:rsidP="00037DCF">
      <w:pPr>
        <w:tabs>
          <w:tab w:val="left" w:pos="2268"/>
        </w:tabs>
        <w:rPr>
          <w:sz w:val="20"/>
        </w:rPr>
      </w:pPr>
      <w:r>
        <w:rPr>
          <w:sz w:val="20"/>
        </w:rPr>
        <w:tab/>
      </w:r>
      <w:r w:rsidRPr="00763C4D">
        <w:rPr>
          <w:sz w:val="20"/>
        </w:rPr>
        <w:t>M 8</w:t>
      </w:r>
    </w:p>
    <w:p w:rsidR="00037DCF" w:rsidRPr="00763C4D" w:rsidRDefault="00037DCF" w:rsidP="00037DCF">
      <w:pPr>
        <w:tabs>
          <w:tab w:val="left" w:pos="2268"/>
        </w:tabs>
        <w:rPr>
          <w:sz w:val="20"/>
        </w:rPr>
      </w:pPr>
      <w:r w:rsidRPr="00763C4D">
        <w:rPr>
          <w:sz w:val="20"/>
        </w:rPr>
        <w:lastRenderedPageBreak/>
        <w:t>Hedman, Gunnel</w:t>
      </w:r>
      <w:r w:rsidRPr="00763C4D">
        <w:rPr>
          <w:sz w:val="20"/>
        </w:rPr>
        <w:tab/>
        <w:t>M 1</w:t>
      </w:r>
    </w:p>
    <w:p w:rsidR="00037DCF" w:rsidRDefault="00037DCF" w:rsidP="00037DCF">
      <w:pPr>
        <w:tabs>
          <w:tab w:val="left" w:pos="2268"/>
        </w:tabs>
        <w:rPr>
          <w:sz w:val="20"/>
        </w:rPr>
      </w:pPr>
      <w:r w:rsidRPr="00763C4D">
        <w:rPr>
          <w:sz w:val="20"/>
        </w:rPr>
        <w:t>Hedskog, Björn</w:t>
      </w:r>
      <w:r w:rsidRPr="00763C4D">
        <w:rPr>
          <w:sz w:val="20"/>
        </w:rPr>
        <w:tab/>
        <w:t>Fö 3,</w:t>
      </w:r>
    </w:p>
    <w:p w:rsidR="00037DCF" w:rsidRPr="00763C4D" w:rsidRDefault="00037DCF" w:rsidP="00037DCF">
      <w:pPr>
        <w:tabs>
          <w:tab w:val="left" w:pos="2268"/>
        </w:tabs>
        <w:rPr>
          <w:sz w:val="20"/>
        </w:rPr>
      </w:pPr>
      <w:r>
        <w:rPr>
          <w:sz w:val="20"/>
        </w:rPr>
        <w:tab/>
      </w:r>
      <w:r w:rsidRPr="00763C4D">
        <w:rPr>
          <w:sz w:val="20"/>
        </w:rPr>
        <w:t>UD 2</w:t>
      </w:r>
    </w:p>
    <w:p w:rsidR="00037DCF" w:rsidRDefault="00037DCF" w:rsidP="00037DCF">
      <w:pPr>
        <w:tabs>
          <w:tab w:val="left" w:pos="2268"/>
        </w:tabs>
        <w:rPr>
          <w:sz w:val="20"/>
        </w:rPr>
      </w:pPr>
      <w:r w:rsidRPr="00763C4D">
        <w:rPr>
          <w:sz w:val="20"/>
        </w:rPr>
        <w:t>Hedström, Key</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Ju 28</w:t>
      </w:r>
    </w:p>
    <w:p w:rsidR="00037DCF" w:rsidRPr="00763C4D" w:rsidRDefault="00037DCF" w:rsidP="00037DCF">
      <w:pPr>
        <w:tabs>
          <w:tab w:val="left" w:pos="2268"/>
        </w:tabs>
        <w:rPr>
          <w:sz w:val="20"/>
        </w:rPr>
      </w:pPr>
      <w:r w:rsidRPr="00763C4D">
        <w:rPr>
          <w:sz w:val="20"/>
        </w:rPr>
        <w:t>Hegefjärd, Jessica</w:t>
      </w:r>
      <w:r w:rsidRPr="00763C4D">
        <w:rPr>
          <w:sz w:val="20"/>
        </w:rPr>
        <w:tab/>
        <w:t>U 15</w:t>
      </w:r>
    </w:p>
    <w:p w:rsidR="00037DCF" w:rsidRDefault="00037DCF" w:rsidP="00037DCF">
      <w:pPr>
        <w:tabs>
          <w:tab w:val="left" w:pos="2268"/>
        </w:tabs>
        <w:rPr>
          <w:sz w:val="20"/>
        </w:rPr>
      </w:pPr>
      <w:r w:rsidRPr="00763C4D">
        <w:rPr>
          <w:sz w:val="20"/>
        </w:rPr>
        <w:t xml:space="preserve">Hegethorn Mogensen, </w:t>
      </w:r>
    </w:p>
    <w:p w:rsidR="00037DCF" w:rsidRPr="00763C4D" w:rsidRDefault="00037DCF" w:rsidP="00037DCF">
      <w:pPr>
        <w:tabs>
          <w:tab w:val="left" w:pos="2268"/>
        </w:tabs>
        <w:rPr>
          <w:sz w:val="20"/>
        </w:rPr>
      </w:pPr>
      <w:r w:rsidRPr="00763C4D">
        <w:rPr>
          <w:sz w:val="20"/>
        </w:rPr>
        <w:t>Cecilia</w:t>
      </w:r>
      <w:r w:rsidRPr="00763C4D">
        <w:rPr>
          <w:sz w:val="20"/>
        </w:rPr>
        <w:tab/>
        <w:t>Ju 11</w:t>
      </w:r>
    </w:p>
    <w:p w:rsidR="00037DCF" w:rsidRPr="00763C4D" w:rsidRDefault="00037DCF" w:rsidP="00037DCF">
      <w:pPr>
        <w:tabs>
          <w:tab w:val="left" w:pos="2268"/>
        </w:tabs>
        <w:rPr>
          <w:sz w:val="20"/>
        </w:rPr>
      </w:pPr>
      <w:r w:rsidRPr="00763C4D">
        <w:rPr>
          <w:sz w:val="20"/>
        </w:rPr>
        <w:t>Hegrelius Jonson, Barbro</w:t>
      </w:r>
      <w:r w:rsidRPr="00763C4D">
        <w:rPr>
          <w:sz w:val="20"/>
        </w:rPr>
        <w:tab/>
        <w:t>Ju 12</w:t>
      </w:r>
    </w:p>
    <w:p w:rsidR="00037DCF" w:rsidRDefault="00037DCF" w:rsidP="00037DCF">
      <w:pPr>
        <w:tabs>
          <w:tab w:val="left" w:pos="2268"/>
        </w:tabs>
        <w:rPr>
          <w:sz w:val="20"/>
        </w:rPr>
      </w:pPr>
      <w:r w:rsidRPr="00763C4D">
        <w:rPr>
          <w:sz w:val="20"/>
        </w:rPr>
        <w:t>Heidenborg, Mari</w:t>
      </w:r>
      <w:r w:rsidRPr="00763C4D">
        <w:rPr>
          <w:sz w:val="20"/>
        </w:rPr>
        <w:tab/>
        <w:t>Ju 4,</w:t>
      </w:r>
    </w:p>
    <w:p w:rsidR="00037DCF" w:rsidRDefault="00037DCF" w:rsidP="00037DCF">
      <w:pPr>
        <w:tabs>
          <w:tab w:val="left" w:pos="2268"/>
        </w:tabs>
        <w:rPr>
          <w:sz w:val="20"/>
        </w:rPr>
      </w:pPr>
      <w:r>
        <w:rPr>
          <w:sz w:val="20"/>
        </w:rPr>
        <w:tab/>
      </w:r>
      <w:r w:rsidRPr="00763C4D">
        <w:rPr>
          <w:sz w:val="20"/>
        </w:rPr>
        <w:t>Ju 7,</w:t>
      </w:r>
    </w:p>
    <w:p w:rsidR="00037DCF" w:rsidRPr="00763C4D" w:rsidRDefault="00037DCF" w:rsidP="00037DCF">
      <w:pPr>
        <w:tabs>
          <w:tab w:val="left" w:pos="2268"/>
        </w:tabs>
        <w:rPr>
          <w:sz w:val="20"/>
        </w:rPr>
      </w:pPr>
      <w:r>
        <w:rPr>
          <w:sz w:val="20"/>
        </w:rPr>
        <w:tab/>
      </w:r>
      <w:r w:rsidRPr="00763C4D">
        <w:rPr>
          <w:sz w:val="20"/>
        </w:rPr>
        <w:t>Ju 19</w:t>
      </w:r>
    </w:p>
    <w:p w:rsidR="00037DCF" w:rsidRDefault="00037DCF" w:rsidP="00037DCF">
      <w:pPr>
        <w:tabs>
          <w:tab w:val="left" w:pos="2268"/>
        </w:tabs>
        <w:rPr>
          <w:sz w:val="20"/>
        </w:rPr>
      </w:pPr>
      <w:r w:rsidRPr="00763C4D">
        <w:rPr>
          <w:sz w:val="20"/>
        </w:rPr>
        <w:t>Heikensten, Lars</w:t>
      </w:r>
      <w:r w:rsidRPr="00763C4D">
        <w:rPr>
          <w:sz w:val="20"/>
        </w:rPr>
        <w:tab/>
        <w:t>Fi 2,</w:t>
      </w:r>
    </w:p>
    <w:p w:rsidR="00037DCF" w:rsidRPr="00763C4D" w:rsidRDefault="00037DCF" w:rsidP="00037DCF">
      <w:pPr>
        <w:tabs>
          <w:tab w:val="left" w:pos="2268"/>
        </w:tabs>
        <w:rPr>
          <w:sz w:val="20"/>
        </w:rPr>
      </w:pPr>
      <w:r>
        <w:rPr>
          <w:sz w:val="20"/>
        </w:rPr>
        <w:tab/>
      </w:r>
      <w:r w:rsidRPr="00763C4D">
        <w:rPr>
          <w:sz w:val="20"/>
        </w:rPr>
        <w:t>M 1</w:t>
      </w:r>
    </w:p>
    <w:p w:rsidR="00037DCF" w:rsidRPr="00763C4D" w:rsidRDefault="00037DCF" w:rsidP="00037DCF">
      <w:pPr>
        <w:tabs>
          <w:tab w:val="left" w:pos="2268"/>
        </w:tabs>
        <w:rPr>
          <w:sz w:val="20"/>
        </w:rPr>
      </w:pPr>
      <w:r w:rsidRPr="00763C4D">
        <w:rPr>
          <w:sz w:val="20"/>
        </w:rPr>
        <w:t>Heilborn, Christina</w:t>
      </w:r>
      <w:r w:rsidRPr="00763C4D">
        <w:rPr>
          <w:sz w:val="20"/>
        </w:rPr>
        <w:tab/>
        <w:t>Ju 3</w:t>
      </w:r>
    </w:p>
    <w:p w:rsidR="00037DCF" w:rsidRPr="00763C4D" w:rsidRDefault="00037DCF" w:rsidP="00037DCF">
      <w:pPr>
        <w:tabs>
          <w:tab w:val="left" w:pos="2268"/>
        </w:tabs>
        <w:rPr>
          <w:sz w:val="20"/>
          <w:lang w:val="en-US"/>
        </w:rPr>
      </w:pPr>
      <w:r w:rsidRPr="00763C4D">
        <w:rPr>
          <w:sz w:val="20"/>
          <w:lang w:val="en-US"/>
        </w:rPr>
        <w:t>Heinegård, Clas</w:t>
      </w:r>
      <w:r w:rsidRPr="00763C4D">
        <w:rPr>
          <w:sz w:val="20"/>
          <w:lang w:val="en-US"/>
        </w:rPr>
        <w:tab/>
        <w:t>S 10</w:t>
      </w:r>
    </w:p>
    <w:p w:rsidR="00037DCF" w:rsidRPr="00763C4D" w:rsidRDefault="00037DCF" w:rsidP="00037DCF">
      <w:pPr>
        <w:tabs>
          <w:tab w:val="left" w:pos="2268"/>
        </w:tabs>
        <w:rPr>
          <w:sz w:val="20"/>
          <w:lang w:val="en-US"/>
        </w:rPr>
      </w:pPr>
      <w:r w:rsidRPr="00763C4D">
        <w:rPr>
          <w:sz w:val="20"/>
          <w:lang w:val="en-US"/>
        </w:rPr>
        <w:t>Heinsoo, Toivo</w:t>
      </w:r>
      <w:r w:rsidRPr="00763C4D">
        <w:rPr>
          <w:sz w:val="20"/>
          <w:lang w:val="en-US"/>
        </w:rPr>
        <w:tab/>
        <w:t>S 17</w:t>
      </w:r>
    </w:p>
    <w:p w:rsidR="00037DCF" w:rsidRPr="00763C4D" w:rsidRDefault="00037DCF" w:rsidP="00037DCF">
      <w:pPr>
        <w:tabs>
          <w:tab w:val="left" w:pos="2268"/>
        </w:tabs>
        <w:rPr>
          <w:sz w:val="20"/>
          <w:lang w:val="en-US"/>
        </w:rPr>
      </w:pPr>
      <w:r w:rsidRPr="00763C4D">
        <w:rPr>
          <w:sz w:val="20"/>
          <w:lang w:val="en-US"/>
        </w:rPr>
        <w:t>Heister, Chris</w:t>
      </w:r>
      <w:r w:rsidRPr="00763C4D">
        <w:rPr>
          <w:sz w:val="20"/>
          <w:lang w:val="en-US"/>
        </w:rPr>
        <w:tab/>
        <w:t>S 10</w:t>
      </w:r>
    </w:p>
    <w:p w:rsidR="00037DCF" w:rsidRPr="00763C4D" w:rsidRDefault="00037DCF" w:rsidP="00037DCF">
      <w:pPr>
        <w:tabs>
          <w:tab w:val="left" w:pos="2268"/>
        </w:tabs>
        <w:rPr>
          <w:sz w:val="20"/>
          <w:lang w:val="en-US"/>
        </w:rPr>
      </w:pPr>
      <w:r w:rsidRPr="00763C4D">
        <w:rPr>
          <w:sz w:val="20"/>
          <w:lang w:val="en-US"/>
        </w:rPr>
        <w:t>Hejenstedt, Hillevi</w:t>
      </w:r>
      <w:r w:rsidRPr="00763C4D">
        <w:rPr>
          <w:sz w:val="20"/>
          <w:lang w:val="en-US"/>
        </w:rPr>
        <w:tab/>
        <w:t>N 18</w:t>
      </w:r>
    </w:p>
    <w:p w:rsidR="00037DCF" w:rsidRPr="00763C4D" w:rsidRDefault="00037DCF" w:rsidP="00037DCF">
      <w:pPr>
        <w:tabs>
          <w:tab w:val="left" w:pos="2268"/>
        </w:tabs>
        <w:rPr>
          <w:sz w:val="20"/>
        </w:rPr>
      </w:pPr>
      <w:r w:rsidRPr="00763C4D">
        <w:rPr>
          <w:sz w:val="20"/>
        </w:rPr>
        <w:t>Hektor, Anders</w:t>
      </w:r>
      <w:r w:rsidRPr="00763C4D">
        <w:rPr>
          <w:sz w:val="20"/>
        </w:rPr>
        <w:tab/>
        <w:t>Ju 27</w:t>
      </w:r>
    </w:p>
    <w:p w:rsidR="00037DCF" w:rsidRDefault="00037DCF" w:rsidP="00037DCF">
      <w:pPr>
        <w:tabs>
          <w:tab w:val="left" w:pos="2268"/>
        </w:tabs>
        <w:rPr>
          <w:sz w:val="20"/>
        </w:rPr>
      </w:pPr>
      <w:r w:rsidRPr="00763C4D">
        <w:rPr>
          <w:sz w:val="20"/>
        </w:rPr>
        <w:t>Helenius, Mia</w:t>
      </w:r>
      <w:r w:rsidRPr="00763C4D">
        <w:rPr>
          <w:sz w:val="20"/>
        </w:rPr>
        <w:tab/>
        <w:t>Fi 17,</w:t>
      </w:r>
    </w:p>
    <w:p w:rsidR="00037DCF" w:rsidRPr="00763C4D" w:rsidRDefault="00037DCF" w:rsidP="00037DCF">
      <w:pPr>
        <w:tabs>
          <w:tab w:val="left" w:pos="2268"/>
        </w:tabs>
        <w:rPr>
          <w:sz w:val="20"/>
        </w:rPr>
      </w:pPr>
      <w:r>
        <w:rPr>
          <w:sz w:val="20"/>
        </w:rPr>
        <w:tab/>
      </w:r>
      <w:r w:rsidRPr="00763C4D">
        <w:rPr>
          <w:sz w:val="20"/>
        </w:rPr>
        <w:t>Fi 23</w:t>
      </w:r>
    </w:p>
    <w:p w:rsidR="00037DCF" w:rsidRPr="00763C4D" w:rsidRDefault="00037DCF" w:rsidP="00037DCF">
      <w:pPr>
        <w:tabs>
          <w:tab w:val="left" w:pos="2268"/>
        </w:tabs>
        <w:rPr>
          <w:sz w:val="20"/>
        </w:rPr>
      </w:pPr>
      <w:r w:rsidRPr="00763C4D">
        <w:rPr>
          <w:sz w:val="20"/>
        </w:rPr>
        <w:t>Hellberg Lannerheim, Pia</w:t>
      </w:r>
      <w:r w:rsidRPr="00763C4D">
        <w:rPr>
          <w:sz w:val="20"/>
        </w:rPr>
        <w:tab/>
        <w:t>U 22</w:t>
      </w:r>
    </w:p>
    <w:p w:rsidR="00037DCF" w:rsidRPr="00763C4D" w:rsidRDefault="00037DCF" w:rsidP="00037DCF">
      <w:pPr>
        <w:tabs>
          <w:tab w:val="left" w:pos="2268"/>
        </w:tabs>
        <w:rPr>
          <w:sz w:val="20"/>
        </w:rPr>
      </w:pPr>
      <w:r w:rsidRPr="00763C4D">
        <w:rPr>
          <w:sz w:val="20"/>
        </w:rPr>
        <w:t>Hellberg, Maria</w:t>
      </w:r>
      <w:r w:rsidRPr="00763C4D">
        <w:rPr>
          <w:sz w:val="20"/>
        </w:rPr>
        <w:tab/>
        <w:t>Ju 41</w:t>
      </w:r>
    </w:p>
    <w:p w:rsidR="00037DCF" w:rsidRPr="00763C4D" w:rsidRDefault="00037DCF" w:rsidP="00037DCF">
      <w:pPr>
        <w:tabs>
          <w:tab w:val="left" w:pos="2268"/>
        </w:tabs>
        <w:rPr>
          <w:sz w:val="20"/>
        </w:rPr>
      </w:pPr>
      <w:r w:rsidRPr="00763C4D">
        <w:rPr>
          <w:sz w:val="20"/>
        </w:rPr>
        <w:t>Hellewell, Anna</w:t>
      </w:r>
      <w:r w:rsidRPr="00763C4D">
        <w:rPr>
          <w:sz w:val="20"/>
        </w:rPr>
        <w:tab/>
        <w:t>U 23</w:t>
      </w:r>
    </w:p>
    <w:p w:rsidR="00037DCF" w:rsidRPr="00763C4D" w:rsidRDefault="00037DCF" w:rsidP="00037DCF">
      <w:pPr>
        <w:tabs>
          <w:tab w:val="left" w:pos="2268"/>
        </w:tabs>
        <w:rPr>
          <w:sz w:val="20"/>
        </w:rPr>
      </w:pPr>
      <w:r w:rsidRPr="00763C4D">
        <w:rPr>
          <w:sz w:val="20"/>
        </w:rPr>
        <w:t>Hellewell, Annika</w:t>
      </w:r>
      <w:r w:rsidRPr="00763C4D">
        <w:rPr>
          <w:sz w:val="20"/>
        </w:rPr>
        <w:tab/>
        <w:t>S 7</w:t>
      </w:r>
    </w:p>
    <w:p w:rsidR="00037DCF" w:rsidRDefault="00037DCF" w:rsidP="00037DCF">
      <w:pPr>
        <w:tabs>
          <w:tab w:val="left" w:pos="2268"/>
        </w:tabs>
        <w:rPr>
          <w:sz w:val="20"/>
        </w:rPr>
      </w:pPr>
      <w:r w:rsidRPr="00763C4D">
        <w:rPr>
          <w:sz w:val="20"/>
        </w:rPr>
        <w:t>Hellman, Johan</w:t>
      </w:r>
      <w:r w:rsidRPr="00763C4D">
        <w:rPr>
          <w:sz w:val="20"/>
        </w:rPr>
        <w:tab/>
        <w:t>Fi 2,</w:t>
      </w:r>
    </w:p>
    <w:p w:rsidR="00037DCF" w:rsidRPr="00763C4D" w:rsidRDefault="00037DCF" w:rsidP="00037DCF">
      <w:pPr>
        <w:tabs>
          <w:tab w:val="left" w:pos="2268"/>
        </w:tabs>
        <w:rPr>
          <w:sz w:val="20"/>
        </w:rPr>
      </w:pPr>
      <w:r>
        <w:rPr>
          <w:sz w:val="20"/>
        </w:rPr>
        <w:tab/>
      </w:r>
      <w:r w:rsidRPr="00763C4D">
        <w:rPr>
          <w:sz w:val="20"/>
        </w:rPr>
        <w:t>Fi 11</w:t>
      </w:r>
    </w:p>
    <w:p w:rsidR="00037DCF" w:rsidRPr="00763C4D" w:rsidRDefault="00037DCF" w:rsidP="00037DCF">
      <w:pPr>
        <w:tabs>
          <w:tab w:val="left" w:pos="2268"/>
        </w:tabs>
        <w:rPr>
          <w:sz w:val="20"/>
        </w:rPr>
      </w:pPr>
      <w:r w:rsidRPr="00763C4D">
        <w:rPr>
          <w:sz w:val="20"/>
        </w:rPr>
        <w:t>Hellman, Jörgen</w:t>
      </w:r>
      <w:r w:rsidRPr="00763C4D">
        <w:rPr>
          <w:sz w:val="20"/>
        </w:rPr>
        <w:tab/>
        <w:t>Fi 24</w:t>
      </w:r>
    </w:p>
    <w:p w:rsidR="00037DCF" w:rsidRDefault="00037DCF" w:rsidP="00037DCF">
      <w:pPr>
        <w:tabs>
          <w:tab w:val="left" w:pos="2268"/>
        </w:tabs>
        <w:rPr>
          <w:sz w:val="20"/>
        </w:rPr>
      </w:pPr>
      <w:r w:rsidRPr="00763C4D">
        <w:rPr>
          <w:sz w:val="20"/>
        </w:rPr>
        <w:t>Hellner, Michael</w:t>
      </w:r>
      <w:r w:rsidRPr="00763C4D">
        <w:rPr>
          <w:sz w:val="20"/>
        </w:rPr>
        <w:tab/>
        <w:t>Ju 43,</w:t>
      </w:r>
    </w:p>
    <w:p w:rsidR="00037DCF" w:rsidRPr="00763C4D" w:rsidRDefault="00037DCF" w:rsidP="00037DCF">
      <w:pPr>
        <w:tabs>
          <w:tab w:val="left" w:pos="2268"/>
        </w:tabs>
        <w:rPr>
          <w:sz w:val="20"/>
        </w:rPr>
      </w:pPr>
      <w:r>
        <w:rPr>
          <w:sz w:val="20"/>
        </w:rPr>
        <w:tab/>
      </w:r>
      <w:r w:rsidRPr="00763C4D">
        <w:rPr>
          <w:sz w:val="20"/>
        </w:rPr>
        <w:t>Ju 45</w:t>
      </w:r>
    </w:p>
    <w:p w:rsidR="00037DCF" w:rsidRDefault="00037DCF" w:rsidP="00037DCF">
      <w:pPr>
        <w:tabs>
          <w:tab w:val="left" w:pos="2268"/>
        </w:tabs>
        <w:rPr>
          <w:sz w:val="20"/>
        </w:rPr>
      </w:pPr>
      <w:r w:rsidRPr="00763C4D">
        <w:rPr>
          <w:sz w:val="20"/>
        </w:rPr>
        <w:t>Hellqvist, Karin</w:t>
      </w:r>
      <w:r w:rsidRPr="00763C4D">
        <w:rPr>
          <w:sz w:val="20"/>
        </w:rPr>
        <w:tab/>
        <w:t xml:space="preserve">S 1, </w:t>
      </w:r>
    </w:p>
    <w:p w:rsidR="00037DCF" w:rsidRPr="00763C4D" w:rsidRDefault="00037DCF" w:rsidP="00037DCF">
      <w:pPr>
        <w:tabs>
          <w:tab w:val="left" w:pos="2268"/>
        </w:tabs>
        <w:rPr>
          <w:sz w:val="20"/>
        </w:rPr>
      </w:pPr>
      <w:r>
        <w:rPr>
          <w:sz w:val="20"/>
        </w:rPr>
        <w:tab/>
      </w:r>
      <w:r w:rsidRPr="00763C4D">
        <w:rPr>
          <w:sz w:val="20"/>
        </w:rPr>
        <w:t>S 22</w:t>
      </w:r>
    </w:p>
    <w:p w:rsidR="00037DCF" w:rsidRPr="00763C4D" w:rsidRDefault="00037DCF" w:rsidP="00037DCF">
      <w:pPr>
        <w:tabs>
          <w:tab w:val="left" w:pos="2268"/>
        </w:tabs>
        <w:rPr>
          <w:sz w:val="20"/>
        </w:rPr>
      </w:pPr>
      <w:r w:rsidRPr="00763C4D">
        <w:rPr>
          <w:sz w:val="20"/>
        </w:rPr>
        <w:t>Hellrup, Karina</w:t>
      </w:r>
      <w:r w:rsidRPr="00763C4D">
        <w:rPr>
          <w:sz w:val="20"/>
        </w:rPr>
        <w:tab/>
        <w:t>Ju 19</w:t>
      </w:r>
    </w:p>
    <w:p w:rsidR="00037DCF" w:rsidRPr="00763C4D" w:rsidRDefault="00037DCF" w:rsidP="00037DCF">
      <w:pPr>
        <w:tabs>
          <w:tab w:val="left" w:pos="2268"/>
        </w:tabs>
        <w:rPr>
          <w:sz w:val="20"/>
        </w:rPr>
      </w:pPr>
      <w:r w:rsidRPr="00763C4D">
        <w:rPr>
          <w:sz w:val="20"/>
        </w:rPr>
        <w:t>Hellstadius, Mikael</w:t>
      </w:r>
      <w:r w:rsidRPr="00763C4D">
        <w:rPr>
          <w:sz w:val="20"/>
        </w:rPr>
        <w:tab/>
        <w:t>U 22</w:t>
      </w:r>
    </w:p>
    <w:p w:rsidR="00037DCF" w:rsidRPr="00763C4D" w:rsidRDefault="00037DCF" w:rsidP="00037DCF">
      <w:pPr>
        <w:tabs>
          <w:tab w:val="left" w:pos="2268"/>
        </w:tabs>
        <w:rPr>
          <w:sz w:val="20"/>
        </w:rPr>
      </w:pPr>
      <w:r w:rsidRPr="00763C4D">
        <w:rPr>
          <w:sz w:val="20"/>
        </w:rPr>
        <w:t>Hellsten, Eva</w:t>
      </w:r>
      <w:r w:rsidRPr="00763C4D">
        <w:rPr>
          <w:sz w:val="20"/>
        </w:rPr>
        <w:tab/>
        <w:t>M 11</w:t>
      </w:r>
    </w:p>
    <w:p w:rsidR="00037DCF" w:rsidRPr="00763C4D" w:rsidRDefault="00037DCF" w:rsidP="00037DCF">
      <w:pPr>
        <w:tabs>
          <w:tab w:val="left" w:pos="2268"/>
        </w:tabs>
        <w:rPr>
          <w:sz w:val="20"/>
        </w:rPr>
      </w:pPr>
      <w:r w:rsidRPr="00763C4D">
        <w:rPr>
          <w:sz w:val="20"/>
        </w:rPr>
        <w:t>Hellsvik, Gun</w:t>
      </w:r>
      <w:r w:rsidRPr="00763C4D">
        <w:rPr>
          <w:sz w:val="20"/>
        </w:rPr>
        <w:tab/>
        <w:t>Ju 6</w:t>
      </w:r>
    </w:p>
    <w:p w:rsidR="00037DCF" w:rsidRPr="00763C4D" w:rsidRDefault="00037DCF" w:rsidP="00037DCF">
      <w:pPr>
        <w:tabs>
          <w:tab w:val="left" w:pos="2268"/>
        </w:tabs>
        <w:rPr>
          <w:sz w:val="20"/>
        </w:rPr>
      </w:pPr>
      <w:r w:rsidRPr="00763C4D">
        <w:rPr>
          <w:sz w:val="20"/>
        </w:rPr>
        <w:t>Helmberger, Claus</w:t>
      </w:r>
      <w:r w:rsidRPr="00763C4D">
        <w:rPr>
          <w:sz w:val="20"/>
        </w:rPr>
        <w:tab/>
        <w:t>S 3</w:t>
      </w:r>
    </w:p>
    <w:p w:rsidR="00037DCF" w:rsidRPr="00763C4D" w:rsidRDefault="00037DCF" w:rsidP="00037DCF">
      <w:pPr>
        <w:tabs>
          <w:tab w:val="left" w:pos="2268"/>
        </w:tabs>
        <w:rPr>
          <w:sz w:val="20"/>
        </w:rPr>
      </w:pPr>
      <w:r w:rsidRPr="00763C4D">
        <w:rPr>
          <w:sz w:val="20"/>
        </w:rPr>
        <w:t>Hemström, Maria</w:t>
      </w:r>
      <w:r w:rsidRPr="00763C4D">
        <w:rPr>
          <w:sz w:val="20"/>
        </w:rPr>
        <w:tab/>
        <w:t>A 5</w:t>
      </w:r>
    </w:p>
    <w:p w:rsidR="00037DCF" w:rsidRPr="00763C4D" w:rsidRDefault="00037DCF" w:rsidP="00037DCF">
      <w:pPr>
        <w:tabs>
          <w:tab w:val="left" w:pos="2268"/>
        </w:tabs>
        <w:rPr>
          <w:sz w:val="20"/>
        </w:rPr>
      </w:pPr>
      <w:r w:rsidRPr="00763C4D">
        <w:rPr>
          <w:sz w:val="20"/>
        </w:rPr>
        <w:t>Hennig, Cecilia</w:t>
      </w:r>
      <w:r w:rsidRPr="00763C4D">
        <w:rPr>
          <w:sz w:val="20"/>
        </w:rPr>
        <w:tab/>
        <w:t>Ju 12</w:t>
      </w:r>
    </w:p>
    <w:p w:rsidR="00037DCF" w:rsidRDefault="00037DCF" w:rsidP="00037DCF">
      <w:pPr>
        <w:tabs>
          <w:tab w:val="left" w:pos="2268"/>
        </w:tabs>
        <w:rPr>
          <w:sz w:val="20"/>
        </w:rPr>
      </w:pPr>
      <w:r w:rsidRPr="00763C4D">
        <w:rPr>
          <w:sz w:val="20"/>
        </w:rPr>
        <w:t>Henningsson, Per</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Ju 22</w:t>
      </w:r>
    </w:p>
    <w:p w:rsidR="00037DCF" w:rsidRPr="00763C4D" w:rsidRDefault="00037DCF" w:rsidP="00037DCF">
      <w:pPr>
        <w:tabs>
          <w:tab w:val="left" w:pos="2268"/>
        </w:tabs>
        <w:rPr>
          <w:sz w:val="20"/>
        </w:rPr>
      </w:pPr>
      <w:r w:rsidRPr="00763C4D">
        <w:rPr>
          <w:sz w:val="20"/>
        </w:rPr>
        <w:t>Henningsson, Samuel</w:t>
      </w:r>
      <w:r w:rsidRPr="00763C4D">
        <w:rPr>
          <w:sz w:val="20"/>
        </w:rPr>
        <w:tab/>
        <w:t>N 5</w:t>
      </w:r>
    </w:p>
    <w:p w:rsidR="00037DCF" w:rsidRPr="00763C4D" w:rsidRDefault="00037DCF" w:rsidP="00037DCF">
      <w:pPr>
        <w:tabs>
          <w:tab w:val="left" w:pos="2268"/>
        </w:tabs>
        <w:rPr>
          <w:sz w:val="20"/>
        </w:rPr>
      </w:pPr>
      <w:r w:rsidRPr="00763C4D">
        <w:rPr>
          <w:sz w:val="20"/>
        </w:rPr>
        <w:t>Henrekson, Magnus</w:t>
      </w:r>
      <w:r w:rsidRPr="00763C4D">
        <w:rPr>
          <w:sz w:val="20"/>
        </w:rPr>
        <w:tab/>
        <w:t>Fi 6</w:t>
      </w:r>
    </w:p>
    <w:p w:rsidR="00037DCF" w:rsidRPr="00763C4D" w:rsidRDefault="00037DCF" w:rsidP="00037DCF">
      <w:pPr>
        <w:tabs>
          <w:tab w:val="left" w:pos="2268"/>
        </w:tabs>
        <w:rPr>
          <w:sz w:val="20"/>
        </w:rPr>
      </w:pPr>
      <w:r w:rsidRPr="00763C4D">
        <w:rPr>
          <w:sz w:val="20"/>
        </w:rPr>
        <w:t>Henriksson, Emma</w:t>
      </w:r>
      <w:r w:rsidRPr="00763C4D">
        <w:rPr>
          <w:sz w:val="20"/>
        </w:rPr>
        <w:tab/>
        <w:t>S 13</w:t>
      </w:r>
    </w:p>
    <w:p w:rsidR="00037DCF" w:rsidRPr="00763C4D" w:rsidRDefault="00037DCF" w:rsidP="00037DCF">
      <w:pPr>
        <w:tabs>
          <w:tab w:val="left" w:pos="2268"/>
        </w:tabs>
        <w:rPr>
          <w:sz w:val="20"/>
        </w:rPr>
      </w:pPr>
      <w:r w:rsidRPr="00763C4D">
        <w:rPr>
          <w:sz w:val="20"/>
        </w:rPr>
        <w:t>Henriksson, Helena</w:t>
      </w:r>
      <w:r w:rsidRPr="00763C4D">
        <w:rPr>
          <w:sz w:val="20"/>
        </w:rPr>
        <w:tab/>
        <w:t>S 14</w:t>
      </w:r>
    </w:p>
    <w:p w:rsidR="00037DCF" w:rsidRPr="00763C4D" w:rsidRDefault="00037DCF" w:rsidP="00037DCF">
      <w:pPr>
        <w:tabs>
          <w:tab w:val="left" w:pos="2268"/>
        </w:tabs>
        <w:rPr>
          <w:sz w:val="20"/>
        </w:rPr>
      </w:pPr>
      <w:r w:rsidRPr="00763C4D">
        <w:rPr>
          <w:sz w:val="20"/>
        </w:rPr>
        <w:t>Henriksson, Jens</w:t>
      </w:r>
      <w:r w:rsidRPr="00763C4D">
        <w:rPr>
          <w:sz w:val="20"/>
        </w:rPr>
        <w:tab/>
        <w:t>Fi 3</w:t>
      </w:r>
    </w:p>
    <w:p w:rsidR="00037DCF" w:rsidRPr="00763C4D" w:rsidRDefault="00037DCF" w:rsidP="00037DCF">
      <w:pPr>
        <w:tabs>
          <w:tab w:val="left" w:pos="2268"/>
        </w:tabs>
        <w:rPr>
          <w:sz w:val="20"/>
        </w:rPr>
      </w:pPr>
      <w:r w:rsidRPr="00763C4D">
        <w:rPr>
          <w:sz w:val="20"/>
        </w:rPr>
        <w:t>Henriksson, Mattias</w:t>
      </w:r>
      <w:r w:rsidRPr="00763C4D">
        <w:rPr>
          <w:sz w:val="20"/>
        </w:rPr>
        <w:tab/>
        <w:t>L 2</w:t>
      </w:r>
    </w:p>
    <w:p w:rsidR="00037DCF" w:rsidRPr="00763C4D" w:rsidRDefault="00037DCF" w:rsidP="00037DCF">
      <w:pPr>
        <w:tabs>
          <w:tab w:val="left" w:pos="2268"/>
        </w:tabs>
        <w:rPr>
          <w:sz w:val="20"/>
        </w:rPr>
      </w:pPr>
      <w:r w:rsidRPr="00763C4D">
        <w:rPr>
          <w:sz w:val="20"/>
        </w:rPr>
        <w:lastRenderedPageBreak/>
        <w:t>Henriksson, Rikard</w:t>
      </w:r>
      <w:r w:rsidRPr="00763C4D">
        <w:rPr>
          <w:sz w:val="20"/>
        </w:rPr>
        <w:tab/>
        <w:t>Ju 13</w:t>
      </w:r>
    </w:p>
    <w:p w:rsidR="00037DCF" w:rsidRPr="00EA749F" w:rsidRDefault="00037DCF" w:rsidP="00037DCF">
      <w:pPr>
        <w:tabs>
          <w:tab w:val="left" w:pos="2268"/>
        </w:tabs>
        <w:rPr>
          <w:sz w:val="20"/>
        </w:rPr>
      </w:pPr>
      <w:r w:rsidRPr="00EA749F">
        <w:rPr>
          <w:sz w:val="20"/>
        </w:rPr>
        <w:t>Hermanson, Gunnar</w:t>
      </w:r>
      <w:r w:rsidRPr="00EA749F">
        <w:rPr>
          <w:sz w:val="20"/>
        </w:rPr>
        <w:tab/>
        <w:t xml:space="preserve">A 8, </w:t>
      </w:r>
    </w:p>
    <w:p w:rsidR="00037DCF" w:rsidRPr="00EA749F" w:rsidRDefault="00037DCF" w:rsidP="00037DCF">
      <w:pPr>
        <w:tabs>
          <w:tab w:val="left" w:pos="2268"/>
        </w:tabs>
        <w:rPr>
          <w:sz w:val="20"/>
        </w:rPr>
      </w:pPr>
      <w:r w:rsidRPr="00EA749F">
        <w:rPr>
          <w:sz w:val="20"/>
        </w:rPr>
        <w:t>Hermansson, Anderas</w:t>
      </w:r>
      <w:r w:rsidRPr="00EA749F">
        <w:rPr>
          <w:sz w:val="20"/>
        </w:rPr>
        <w:tab/>
        <w:t>U 22</w:t>
      </w:r>
    </w:p>
    <w:p w:rsidR="00037DCF" w:rsidRPr="00EA749F" w:rsidRDefault="00037DCF" w:rsidP="00037DCF">
      <w:pPr>
        <w:tabs>
          <w:tab w:val="left" w:pos="2268"/>
        </w:tabs>
        <w:rPr>
          <w:sz w:val="20"/>
        </w:rPr>
      </w:pPr>
      <w:r w:rsidRPr="00EA749F">
        <w:rPr>
          <w:sz w:val="20"/>
        </w:rPr>
        <w:t>Hermansson, Andreas</w:t>
      </w:r>
      <w:r w:rsidRPr="00EA749F">
        <w:rPr>
          <w:sz w:val="20"/>
        </w:rPr>
        <w:tab/>
        <w:t>S 37,</w:t>
      </w:r>
    </w:p>
    <w:p w:rsidR="00037DCF" w:rsidRPr="00EA749F" w:rsidRDefault="00037DCF" w:rsidP="00037DCF">
      <w:pPr>
        <w:tabs>
          <w:tab w:val="left" w:pos="2268"/>
        </w:tabs>
        <w:rPr>
          <w:sz w:val="20"/>
        </w:rPr>
      </w:pPr>
      <w:r w:rsidRPr="00EA749F">
        <w:rPr>
          <w:sz w:val="20"/>
        </w:rPr>
        <w:tab/>
        <w:t xml:space="preserve">U 3, </w:t>
      </w:r>
    </w:p>
    <w:p w:rsidR="00037DCF" w:rsidRPr="00EA749F" w:rsidRDefault="00037DCF" w:rsidP="00037DCF">
      <w:pPr>
        <w:tabs>
          <w:tab w:val="left" w:pos="2268"/>
        </w:tabs>
        <w:rPr>
          <w:sz w:val="20"/>
        </w:rPr>
      </w:pPr>
      <w:r w:rsidRPr="00EA749F">
        <w:rPr>
          <w:sz w:val="20"/>
        </w:rPr>
        <w:tab/>
        <w:t>U 19</w:t>
      </w:r>
    </w:p>
    <w:p w:rsidR="00037DCF" w:rsidRDefault="00037DCF" w:rsidP="00037DCF">
      <w:pPr>
        <w:tabs>
          <w:tab w:val="left" w:pos="2268"/>
        </w:tabs>
        <w:rPr>
          <w:sz w:val="20"/>
        </w:rPr>
      </w:pPr>
      <w:r w:rsidRPr="00763C4D">
        <w:rPr>
          <w:sz w:val="20"/>
        </w:rPr>
        <w:t>Hermansson, Karin</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Default="00037DCF" w:rsidP="00037DCF">
      <w:pPr>
        <w:tabs>
          <w:tab w:val="left" w:pos="2268"/>
        </w:tabs>
        <w:rPr>
          <w:sz w:val="20"/>
        </w:rPr>
      </w:pPr>
      <w:r w:rsidRPr="00763C4D">
        <w:rPr>
          <w:sz w:val="20"/>
        </w:rPr>
        <w:t>Hermansson, Magnus</w:t>
      </w:r>
      <w:r w:rsidRPr="00763C4D">
        <w:rPr>
          <w:sz w:val="20"/>
        </w:rPr>
        <w:tab/>
        <w:t>Ju 16,</w:t>
      </w:r>
    </w:p>
    <w:p w:rsidR="00037DCF" w:rsidRDefault="00037DCF" w:rsidP="00037DCF">
      <w:pPr>
        <w:tabs>
          <w:tab w:val="left" w:pos="2268"/>
        </w:tabs>
        <w:rPr>
          <w:sz w:val="20"/>
        </w:rPr>
      </w:pPr>
      <w:r>
        <w:rPr>
          <w:sz w:val="20"/>
        </w:rPr>
        <w:tab/>
      </w:r>
      <w:r w:rsidRPr="00763C4D">
        <w:rPr>
          <w:sz w:val="20"/>
        </w:rPr>
        <w:t>Ju 22,</w:t>
      </w:r>
    </w:p>
    <w:p w:rsidR="00037DCF" w:rsidRPr="00763C4D" w:rsidRDefault="00037DCF" w:rsidP="00037DCF">
      <w:pPr>
        <w:tabs>
          <w:tab w:val="left" w:pos="2268"/>
        </w:tabs>
        <w:rPr>
          <w:sz w:val="20"/>
        </w:rPr>
      </w:pPr>
      <w:r>
        <w:rPr>
          <w:sz w:val="20"/>
        </w:rPr>
        <w:tab/>
      </w:r>
      <w:r w:rsidRPr="00763C4D">
        <w:rPr>
          <w:sz w:val="20"/>
        </w:rPr>
        <w:t>UD 6</w:t>
      </w:r>
    </w:p>
    <w:p w:rsidR="00037DCF" w:rsidRPr="00763C4D" w:rsidRDefault="00037DCF" w:rsidP="00037DCF">
      <w:pPr>
        <w:tabs>
          <w:tab w:val="left" w:pos="2268"/>
        </w:tabs>
        <w:rPr>
          <w:sz w:val="20"/>
        </w:rPr>
      </w:pPr>
      <w:r w:rsidRPr="00763C4D">
        <w:rPr>
          <w:sz w:val="20"/>
        </w:rPr>
        <w:t>Herrstedt, Carina</w:t>
      </w:r>
      <w:r w:rsidRPr="00763C4D">
        <w:rPr>
          <w:sz w:val="20"/>
        </w:rPr>
        <w:tab/>
        <w:t>Ju 6</w:t>
      </w:r>
    </w:p>
    <w:p w:rsidR="00037DCF" w:rsidRPr="00763C4D" w:rsidRDefault="00037DCF" w:rsidP="00037DCF">
      <w:pPr>
        <w:tabs>
          <w:tab w:val="left" w:pos="2268"/>
        </w:tabs>
        <w:rPr>
          <w:sz w:val="20"/>
        </w:rPr>
      </w:pPr>
      <w:r w:rsidRPr="00763C4D">
        <w:rPr>
          <w:sz w:val="20"/>
        </w:rPr>
        <w:t>Hersler, Eva</w:t>
      </w:r>
      <w:r w:rsidRPr="00763C4D">
        <w:rPr>
          <w:sz w:val="20"/>
        </w:rPr>
        <w:tab/>
        <w:t>S 18</w:t>
      </w:r>
    </w:p>
    <w:p w:rsidR="00037DCF" w:rsidRPr="00763C4D" w:rsidRDefault="00037DCF" w:rsidP="00037DCF">
      <w:pPr>
        <w:tabs>
          <w:tab w:val="left" w:pos="2268"/>
        </w:tabs>
        <w:rPr>
          <w:sz w:val="20"/>
        </w:rPr>
      </w:pPr>
      <w:r w:rsidRPr="00763C4D">
        <w:rPr>
          <w:sz w:val="20"/>
        </w:rPr>
        <w:t>Hertzman, Patrik</w:t>
      </w:r>
      <w:r w:rsidRPr="00763C4D">
        <w:rPr>
          <w:sz w:val="20"/>
        </w:rPr>
        <w:tab/>
        <w:t>Ju 33</w:t>
      </w:r>
    </w:p>
    <w:p w:rsidR="00037DCF" w:rsidRPr="00763C4D" w:rsidRDefault="00037DCF" w:rsidP="00037DCF">
      <w:pPr>
        <w:tabs>
          <w:tab w:val="left" w:pos="2268"/>
        </w:tabs>
        <w:rPr>
          <w:sz w:val="20"/>
        </w:rPr>
      </w:pPr>
      <w:r w:rsidRPr="00763C4D">
        <w:rPr>
          <w:sz w:val="20"/>
        </w:rPr>
        <w:t>Hessel, Anna</w:t>
      </w:r>
      <w:r w:rsidRPr="00763C4D">
        <w:rPr>
          <w:sz w:val="20"/>
        </w:rPr>
        <w:tab/>
        <w:t>S 19</w:t>
      </w:r>
    </w:p>
    <w:p w:rsidR="00037DCF" w:rsidRPr="00763C4D" w:rsidRDefault="00037DCF" w:rsidP="00037DCF">
      <w:pPr>
        <w:tabs>
          <w:tab w:val="left" w:pos="2268"/>
        </w:tabs>
        <w:rPr>
          <w:sz w:val="20"/>
        </w:rPr>
      </w:pPr>
      <w:r w:rsidRPr="00763C4D">
        <w:rPr>
          <w:sz w:val="20"/>
        </w:rPr>
        <w:t>Hesselgren, Bo</w:t>
      </w:r>
      <w:r w:rsidRPr="00763C4D">
        <w:rPr>
          <w:sz w:val="20"/>
        </w:rPr>
        <w:tab/>
        <w:t>N 16</w:t>
      </w:r>
    </w:p>
    <w:p w:rsidR="00037DCF" w:rsidRPr="00763C4D" w:rsidRDefault="00037DCF" w:rsidP="00037DCF">
      <w:pPr>
        <w:tabs>
          <w:tab w:val="left" w:pos="2268"/>
        </w:tabs>
        <w:rPr>
          <w:sz w:val="20"/>
        </w:rPr>
      </w:pPr>
      <w:r w:rsidRPr="00763C4D">
        <w:rPr>
          <w:sz w:val="20"/>
        </w:rPr>
        <w:t>Hessle, Marie</w:t>
      </w:r>
      <w:r w:rsidRPr="00763C4D">
        <w:rPr>
          <w:sz w:val="20"/>
        </w:rPr>
        <w:tab/>
        <w:t>Ju 3</w:t>
      </w:r>
    </w:p>
    <w:p w:rsidR="00037DCF" w:rsidRPr="00763C4D" w:rsidRDefault="00037DCF" w:rsidP="00037DCF">
      <w:pPr>
        <w:tabs>
          <w:tab w:val="left" w:pos="2268"/>
        </w:tabs>
        <w:rPr>
          <w:sz w:val="20"/>
        </w:rPr>
      </w:pPr>
      <w:r w:rsidRPr="00763C4D">
        <w:rPr>
          <w:sz w:val="20"/>
        </w:rPr>
        <w:t>Hessling, Göran</w:t>
      </w:r>
      <w:r w:rsidRPr="00763C4D">
        <w:rPr>
          <w:sz w:val="20"/>
        </w:rPr>
        <w:tab/>
        <w:t>U 14</w:t>
      </w:r>
    </w:p>
    <w:p w:rsidR="00037DCF" w:rsidRPr="00763C4D" w:rsidRDefault="00037DCF" w:rsidP="00037DCF">
      <w:pPr>
        <w:tabs>
          <w:tab w:val="left" w:pos="2268"/>
        </w:tabs>
        <w:rPr>
          <w:sz w:val="20"/>
        </w:rPr>
      </w:pPr>
      <w:r w:rsidRPr="00763C4D">
        <w:rPr>
          <w:sz w:val="20"/>
        </w:rPr>
        <w:t>Hestvik, Inger</w:t>
      </w:r>
      <w:r w:rsidRPr="00763C4D">
        <w:rPr>
          <w:sz w:val="20"/>
        </w:rPr>
        <w:tab/>
        <w:t>S 1</w:t>
      </w:r>
    </w:p>
    <w:p w:rsidR="00037DCF" w:rsidRPr="00763C4D" w:rsidRDefault="00037DCF" w:rsidP="00037DCF">
      <w:pPr>
        <w:tabs>
          <w:tab w:val="left" w:pos="2268"/>
        </w:tabs>
        <w:rPr>
          <w:sz w:val="20"/>
        </w:rPr>
      </w:pPr>
      <w:r w:rsidRPr="00763C4D">
        <w:rPr>
          <w:sz w:val="20"/>
        </w:rPr>
        <w:t>Hettne, Björn</w:t>
      </w:r>
      <w:r w:rsidRPr="00763C4D">
        <w:rPr>
          <w:sz w:val="20"/>
        </w:rPr>
        <w:tab/>
        <w:t>UD 2</w:t>
      </w:r>
    </w:p>
    <w:p w:rsidR="00037DCF" w:rsidRPr="00763C4D" w:rsidRDefault="00037DCF" w:rsidP="00037DCF">
      <w:pPr>
        <w:tabs>
          <w:tab w:val="left" w:pos="2268"/>
        </w:tabs>
        <w:rPr>
          <w:sz w:val="20"/>
        </w:rPr>
      </w:pPr>
      <w:r w:rsidRPr="00763C4D">
        <w:rPr>
          <w:sz w:val="20"/>
        </w:rPr>
        <w:t>Heuman, Sigurd</w:t>
      </w:r>
      <w:r w:rsidRPr="00763C4D">
        <w:rPr>
          <w:sz w:val="20"/>
        </w:rPr>
        <w:tab/>
        <w:t>Ju 32</w:t>
      </w:r>
    </w:p>
    <w:p w:rsidR="00037DCF" w:rsidRPr="00763C4D" w:rsidRDefault="00037DCF" w:rsidP="00037DCF">
      <w:pPr>
        <w:tabs>
          <w:tab w:val="left" w:pos="2268"/>
        </w:tabs>
        <w:rPr>
          <w:sz w:val="20"/>
        </w:rPr>
      </w:pPr>
      <w:r w:rsidRPr="00763C4D">
        <w:rPr>
          <w:sz w:val="20"/>
        </w:rPr>
        <w:t>Heurgren, Mona</w:t>
      </w:r>
      <w:r w:rsidRPr="00763C4D">
        <w:rPr>
          <w:sz w:val="20"/>
        </w:rPr>
        <w:tab/>
        <w:t>S 22</w:t>
      </w:r>
    </w:p>
    <w:p w:rsidR="00037DCF" w:rsidRPr="00763C4D" w:rsidRDefault="00037DCF" w:rsidP="00037DCF">
      <w:pPr>
        <w:tabs>
          <w:tab w:val="left" w:pos="2268"/>
        </w:tabs>
        <w:rPr>
          <w:sz w:val="20"/>
        </w:rPr>
      </w:pPr>
      <w:r w:rsidRPr="00763C4D">
        <w:rPr>
          <w:sz w:val="20"/>
        </w:rPr>
        <w:t>Heymowska, Maria</w:t>
      </w:r>
      <w:r w:rsidRPr="00763C4D">
        <w:rPr>
          <w:sz w:val="20"/>
        </w:rPr>
        <w:tab/>
        <w:t>Ju 37</w:t>
      </w:r>
    </w:p>
    <w:p w:rsidR="00037DCF" w:rsidRPr="00763C4D" w:rsidRDefault="00037DCF" w:rsidP="00037DCF">
      <w:pPr>
        <w:tabs>
          <w:tab w:val="left" w:pos="2268"/>
        </w:tabs>
        <w:rPr>
          <w:sz w:val="20"/>
        </w:rPr>
      </w:pPr>
      <w:r w:rsidRPr="00763C4D">
        <w:rPr>
          <w:sz w:val="20"/>
        </w:rPr>
        <w:t>Hilborn, Ingegärd</w:t>
      </w:r>
      <w:r w:rsidRPr="00763C4D">
        <w:rPr>
          <w:sz w:val="20"/>
        </w:rPr>
        <w:tab/>
        <w:t>U 7</w:t>
      </w:r>
    </w:p>
    <w:p w:rsidR="00037DCF" w:rsidRPr="00763C4D" w:rsidRDefault="00037DCF" w:rsidP="00037DCF">
      <w:pPr>
        <w:tabs>
          <w:tab w:val="left" w:pos="2268"/>
        </w:tabs>
        <w:rPr>
          <w:sz w:val="20"/>
        </w:rPr>
      </w:pPr>
      <w:r w:rsidRPr="00763C4D">
        <w:rPr>
          <w:sz w:val="20"/>
        </w:rPr>
        <w:t>Hilding-Rydevik, Tuija</w:t>
      </w:r>
      <w:r w:rsidRPr="00763C4D">
        <w:rPr>
          <w:sz w:val="20"/>
        </w:rPr>
        <w:tab/>
        <w:t>M 2</w:t>
      </w:r>
    </w:p>
    <w:p w:rsidR="00037DCF" w:rsidRDefault="00037DCF" w:rsidP="00037DCF">
      <w:pPr>
        <w:tabs>
          <w:tab w:val="left" w:pos="2268"/>
        </w:tabs>
        <w:rPr>
          <w:sz w:val="20"/>
        </w:rPr>
      </w:pPr>
      <w:r w:rsidRPr="00763C4D">
        <w:rPr>
          <w:sz w:val="20"/>
        </w:rPr>
        <w:t xml:space="preserve">Hildingsson Boqvist, </w:t>
      </w:r>
    </w:p>
    <w:p w:rsidR="00037DCF" w:rsidRPr="00763C4D" w:rsidRDefault="00037DCF" w:rsidP="00037DCF">
      <w:pPr>
        <w:tabs>
          <w:tab w:val="left" w:pos="2268"/>
        </w:tabs>
        <w:rPr>
          <w:sz w:val="20"/>
        </w:rPr>
      </w:pPr>
      <w:r w:rsidRPr="00763C4D">
        <w:rPr>
          <w:sz w:val="20"/>
        </w:rPr>
        <w:t>Anna Karin</w:t>
      </w:r>
      <w:r w:rsidRPr="00763C4D">
        <w:rPr>
          <w:sz w:val="20"/>
        </w:rPr>
        <w:tab/>
        <w:t>S 36</w:t>
      </w:r>
    </w:p>
    <w:p w:rsidR="00037DCF" w:rsidRPr="00763C4D" w:rsidRDefault="00037DCF" w:rsidP="00037DCF">
      <w:pPr>
        <w:tabs>
          <w:tab w:val="left" w:pos="2268"/>
        </w:tabs>
        <w:rPr>
          <w:sz w:val="20"/>
        </w:rPr>
      </w:pPr>
      <w:r w:rsidRPr="00763C4D">
        <w:rPr>
          <w:sz w:val="20"/>
        </w:rPr>
        <w:t>Hill, Martin</w:t>
      </w:r>
      <w:r w:rsidRPr="00763C4D">
        <w:rPr>
          <w:sz w:val="20"/>
        </w:rPr>
        <w:tab/>
        <w:t>Fi 2</w:t>
      </w:r>
    </w:p>
    <w:p w:rsidR="00037DCF" w:rsidRPr="00763C4D" w:rsidRDefault="00037DCF" w:rsidP="00037DCF">
      <w:pPr>
        <w:tabs>
          <w:tab w:val="left" w:pos="2268"/>
        </w:tabs>
        <w:rPr>
          <w:sz w:val="20"/>
        </w:rPr>
      </w:pPr>
      <w:r w:rsidRPr="00763C4D">
        <w:rPr>
          <w:sz w:val="20"/>
        </w:rPr>
        <w:t>Hillelson, Fredrik</w:t>
      </w:r>
      <w:r w:rsidRPr="00763C4D">
        <w:rPr>
          <w:sz w:val="20"/>
        </w:rPr>
        <w:tab/>
        <w:t>A 5</w:t>
      </w:r>
    </w:p>
    <w:p w:rsidR="00037DCF" w:rsidRDefault="00037DCF" w:rsidP="00037DCF">
      <w:pPr>
        <w:tabs>
          <w:tab w:val="left" w:pos="2268"/>
        </w:tabs>
        <w:rPr>
          <w:sz w:val="20"/>
        </w:rPr>
      </w:pPr>
      <w:r w:rsidRPr="00763C4D">
        <w:rPr>
          <w:sz w:val="20"/>
        </w:rPr>
        <w:t xml:space="preserve">Hillerström Miksche, </w:t>
      </w:r>
    </w:p>
    <w:p w:rsidR="00037DCF" w:rsidRPr="00763C4D" w:rsidRDefault="00037DCF" w:rsidP="00037DCF">
      <w:pPr>
        <w:tabs>
          <w:tab w:val="left" w:pos="2268"/>
        </w:tabs>
        <w:rPr>
          <w:sz w:val="20"/>
        </w:rPr>
      </w:pPr>
      <w:r w:rsidRPr="00763C4D">
        <w:rPr>
          <w:sz w:val="20"/>
        </w:rPr>
        <w:t>Helene</w:t>
      </w:r>
      <w:r w:rsidRPr="00763C4D">
        <w:rPr>
          <w:sz w:val="20"/>
        </w:rPr>
        <w:tab/>
        <w:t>Ku 6</w:t>
      </w:r>
    </w:p>
    <w:p w:rsidR="00037DCF" w:rsidRDefault="00037DCF" w:rsidP="00037DCF">
      <w:pPr>
        <w:tabs>
          <w:tab w:val="left" w:pos="2268"/>
        </w:tabs>
        <w:rPr>
          <w:sz w:val="20"/>
        </w:rPr>
      </w:pPr>
      <w:r w:rsidRPr="00763C4D">
        <w:rPr>
          <w:sz w:val="20"/>
        </w:rPr>
        <w:t>Himmelsköld, Åsa</w:t>
      </w:r>
      <w:r w:rsidRPr="00763C4D">
        <w:rPr>
          <w:sz w:val="20"/>
        </w:rPr>
        <w:tab/>
        <w:t>S 16,</w:t>
      </w:r>
    </w:p>
    <w:p w:rsidR="00037DCF" w:rsidRPr="00763C4D" w:rsidRDefault="00037DCF" w:rsidP="00037DCF">
      <w:pPr>
        <w:tabs>
          <w:tab w:val="left" w:pos="2268"/>
        </w:tabs>
        <w:rPr>
          <w:sz w:val="20"/>
        </w:rPr>
      </w:pPr>
      <w:r>
        <w:rPr>
          <w:sz w:val="20"/>
        </w:rPr>
        <w:tab/>
      </w:r>
      <w:r w:rsidRPr="00763C4D">
        <w:rPr>
          <w:sz w:val="20"/>
        </w:rPr>
        <w:t>S 17</w:t>
      </w:r>
    </w:p>
    <w:p w:rsidR="00037DCF" w:rsidRDefault="00037DCF" w:rsidP="00037DCF">
      <w:pPr>
        <w:tabs>
          <w:tab w:val="left" w:pos="2268"/>
        </w:tabs>
        <w:rPr>
          <w:sz w:val="20"/>
        </w:rPr>
      </w:pPr>
      <w:r w:rsidRPr="00763C4D">
        <w:rPr>
          <w:sz w:val="20"/>
        </w:rPr>
        <w:t xml:space="preserve">Himmelstrand Sundström, </w:t>
      </w:r>
    </w:p>
    <w:p w:rsidR="00037DCF" w:rsidRPr="00763C4D" w:rsidRDefault="00037DCF" w:rsidP="00037DCF">
      <w:pPr>
        <w:tabs>
          <w:tab w:val="left" w:pos="2268"/>
        </w:tabs>
        <w:rPr>
          <w:sz w:val="20"/>
        </w:rPr>
      </w:pPr>
      <w:r w:rsidRPr="00763C4D">
        <w:rPr>
          <w:sz w:val="20"/>
        </w:rPr>
        <w:t>Kristina</w:t>
      </w:r>
      <w:r w:rsidRPr="00763C4D">
        <w:rPr>
          <w:sz w:val="20"/>
        </w:rPr>
        <w:tab/>
        <w:t>Fö 1</w:t>
      </w:r>
    </w:p>
    <w:p w:rsidR="00037DCF" w:rsidRPr="00763C4D" w:rsidRDefault="00037DCF" w:rsidP="00037DCF">
      <w:pPr>
        <w:tabs>
          <w:tab w:val="left" w:pos="2268"/>
        </w:tabs>
        <w:rPr>
          <w:sz w:val="20"/>
          <w:lang w:val="en-US"/>
        </w:rPr>
      </w:pPr>
      <w:r w:rsidRPr="00763C4D">
        <w:rPr>
          <w:sz w:val="20"/>
          <w:lang w:val="en-US"/>
        </w:rPr>
        <w:t>Hiort af Ornäs, Lena</w:t>
      </w:r>
      <w:r w:rsidRPr="00763C4D">
        <w:rPr>
          <w:sz w:val="20"/>
          <w:lang w:val="en-US"/>
        </w:rPr>
        <w:tab/>
        <w:t>S 33</w:t>
      </w:r>
    </w:p>
    <w:p w:rsidR="00037DCF" w:rsidRPr="00763C4D" w:rsidRDefault="00037DCF" w:rsidP="00037DCF">
      <w:pPr>
        <w:tabs>
          <w:tab w:val="left" w:pos="2268"/>
        </w:tabs>
        <w:rPr>
          <w:sz w:val="20"/>
        </w:rPr>
      </w:pPr>
      <w:r w:rsidRPr="00763C4D">
        <w:rPr>
          <w:sz w:val="20"/>
        </w:rPr>
        <w:t>Hjalmared, Lars</w:t>
      </w:r>
      <w:r w:rsidRPr="00763C4D">
        <w:rPr>
          <w:sz w:val="20"/>
        </w:rPr>
        <w:tab/>
        <w:t>M 4</w:t>
      </w:r>
    </w:p>
    <w:p w:rsidR="00037DCF" w:rsidRPr="00763C4D" w:rsidRDefault="00037DCF" w:rsidP="00037DCF">
      <w:pPr>
        <w:tabs>
          <w:tab w:val="left" w:pos="2268"/>
        </w:tabs>
        <w:rPr>
          <w:sz w:val="20"/>
        </w:rPr>
      </w:pPr>
      <w:r w:rsidRPr="00763C4D">
        <w:rPr>
          <w:sz w:val="20"/>
        </w:rPr>
        <w:t>Hjalmarsson, Elisabeth</w:t>
      </w:r>
      <w:r w:rsidRPr="00763C4D">
        <w:rPr>
          <w:sz w:val="20"/>
        </w:rPr>
        <w:tab/>
        <w:t>S 3</w:t>
      </w:r>
    </w:p>
    <w:p w:rsidR="00037DCF" w:rsidRPr="00763C4D" w:rsidRDefault="00037DCF" w:rsidP="00037DCF">
      <w:pPr>
        <w:tabs>
          <w:tab w:val="left" w:pos="2268"/>
        </w:tabs>
        <w:rPr>
          <w:sz w:val="20"/>
        </w:rPr>
      </w:pPr>
      <w:r w:rsidRPr="00763C4D">
        <w:rPr>
          <w:sz w:val="20"/>
        </w:rPr>
        <w:t>Hjalmarsson, Lennart</w:t>
      </w:r>
      <w:r w:rsidRPr="00763C4D">
        <w:rPr>
          <w:sz w:val="20"/>
        </w:rPr>
        <w:tab/>
        <w:t>Fi 1</w:t>
      </w:r>
    </w:p>
    <w:p w:rsidR="00037DCF" w:rsidRPr="00763C4D" w:rsidRDefault="00037DCF" w:rsidP="00037DCF">
      <w:pPr>
        <w:tabs>
          <w:tab w:val="left" w:pos="2268"/>
        </w:tabs>
        <w:rPr>
          <w:sz w:val="20"/>
        </w:rPr>
      </w:pPr>
      <w:r w:rsidRPr="00763C4D">
        <w:rPr>
          <w:sz w:val="20"/>
        </w:rPr>
        <w:t>Hjalmers, Hans</w:t>
      </w:r>
      <w:r w:rsidRPr="00763C4D">
        <w:rPr>
          <w:sz w:val="20"/>
        </w:rPr>
        <w:tab/>
        <w:t>Ju 21</w:t>
      </w:r>
    </w:p>
    <w:p w:rsidR="00037DCF" w:rsidRPr="00763C4D" w:rsidRDefault="00037DCF" w:rsidP="00037DCF">
      <w:pPr>
        <w:tabs>
          <w:tab w:val="left" w:pos="2268"/>
        </w:tabs>
        <w:rPr>
          <w:sz w:val="20"/>
        </w:rPr>
      </w:pPr>
      <w:r w:rsidRPr="00763C4D">
        <w:rPr>
          <w:sz w:val="20"/>
        </w:rPr>
        <w:t>Hjeds Löfmark, Monika</w:t>
      </w:r>
      <w:r w:rsidRPr="00763C4D">
        <w:rPr>
          <w:sz w:val="20"/>
        </w:rPr>
        <w:tab/>
        <w:t>S 26</w:t>
      </w:r>
    </w:p>
    <w:p w:rsidR="00037DCF" w:rsidRDefault="00037DCF" w:rsidP="00037DCF">
      <w:pPr>
        <w:tabs>
          <w:tab w:val="left" w:pos="2268"/>
        </w:tabs>
        <w:rPr>
          <w:sz w:val="20"/>
        </w:rPr>
      </w:pPr>
      <w:r w:rsidRPr="00763C4D">
        <w:rPr>
          <w:sz w:val="20"/>
        </w:rPr>
        <w:t>Hjelm, Annika</w:t>
      </w:r>
      <w:r w:rsidRPr="00763C4D">
        <w:rPr>
          <w:sz w:val="20"/>
        </w:rPr>
        <w:tab/>
        <w:t>A 2,</w:t>
      </w:r>
    </w:p>
    <w:p w:rsidR="00037DCF" w:rsidRPr="00763C4D" w:rsidRDefault="00037DCF" w:rsidP="00037DCF">
      <w:pPr>
        <w:tabs>
          <w:tab w:val="left" w:pos="2268"/>
        </w:tabs>
        <w:rPr>
          <w:sz w:val="20"/>
        </w:rPr>
      </w:pPr>
      <w:r>
        <w:rPr>
          <w:sz w:val="20"/>
        </w:rPr>
        <w:tab/>
      </w:r>
      <w:r w:rsidRPr="00763C4D">
        <w:rPr>
          <w:sz w:val="20"/>
        </w:rPr>
        <w:t>Ju 39</w:t>
      </w:r>
    </w:p>
    <w:p w:rsidR="00037DCF" w:rsidRPr="00763C4D" w:rsidRDefault="00037DCF" w:rsidP="00037DCF">
      <w:pPr>
        <w:tabs>
          <w:tab w:val="left" w:pos="2268"/>
        </w:tabs>
        <w:rPr>
          <w:sz w:val="20"/>
        </w:rPr>
      </w:pPr>
      <w:r w:rsidRPr="00763C4D">
        <w:rPr>
          <w:sz w:val="20"/>
        </w:rPr>
        <w:t>Hjelm, Gunilla</w:t>
      </w:r>
      <w:r w:rsidRPr="00763C4D">
        <w:rPr>
          <w:sz w:val="20"/>
        </w:rPr>
        <w:tab/>
        <w:t>Fö 12</w:t>
      </w:r>
    </w:p>
    <w:p w:rsidR="00037DCF" w:rsidRPr="00763C4D" w:rsidRDefault="00037DCF" w:rsidP="00037DCF">
      <w:pPr>
        <w:tabs>
          <w:tab w:val="left" w:pos="2268"/>
        </w:tabs>
        <w:rPr>
          <w:sz w:val="20"/>
        </w:rPr>
      </w:pPr>
      <w:r w:rsidRPr="00763C4D">
        <w:rPr>
          <w:sz w:val="20"/>
        </w:rPr>
        <w:t>Hjelm, Jonas</w:t>
      </w:r>
      <w:r w:rsidRPr="00763C4D">
        <w:rPr>
          <w:sz w:val="20"/>
        </w:rPr>
        <w:tab/>
        <w:t>UD 4</w:t>
      </w:r>
    </w:p>
    <w:p w:rsidR="00037DCF" w:rsidRPr="00763C4D" w:rsidRDefault="00037DCF" w:rsidP="00037DCF">
      <w:pPr>
        <w:tabs>
          <w:tab w:val="left" w:pos="2268"/>
        </w:tabs>
        <w:rPr>
          <w:sz w:val="20"/>
        </w:rPr>
      </w:pPr>
      <w:r w:rsidRPr="00763C4D">
        <w:rPr>
          <w:sz w:val="20"/>
        </w:rPr>
        <w:t>Hjelm, Klas</w:t>
      </w:r>
      <w:r w:rsidRPr="00763C4D">
        <w:rPr>
          <w:sz w:val="20"/>
        </w:rPr>
        <w:tab/>
        <w:t>M 3</w:t>
      </w:r>
    </w:p>
    <w:p w:rsidR="00037DCF" w:rsidRDefault="00037DCF" w:rsidP="00037DCF">
      <w:pPr>
        <w:tabs>
          <w:tab w:val="left" w:pos="2268"/>
        </w:tabs>
        <w:rPr>
          <w:sz w:val="20"/>
        </w:rPr>
      </w:pPr>
      <w:r w:rsidRPr="00763C4D">
        <w:rPr>
          <w:sz w:val="20"/>
        </w:rPr>
        <w:t>Hjort, Magnus</w:t>
      </w:r>
      <w:r w:rsidRPr="00763C4D">
        <w:rPr>
          <w:sz w:val="20"/>
        </w:rPr>
        <w:tab/>
        <w:t xml:space="preserve">U 6, </w:t>
      </w:r>
    </w:p>
    <w:p w:rsidR="00037DCF" w:rsidRPr="00763C4D" w:rsidRDefault="00037DCF" w:rsidP="00037DCF">
      <w:pPr>
        <w:tabs>
          <w:tab w:val="left" w:pos="2268"/>
        </w:tabs>
        <w:rPr>
          <w:sz w:val="20"/>
        </w:rPr>
      </w:pPr>
      <w:r>
        <w:rPr>
          <w:sz w:val="20"/>
        </w:rPr>
        <w:tab/>
      </w:r>
      <w:r w:rsidRPr="00763C4D">
        <w:rPr>
          <w:sz w:val="20"/>
        </w:rPr>
        <w:t>U 21</w:t>
      </w:r>
    </w:p>
    <w:p w:rsidR="00037DCF" w:rsidRPr="00763C4D" w:rsidRDefault="00037DCF" w:rsidP="00037DCF">
      <w:pPr>
        <w:tabs>
          <w:tab w:val="left" w:pos="2268"/>
        </w:tabs>
        <w:rPr>
          <w:sz w:val="20"/>
        </w:rPr>
      </w:pPr>
      <w:r w:rsidRPr="00763C4D">
        <w:rPr>
          <w:sz w:val="20"/>
        </w:rPr>
        <w:lastRenderedPageBreak/>
        <w:t>Hjortendal Hellman, Eva</w:t>
      </w:r>
      <w:r w:rsidRPr="00763C4D">
        <w:rPr>
          <w:sz w:val="20"/>
        </w:rPr>
        <w:tab/>
        <w:t>Fö 7</w:t>
      </w:r>
    </w:p>
    <w:p w:rsidR="00037DCF" w:rsidRPr="00763C4D" w:rsidRDefault="00037DCF" w:rsidP="00037DCF">
      <w:pPr>
        <w:tabs>
          <w:tab w:val="left" w:pos="2268"/>
        </w:tabs>
        <w:rPr>
          <w:sz w:val="20"/>
        </w:rPr>
      </w:pPr>
      <w:r w:rsidRPr="00763C4D">
        <w:rPr>
          <w:sz w:val="20"/>
        </w:rPr>
        <w:t>Hjulström, Christina</w:t>
      </w:r>
      <w:r w:rsidRPr="00763C4D">
        <w:rPr>
          <w:sz w:val="20"/>
        </w:rPr>
        <w:tab/>
        <w:t>Ju 16</w:t>
      </w:r>
    </w:p>
    <w:p w:rsidR="00037DCF" w:rsidRPr="00763C4D" w:rsidRDefault="00037DCF" w:rsidP="00037DCF">
      <w:pPr>
        <w:tabs>
          <w:tab w:val="left" w:pos="2268"/>
        </w:tabs>
        <w:rPr>
          <w:sz w:val="20"/>
        </w:rPr>
      </w:pPr>
      <w:r w:rsidRPr="00763C4D">
        <w:rPr>
          <w:sz w:val="20"/>
        </w:rPr>
        <w:t>Hjulström, Erik</w:t>
      </w:r>
      <w:r w:rsidRPr="00763C4D">
        <w:rPr>
          <w:sz w:val="20"/>
        </w:rPr>
        <w:tab/>
        <w:t>S 21</w:t>
      </w:r>
    </w:p>
    <w:p w:rsidR="00037DCF" w:rsidRPr="00763C4D" w:rsidRDefault="00037DCF" w:rsidP="00037DCF">
      <w:pPr>
        <w:tabs>
          <w:tab w:val="left" w:pos="2268"/>
        </w:tabs>
        <w:rPr>
          <w:sz w:val="20"/>
          <w:lang w:val="en-US"/>
        </w:rPr>
      </w:pPr>
      <w:r w:rsidRPr="00763C4D">
        <w:rPr>
          <w:sz w:val="20"/>
          <w:lang w:val="en-US"/>
        </w:rPr>
        <w:t>Hober, Sophia</w:t>
      </w:r>
      <w:r w:rsidRPr="00763C4D">
        <w:rPr>
          <w:sz w:val="20"/>
          <w:lang w:val="en-US"/>
        </w:rPr>
        <w:tab/>
        <w:t>U 2</w:t>
      </w:r>
    </w:p>
    <w:p w:rsidR="00037DCF" w:rsidRPr="00763C4D" w:rsidRDefault="00037DCF" w:rsidP="00037DCF">
      <w:pPr>
        <w:tabs>
          <w:tab w:val="left" w:pos="2268"/>
        </w:tabs>
        <w:rPr>
          <w:sz w:val="20"/>
          <w:lang w:val="en-US"/>
        </w:rPr>
      </w:pPr>
      <w:r w:rsidRPr="00763C4D">
        <w:rPr>
          <w:sz w:val="20"/>
          <w:lang w:val="en-US"/>
        </w:rPr>
        <w:t>Hoegy, Charlotta</w:t>
      </w:r>
      <w:r w:rsidRPr="00763C4D">
        <w:rPr>
          <w:sz w:val="20"/>
          <w:lang w:val="en-US"/>
        </w:rPr>
        <w:tab/>
        <w:t>S 13</w:t>
      </w:r>
    </w:p>
    <w:p w:rsidR="00037DCF" w:rsidRDefault="00037DCF" w:rsidP="00037DCF">
      <w:pPr>
        <w:tabs>
          <w:tab w:val="left" w:pos="2268"/>
        </w:tabs>
        <w:rPr>
          <w:sz w:val="20"/>
        </w:rPr>
      </w:pPr>
      <w:r w:rsidRPr="00763C4D">
        <w:rPr>
          <w:sz w:val="20"/>
        </w:rPr>
        <w:t>Hoffstedt, Gustaf</w:t>
      </w:r>
      <w:r w:rsidRPr="00763C4D">
        <w:rPr>
          <w:sz w:val="20"/>
        </w:rPr>
        <w:tab/>
        <w:t>Fi 5,</w:t>
      </w:r>
    </w:p>
    <w:p w:rsidR="00037DCF" w:rsidRPr="00763C4D" w:rsidRDefault="00037DCF" w:rsidP="00037DCF">
      <w:pPr>
        <w:tabs>
          <w:tab w:val="left" w:pos="2268"/>
        </w:tabs>
        <w:rPr>
          <w:sz w:val="20"/>
        </w:rPr>
      </w:pPr>
      <w:r>
        <w:rPr>
          <w:sz w:val="20"/>
        </w:rPr>
        <w:tab/>
      </w:r>
      <w:r w:rsidRPr="00763C4D">
        <w:rPr>
          <w:sz w:val="20"/>
        </w:rPr>
        <w:t>Ku 7</w:t>
      </w:r>
    </w:p>
    <w:p w:rsidR="00037DCF" w:rsidRPr="00763C4D" w:rsidRDefault="00037DCF" w:rsidP="00037DCF">
      <w:pPr>
        <w:tabs>
          <w:tab w:val="left" w:pos="2268"/>
        </w:tabs>
        <w:rPr>
          <w:sz w:val="20"/>
        </w:rPr>
      </w:pPr>
      <w:r w:rsidRPr="00763C4D">
        <w:rPr>
          <w:sz w:val="20"/>
        </w:rPr>
        <w:t>Hogstadius, Sara</w:t>
      </w:r>
      <w:r w:rsidRPr="00763C4D">
        <w:rPr>
          <w:sz w:val="20"/>
        </w:rPr>
        <w:tab/>
        <w:t>Ju 15</w:t>
      </w:r>
    </w:p>
    <w:p w:rsidR="00037DCF" w:rsidRPr="00763C4D" w:rsidRDefault="00037DCF" w:rsidP="00037DCF">
      <w:pPr>
        <w:tabs>
          <w:tab w:val="left" w:pos="2268"/>
        </w:tabs>
        <w:rPr>
          <w:sz w:val="20"/>
        </w:rPr>
      </w:pPr>
      <w:r w:rsidRPr="00763C4D">
        <w:rPr>
          <w:sz w:val="20"/>
        </w:rPr>
        <w:t>Holgersson, Berndt</w:t>
      </w:r>
      <w:r w:rsidRPr="00763C4D">
        <w:rPr>
          <w:sz w:val="20"/>
        </w:rPr>
        <w:tab/>
        <w:t>S 1</w:t>
      </w:r>
    </w:p>
    <w:p w:rsidR="00037DCF" w:rsidRPr="00763C4D" w:rsidRDefault="00037DCF" w:rsidP="00037DCF">
      <w:pPr>
        <w:tabs>
          <w:tab w:val="left" w:pos="2268"/>
        </w:tabs>
        <w:rPr>
          <w:sz w:val="20"/>
        </w:rPr>
      </w:pPr>
      <w:r w:rsidRPr="00763C4D">
        <w:rPr>
          <w:sz w:val="20"/>
        </w:rPr>
        <w:t>Holm, Anna-Karin</w:t>
      </w:r>
      <w:r w:rsidRPr="00763C4D">
        <w:rPr>
          <w:sz w:val="20"/>
        </w:rPr>
        <w:tab/>
        <w:t>Fö 2</w:t>
      </w:r>
    </w:p>
    <w:p w:rsidR="00037DCF" w:rsidRDefault="00037DCF" w:rsidP="00037DCF">
      <w:pPr>
        <w:tabs>
          <w:tab w:val="left" w:pos="2268"/>
        </w:tabs>
        <w:rPr>
          <w:sz w:val="20"/>
          <w:lang w:val="en-US"/>
        </w:rPr>
      </w:pPr>
      <w:r w:rsidRPr="00763C4D">
        <w:rPr>
          <w:sz w:val="20"/>
          <w:lang w:val="en-US"/>
        </w:rPr>
        <w:t>Holm, Jacob</w:t>
      </w:r>
      <w:r w:rsidRPr="00763C4D">
        <w:rPr>
          <w:sz w:val="20"/>
          <w:lang w:val="en-US"/>
        </w:rPr>
        <w:tab/>
        <w:t xml:space="preserve">A 2, </w:t>
      </w:r>
    </w:p>
    <w:p w:rsidR="00037DCF" w:rsidRDefault="00037DCF" w:rsidP="00037DCF">
      <w:pPr>
        <w:tabs>
          <w:tab w:val="left" w:pos="2268"/>
        </w:tabs>
        <w:rPr>
          <w:sz w:val="20"/>
          <w:lang w:val="en-US"/>
        </w:rPr>
      </w:pPr>
      <w:r>
        <w:rPr>
          <w:sz w:val="20"/>
          <w:lang w:val="en-US"/>
        </w:rPr>
        <w:tab/>
      </w:r>
      <w:r w:rsidRPr="00763C4D">
        <w:rPr>
          <w:sz w:val="20"/>
          <w:lang w:val="en-US"/>
        </w:rPr>
        <w:t>S 36,</w:t>
      </w:r>
    </w:p>
    <w:p w:rsidR="00037DCF" w:rsidRPr="00763C4D" w:rsidRDefault="00037DCF" w:rsidP="00037DCF">
      <w:pPr>
        <w:tabs>
          <w:tab w:val="left" w:pos="2268"/>
        </w:tabs>
        <w:rPr>
          <w:sz w:val="20"/>
          <w:lang w:val="en-US"/>
        </w:rPr>
      </w:pPr>
      <w:r>
        <w:rPr>
          <w:sz w:val="20"/>
          <w:lang w:val="en-US"/>
        </w:rPr>
        <w:tab/>
      </w:r>
      <w:r w:rsidRPr="00763C4D">
        <w:rPr>
          <w:sz w:val="20"/>
          <w:lang w:val="en-US"/>
        </w:rPr>
        <w:t>U 11</w:t>
      </w:r>
    </w:p>
    <w:p w:rsidR="00037DCF" w:rsidRPr="00763C4D" w:rsidRDefault="00037DCF" w:rsidP="00037DCF">
      <w:pPr>
        <w:tabs>
          <w:tab w:val="left" w:pos="2268"/>
        </w:tabs>
        <w:rPr>
          <w:sz w:val="20"/>
          <w:lang w:val="en-US"/>
        </w:rPr>
      </w:pPr>
      <w:r w:rsidRPr="00763C4D">
        <w:rPr>
          <w:sz w:val="20"/>
          <w:lang w:val="en-US"/>
        </w:rPr>
        <w:t>Holm, Jenny</w:t>
      </w:r>
      <w:r w:rsidRPr="00763C4D">
        <w:rPr>
          <w:sz w:val="20"/>
          <w:lang w:val="en-US"/>
        </w:rPr>
        <w:tab/>
        <w:t>S 4</w:t>
      </w:r>
    </w:p>
    <w:p w:rsidR="00037DCF" w:rsidRPr="00763C4D" w:rsidRDefault="00037DCF" w:rsidP="00037DCF">
      <w:pPr>
        <w:tabs>
          <w:tab w:val="left" w:pos="2268"/>
        </w:tabs>
        <w:rPr>
          <w:sz w:val="20"/>
          <w:lang w:val="en-US"/>
        </w:rPr>
      </w:pPr>
      <w:r w:rsidRPr="00763C4D">
        <w:rPr>
          <w:sz w:val="20"/>
          <w:lang w:val="en-US"/>
        </w:rPr>
        <w:t>Holm, Thomas</w:t>
      </w:r>
      <w:r w:rsidRPr="00763C4D">
        <w:rPr>
          <w:sz w:val="20"/>
          <w:lang w:val="en-US"/>
        </w:rPr>
        <w:tab/>
        <w:t>S 12</w:t>
      </w:r>
    </w:p>
    <w:p w:rsidR="00037DCF" w:rsidRPr="00763C4D" w:rsidRDefault="00037DCF" w:rsidP="00037DCF">
      <w:pPr>
        <w:tabs>
          <w:tab w:val="left" w:pos="2268"/>
        </w:tabs>
        <w:rPr>
          <w:sz w:val="20"/>
          <w:lang w:val="en-US"/>
        </w:rPr>
      </w:pPr>
      <w:r w:rsidRPr="00763C4D">
        <w:rPr>
          <w:sz w:val="20"/>
          <w:lang w:val="en-US"/>
        </w:rPr>
        <w:t>Holm, Ulf</w:t>
      </w:r>
      <w:r w:rsidRPr="00763C4D">
        <w:rPr>
          <w:sz w:val="20"/>
          <w:lang w:val="en-US"/>
        </w:rPr>
        <w:tab/>
        <w:t>A 10</w:t>
      </w:r>
    </w:p>
    <w:p w:rsidR="00037DCF" w:rsidRPr="00763C4D" w:rsidRDefault="00037DCF" w:rsidP="00037DCF">
      <w:pPr>
        <w:tabs>
          <w:tab w:val="left" w:pos="2268"/>
        </w:tabs>
        <w:rPr>
          <w:sz w:val="20"/>
          <w:lang w:val="en-US"/>
        </w:rPr>
      </w:pPr>
      <w:r w:rsidRPr="00763C4D">
        <w:rPr>
          <w:sz w:val="20"/>
          <w:lang w:val="en-US"/>
        </w:rPr>
        <w:t>Holmberg, Bengt</w:t>
      </w:r>
      <w:r w:rsidRPr="00763C4D">
        <w:rPr>
          <w:sz w:val="20"/>
          <w:lang w:val="en-US"/>
        </w:rPr>
        <w:tab/>
        <w:t>U 2</w:t>
      </w:r>
    </w:p>
    <w:p w:rsidR="00037DCF" w:rsidRPr="00763C4D" w:rsidRDefault="00037DCF" w:rsidP="00037DCF">
      <w:pPr>
        <w:tabs>
          <w:tab w:val="left" w:pos="2268"/>
        </w:tabs>
        <w:rPr>
          <w:sz w:val="20"/>
        </w:rPr>
      </w:pPr>
      <w:r w:rsidRPr="00763C4D">
        <w:rPr>
          <w:sz w:val="20"/>
        </w:rPr>
        <w:t>Holmberg, Carl</w:t>
      </w:r>
      <w:r w:rsidRPr="00763C4D">
        <w:rPr>
          <w:sz w:val="20"/>
        </w:rPr>
        <w:tab/>
        <w:t>Ju 18</w:t>
      </w:r>
    </w:p>
    <w:p w:rsidR="00037DCF" w:rsidRPr="00763C4D" w:rsidRDefault="00037DCF" w:rsidP="00037DCF">
      <w:pPr>
        <w:tabs>
          <w:tab w:val="left" w:pos="2268"/>
        </w:tabs>
        <w:rPr>
          <w:sz w:val="20"/>
        </w:rPr>
      </w:pPr>
      <w:r w:rsidRPr="00763C4D">
        <w:rPr>
          <w:sz w:val="20"/>
        </w:rPr>
        <w:t>Holmberg, Gunnar</w:t>
      </w:r>
      <w:r w:rsidRPr="00763C4D">
        <w:rPr>
          <w:sz w:val="20"/>
        </w:rPr>
        <w:tab/>
        <w:t>Ju 11</w:t>
      </w:r>
    </w:p>
    <w:p w:rsidR="00037DCF" w:rsidRPr="00763C4D" w:rsidRDefault="00037DCF" w:rsidP="00037DCF">
      <w:pPr>
        <w:tabs>
          <w:tab w:val="left" w:pos="2268"/>
        </w:tabs>
        <w:rPr>
          <w:sz w:val="20"/>
        </w:rPr>
      </w:pPr>
      <w:r w:rsidRPr="00763C4D">
        <w:rPr>
          <w:sz w:val="20"/>
        </w:rPr>
        <w:t>Holmberg, Sören</w:t>
      </w:r>
      <w:r w:rsidRPr="00763C4D">
        <w:rPr>
          <w:sz w:val="20"/>
        </w:rPr>
        <w:tab/>
        <w:t>U 2</w:t>
      </w:r>
    </w:p>
    <w:p w:rsidR="00037DCF" w:rsidRPr="00763C4D" w:rsidRDefault="00037DCF" w:rsidP="00037DCF">
      <w:pPr>
        <w:tabs>
          <w:tab w:val="left" w:pos="2268"/>
        </w:tabs>
        <w:rPr>
          <w:sz w:val="20"/>
        </w:rPr>
      </w:pPr>
      <w:r w:rsidRPr="00763C4D">
        <w:rPr>
          <w:sz w:val="20"/>
        </w:rPr>
        <w:t>Holmblad, Robert</w:t>
      </w:r>
      <w:r w:rsidRPr="00763C4D">
        <w:rPr>
          <w:sz w:val="20"/>
        </w:rPr>
        <w:tab/>
        <w:t>U 8</w:t>
      </w:r>
    </w:p>
    <w:p w:rsidR="00037DCF" w:rsidRPr="00763C4D" w:rsidRDefault="00037DCF" w:rsidP="00037DCF">
      <w:pPr>
        <w:tabs>
          <w:tab w:val="left" w:pos="2268"/>
        </w:tabs>
        <w:rPr>
          <w:sz w:val="20"/>
        </w:rPr>
      </w:pPr>
      <w:r w:rsidRPr="00763C4D">
        <w:rPr>
          <w:sz w:val="20"/>
        </w:rPr>
        <w:t>Holmér, Johan</w:t>
      </w:r>
      <w:r w:rsidRPr="00763C4D">
        <w:rPr>
          <w:sz w:val="20"/>
        </w:rPr>
        <w:tab/>
        <w:t>N 12</w:t>
      </w:r>
    </w:p>
    <w:p w:rsidR="00037DCF" w:rsidRPr="00763C4D" w:rsidRDefault="00037DCF" w:rsidP="00037DCF">
      <w:pPr>
        <w:tabs>
          <w:tab w:val="left" w:pos="2268"/>
        </w:tabs>
        <w:rPr>
          <w:sz w:val="20"/>
        </w:rPr>
      </w:pPr>
      <w:r w:rsidRPr="00763C4D">
        <w:rPr>
          <w:sz w:val="20"/>
        </w:rPr>
        <w:t>Holmfridur, Bjarnadottir</w:t>
      </w:r>
      <w:r w:rsidRPr="00763C4D">
        <w:rPr>
          <w:sz w:val="20"/>
        </w:rPr>
        <w:tab/>
        <w:t>M 2</w:t>
      </w:r>
    </w:p>
    <w:p w:rsidR="00037DCF" w:rsidRPr="00763C4D" w:rsidRDefault="00037DCF" w:rsidP="00037DCF">
      <w:pPr>
        <w:tabs>
          <w:tab w:val="left" w:pos="2268"/>
        </w:tabs>
        <w:rPr>
          <w:sz w:val="20"/>
        </w:rPr>
      </w:pPr>
      <w:r w:rsidRPr="00763C4D">
        <w:rPr>
          <w:sz w:val="20"/>
        </w:rPr>
        <w:t>Holmgren, Kristina</w:t>
      </w:r>
      <w:r w:rsidRPr="00763C4D">
        <w:rPr>
          <w:sz w:val="20"/>
        </w:rPr>
        <w:tab/>
        <w:t>N 18</w:t>
      </w:r>
    </w:p>
    <w:p w:rsidR="00037DCF" w:rsidRPr="00763C4D" w:rsidRDefault="00037DCF" w:rsidP="00037DCF">
      <w:pPr>
        <w:tabs>
          <w:tab w:val="left" w:pos="2268"/>
        </w:tabs>
        <w:rPr>
          <w:sz w:val="20"/>
        </w:rPr>
      </w:pPr>
      <w:r w:rsidRPr="00763C4D">
        <w:rPr>
          <w:sz w:val="20"/>
        </w:rPr>
        <w:t>Holmgren, Lina</w:t>
      </w:r>
      <w:r w:rsidRPr="00763C4D">
        <w:rPr>
          <w:sz w:val="20"/>
        </w:rPr>
        <w:tab/>
        <w:t>M 3</w:t>
      </w:r>
    </w:p>
    <w:p w:rsidR="00037DCF" w:rsidRPr="00763C4D" w:rsidRDefault="00037DCF" w:rsidP="00037DCF">
      <w:pPr>
        <w:tabs>
          <w:tab w:val="left" w:pos="2268"/>
        </w:tabs>
        <w:rPr>
          <w:sz w:val="20"/>
          <w:lang w:val="de-DE"/>
        </w:rPr>
      </w:pPr>
      <w:r w:rsidRPr="00763C4D">
        <w:rPr>
          <w:sz w:val="20"/>
          <w:lang w:val="de-DE"/>
        </w:rPr>
        <w:t>Holmgren, Martin</w:t>
      </w:r>
      <w:r w:rsidRPr="00763C4D">
        <w:rPr>
          <w:sz w:val="20"/>
          <w:lang w:val="de-DE"/>
        </w:rPr>
        <w:tab/>
        <w:t>Ku 6</w:t>
      </w:r>
    </w:p>
    <w:p w:rsidR="00037DCF" w:rsidRPr="00763C4D" w:rsidRDefault="00037DCF" w:rsidP="00037DCF">
      <w:pPr>
        <w:tabs>
          <w:tab w:val="left" w:pos="2268"/>
        </w:tabs>
        <w:rPr>
          <w:sz w:val="20"/>
          <w:lang w:val="de-DE"/>
        </w:rPr>
      </w:pPr>
      <w:r w:rsidRPr="00763C4D">
        <w:rPr>
          <w:sz w:val="20"/>
          <w:lang w:val="de-DE"/>
        </w:rPr>
        <w:t>Holmgren, Sofia</w:t>
      </w:r>
      <w:r w:rsidRPr="00763C4D">
        <w:rPr>
          <w:sz w:val="20"/>
          <w:lang w:val="de-DE"/>
        </w:rPr>
        <w:tab/>
        <w:t>N 16</w:t>
      </w:r>
    </w:p>
    <w:p w:rsidR="00037DCF" w:rsidRPr="00763C4D" w:rsidRDefault="00037DCF" w:rsidP="00037DCF">
      <w:pPr>
        <w:tabs>
          <w:tab w:val="left" w:pos="2268"/>
        </w:tabs>
        <w:rPr>
          <w:sz w:val="20"/>
        </w:rPr>
      </w:pPr>
      <w:r w:rsidRPr="00763C4D">
        <w:rPr>
          <w:sz w:val="20"/>
        </w:rPr>
        <w:t>Holmlund, Margaretha</w:t>
      </w:r>
      <w:r w:rsidRPr="00763C4D">
        <w:rPr>
          <w:sz w:val="20"/>
        </w:rPr>
        <w:tab/>
        <w:t>U 10</w:t>
      </w:r>
    </w:p>
    <w:p w:rsidR="00037DCF" w:rsidRPr="00763C4D" w:rsidRDefault="00037DCF" w:rsidP="00037DCF">
      <w:pPr>
        <w:tabs>
          <w:tab w:val="left" w:pos="2268"/>
        </w:tabs>
        <w:rPr>
          <w:sz w:val="20"/>
        </w:rPr>
      </w:pPr>
      <w:r w:rsidRPr="00763C4D">
        <w:rPr>
          <w:sz w:val="20"/>
        </w:rPr>
        <w:t>Holmquist, Anna</w:t>
      </w:r>
      <w:r w:rsidRPr="00763C4D">
        <w:rPr>
          <w:sz w:val="20"/>
        </w:rPr>
        <w:tab/>
        <w:t>M 1</w:t>
      </w:r>
    </w:p>
    <w:p w:rsidR="00037DCF" w:rsidRPr="00763C4D" w:rsidRDefault="00037DCF" w:rsidP="00037DCF">
      <w:pPr>
        <w:tabs>
          <w:tab w:val="left" w:pos="2268"/>
        </w:tabs>
        <w:rPr>
          <w:sz w:val="20"/>
        </w:rPr>
      </w:pPr>
      <w:r w:rsidRPr="00763C4D">
        <w:rPr>
          <w:sz w:val="20"/>
        </w:rPr>
        <w:t>Holmqvist, Anna</w:t>
      </w:r>
      <w:r w:rsidRPr="00763C4D">
        <w:rPr>
          <w:sz w:val="20"/>
        </w:rPr>
        <w:tab/>
        <w:t>U 17</w:t>
      </w:r>
    </w:p>
    <w:p w:rsidR="00037DCF" w:rsidRDefault="00037DCF" w:rsidP="00037DCF">
      <w:pPr>
        <w:tabs>
          <w:tab w:val="left" w:pos="2268"/>
        </w:tabs>
        <w:rPr>
          <w:sz w:val="20"/>
        </w:rPr>
      </w:pPr>
      <w:r w:rsidRPr="00763C4D">
        <w:rPr>
          <w:sz w:val="20"/>
        </w:rPr>
        <w:t>Holmqvist, Mats</w:t>
      </w:r>
      <w:r w:rsidRPr="00763C4D">
        <w:rPr>
          <w:sz w:val="20"/>
        </w:rPr>
        <w:tab/>
        <w:t xml:space="preserve">Fi 4, </w:t>
      </w:r>
    </w:p>
    <w:p w:rsidR="00037DCF" w:rsidRPr="00EA749F" w:rsidRDefault="00037DCF" w:rsidP="00037DCF">
      <w:pPr>
        <w:tabs>
          <w:tab w:val="left" w:pos="2268"/>
        </w:tabs>
        <w:rPr>
          <w:sz w:val="20"/>
          <w:lang w:val="en-US"/>
        </w:rPr>
      </w:pPr>
      <w:r>
        <w:rPr>
          <w:sz w:val="20"/>
        </w:rPr>
        <w:tab/>
      </w:r>
      <w:r w:rsidRPr="00EA749F">
        <w:rPr>
          <w:sz w:val="20"/>
          <w:lang w:val="en-US"/>
        </w:rPr>
        <w:t>S 13</w:t>
      </w:r>
    </w:p>
    <w:p w:rsidR="00037DCF" w:rsidRPr="00EA749F" w:rsidRDefault="00037DCF" w:rsidP="00037DCF">
      <w:pPr>
        <w:tabs>
          <w:tab w:val="left" w:pos="2268"/>
        </w:tabs>
        <w:rPr>
          <w:sz w:val="20"/>
          <w:lang w:val="en-US"/>
        </w:rPr>
      </w:pPr>
      <w:r w:rsidRPr="00EA749F">
        <w:rPr>
          <w:sz w:val="20"/>
          <w:lang w:val="en-US"/>
        </w:rPr>
        <w:t>Holmström, Elin</w:t>
      </w:r>
      <w:r w:rsidRPr="00EA749F">
        <w:rPr>
          <w:sz w:val="20"/>
          <w:lang w:val="en-US"/>
        </w:rPr>
        <w:tab/>
        <w:t>S 28,</w:t>
      </w:r>
      <w:r w:rsidRPr="00EA749F">
        <w:rPr>
          <w:sz w:val="20"/>
          <w:lang w:val="en-US"/>
        </w:rPr>
        <w:tab/>
        <w:t xml:space="preserve"> U 19</w:t>
      </w:r>
    </w:p>
    <w:p w:rsidR="00037DCF" w:rsidRPr="00763C4D" w:rsidRDefault="00037DCF" w:rsidP="00037DCF">
      <w:pPr>
        <w:tabs>
          <w:tab w:val="left" w:pos="2268"/>
        </w:tabs>
        <w:rPr>
          <w:sz w:val="20"/>
        </w:rPr>
      </w:pPr>
      <w:r w:rsidRPr="00763C4D">
        <w:rPr>
          <w:sz w:val="20"/>
        </w:rPr>
        <w:t>Holmström, Peter</w:t>
      </w:r>
      <w:r w:rsidRPr="00763C4D">
        <w:rPr>
          <w:sz w:val="20"/>
        </w:rPr>
        <w:tab/>
        <w:t>Fö 3</w:t>
      </w:r>
    </w:p>
    <w:p w:rsidR="00037DCF" w:rsidRPr="00763C4D" w:rsidRDefault="00037DCF" w:rsidP="00037DCF">
      <w:pPr>
        <w:tabs>
          <w:tab w:val="left" w:pos="2268"/>
        </w:tabs>
        <w:rPr>
          <w:sz w:val="20"/>
        </w:rPr>
      </w:pPr>
      <w:r w:rsidRPr="00763C4D">
        <w:rPr>
          <w:sz w:val="20"/>
        </w:rPr>
        <w:t>Holst, Fredrik</w:t>
      </w:r>
      <w:r w:rsidRPr="00763C4D">
        <w:rPr>
          <w:sz w:val="20"/>
        </w:rPr>
        <w:tab/>
        <w:t>Fö 1</w:t>
      </w:r>
    </w:p>
    <w:p w:rsidR="00037DCF" w:rsidRPr="00763C4D" w:rsidRDefault="00037DCF" w:rsidP="00037DCF">
      <w:pPr>
        <w:tabs>
          <w:tab w:val="left" w:pos="2268"/>
        </w:tabs>
        <w:rPr>
          <w:sz w:val="20"/>
        </w:rPr>
      </w:pPr>
      <w:r w:rsidRPr="00763C4D">
        <w:rPr>
          <w:sz w:val="20"/>
        </w:rPr>
        <w:t>Holtsmark, Sven</w:t>
      </w:r>
      <w:r w:rsidRPr="00763C4D">
        <w:rPr>
          <w:sz w:val="20"/>
        </w:rPr>
        <w:tab/>
        <w:t>UD 3</w:t>
      </w:r>
    </w:p>
    <w:p w:rsidR="00037DCF" w:rsidRPr="00763C4D" w:rsidRDefault="00037DCF" w:rsidP="00037DCF">
      <w:pPr>
        <w:tabs>
          <w:tab w:val="left" w:pos="2268"/>
        </w:tabs>
        <w:rPr>
          <w:sz w:val="20"/>
        </w:rPr>
      </w:pPr>
      <w:r w:rsidRPr="00763C4D">
        <w:rPr>
          <w:sz w:val="20"/>
        </w:rPr>
        <w:t>Hopstadius, Jasmina</w:t>
      </w:r>
      <w:r w:rsidRPr="00763C4D">
        <w:rPr>
          <w:sz w:val="20"/>
        </w:rPr>
        <w:tab/>
        <w:t>S 13</w:t>
      </w:r>
    </w:p>
    <w:p w:rsidR="00037DCF" w:rsidRPr="00763C4D" w:rsidRDefault="00037DCF" w:rsidP="00037DCF">
      <w:pPr>
        <w:tabs>
          <w:tab w:val="left" w:pos="2268"/>
        </w:tabs>
        <w:rPr>
          <w:sz w:val="20"/>
        </w:rPr>
      </w:pPr>
      <w:r w:rsidRPr="00763C4D">
        <w:rPr>
          <w:sz w:val="20"/>
        </w:rPr>
        <w:t>Hosinsky, Marie</w:t>
      </w:r>
      <w:r w:rsidRPr="00763C4D">
        <w:rPr>
          <w:sz w:val="20"/>
        </w:rPr>
        <w:tab/>
        <w:t>Ju 44</w:t>
      </w:r>
    </w:p>
    <w:p w:rsidR="00037DCF" w:rsidRPr="00763C4D" w:rsidRDefault="00037DCF" w:rsidP="00037DCF">
      <w:pPr>
        <w:tabs>
          <w:tab w:val="left" w:pos="2268"/>
        </w:tabs>
        <w:rPr>
          <w:sz w:val="20"/>
        </w:rPr>
      </w:pPr>
      <w:r w:rsidRPr="00763C4D">
        <w:rPr>
          <w:sz w:val="20"/>
        </w:rPr>
        <w:t>Huhtala, Anni</w:t>
      </w:r>
      <w:r w:rsidRPr="00763C4D">
        <w:rPr>
          <w:sz w:val="20"/>
        </w:rPr>
        <w:tab/>
        <w:t>Fi 1</w:t>
      </w:r>
    </w:p>
    <w:p w:rsidR="00037DCF" w:rsidRPr="00763C4D" w:rsidRDefault="00037DCF" w:rsidP="00037DCF">
      <w:pPr>
        <w:tabs>
          <w:tab w:val="left" w:pos="2268"/>
        </w:tabs>
        <w:rPr>
          <w:sz w:val="20"/>
        </w:rPr>
      </w:pPr>
      <w:r w:rsidRPr="00763C4D">
        <w:rPr>
          <w:sz w:val="20"/>
        </w:rPr>
        <w:t>Huhtasaari, Christina</w:t>
      </w:r>
      <w:r w:rsidRPr="00763C4D">
        <w:rPr>
          <w:sz w:val="20"/>
        </w:rPr>
        <w:tab/>
        <w:t>L 2</w:t>
      </w:r>
    </w:p>
    <w:p w:rsidR="00037DCF" w:rsidRPr="00763C4D" w:rsidRDefault="00037DCF" w:rsidP="00037DCF">
      <w:pPr>
        <w:tabs>
          <w:tab w:val="left" w:pos="2268"/>
        </w:tabs>
        <w:rPr>
          <w:sz w:val="20"/>
        </w:rPr>
      </w:pPr>
      <w:r w:rsidRPr="00763C4D">
        <w:rPr>
          <w:sz w:val="20"/>
        </w:rPr>
        <w:t>Huldt, Bo</w:t>
      </w:r>
      <w:r w:rsidRPr="00763C4D">
        <w:rPr>
          <w:sz w:val="20"/>
        </w:rPr>
        <w:tab/>
        <w:t>UD 2</w:t>
      </w:r>
    </w:p>
    <w:p w:rsidR="00037DCF" w:rsidRPr="00763C4D" w:rsidRDefault="00037DCF" w:rsidP="00037DCF">
      <w:pPr>
        <w:tabs>
          <w:tab w:val="left" w:pos="2268"/>
        </w:tabs>
        <w:rPr>
          <w:sz w:val="20"/>
        </w:rPr>
      </w:pPr>
      <w:r w:rsidRPr="00763C4D">
        <w:rPr>
          <w:sz w:val="20"/>
        </w:rPr>
        <w:t>Hult, Gunnar</w:t>
      </w:r>
      <w:r w:rsidRPr="00763C4D">
        <w:rPr>
          <w:sz w:val="20"/>
        </w:rPr>
        <w:tab/>
        <w:t>Fö 3</w:t>
      </w:r>
    </w:p>
    <w:p w:rsidR="00037DCF" w:rsidRPr="00EA749F" w:rsidRDefault="00037DCF" w:rsidP="00037DCF">
      <w:pPr>
        <w:tabs>
          <w:tab w:val="left" w:pos="2268"/>
        </w:tabs>
        <w:rPr>
          <w:sz w:val="20"/>
        </w:rPr>
      </w:pPr>
      <w:r w:rsidRPr="00EA749F">
        <w:rPr>
          <w:sz w:val="20"/>
        </w:rPr>
        <w:t>Hult, Jan</w:t>
      </w:r>
      <w:r w:rsidRPr="00EA749F">
        <w:rPr>
          <w:sz w:val="20"/>
        </w:rPr>
        <w:tab/>
        <w:t>Ju 27</w:t>
      </w:r>
    </w:p>
    <w:p w:rsidR="00037DCF" w:rsidRPr="00EA749F" w:rsidRDefault="00037DCF" w:rsidP="00037DCF">
      <w:pPr>
        <w:tabs>
          <w:tab w:val="left" w:pos="2268"/>
        </w:tabs>
        <w:rPr>
          <w:sz w:val="20"/>
        </w:rPr>
      </w:pPr>
      <w:r w:rsidRPr="00EA749F">
        <w:rPr>
          <w:sz w:val="20"/>
        </w:rPr>
        <w:t>Hult, Jennie</w:t>
      </w:r>
      <w:r w:rsidRPr="00EA749F">
        <w:rPr>
          <w:sz w:val="20"/>
        </w:rPr>
        <w:tab/>
        <w:t>S 4</w:t>
      </w:r>
    </w:p>
    <w:p w:rsidR="00037DCF" w:rsidRDefault="00037DCF" w:rsidP="00037DCF">
      <w:pPr>
        <w:tabs>
          <w:tab w:val="left" w:pos="2268"/>
        </w:tabs>
        <w:rPr>
          <w:sz w:val="20"/>
        </w:rPr>
      </w:pPr>
      <w:r w:rsidRPr="00763C4D">
        <w:rPr>
          <w:sz w:val="20"/>
        </w:rPr>
        <w:t>Hultengård, Per</w:t>
      </w:r>
      <w:r w:rsidRPr="00763C4D">
        <w:rPr>
          <w:sz w:val="20"/>
        </w:rPr>
        <w:tab/>
        <w:t>Ju 2,</w:t>
      </w:r>
    </w:p>
    <w:p w:rsidR="00037DCF" w:rsidRDefault="00037DCF" w:rsidP="00037DCF">
      <w:pPr>
        <w:tabs>
          <w:tab w:val="left" w:pos="2268"/>
        </w:tabs>
        <w:rPr>
          <w:sz w:val="20"/>
        </w:rPr>
      </w:pPr>
      <w:r>
        <w:rPr>
          <w:sz w:val="20"/>
        </w:rPr>
        <w:tab/>
      </w:r>
      <w:r w:rsidRPr="00763C4D">
        <w:rPr>
          <w:sz w:val="20"/>
        </w:rPr>
        <w:t>Ju 25,</w:t>
      </w:r>
    </w:p>
    <w:p w:rsidR="00037DCF" w:rsidRPr="00EA749F" w:rsidRDefault="00037DCF" w:rsidP="00037DCF">
      <w:pPr>
        <w:tabs>
          <w:tab w:val="left" w:pos="2268"/>
        </w:tabs>
        <w:rPr>
          <w:sz w:val="20"/>
          <w:lang w:val="en-US"/>
        </w:rPr>
      </w:pPr>
      <w:r>
        <w:rPr>
          <w:sz w:val="20"/>
        </w:rPr>
        <w:tab/>
      </w:r>
      <w:r w:rsidRPr="00EA749F">
        <w:rPr>
          <w:sz w:val="20"/>
          <w:lang w:val="en-US"/>
        </w:rPr>
        <w:t>Ku 7</w:t>
      </w:r>
    </w:p>
    <w:p w:rsidR="00037DCF" w:rsidRPr="00763C4D" w:rsidRDefault="00037DCF" w:rsidP="00037DCF">
      <w:pPr>
        <w:tabs>
          <w:tab w:val="left" w:pos="2268"/>
        </w:tabs>
        <w:rPr>
          <w:sz w:val="20"/>
          <w:lang w:val="en-US"/>
        </w:rPr>
      </w:pPr>
      <w:r w:rsidRPr="00763C4D">
        <w:rPr>
          <w:sz w:val="20"/>
          <w:lang w:val="en-US"/>
        </w:rPr>
        <w:lastRenderedPageBreak/>
        <w:t>Hulth-Backlund, Gunilla</w:t>
      </w:r>
      <w:r w:rsidRPr="00763C4D">
        <w:rPr>
          <w:sz w:val="20"/>
          <w:lang w:val="en-US"/>
        </w:rPr>
        <w:tab/>
        <w:t>S 34</w:t>
      </w:r>
    </w:p>
    <w:p w:rsidR="00037DCF" w:rsidRPr="00763C4D" w:rsidRDefault="00037DCF" w:rsidP="00037DCF">
      <w:pPr>
        <w:tabs>
          <w:tab w:val="left" w:pos="2268"/>
        </w:tabs>
        <w:rPr>
          <w:sz w:val="20"/>
          <w:lang w:val="en-US"/>
        </w:rPr>
      </w:pPr>
      <w:r w:rsidRPr="00763C4D">
        <w:rPr>
          <w:sz w:val="20"/>
          <w:lang w:val="en-US"/>
        </w:rPr>
        <w:t>Hultin, Mårten</w:t>
      </w:r>
      <w:r w:rsidRPr="00763C4D">
        <w:rPr>
          <w:sz w:val="20"/>
          <w:lang w:val="en-US"/>
        </w:rPr>
        <w:tab/>
        <w:t>S 13</w:t>
      </w:r>
    </w:p>
    <w:p w:rsidR="00037DCF" w:rsidRPr="00763C4D" w:rsidRDefault="00037DCF" w:rsidP="00037DCF">
      <w:pPr>
        <w:tabs>
          <w:tab w:val="left" w:pos="2268"/>
        </w:tabs>
        <w:rPr>
          <w:sz w:val="20"/>
          <w:lang w:val="en-US"/>
        </w:rPr>
      </w:pPr>
      <w:r w:rsidRPr="00763C4D">
        <w:rPr>
          <w:sz w:val="20"/>
          <w:lang w:val="en-US"/>
        </w:rPr>
        <w:t>Hulting, Gunilla</w:t>
      </w:r>
      <w:r w:rsidRPr="00763C4D">
        <w:rPr>
          <w:sz w:val="20"/>
          <w:lang w:val="en-US"/>
        </w:rPr>
        <w:tab/>
        <w:t>S 14</w:t>
      </w:r>
    </w:p>
    <w:p w:rsidR="00037DCF" w:rsidRPr="00763C4D" w:rsidRDefault="00037DCF" w:rsidP="00037DCF">
      <w:pPr>
        <w:tabs>
          <w:tab w:val="left" w:pos="2268"/>
        </w:tabs>
        <w:rPr>
          <w:sz w:val="20"/>
          <w:lang w:val="en-US"/>
        </w:rPr>
      </w:pPr>
      <w:r w:rsidRPr="00763C4D">
        <w:rPr>
          <w:sz w:val="20"/>
          <w:lang w:val="en-US"/>
        </w:rPr>
        <w:t>Hultkrantz, Lars</w:t>
      </w:r>
      <w:r w:rsidRPr="00763C4D">
        <w:rPr>
          <w:sz w:val="20"/>
          <w:lang w:val="en-US"/>
        </w:rPr>
        <w:tab/>
        <w:t>Fi 2</w:t>
      </w:r>
    </w:p>
    <w:p w:rsidR="00037DCF" w:rsidRPr="00763C4D" w:rsidRDefault="00037DCF" w:rsidP="00037DCF">
      <w:pPr>
        <w:tabs>
          <w:tab w:val="left" w:pos="2268"/>
        </w:tabs>
        <w:rPr>
          <w:sz w:val="20"/>
          <w:lang w:val="en-US"/>
        </w:rPr>
      </w:pPr>
      <w:r w:rsidRPr="00763C4D">
        <w:rPr>
          <w:sz w:val="20"/>
          <w:lang w:val="en-US"/>
        </w:rPr>
        <w:t>Hultquist, Kent</w:t>
      </w:r>
      <w:r w:rsidRPr="00763C4D">
        <w:rPr>
          <w:sz w:val="20"/>
          <w:lang w:val="en-US"/>
        </w:rPr>
        <w:tab/>
        <w:t>S 3</w:t>
      </w:r>
    </w:p>
    <w:p w:rsidR="00037DCF" w:rsidRPr="00763C4D" w:rsidRDefault="00037DCF" w:rsidP="00037DCF">
      <w:pPr>
        <w:tabs>
          <w:tab w:val="left" w:pos="2268"/>
        </w:tabs>
        <w:rPr>
          <w:sz w:val="20"/>
          <w:lang w:val="en-US"/>
        </w:rPr>
      </w:pPr>
      <w:r w:rsidRPr="00763C4D">
        <w:rPr>
          <w:sz w:val="20"/>
          <w:lang w:val="en-US"/>
        </w:rPr>
        <w:t>Hultqvist, Peter</w:t>
      </w:r>
      <w:r w:rsidRPr="00763C4D">
        <w:rPr>
          <w:sz w:val="20"/>
          <w:lang w:val="en-US"/>
        </w:rPr>
        <w:tab/>
        <w:t>Fö 2</w:t>
      </w:r>
    </w:p>
    <w:p w:rsidR="00037DCF" w:rsidRDefault="00037DCF" w:rsidP="00037DCF">
      <w:pPr>
        <w:tabs>
          <w:tab w:val="left" w:pos="2268"/>
        </w:tabs>
        <w:rPr>
          <w:sz w:val="20"/>
          <w:lang w:val="en-US"/>
        </w:rPr>
      </w:pPr>
      <w:r w:rsidRPr="00763C4D">
        <w:rPr>
          <w:sz w:val="20"/>
          <w:lang w:val="en-US"/>
        </w:rPr>
        <w:t>Humble, Anna</w:t>
      </w:r>
      <w:r w:rsidRPr="00763C4D">
        <w:rPr>
          <w:sz w:val="20"/>
          <w:lang w:val="en-US"/>
        </w:rPr>
        <w:tab/>
        <w:t>S 10,</w:t>
      </w:r>
    </w:p>
    <w:p w:rsidR="00037DCF" w:rsidRPr="00763C4D" w:rsidRDefault="00037DCF" w:rsidP="00037DCF">
      <w:pPr>
        <w:tabs>
          <w:tab w:val="left" w:pos="2268"/>
        </w:tabs>
        <w:rPr>
          <w:sz w:val="20"/>
          <w:lang w:val="en-US"/>
        </w:rPr>
      </w:pPr>
      <w:r>
        <w:rPr>
          <w:sz w:val="20"/>
          <w:lang w:val="en-US"/>
        </w:rPr>
        <w:tab/>
      </w:r>
      <w:r w:rsidRPr="00763C4D">
        <w:rPr>
          <w:sz w:val="20"/>
          <w:lang w:val="en-US"/>
        </w:rPr>
        <w:t>U 13</w:t>
      </w:r>
    </w:p>
    <w:p w:rsidR="00037DCF" w:rsidRDefault="00037DCF" w:rsidP="00037DCF">
      <w:pPr>
        <w:tabs>
          <w:tab w:val="left" w:pos="2268"/>
        </w:tabs>
        <w:rPr>
          <w:sz w:val="20"/>
          <w:lang w:val="en-US"/>
        </w:rPr>
      </w:pPr>
      <w:r w:rsidRPr="00763C4D">
        <w:rPr>
          <w:sz w:val="20"/>
          <w:lang w:val="en-US"/>
        </w:rPr>
        <w:t xml:space="preserve">Husmark Pehrsson, </w:t>
      </w:r>
    </w:p>
    <w:p w:rsidR="00037DCF" w:rsidRDefault="00037DCF" w:rsidP="00037DCF">
      <w:pPr>
        <w:tabs>
          <w:tab w:val="left" w:pos="2268"/>
        </w:tabs>
        <w:rPr>
          <w:sz w:val="20"/>
          <w:lang w:val="en-US"/>
        </w:rPr>
      </w:pPr>
      <w:r w:rsidRPr="00763C4D">
        <w:rPr>
          <w:sz w:val="20"/>
          <w:lang w:val="en-US"/>
        </w:rPr>
        <w:t>Cristina</w:t>
      </w:r>
      <w:r w:rsidRPr="00763C4D">
        <w:rPr>
          <w:sz w:val="20"/>
          <w:lang w:val="en-US"/>
        </w:rPr>
        <w:tab/>
        <w:t xml:space="preserve">A 3, </w:t>
      </w:r>
    </w:p>
    <w:p w:rsidR="00037DCF" w:rsidRPr="00EA749F" w:rsidRDefault="00037DCF" w:rsidP="00037DCF">
      <w:pPr>
        <w:tabs>
          <w:tab w:val="left" w:pos="2268"/>
        </w:tabs>
        <w:rPr>
          <w:sz w:val="20"/>
        </w:rPr>
      </w:pPr>
      <w:r>
        <w:rPr>
          <w:sz w:val="20"/>
          <w:lang w:val="en-US"/>
        </w:rPr>
        <w:tab/>
      </w:r>
      <w:r w:rsidRPr="00EA749F">
        <w:rPr>
          <w:sz w:val="20"/>
        </w:rPr>
        <w:t>S 8</w:t>
      </w:r>
    </w:p>
    <w:p w:rsidR="00037DCF" w:rsidRPr="00763C4D" w:rsidRDefault="00037DCF" w:rsidP="00037DCF">
      <w:pPr>
        <w:tabs>
          <w:tab w:val="left" w:pos="2268"/>
        </w:tabs>
        <w:rPr>
          <w:sz w:val="20"/>
        </w:rPr>
      </w:pPr>
      <w:r w:rsidRPr="00763C4D">
        <w:rPr>
          <w:sz w:val="20"/>
        </w:rPr>
        <w:t>Hübinette, Anders</w:t>
      </w:r>
      <w:r w:rsidRPr="00763C4D">
        <w:rPr>
          <w:sz w:val="20"/>
        </w:rPr>
        <w:tab/>
        <w:t>Ju 12</w:t>
      </w:r>
    </w:p>
    <w:p w:rsidR="00037DCF" w:rsidRDefault="00037DCF" w:rsidP="00037DCF">
      <w:pPr>
        <w:tabs>
          <w:tab w:val="left" w:pos="2268"/>
        </w:tabs>
        <w:rPr>
          <w:sz w:val="20"/>
        </w:rPr>
      </w:pPr>
      <w:r w:rsidRPr="00763C4D">
        <w:rPr>
          <w:sz w:val="20"/>
        </w:rPr>
        <w:t>Hyllander, Jan</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Fö 5</w:t>
      </w:r>
    </w:p>
    <w:p w:rsidR="00037DCF" w:rsidRPr="00763C4D" w:rsidRDefault="00037DCF" w:rsidP="00037DCF">
      <w:pPr>
        <w:tabs>
          <w:tab w:val="left" w:pos="2268"/>
        </w:tabs>
        <w:rPr>
          <w:sz w:val="20"/>
        </w:rPr>
      </w:pPr>
      <w:r w:rsidRPr="00763C4D">
        <w:rPr>
          <w:sz w:val="20"/>
        </w:rPr>
        <w:t>Hülphers, Olof</w:t>
      </w:r>
      <w:r w:rsidRPr="00763C4D">
        <w:rPr>
          <w:sz w:val="20"/>
        </w:rPr>
        <w:tab/>
        <w:t>Ju 3</w:t>
      </w:r>
    </w:p>
    <w:p w:rsidR="00037DCF" w:rsidRPr="00763C4D" w:rsidRDefault="00037DCF" w:rsidP="00037DCF">
      <w:pPr>
        <w:tabs>
          <w:tab w:val="left" w:pos="2268"/>
        </w:tabs>
        <w:rPr>
          <w:sz w:val="20"/>
        </w:rPr>
      </w:pPr>
      <w:r w:rsidRPr="00763C4D">
        <w:rPr>
          <w:sz w:val="20"/>
        </w:rPr>
        <w:t>Hådell, Olle</w:t>
      </w:r>
      <w:r w:rsidRPr="00763C4D">
        <w:rPr>
          <w:sz w:val="20"/>
        </w:rPr>
        <w:tab/>
        <w:t>N 18</w:t>
      </w:r>
    </w:p>
    <w:p w:rsidR="00037DCF" w:rsidRPr="00763C4D" w:rsidRDefault="00037DCF" w:rsidP="00037DCF">
      <w:pPr>
        <w:tabs>
          <w:tab w:val="left" w:pos="2268"/>
        </w:tabs>
        <w:rPr>
          <w:sz w:val="20"/>
        </w:rPr>
      </w:pPr>
      <w:r w:rsidRPr="00763C4D">
        <w:rPr>
          <w:sz w:val="20"/>
        </w:rPr>
        <w:t>Håkansson, Anna</w:t>
      </w:r>
      <w:r w:rsidRPr="00763C4D">
        <w:rPr>
          <w:sz w:val="20"/>
        </w:rPr>
        <w:tab/>
        <w:t>Fö 2</w:t>
      </w:r>
    </w:p>
    <w:p w:rsidR="00037DCF" w:rsidRPr="00763C4D" w:rsidRDefault="00037DCF" w:rsidP="00037DCF">
      <w:pPr>
        <w:tabs>
          <w:tab w:val="left" w:pos="2268"/>
        </w:tabs>
        <w:rPr>
          <w:sz w:val="20"/>
        </w:rPr>
      </w:pPr>
      <w:r w:rsidRPr="00763C4D">
        <w:rPr>
          <w:sz w:val="20"/>
        </w:rPr>
        <w:t>Håkansson, Helen</w:t>
      </w:r>
      <w:r w:rsidRPr="00763C4D">
        <w:rPr>
          <w:sz w:val="20"/>
        </w:rPr>
        <w:tab/>
        <w:t>M 4</w:t>
      </w:r>
    </w:p>
    <w:p w:rsidR="00037DCF" w:rsidRPr="00763C4D" w:rsidRDefault="00037DCF" w:rsidP="00037DCF">
      <w:pPr>
        <w:tabs>
          <w:tab w:val="left" w:pos="2268"/>
        </w:tabs>
        <w:rPr>
          <w:sz w:val="20"/>
        </w:rPr>
      </w:pPr>
      <w:r w:rsidRPr="00763C4D">
        <w:rPr>
          <w:sz w:val="20"/>
        </w:rPr>
        <w:t>Håkansson, Ingvar</w:t>
      </w:r>
      <w:r w:rsidRPr="00763C4D">
        <w:rPr>
          <w:sz w:val="20"/>
        </w:rPr>
        <w:tab/>
        <w:t>Fi 9</w:t>
      </w:r>
    </w:p>
    <w:p w:rsidR="00037DCF" w:rsidRPr="00763C4D" w:rsidRDefault="00037DCF" w:rsidP="00037DCF">
      <w:pPr>
        <w:tabs>
          <w:tab w:val="left" w:pos="2268"/>
        </w:tabs>
        <w:rPr>
          <w:sz w:val="20"/>
        </w:rPr>
      </w:pPr>
      <w:r w:rsidRPr="00763C4D">
        <w:rPr>
          <w:sz w:val="20"/>
        </w:rPr>
        <w:t>Hållberg-Leuf, Mattias</w:t>
      </w:r>
      <w:r w:rsidRPr="00763C4D">
        <w:rPr>
          <w:sz w:val="20"/>
        </w:rPr>
        <w:tab/>
        <w:t>Ju 10</w:t>
      </w:r>
    </w:p>
    <w:p w:rsidR="00037DCF" w:rsidRPr="00763C4D" w:rsidRDefault="00037DCF" w:rsidP="00037DCF">
      <w:pPr>
        <w:tabs>
          <w:tab w:val="left" w:pos="2268"/>
        </w:tabs>
        <w:rPr>
          <w:sz w:val="20"/>
        </w:rPr>
      </w:pPr>
      <w:r w:rsidRPr="00763C4D">
        <w:rPr>
          <w:sz w:val="20"/>
        </w:rPr>
        <w:t>Hååg, Karin</w:t>
      </w:r>
      <w:r w:rsidRPr="00763C4D">
        <w:rPr>
          <w:sz w:val="20"/>
        </w:rPr>
        <w:tab/>
        <w:t>S 10</w:t>
      </w:r>
    </w:p>
    <w:p w:rsidR="00037DCF" w:rsidRPr="00763C4D" w:rsidRDefault="00037DCF" w:rsidP="00037DCF">
      <w:pPr>
        <w:tabs>
          <w:tab w:val="left" w:pos="2268"/>
        </w:tabs>
        <w:rPr>
          <w:sz w:val="20"/>
        </w:rPr>
      </w:pPr>
      <w:r w:rsidRPr="00763C4D">
        <w:rPr>
          <w:sz w:val="20"/>
        </w:rPr>
        <w:t>Hägg-Sjöquist, Anna</w:t>
      </w:r>
      <w:r w:rsidRPr="00763C4D">
        <w:rPr>
          <w:sz w:val="20"/>
        </w:rPr>
        <w:tab/>
        <w:t>S 5</w:t>
      </w:r>
    </w:p>
    <w:p w:rsidR="00037DCF" w:rsidRPr="00763C4D" w:rsidRDefault="00037DCF" w:rsidP="00037DCF">
      <w:pPr>
        <w:tabs>
          <w:tab w:val="left" w:pos="2268"/>
        </w:tabs>
        <w:rPr>
          <w:sz w:val="20"/>
        </w:rPr>
      </w:pPr>
      <w:r w:rsidRPr="00763C4D">
        <w:rPr>
          <w:sz w:val="20"/>
        </w:rPr>
        <w:t>Hägg, Birgitta</w:t>
      </w:r>
      <w:r w:rsidRPr="00763C4D">
        <w:rPr>
          <w:sz w:val="20"/>
        </w:rPr>
        <w:tab/>
        <w:t>A 2</w:t>
      </w:r>
    </w:p>
    <w:p w:rsidR="00037DCF" w:rsidRPr="00763C4D" w:rsidRDefault="00037DCF" w:rsidP="00037DCF">
      <w:pPr>
        <w:tabs>
          <w:tab w:val="left" w:pos="2268"/>
        </w:tabs>
        <w:rPr>
          <w:sz w:val="20"/>
        </w:rPr>
      </w:pPr>
      <w:r w:rsidRPr="00763C4D">
        <w:rPr>
          <w:sz w:val="20"/>
        </w:rPr>
        <w:t>Hägg, Carina</w:t>
      </w:r>
      <w:r w:rsidRPr="00763C4D">
        <w:rPr>
          <w:sz w:val="20"/>
        </w:rPr>
        <w:tab/>
        <w:t>Ju 6</w:t>
      </w:r>
    </w:p>
    <w:p w:rsidR="00037DCF" w:rsidRPr="00763C4D" w:rsidRDefault="00037DCF" w:rsidP="00037DCF">
      <w:pPr>
        <w:tabs>
          <w:tab w:val="left" w:pos="2268"/>
        </w:tabs>
        <w:rPr>
          <w:sz w:val="20"/>
        </w:rPr>
      </w:pPr>
      <w:r w:rsidRPr="00763C4D">
        <w:rPr>
          <w:sz w:val="20"/>
        </w:rPr>
        <w:t>Hägg, Conny</w:t>
      </w:r>
      <w:r w:rsidRPr="00763C4D">
        <w:rPr>
          <w:sz w:val="20"/>
        </w:rPr>
        <w:tab/>
        <w:t>M 4</w:t>
      </w:r>
    </w:p>
    <w:p w:rsidR="00037DCF" w:rsidRPr="00763C4D" w:rsidRDefault="00037DCF" w:rsidP="00037DCF">
      <w:pPr>
        <w:tabs>
          <w:tab w:val="left" w:pos="2268"/>
        </w:tabs>
        <w:rPr>
          <w:sz w:val="20"/>
        </w:rPr>
      </w:pPr>
      <w:r w:rsidRPr="00763C4D">
        <w:rPr>
          <w:sz w:val="20"/>
        </w:rPr>
        <w:t>Hägg, Mocki</w:t>
      </w:r>
      <w:r w:rsidRPr="00763C4D">
        <w:rPr>
          <w:sz w:val="20"/>
        </w:rPr>
        <w:tab/>
        <w:t>U 25</w:t>
      </w:r>
    </w:p>
    <w:p w:rsidR="00037DCF" w:rsidRPr="00763C4D" w:rsidRDefault="00037DCF" w:rsidP="00037DCF">
      <w:pPr>
        <w:tabs>
          <w:tab w:val="left" w:pos="2268"/>
        </w:tabs>
        <w:rPr>
          <w:sz w:val="20"/>
        </w:rPr>
      </w:pPr>
      <w:r w:rsidRPr="00763C4D">
        <w:rPr>
          <w:sz w:val="20"/>
        </w:rPr>
        <w:t>Hägglund, Ola</w:t>
      </w:r>
      <w:r w:rsidRPr="00763C4D">
        <w:rPr>
          <w:sz w:val="20"/>
        </w:rPr>
        <w:tab/>
        <w:t>S 15</w:t>
      </w:r>
    </w:p>
    <w:p w:rsidR="00037DCF" w:rsidRPr="00763C4D" w:rsidRDefault="00037DCF" w:rsidP="00037DCF">
      <w:pPr>
        <w:tabs>
          <w:tab w:val="left" w:pos="2268"/>
        </w:tabs>
        <w:rPr>
          <w:sz w:val="20"/>
        </w:rPr>
      </w:pPr>
      <w:r w:rsidRPr="00763C4D">
        <w:rPr>
          <w:sz w:val="20"/>
        </w:rPr>
        <w:t>Häggmark, Gunnar</w:t>
      </w:r>
      <w:r w:rsidRPr="00763C4D">
        <w:rPr>
          <w:sz w:val="20"/>
        </w:rPr>
        <w:tab/>
        <w:t>M 1</w:t>
      </w:r>
    </w:p>
    <w:p w:rsidR="00037DCF" w:rsidRPr="00763C4D" w:rsidRDefault="00037DCF" w:rsidP="00037DCF">
      <w:pPr>
        <w:tabs>
          <w:tab w:val="left" w:pos="2268"/>
        </w:tabs>
        <w:rPr>
          <w:sz w:val="20"/>
        </w:rPr>
      </w:pPr>
      <w:r w:rsidRPr="00763C4D">
        <w:rPr>
          <w:sz w:val="20"/>
        </w:rPr>
        <w:t>Häggroth, Sören</w:t>
      </w:r>
      <w:r w:rsidRPr="00763C4D">
        <w:rPr>
          <w:sz w:val="20"/>
        </w:rPr>
        <w:tab/>
        <w:t>S 2</w:t>
      </w:r>
    </w:p>
    <w:p w:rsidR="00037DCF" w:rsidRPr="00763C4D" w:rsidRDefault="00037DCF" w:rsidP="00037DCF">
      <w:pPr>
        <w:tabs>
          <w:tab w:val="left" w:pos="2268"/>
        </w:tabs>
        <w:rPr>
          <w:sz w:val="20"/>
        </w:rPr>
      </w:pPr>
      <w:r w:rsidRPr="00763C4D">
        <w:rPr>
          <w:sz w:val="20"/>
        </w:rPr>
        <w:t>Häggström, Lars-Anders</w:t>
      </w:r>
      <w:r w:rsidRPr="00763C4D">
        <w:rPr>
          <w:sz w:val="20"/>
        </w:rPr>
        <w:tab/>
        <w:t>S 13</w:t>
      </w:r>
    </w:p>
    <w:p w:rsidR="00037DCF" w:rsidRPr="00763C4D" w:rsidRDefault="00037DCF" w:rsidP="00037DCF">
      <w:pPr>
        <w:tabs>
          <w:tab w:val="left" w:pos="2268"/>
        </w:tabs>
        <w:rPr>
          <w:sz w:val="20"/>
        </w:rPr>
      </w:pPr>
      <w:r w:rsidRPr="00763C4D">
        <w:rPr>
          <w:sz w:val="20"/>
        </w:rPr>
        <w:t>Hällkvist, Peter</w:t>
      </w:r>
      <w:r w:rsidRPr="00763C4D">
        <w:rPr>
          <w:sz w:val="20"/>
        </w:rPr>
        <w:tab/>
        <w:t>Fö 3</w:t>
      </w:r>
    </w:p>
    <w:p w:rsidR="00037DCF" w:rsidRPr="00763C4D" w:rsidRDefault="00037DCF" w:rsidP="00037DCF">
      <w:pPr>
        <w:tabs>
          <w:tab w:val="left" w:pos="2268"/>
        </w:tabs>
        <w:rPr>
          <w:sz w:val="20"/>
        </w:rPr>
      </w:pPr>
      <w:r w:rsidRPr="00763C4D">
        <w:rPr>
          <w:sz w:val="20"/>
        </w:rPr>
        <w:t>Hällströmer, Eric</w:t>
      </w:r>
      <w:r w:rsidRPr="00763C4D">
        <w:rPr>
          <w:sz w:val="20"/>
        </w:rPr>
        <w:tab/>
        <w:t>Fi 20</w:t>
      </w:r>
    </w:p>
    <w:p w:rsidR="00037DCF" w:rsidRPr="00763C4D" w:rsidRDefault="00037DCF" w:rsidP="00037DCF">
      <w:pPr>
        <w:tabs>
          <w:tab w:val="left" w:pos="2268"/>
        </w:tabs>
        <w:rPr>
          <w:sz w:val="20"/>
        </w:rPr>
      </w:pPr>
      <w:r w:rsidRPr="00763C4D">
        <w:rPr>
          <w:sz w:val="20"/>
        </w:rPr>
        <w:t>Hänninen, Hannu</w:t>
      </w:r>
      <w:r w:rsidRPr="00763C4D">
        <w:rPr>
          <w:sz w:val="20"/>
        </w:rPr>
        <w:tab/>
        <w:t>M 2</w:t>
      </w:r>
    </w:p>
    <w:p w:rsidR="00037DCF" w:rsidRPr="00763C4D" w:rsidRDefault="00037DCF" w:rsidP="00037DCF">
      <w:pPr>
        <w:tabs>
          <w:tab w:val="left" w:pos="2268"/>
        </w:tabs>
        <w:rPr>
          <w:sz w:val="20"/>
        </w:rPr>
      </w:pPr>
      <w:r w:rsidRPr="00763C4D">
        <w:rPr>
          <w:sz w:val="20"/>
        </w:rPr>
        <w:t>Hänninger, Nils</w:t>
      </w:r>
      <w:r w:rsidRPr="00763C4D">
        <w:rPr>
          <w:sz w:val="20"/>
        </w:rPr>
        <w:tab/>
        <w:t>Fö 2</w:t>
      </w:r>
    </w:p>
    <w:p w:rsidR="00037DCF" w:rsidRPr="00763C4D" w:rsidRDefault="00037DCF" w:rsidP="00037DCF">
      <w:pPr>
        <w:tabs>
          <w:tab w:val="left" w:pos="2268"/>
        </w:tabs>
        <w:rPr>
          <w:sz w:val="20"/>
        </w:rPr>
      </w:pPr>
      <w:r w:rsidRPr="00763C4D">
        <w:rPr>
          <w:sz w:val="20"/>
        </w:rPr>
        <w:t>Högberg, Emil</w:t>
      </w:r>
      <w:r w:rsidRPr="00763C4D">
        <w:rPr>
          <w:sz w:val="20"/>
        </w:rPr>
        <w:tab/>
        <w:t>Fi 5</w:t>
      </w:r>
    </w:p>
    <w:p w:rsidR="00037DCF" w:rsidRPr="00EA749F" w:rsidRDefault="00037DCF" w:rsidP="00037DCF">
      <w:pPr>
        <w:tabs>
          <w:tab w:val="left" w:pos="2268"/>
        </w:tabs>
        <w:rPr>
          <w:sz w:val="20"/>
          <w:lang w:val="de-DE"/>
        </w:rPr>
      </w:pPr>
      <w:r w:rsidRPr="00EA749F">
        <w:rPr>
          <w:sz w:val="20"/>
          <w:lang w:val="de-DE"/>
        </w:rPr>
        <w:t>Högdahl, Karin</w:t>
      </w:r>
      <w:r w:rsidRPr="00EA749F">
        <w:rPr>
          <w:sz w:val="20"/>
          <w:lang w:val="de-DE"/>
        </w:rPr>
        <w:tab/>
        <w:t>M 2</w:t>
      </w:r>
    </w:p>
    <w:p w:rsidR="00037DCF" w:rsidRPr="00EA749F" w:rsidRDefault="00037DCF" w:rsidP="00037DCF">
      <w:pPr>
        <w:tabs>
          <w:tab w:val="left" w:pos="2268"/>
        </w:tabs>
        <w:rPr>
          <w:sz w:val="20"/>
          <w:lang w:val="de-DE"/>
        </w:rPr>
      </w:pPr>
      <w:r w:rsidRPr="00EA749F">
        <w:rPr>
          <w:sz w:val="20"/>
          <w:lang w:val="de-DE"/>
        </w:rPr>
        <w:t xml:space="preserve">Höglund Westermark, </w:t>
      </w:r>
    </w:p>
    <w:p w:rsidR="00037DCF" w:rsidRPr="00763C4D" w:rsidRDefault="00037DCF" w:rsidP="00037DCF">
      <w:pPr>
        <w:tabs>
          <w:tab w:val="left" w:pos="2268"/>
        </w:tabs>
        <w:rPr>
          <w:sz w:val="20"/>
        </w:rPr>
      </w:pPr>
      <w:r w:rsidRPr="00763C4D">
        <w:rPr>
          <w:sz w:val="20"/>
        </w:rPr>
        <w:t>Susan</w:t>
      </w:r>
      <w:r w:rsidRPr="00763C4D">
        <w:rPr>
          <w:sz w:val="20"/>
        </w:rPr>
        <w:tab/>
        <w:t>Ju 34</w:t>
      </w:r>
    </w:p>
    <w:p w:rsidR="00037DCF" w:rsidRPr="00763C4D" w:rsidRDefault="00037DCF" w:rsidP="00037DCF">
      <w:pPr>
        <w:tabs>
          <w:tab w:val="left" w:pos="2268"/>
        </w:tabs>
        <w:rPr>
          <w:sz w:val="20"/>
        </w:rPr>
      </w:pPr>
      <w:r w:rsidRPr="00763C4D">
        <w:rPr>
          <w:sz w:val="20"/>
        </w:rPr>
        <w:t>Höglund, Hans</w:t>
      </w:r>
      <w:r w:rsidRPr="00763C4D">
        <w:rPr>
          <w:sz w:val="20"/>
        </w:rPr>
        <w:tab/>
        <w:t>U 15</w:t>
      </w:r>
    </w:p>
    <w:p w:rsidR="00037DCF" w:rsidRPr="00763C4D" w:rsidRDefault="00037DCF" w:rsidP="00037DCF">
      <w:pPr>
        <w:tabs>
          <w:tab w:val="left" w:pos="2268"/>
        </w:tabs>
        <w:rPr>
          <w:sz w:val="20"/>
        </w:rPr>
      </w:pPr>
      <w:r w:rsidRPr="00763C4D">
        <w:rPr>
          <w:sz w:val="20"/>
        </w:rPr>
        <w:t>Höglund, Nils</w:t>
      </w:r>
      <w:r w:rsidRPr="00763C4D">
        <w:rPr>
          <w:sz w:val="20"/>
        </w:rPr>
        <w:tab/>
        <w:t>M 1</w:t>
      </w:r>
    </w:p>
    <w:p w:rsidR="00037DCF" w:rsidRPr="00763C4D" w:rsidRDefault="00037DCF" w:rsidP="00037DCF">
      <w:pPr>
        <w:tabs>
          <w:tab w:val="left" w:pos="2268"/>
        </w:tabs>
        <w:rPr>
          <w:sz w:val="20"/>
        </w:rPr>
      </w:pPr>
      <w:r w:rsidRPr="00763C4D">
        <w:rPr>
          <w:sz w:val="20"/>
        </w:rPr>
        <w:t>Höglund, Peter</w:t>
      </w:r>
      <w:r w:rsidRPr="00763C4D">
        <w:rPr>
          <w:sz w:val="20"/>
        </w:rPr>
        <w:tab/>
        <w:t>Fi 21</w:t>
      </w:r>
    </w:p>
    <w:p w:rsidR="00037DCF" w:rsidRPr="00763C4D" w:rsidRDefault="00037DCF" w:rsidP="00037DCF">
      <w:pPr>
        <w:tabs>
          <w:tab w:val="left" w:pos="2268"/>
        </w:tabs>
        <w:rPr>
          <w:sz w:val="20"/>
        </w:rPr>
      </w:pPr>
      <w:r w:rsidRPr="00763C4D">
        <w:rPr>
          <w:sz w:val="20"/>
        </w:rPr>
        <w:t>Höglund, Roland</w:t>
      </w:r>
      <w:r w:rsidRPr="00763C4D">
        <w:rPr>
          <w:sz w:val="20"/>
        </w:rPr>
        <w:tab/>
        <w:t>N 3</w:t>
      </w:r>
    </w:p>
    <w:p w:rsidR="00037DCF" w:rsidRPr="00763C4D" w:rsidRDefault="00037DCF" w:rsidP="00037DCF">
      <w:pPr>
        <w:tabs>
          <w:tab w:val="left" w:pos="2268"/>
        </w:tabs>
        <w:rPr>
          <w:sz w:val="20"/>
        </w:rPr>
      </w:pPr>
      <w:r w:rsidRPr="00763C4D">
        <w:rPr>
          <w:sz w:val="20"/>
        </w:rPr>
        <w:t>Högne Rydheim, Doris</w:t>
      </w:r>
      <w:r w:rsidRPr="00763C4D">
        <w:rPr>
          <w:sz w:val="20"/>
        </w:rPr>
        <w:tab/>
        <w:t>Ju 33</w:t>
      </w:r>
    </w:p>
    <w:p w:rsidR="00037DCF" w:rsidRPr="00763C4D" w:rsidRDefault="00037DCF" w:rsidP="00037DCF">
      <w:pPr>
        <w:tabs>
          <w:tab w:val="left" w:pos="2268"/>
        </w:tabs>
        <w:rPr>
          <w:sz w:val="20"/>
        </w:rPr>
      </w:pPr>
      <w:r w:rsidRPr="00763C4D">
        <w:rPr>
          <w:sz w:val="20"/>
        </w:rPr>
        <w:t>Högström, Kenth</w:t>
      </w:r>
      <w:r w:rsidRPr="00763C4D">
        <w:rPr>
          <w:sz w:val="20"/>
        </w:rPr>
        <w:tab/>
        <w:t>Ju 2</w:t>
      </w:r>
    </w:p>
    <w:p w:rsidR="00037DCF" w:rsidRPr="00763C4D" w:rsidRDefault="00037DCF" w:rsidP="00037DCF">
      <w:pPr>
        <w:tabs>
          <w:tab w:val="left" w:pos="2268"/>
        </w:tabs>
        <w:rPr>
          <w:sz w:val="20"/>
        </w:rPr>
      </w:pPr>
      <w:r w:rsidRPr="00763C4D">
        <w:rPr>
          <w:sz w:val="20"/>
        </w:rPr>
        <w:t>Högström, Mirja</w:t>
      </w:r>
      <w:r w:rsidRPr="00763C4D">
        <w:rPr>
          <w:sz w:val="20"/>
        </w:rPr>
        <w:tab/>
        <w:t>Ju 15</w:t>
      </w:r>
    </w:p>
    <w:p w:rsidR="00037DCF" w:rsidRDefault="00037DCF" w:rsidP="00037DCF">
      <w:pPr>
        <w:tabs>
          <w:tab w:val="left" w:pos="2268"/>
        </w:tabs>
        <w:rPr>
          <w:sz w:val="20"/>
        </w:rPr>
      </w:pPr>
      <w:r w:rsidRPr="00763C4D">
        <w:rPr>
          <w:sz w:val="20"/>
        </w:rPr>
        <w:t>Högström, Per</w:t>
      </w:r>
      <w:r w:rsidRPr="00763C4D">
        <w:rPr>
          <w:sz w:val="20"/>
        </w:rPr>
        <w:tab/>
        <w:t xml:space="preserve">M 6, </w:t>
      </w:r>
    </w:p>
    <w:p w:rsidR="00037DCF" w:rsidRPr="00763C4D" w:rsidRDefault="00037DCF" w:rsidP="00037DCF">
      <w:pPr>
        <w:tabs>
          <w:tab w:val="left" w:pos="2268"/>
        </w:tabs>
        <w:rPr>
          <w:sz w:val="20"/>
        </w:rPr>
      </w:pPr>
      <w:r>
        <w:rPr>
          <w:sz w:val="20"/>
        </w:rPr>
        <w:tab/>
      </w:r>
      <w:r w:rsidRPr="00763C4D">
        <w:rPr>
          <w:sz w:val="20"/>
        </w:rPr>
        <w:t>S 24</w:t>
      </w:r>
    </w:p>
    <w:p w:rsidR="00037DCF" w:rsidRPr="00763C4D" w:rsidRDefault="00037DCF" w:rsidP="00037DCF">
      <w:pPr>
        <w:tabs>
          <w:tab w:val="left" w:pos="2268"/>
        </w:tabs>
        <w:rPr>
          <w:sz w:val="20"/>
        </w:rPr>
      </w:pPr>
      <w:r w:rsidRPr="00763C4D">
        <w:rPr>
          <w:sz w:val="20"/>
        </w:rPr>
        <w:t>Höij, Helena</w:t>
      </w:r>
      <w:r w:rsidRPr="00763C4D">
        <w:rPr>
          <w:sz w:val="20"/>
        </w:rPr>
        <w:tab/>
        <w:t>Ju 27</w:t>
      </w:r>
    </w:p>
    <w:p w:rsidR="00037DCF" w:rsidRPr="00763C4D" w:rsidRDefault="00037DCF" w:rsidP="00037DCF">
      <w:pPr>
        <w:tabs>
          <w:tab w:val="left" w:pos="2268"/>
        </w:tabs>
        <w:rPr>
          <w:sz w:val="20"/>
        </w:rPr>
      </w:pPr>
      <w:r w:rsidRPr="00763C4D">
        <w:rPr>
          <w:sz w:val="20"/>
        </w:rPr>
        <w:lastRenderedPageBreak/>
        <w:t>Höijer, Rolf</w:t>
      </w:r>
      <w:r w:rsidRPr="00763C4D">
        <w:rPr>
          <w:sz w:val="20"/>
        </w:rPr>
        <w:tab/>
        <w:t>S 7</w:t>
      </w:r>
    </w:p>
    <w:p w:rsidR="00037DCF" w:rsidRPr="00763C4D" w:rsidRDefault="00037DCF" w:rsidP="00037DCF">
      <w:pPr>
        <w:tabs>
          <w:tab w:val="left" w:pos="2268"/>
        </w:tabs>
        <w:rPr>
          <w:sz w:val="20"/>
        </w:rPr>
      </w:pPr>
      <w:r w:rsidRPr="00763C4D">
        <w:rPr>
          <w:sz w:val="20"/>
        </w:rPr>
        <w:t>Hökmark, Gunnar</w:t>
      </w:r>
      <w:r w:rsidRPr="00763C4D">
        <w:rPr>
          <w:sz w:val="20"/>
        </w:rPr>
        <w:tab/>
        <w:t>Fö 2</w:t>
      </w:r>
    </w:p>
    <w:p w:rsidR="00037DCF" w:rsidRPr="00763C4D" w:rsidRDefault="00037DCF" w:rsidP="00037DCF">
      <w:pPr>
        <w:tabs>
          <w:tab w:val="left" w:pos="2268"/>
        </w:tabs>
        <w:rPr>
          <w:sz w:val="20"/>
        </w:rPr>
      </w:pPr>
      <w:r w:rsidRPr="00763C4D">
        <w:rPr>
          <w:sz w:val="20"/>
        </w:rPr>
        <w:t>Hörnfeldt, Torbjörn</w:t>
      </w:r>
      <w:r w:rsidRPr="00763C4D">
        <w:rPr>
          <w:sz w:val="20"/>
        </w:rPr>
        <w:tab/>
        <w:t>Ju 25</w:t>
      </w:r>
    </w:p>
    <w:p w:rsidR="00037DCF" w:rsidRDefault="00037DCF" w:rsidP="00037DCF">
      <w:pPr>
        <w:tabs>
          <w:tab w:val="left" w:pos="2268"/>
        </w:tabs>
        <w:rPr>
          <w:sz w:val="20"/>
        </w:rPr>
      </w:pPr>
      <w:r w:rsidRPr="00763C4D">
        <w:rPr>
          <w:sz w:val="20"/>
        </w:rPr>
        <w:t>Hörngren, Lars</w:t>
      </w:r>
      <w:r w:rsidRPr="00763C4D">
        <w:rPr>
          <w:sz w:val="20"/>
        </w:rPr>
        <w:tab/>
        <w:t>Fi 7,</w:t>
      </w:r>
    </w:p>
    <w:p w:rsidR="00037DCF" w:rsidRPr="00763C4D" w:rsidRDefault="00037DCF" w:rsidP="00037DCF">
      <w:pPr>
        <w:tabs>
          <w:tab w:val="left" w:pos="2268"/>
        </w:tabs>
        <w:rPr>
          <w:sz w:val="20"/>
        </w:rPr>
      </w:pPr>
      <w:r>
        <w:rPr>
          <w:sz w:val="20"/>
        </w:rPr>
        <w:tab/>
      </w:r>
      <w:r w:rsidRPr="00763C4D">
        <w:rPr>
          <w:sz w:val="20"/>
        </w:rPr>
        <w:t>Fi 16</w:t>
      </w:r>
    </w:p>
    <w:p w:rsidR="00037DCF" w:rsidRDefault="00037DCF" w:rsidP="00037DCF">
      <w:pPr>
        <w:tabs>
          <w:tab w:val="left" w:pos="2268"/>
        </w:tabs>
        <w:rPr>
          <w:sz w:val="20"/>
        </w:rPr>
      </w:pPr>
      <w:r w:rsidRPr="00763C4D">
        <w:rPr>
          <w:sz w:val="20"/>
        </w:rPr>
        <w:t>Hörnlund, Anna</w:t>
      </w:r>
      <w:r w:rsidRPr="00763C4D">
        <w:rPr>
          <w:sz w:val="20"/>
        </w:rPr>
        <w:tab/>
        <w:t xml:space="preserve">A 1, </w:t>
      </w:r>
    </w:p>
    <w:p w:rsidR="00037DCF" w:rsidRPr="00763C4D" w:rsidRDefault="00037DCF" w:rsidP="00037DCF">
      <w:pPr>
        <w:tabs>
          <w:tab w:val="left" w:pos="2268"/>
        </w:tabs>
        <w:rPr>
          <w:sz w:val="20"/>
        </w:rPr>
      </w:pPr>
      <w:r>
        <w:rPr>
          <w:sz w:val="20"/>
        </w:rPr>
        <w:tab/>
      </w:r>
      <w:r w:rsidRPr="00763C4D">
        <w:rPr>
          <w:sz w:val="20"/>
        </w:rPr>
        <w:t>N 14</w:t>
      </w:r>
    </w:p>
    <w:p w:rsidR="00037DCF" w:rsidRPr="00763C4D" w:rsidRDefault="00037DCF" w:rsidP="00037DCF">
      <w:pPr>
        <w:tabs>
          <w:tab w:val="left" w:pos="2268"/>
        </w:tabs>
        <w:rPr>
          <w:sz w:val="20"/>
        </w:rPr>
      </w:pPr>
      <w:r w:rsidRPr="00763C4D">
        <w:rPr>
          <w:sz w:val="20"/>
        </w:rPr>
        <w:t>Hövenmark, Anna</w:t>
      </w:r>
      <w:r w:rsidRPr="00763C4D">
        <w:rPr>
          <w:sz w:val="20"/>
        </w:rPr>
        <w:tab/>
        <w:t>Fi 5</w:t>
      </w:r>
    </w:p>
    <w:p w:rsidR="00037DCF" w:rsidRPr="00763C4D" w:rsidRDefault="00037DCF" w:rsidP="00037DCF">
      <w:pPr>
        <w:tabs>
          <w:tab w:val="left" w:pos="2268"/>
        </w:tabs>
        <w:rPr>
          <w:sz w:val="20"/>
        </w:rPr>
      </w:pPr>
      <w:r w:rsidRPr="00763C4D">
        <w:rPr>
          <w:sz w:val="20"/>
        </w:rPr>
        <w:t>Höök, Birger</w:t>
      </w:r>
      <w:r w:rsidRPr="00763C4D">
        <w:rPr>
          <w:sz w:val="20"/>
        </w:rPr>
        <w:tab/>
        <w:t>N 5</w:t>
      </w:r>
    </w:p>
    <w:p w:rsidR="00037DCF" w:rsidRDefault="00037DCF" w:rsidP="00037DCF">
      <w:pPr>
        <w:tabs>
          <w:tab w:val="left" w:pos="2268"/>
        </w:tabs>
        <w:rPr>
          <w:sz w:val="20"/>
        </w:rPr>
      </w:pPr>
      <w:r w:rsidRPr="00763C4D">
        <w:rPr>
          <w:sz w:val="20"/>
        </w:rPr>
        <w:t>Höök, Johan</w:t>
      </w:r>
      <w:r w:rsidRPr="00763C4D">
        <w:rPr>
          <w:sz w:val="20"/>
        </w:rPr>
        <w:tab/>
        <w:t>Fi 5,</w:t>
      </w:r>
    </w:p>
    <w:p w:rsidR="00037DCF" w:rsidRPr="00763C4D" w:rsidRDefault="00037DCF" w:rsidP="00037DCF">
      <w:pPr>
        <w:tabs>
          <w:tab w:val="left" w:pos="2268"/>
        </w:tabs>
        <w:rPr>
          <w:sz w:val="20"/>
        </w:rPr>
      </w:pPr>
      <w:r>
        <w:rPr>
          <w:sz w:val="20"/>
        </w:rPr>
        <w:tab/>
      </w:r>
      <w:r w:rsidRPr="00763C4D">
        <w:rPr>
          <w:sz w:val="20"/>
        </w:rPr>
        <w:t>Fi 24</w:t>
      </w:r>
    </w:p>
    <w:p w:rsidR="00037DCF" w:rsidRPr="00763C4D" w:rsidRDefault="00037DCF" w:rsidP="00037DCF">
      <w:pPr>
        <w:tabs>
          <w:tab w:val="left" w:pos="2268"/>
        </w:tabs>
        <w:rPr>
          <w:sz w:val="20"/>
        </w:rPr>
      </w:pPr>
      <w:r w:rsidRPr="00763C4D">
        <w:rPr>
          <w:sz w:val="20"/>
        </w:rPr>
        <w:t>Idh, Viveke</w:t>
      </w:r>
      <w:r w:rsidRPr="00763C4D">
        <w:rPr>
          <w:sz w:val="20"/>
        </w:rPr>
        <w:tab/>
        <w:t>M 4</w:t>
      </w:r>
    </w:p>
    <w:p w:rsidR="00037DCF" w:rsidRPr="00763C4D" w:rsidRDefault="00037DCF" w:rsidP="00037DCF">
      <w:pPr>
        <w:tabs>
          <w:tab w:val="left" w:pos="2268"/>
        </w:tabs>
        <w:rPr>
          <w:sz w:val="20"/>
          <w:lang w:val="es-ES"/>
        </w:rPr>
      </w:pPr>
      <w:r w:rsidRPr="00763C4D">
        <w:rPr>
          <w:sz w:val="20"/>
          <w:lang w:val="es-ES"/>
        </w:rPr>
        <w:t>Ighe, Eva-Lo</w:t>
      </w:r>
      <w:r w:rsidRPr="00763C4D">
        <w:rPr>
          <w:sz w:val="20"/>
          <w:lang w:val="es-ES"/>
        </w:rPr>
        <w:tab/>
        <w:t>Fi 10</w:t>
      </w:r>
    </w:p>
    <w:p w:rsidR="00037DCF" w:rsidRPr="00763C4D" w:rsidRDefault="00037DCF" w:rsidP="00037DCF">
      <w:pPr>
        <w:tabs>
          <w:tab w:val="left" w:pos="2268"/>
        </w:tabs>
        <w:rPr>
          <w:sz w:val="20"/>
          <w:lang w:val="es-ES"/>
        </w:rPr>
      </w:pPr>
      <w:r w:rsidRPr="00763C4D">
        <w:rPr>
          <w:sz w:val="20"/>
          <w:lang w:val="es-ES"/>
        </w:rPr>
        <w:t>Inga, Ingrid</w:t>
      </w:r>
      <w:r w:rsidRPr="00763C4D">
        <w:rPr>
          <w:sz w:val="20"/>
          <w:lang w:val="es-ES"/>
        </w:rPr>
        <w:tab/>
        <w:t>M 3</w:t>
      </w:r>
    </w:p>
    <w:p w:rsidR="00037DCF" w:rsidRPr="00763C4D" w:rsidRDefault="00037DCF" w:rsidP="00037DCF">
      <w:pPr>
        <w:tabs>
          <w:tab w:val="left" w:pos="2268"/>
        </w:tabs>
        <w:rPr>
          <w:sz w:val="20"/>
        </w:rPr>
      </w:pPr>
      <w:r w:rsidRPr="00763C4D">
        <w:rPr>
          <w:sz w:val="20"/>
        </w:rPr>
        <w:t>Ingelsson, Maria</w:t>
      </w:r>
      <w:r w:rsidRPr="00763C4D">
        <w:rPr>
          <w:sz w:val="20"/>
        </w:rPr>
        <w:tab/>
        <w:t>Fi 13</w:t>
      </w:r>
    </w:p>
    <w:p w:rsidR="00037DCF" w:rsidRDefault="00037DCF" w:rsidP="00037DCF">
      <w:pPr>
        <w:tabs>
          <w:tab w:val="left" w:pos="2268"/>
        </w:tabs>
        <w:rPr>
          <w:sz w:val="20"/>
        </w:rPr>
      </w:pPr>
      <w:r w:rsidRPr="00763C4D">
        <w:rPr>
          <w:sz w:val="20"/>
        </w:rPr>
        <w:t>Ingvar, Martin</w:t>
      </w:r>
      <w:r w:rsidRPr="00763C4D">
        <w:rPr>
          <w:sz w:val="20"/>
        </w:rPr>
        <w:tab/>
        <w:t>Ku 5,</w:t>
      </w:r>
    </w:p>
    <w:p w:rsidR="00037DCF" w:rsidRPr="00EA749F" w:rsidRDefault="00037DCF" w:rsidP="00037DCF">
      <w:pPr>
        <w:tabs>
          <w:tab w:val="left" w:pos="2268"/>
        </w:tabs>
        <w:rPr>
          <w:sz w:val="20"/>
          <w:lang w:val="en-US"/>
        </w:rPr>
      </w:pPr>
      <w:r>
        <w:rPr>
          <w:sz w:val="20"/>
        </w:rPr>
        <w:tab/>
      </w:r>
      <w:r w:rsidRPr="00EA749F">
        <w:rPr>
          <w:sz w:val="20"/>
          <w:lang w:val="en-US"/>
        </w:rPr>
        <w:t>U 2</w:t>
      </w:r>
    </w:p>
    <w:p w:rsidR="00037DCF" w:rsidRPr="00763C4D" w:rsidRDefault="00037DCF" w:rsidP="00037DCF">
      <w:pPr>
        <w:tabs>
          <w:tab w:val="left" w:pos="2268"/>
        </w:tabs>
        <w:rPr>
          <w:sz w:val="20"/>
          <w:lang w:val="en-US"/>
        </w:rPr>
      </w:pPr>
      <w:r w:rsidRPr="00763C4D">
        <w:rPr>
          <w:sz w:val="20"/>
          <w:lang w:val="en-US"/>
        </w:rPr>
        <w:t>Iregren, Anders</w:t>
      </w:r>
      <w:r w:rsidRPr="00763C4D">
        <w:rPr>
          <w:sz w:val="20"/>
          <w:lang w:val="en-US"/>
        </w:rPr>
        <w:tab/>
        <w:t>A 9</w:t>
      </w:r>
    </w:p>
    <w:p w:rsidR="00037DCF" w:rsidRPr="00763C4D" w:rsidRDefault="00037DCF" w:rsidP="00037DCF">
      <w:pPr>
        <w:tabs>
          <w:tab w:val="left" w:pos="2268"/>
        </w:tabs>
        <w:rPr>
          <w:sz w:val="20"/>
          <w:lang w:val="en-US"/>
        </w:rPr>
      </w:pPr>
      <w:r w:rsidRPr="00763C4D">
        <w:rPr>
          <w:sz w:val="20"/>
          <w:lang w:val="en-US"/>
        </w:rPr>
        <w:t>Isacsson, Gigi</w:t>
      </w:r>
      <w:r w:rsidRPr="00763C4D">
        <w:rPr>
          <w:sz w:val="20"/>
          <w:lang w:val="en-US"/>
        </w:rPr>
        <w:tab/>
        <w:t>S 3</w:t>
      </w:r>
    </w:p>
    <w:p w:rsidR="00037DCF" w:rsidRPr="00763C4D" w:rsidRDefault="00037DCF" w:rsidP="00037DCF">
      <w:pPr>
        <w:tabs>
          <w:tab w:val="left" w:pos="2268"/>
        </w:tabs>
        <w:rPr>
          <w:sz w:val="20"/>
          <w:lang w:val="en-US"/>
        </w:rPr>
      </w:pPr>
      <w:r w:rsidRPr="00763C4D">
        <w:rPr>
          <w:sz w:val="20"/>
          <w:lang w:val="en-US"/>
        </w:rPr>
        <w:t>Isacsson, Kenneth</w:t>
      </w:r>
      <w:r w:rsidRPr="00763C4D">
        <w:rPr>
          <w:sz w:val="20"/>
          <w:lang w:val="en-US"/>
        </w:rPr>
        <w:tab/>
        <w:t>A 3</w:t>
      </w:r>
    </w:p>
    <w:p w:rsidR="00037DCF" w:rsidRPr="00763C4D" w:rsidRDefault="00037DCF" w:rsidP="00037DCF">
      <w:pPr>
        <w:tabs>
          <w:tab w:val="left" w:pos="2268"/>
        </w:tabs>
        <w:rPr>
          <w:sz w:val="20"/>
          <w:lang w:val="en-US"/>
        </w:rPr>
      </w:pPr>
      <w:r w:rsidRPr="00763C4D">
        <w:rPr>
          <w:sz w:val="20"/>
          <w:lang w:val="en-US"/>
        </w:rPr>
        <w:t>Isaksson, Barbro</w:t>
      </w:r>
      <w:r w:rsidRPr="00763C4D">
        <w:rPr>
          <w:sz w:val="20"/>
          <w:lang w:val="en-US"/>
        </w:rPr>
        <w:tab/>
        <w:t>Fö 7</w:t>
      </w:r>
    </w:p>
    <w:p w:rsidR="00037DCF" w:rsidRPr="00763C4D" w:rsidRDefault="00037DCF" w:rsidP="00037DCF">
      <w:pPr>
        <w:tabs>
          <w:tab w:val="left" w:pos="2268"/>
        </w:tabs>
        <w:rPr>
          <w:sz w:val="20"/>
          <w:lang w:val="en-US"/>
        </w:rPr>
      </w:pPr>
      <w:r w:rsidRPr="00763C4D">
        <w:rPr>
          <w:sz w:val="20"/>
          <w:lang w:val="en-US"/>
        </w:rPr>
        <w:t>Isaksson, Lars</w:t>
      </w:r>
      <w:r w:rsidRPr="00763C4D">
        <w:rPr>
          <w:sz w:val="20"/>
          <w:lang w:val="en-US"/>
        </w:rPr>
        <w:tab/>
        <w:t>S 4</w:t>
      </w:r>
    </w:p>
    <w:p w:rsidR="00037DCF" w:rsidRPr="00763C4D" w:rsidRDefault="00037DCF" w:rsidP="00037DCF">
      <w:pPr>
        <w:tabs>
          <w:tab w:val="left" w:pos="2268"/>
        </w:tabs>
        <w:rPr>
          <w:sz w:val="20"/>
          <w:lang w:val="en-US"/>
        </w:rPr>
      </w:pPr>
      <w:r w:rsidRPr="00763C4D">
        <w:rPr>
          <w:sz w:val="20"/>
          <w:lang w:val="en-US"/>
        </w:rPr>
        <w:t>Isberg, Suzanne</w:t>
      </w:r>
      <w:r w:rsidRPr="00763C4D">
        <w:rPr>
          <w:sz w:val="20"/>
          <w:lang w:val="en-US"/>
        </w:rPr>
        <w:tab/>
        <w:t>S 21</w:t>
      </w:r>
    </w:p>
    <w:p w:rsidR="00037DCF" w:rsidRDefault="00037DCF" w:rsidP="00037DCF">
      <w:pPr>
        <w:tabs>
          <w:tab w:val="left" w:pos="2268"/>
        </w:tabs>
        <w:rPr>
          <w:sz w:val="20"/>
        </w:rPr>
      </w:pPr>
      <w:r w:rsidRPr="00763C4D">
        <w:rPr>
          <w:sz w:val="20"/>
        </w:rPr>
        <w:t>Isgren, Magnus</w:t>
      </w:r>
      <w:r w:rsidRPr="00763C4D">
        <w:rPr>
          <w:sz w:val="20"/>
        </w:rPr>
        <w:tab/>
        <w:t>Fi 15,</w:t>
      </w:r>
    </w:p>
    <w:p w:rsidR="00037DCF" w:rsidRPr="00763C4D" w:rsidRDefault="00037DCF" w:rsidP="00037DCF">
      <w:pPr>
        <w:tabs>
          <w:tab w:val="left" w:pos="2268"/>
        </w:tabs>
        <w:rPr>
          <w:sz w:val="20"/>
        </w:rPr>
      </w:pPr>
      <w:r>
        <w:rPr>
          <w:sz w:val="20"/>
        </w:rPr>
        <w:tab/>
      </w:r>
      <w:r w:rsidRPr="00763C4D">
        <w:rPr>
          <w:sz w:val="20"/>
        </w:rPr>
        <w:t>N 14</w:t>
      </w:r>
    </w:p>
    <w:p w:rsidR="00037DCF" w:rsidRDefault="00037DCF" w:rsidP="00037DCF">
      <w:pPr>
        <w:tabs>
          <w:tab w:val="left" w:pos="2268"/>
        </w:tabs>
        <w:rPr>
          <w:sz w:val="20"/>
        </w:rPr>
      </w:pPr>
      <w:r w:rsidRPr="00763C4D">
        <w:rPr>
          <w:sz w:val="20"/>
        </w:rPr>
        <w:t>Ivarsson, Bengt</w:t>
      </w:r>
      <w:r w:rsidRPr="00763C4D">
        <w:rPr>
          <w:sz w:val="20"/>
        </w:rPr>
        <w:tab/>
        <w:t>Ju 38,</w:t>
      </w:r>
    </w:p>
    <w:p w:rsidR="00037DCF" w:rsidRPr="00EA749F" w:rsidRDefault="00037DCF" w:rsidP="00037DCF">
      <w:pPr>
        <w:tabs>
          <w:tab w:val="left" w:pos="2268"/>
        </w:tabs>
        <w:rPr>
          <w:sz w:val="20"/>
          <w:lang w:val="en-US"/>
        </w:rPr>
      </w:pPr>
      <w:r>
        <w:rPr>
          <w:sz w:val="20"/>
        </w:rPr>
        <w:tab/>
      </w:r>
      <w:r w:rsidRPr="00EA749F">
        <w:rPr>
          <w:sz w:val="20"/>
          <w:lang w:val="en-US"/>
        </w:rPr>
        <w:t>S 9</w:t>
      </w:r>
    </w:p>
    <w:p w:rsidR="00037DCF" w:rsidRPr="00EA749F" w:rsidRDefault="00037DCF" w:rsidP="00037DCF">
      <w:pPr>
        <w:tabs>
          <w:tab w:val="left" w:pos="2268"/>
        </w:tabs>
        <w:rPr>
          <w:sz w:val="20"/>
          <w:lang w:val="en-US"/>
        </w:rPr>
      </w:pPr>
      <w:r w:rsidRPr="00EA749F">
        <w:rPr>
          <w:sz w:val="20"/>
          <w:lang w:val="en-US"/>
        </w:rPr>
        <w:t>Ivarsson, Kent</w:t>
      </w:r>
      <w:r w:rsidRPr="00EA749F">
        <w:rPr>
          <w:sz w:val="20"/>
          <w:lang w:val="en-US"/>
        </w:rPr>
        <w:tab/>
        <w:t>S 13</w:t>
      </w:r>
    </w:p>
    <w:p w:rsidR="00037DCF" w:rsidRPr="00EA749F" w:rsidRDefault="00037DCF" w:rsidP="00037DCF">
      <w:pPr>
        <w:tabs>
          <w:tab w:val="left" w:pos="2268"/>
        </w:tabs>
        <w:rPr>
          <w:sz w:val="20"/>
          <w:lang w:val="en-US"/>
        </w:rPr>
      </w:pPr>
      <w:r w:rsidRPr="00EA749F">
        <w:rPr>
          <w:sz w:val="20"/>
          <w:lang w:val="en-US"/>
        </w:rPr>
        <w:t>Ivarsson, Thomas</w:t>
      </w:r>
      <w:r w:rsidRPr="00EA749F">
        <w:rPr>
          <w:sz w:val="20"/>
          <w:lang w:val="en-US"/>
        </w:rPr>
        <w:tab/>
        <w:t>N 5</w:t>
      </w:r>
    </w:p>
    <w:p w:rsidR="00037DCF" w:rsidRPr="00763C4D" w:rsidRDefault="00037DCF" w:rsidP="00037DCF">
      <w:pPr>
        <w:tabs>
          <w:tab w:val="left" w:pos="2268"/>
        </w:tabs>
        <w:rPr>
          <w:sz w:val="20"/>
        </w:rPr>
      </w:pPr>
      <w:r w:rsidRPr="00763C4D">
        <w:rPr>
          <w:sz w:val="20"/>
        </w:rPr>
        <w:t>Jacobson-Libietis, Vivi</w:t>
      </w:r>
      <w:r w:rsidRPr="00763C4D">
        <w:rPr>
          <w:sz w:val="20"/>
        </w:rPr>
        <w:tab/>
        <w:t>Fi 9</w:t>
      </w:r>
    </w:p>
    <w:p w:rsidR="00037DCF" w:rsidRPr="00763C4D" w:rsidRDefault="00037DCF" w:rsidP="00037DCF">
      <w:pPr>
        <w:tabs>
          <w:tab w:val="left" w:pos="2268"/>
        </w:tabs>
        <w:rPr>
          <w:sz w:val="20"/>
        </w:rPr>
      </w:pPr>
      <w:r w:rsidRPr="00763C4D">
        <w:rPr>
          <w:sz w:val="20"/>
        </w:rPr>
        <w:t>Jacobson, Katarina</w:t>
      </w:r>
      <w:r w:rsidRPr="00763C4D">
        <w:rPr>
          <w:sz w:val="20"/>
        </w:rPr>
        <w:tab/>
        <w:t>M 9</w:t>
      </w:r>
    </w:p>
    <w:p w:rsidR="00037DCF" w:rsidRPr="00763C4D" w:rsidRDefault="00037DCF" w:rsidP="00037DCF">
      <w:pPr>
        <w:tabs>
          <w:tab w:val="left" w:pos="2268"/>
        </w:tabs>
        <w:rPr>
          <w:sz w:val="20"/>
        </w:rPr>
      </w:pPr>
      <w:r w:rsidRPr="00763C4D">
        <w:rPr>
          <w:sz w:val="20"/>
        </w:rPr>
        <w:t>Jacobson, Monica</w:t>
      </w:r>
      <w:r w:rsidRPr="00763C4D">
        <w:rPr>
          <w:sz w:val="20"/>
        </w:rPr>
        <w:tab/>
        <w:t>Ju 3</w:t>
      </w:r>
    </w:p>
    <w:p w:rsidR="00037DCF" w:rsidRPr="00763C4D" w:rsidRDefault="00037DCF" w:rsidP="00037DCF">
      <w:pPr>
        <w:tabs>
          <w:tab w:val="left" w:pos="2268"/>
        </w:tabs>
        <w:rPr>
          <w:sz w:val="20"/>
        </w:rPr>
      </w:pPr>
      <w:r w:rsidRPr="00763C4D">
        <w:rPr>
          <w:sz w:val="20"/>
        </w:rPr>
        <w:t>Jacobsson Gjörtler, Jonas</w:t>
      </w:r>
      <w:r w:rsidRPr="00763C4D">
        <w:rPr>
          <w:sz w:val="20"/>
        </w:rPr>
        <w:tab/>
        <w:t>Fö 12</w:t>
      </w:r>
    </w:p>
    <w:p w:rsidR="00037DCF" w:rsidRPr="00763C4D" w:rsidRDefault="00037DCF" w:rsidP="00037DCF">
      <w:pPr>
        <w:tabs>
          <w:tab w:val="left" w:pos="2268"/>
        </w:tabs>
        <w:rPr>
          <w:sz w:val="20"/>
          <w:lang w:val="fr-FR"/>
        </w:rPr>
      </w:pPr>
      <w:r w:rsidRPr="00763C4D">
        <w:rPr>
          <w:sz w:val="20"/>
          <w:lang w:val="fr-FR"/>
        </w:rPr>
        <w:t>Jacobsson, Maria</w:t>
      </w:r>
      <w:r w:rsidRPr="00763C4D">
        <w:rPr>
          <w:sz w:val="20"/>
          <w:lang w:val="fr-FR"/>
        </w:rPr>
        <w:tab/>
        <w:t>S 27</w:t>
      </w:r>
    </w:p>
    <w:p w:rsidR="00037DCF" w:rsidRDefault="00037DCF" w:rsidP="00037DCF">
      <w:pPr>
        <w:tabs>
          <w:tab w:val="left" w:pos="2268"/>
        </w:tabs>
        <w:rPr>
          <w:sz w:val="20"/>
          <w:lang w:val="fr-FR"/>
        </w:rPr>
      </w:pPr>
      <w:r w:rsidRPr="00763C4D">
        <w:rPr>
          <w:sz w:val="20"/>
          <w:lang w:val="fr-FR"/>
        </w:rPr>
        <w:t>Jacobsson, Marie</w:t>
      </w:r>
      <w:r w:rsidRPr="00763C4D">
        <w:rPr>
          <w:sz w:val="20"/>
          <w:lang w:val="fr-FR"/>
        </w:rPr>
        <w:tab/>
        <w:t>UD 4,</w:t>
      </w:r>
    </w:p>
    <w:p w:rsidR="00037DCF" w:rsidRPr="00EA749F" w:rsidRDefault="00037DCF" w:rsidP="00037DCF">
      <w:pPr>
        <w:tabs>
          <w:tab w:val="left" w:pos="2268"/>
        </w:tabs>
        <w:rPr>
          <w:sz w:val="20"/>
        </w:rPr>
      </w:pPr>
      <w:r>
        <w:rPr>
          <w:sz w:val="20"/>
          <w:lang w:val="fr-FR"/>
        </w:rPr>
        <w:tab/>
      </w:r>
      <w:r w:rsidRPr="00EA749F">
        <w:rPr>
          <w:sz w:val="20"/>
        </w:rPr>
        <w:t>UD 6</w:t>
      </w:r>
    </w:p>
    <w:p w:rsidR="00037DCF" w:rsidRPr="00763C4D" w:rsidRDefault="00037DCF" w:rsidP="00037DCF">
      <w:pPr>
        <w:tabs>
          <w:tab w:val="left" w:pos="2268"/>
        </w:tabs>
        <w:rPr>
          <w:sz w:val="20"/>
        </w:rPr>
      </w:pPr>
      <w:r w:rsidRPr="00763C4D">
        <w:rPr>
          <w:sz w:val="20"/>
        </w:rPr>
        <w:t>Jagander, Eva</w:t>
      </w:r>
      <w:r w:rsidRPr="00763C4D">
        <w:rPr>
          <w:sz w:val="20"/>
        </w:rPr>
        <w:tab/>
        <w:t>Ju 32</w:t>
      </w:r>
    </w:p>
    <w:p w:rsidR="00037DCF" w:rsidRDefault="00037DCF" w:rsidP="00037DCF">
      <w:pPr>
        <w:tabs>
          <w:tab w:val="left" w:pos="2268"/>
        </w:tabs>
        <w:rPr>
          <w:sz w:val="20"/>
        </w:rPr>
      </w:pPr>
      <w:r w:rsidRPr="00763C4D">
        <w:rPr>
          <w:sz w:val="20"/>
        </w:rPr>
        <w:t>Jagrén, Lars</w:t>
      </w:r>
      <w:r w:rsidRPr="00763C4D">
        <w:rPr>
          <w:sz w:val="20"/>
        </w:rPr>
        <w:tab/>
        <w:t>Fi 9,</w:t>
      </w:r>
    </w:p>
    <w:p w:rsidR="00037DCF" w:rsidRDefault="00037DCF" w:rsidP="00037DCF">
      <w:pPr>
        <w:tabs>
          <w:tab w:val="left" w:pos="2268"/>
        </w:tabs>
        <w:rPr>
          <w:sz w:val="20"/>
        </w:rPr>
      </w:pPr>
      <w:r>
        <w:rPr>
          <w:sz w:val="20"/>
        </w:rPr>
        <w:tab/>
      </w:r>
      <w:r w:rsidRPr="00763C4D">
        <w:rPr>
          <w:sz w:val="20"/>
        </w:rPr>
        <w:t>Ju 18,</w:t>
      </w:r>
    </w:p>
    <w:p w:rsidR="00037DCF" w:rsidRPr="00763C4D" w:rsidRDefault="00037DCF" w:rsidP="00037DCF">
      <w:pPr>
        <w:tabs>
          <w:tab w:val="left" w:pos="2268"/>
        </w:tabs>
        <w:rPr>
          <w:sz w:val="20"/>
        </w:rPr>
      </w:pPr>
      <w:r>
        <w:rPr>
          <w:sz w:val="20"/>
        </w:rPr>
        <w:tab/>
      </w:r>
      <w:r w:rsidRPr="00763C4D">
        <w:rPr>
          <w:sz w:val="20"/>
        </w:rPr>
        <w:t>N 4</w:t>
      </w:r>
    </w:p>
    <w:p w:rsidR="00037DCF" w:rsidRPr="00763C4D" w:rsidRDefault="00037DCF" w:rsidP="00037DCF">
      <w:pPr>
        <w:tabs>
          <w:tab w:val="left" w:pos="2268"/>
        </w:tabs>
        <w:rPr>
          <w:sz w:val="20"/>
        </w:rPr>
      </w:pPr>
      <w:r w:rsidRPr="00763C4D">
        <w:rPr>
          <w:sz w:val="20"/>
        </w:rPr>
        <w:t>Jakobsson, Lars</w:t>
      </w:r>
      <w:r w:rsidRPr="00763C4D">
        <w:rPr>
          <w:sz w:val="20"/>
        </w:rPr>
        <w:tab/>
        <w:t>UD 6</w:t>
      </w:r>
    </w:p>
    <w:p w:rsidR="00037DCF" w:rsidRPr="00763C4D" w:rsidRDefault="00037DCF" w:rsidP="00037DCF">
      <w:pPr>
        <w:tabs>
          <w:tab w:val="left" w:pos="2268"/>
        </w:tabs>
        <w:rPr>
          <w:sz w:val="20"/>
        </w:rPr>
      </w:pPr>
      <w:r w:rsidRPr="00763C4D">
        <w:rPr>
          <w:sz w:val="20"/>
        </w:rPr>
        <w:t>Jakobsson, Leif</w:t>
      </w:r>
      <w:r w:rsidRPr="00763C4D">
        <w:rPr>
          <w:sz w:val="20"/>
        </w:rPr>
        <w:tab/>
        <w:t>Ku 6</w:t>
      </w:r>
    </w:p>
    <w:p w:rsidR="00037DCF" w:rsidRPr="00763C4D" w:rsidRDefault="00037DCF" w:rsidP="00037DCF">
      <w:pPr>
        <w:tabs>
          <w:tab w:val="left" w:pos="2268"/>
        </w:tabs>
        <w:rPr>
          <w:sz w:val="20"/>
        </w:rPr>
      </w:pPr>
      <w:r w:rsidRPr="00763C4D">
        <w:rPr>
          <w:sz w:val="20"/>
        </w:rPr>
        <w:t>Janerud, Mårten</w:t>
      </w:r>
      <w:r w:rsidRPr="00763C4D">
        <w:rPr>
          <w:sz w:val="20"/>
        </w:rPr>
        <w:tab/>
        <w:t>N 3</w:t>
      </w:r>
    </w:p>
    <w:p w:rsidR="00037DCF" w:rsidRPr="00763C4D" w:rsidRDefault="00037DCF" w:rsidP="00037DCF">
      <w:pPr>
        <w:tabs>
          <w:tab w:val="left" w:pos="2268"/>
        </w:tabs>
        <w:rPr>
          <w:sz w:val="20"/>
        </w:rPr>
      </w:pPr>
      <w:r w:rsidRPr="00763C4D">
        <w:rPr>
          <w:sz w:val="20"/>
        </w:rPr>
        <w:t>Janland, Mattias</w:t>
      </w:r>
      <w:r w:rsidRPr="00763C4D">
        <w:rPr>
          <w:sz w:val="20"/>
        </w:rPr>
        <w:tab/>
        <w:t>M 1</w:t>
      </w:r>
    </w:p>
    <w:p w:rsidR="00037DCF" w:rsidRPr="00763C4D" w:rsidRDefault="00037DCF" w:rsidP="00037DCF">
      <w:pPr>
        <w:tabs>
          <w:tab w:val="left" w:pos="2268"/>
        </w:tabs>
        <w:rPr>
          <w:sz w:val="20"/>
        </w:rPr>
      </w:pPr>
      <w:r w:rsidRPr="00763C4D">
        <w:rPr>
          <w:sz w:val="20"/>
        </w:rPr>
        <w:t>Janlöf, Nils</w:t>
      </w:r>
      <w:r w:rsidRPr="00763C4D">
        <w:rPr>
          <w:sz w:val="20"/>
        </w:rPr>
        <w:tab/>
        <w:t>S 22</w:t>
      </w:r>
    </w:p>
    <w:p w:rsidR="00037DCF" w:rsidRPr="00763C4D" w:rsidRDefault="00037DCF" w:rsidP="00037DCF">
      <w:pPr>
        <w:tabs>
          <w:tab w:val="left" w:pos="2268"/>
        </w:tabs>
        <w:rPr>
          <w:sz w:val="20"/>
        </w:rPr>
      </w:pPr>
      <w:r w:rsidRPr="00763C4D">
        <w:rPr>
          <w:sz w:val="20"/>
        </w:rPr>
        <w:t>Janson, Tore</w:t>
      </w:r>
      <w:r w:rsidRPr="00763C4D">
        <w:rPr>
          <w:sz w:val="20"/>
        </w:rPr>
        <w:tab/>
        <w:t>U 2</w:t>
      </w:r>
    </w:p>
    <w:p w:rsidR="00037DCF" w:rsidRDefault="00037DCF" w:rsidP="00037DCF">
      <w:pPr>
        <w:tabs>
          <w:tab w:val="left" w:pos="2268"/>
        </w:tabs>
        <w:rPr>
          <w:sz w:val="20"/>
        </w:rPr>
      </w:pPr>
      <w:r w:rsidRPr="00763C4D">
        <w:rPr>
          <w:sz w:val="20"/>
        </w:rPr>
        <w:t>Jansson Håvik, Rosemarie</w:t>
      </w:r>
      <w:r w:rsidRPr="00763C4D">
        <w:rPr>
          <w:sz w:val="20"/>
        </w:rPr>
        <w:tab/>
        <w:t>Ju 2,</w:t>
      </w:r>
    </w:p>
    <w:p w:rsidR="00037DCF" w:rsidRPr="00763C4D" w:rsidRDefault="00037DCF" w:rsidP="00037DCF">
      <w:pPr>
        <w:tabs>
          <w:tab w:val="left" w:pos="2268"/>
        </w:tabs>
        <w:rPr>
          <w:sz w:val="20"/>
        </w:rPr>
      </w:pPr>
      <w:r>
        <w:rPr>
          <w:sz w:val="20"/>
        </w:rPr>
        <w:tab/>
      </w:r>
      <w:r w:rsidRPr="00763C4D">
        <w:rPr>
          <w:sz w:val="20"/>
        </w:rPr>
        <w:t>Ku 6</w:t>
      </w:r>
    </w:p>
    <w:p w:rsidR="00037DCF" w:rsidRPr="00763C4D" w:rsidRDefault="00037DCF" w:rsidP="00037DCF">
      <w:pPr>
        <w:tabs>
          <w:tab w:val="left" w:pos="2268"/>
        </w:tabs>
        <w:rPr>
          <w:sz w:val="20"/>
        </w:rPr>
      </w:pPr>
      <w:r w:rsidRPr="00763C4D">
        <w:rPr>
          <w:sz w:val="20"/>
        </w:rPr>
        <w:lastRenderedPageBreak/>
        <w:t>Jansson, Anders</w:t>
      </w:r>
      <w:r w:rsidRPr="00763C4D">
        <w:rPr>
          <w:sz w:val="20"/>
        </w:rPr>
        <w:tab/>
        <w:t>N 12</w:t>
      </w:r>
    </w:p>
    <w:p w:rsidR="00037DCF" w:rsidRPr="00763C4D" w:rsidRDefault="00037DCF" w:rsidP="00037DCF">
      <w:pPr>
        <w:tabs>
          <w:tab w:val="left" w:pos="2268"/>
        </w:tabs>
        <w:rPr>
          <w:sz w:val="20"/>
        </w:rPr>
      </w:pPr>
      <w:r w:rsidRPr="00763C4D">
        <w:rPr>
          <w:sz w:val="20"/>
        </w:rPr>
        <w:t>Jansson, Anette</w:t>
      </w:r>
      <w:r w:rsidRPr="00763C4D">
        <w:rPr>
          <w:sz w:val="20"/>
        </w:rPr>
        <w:tab/>
        <w:t>S 4</w:t>
      </w:r>
    </w:p>
    <w:p w:rsidR="00037DCF" w:rsidRPr="00763C4D" w:rsidRDefault="00037DCF" w:rsidP="00037DCF">
      <w:pPr>
        <w:tabs>
          <w:tab w:val="left" w:pos="2268"/>
        </w:tabs>
        <w:rPr>
          <w:sz w:val="20"/>
        </w:rPr>
      </w:pPr>
      <w:r w:rsidRPr="00763C4D">
        <w:rPr>
          <w:sz w:val="20"/>
        </w:rPr>
        <w:t>Jansson, Ann-Britt</w:t>
      </w:r>
      <w:r w:rsidRPr="00763C4D">
        <w:rPr>
          <w:sz w:val="20"/>
        </w:rPr>
        <w:tab/>
        <w:t>Ju 13</w:t>
      </w:r>
    </w:p>
    <w:p w:rsidR="00037DCF" w:rsidRPr="00763C4D" w:rsidRDefault="00037DCF" w:rsidP="00037DCF">
      <w:pPr>
        <w:tabs>
          <w:tab w:val="left" w:pos="2268"/>
        </w:tabs>
        <w:rPr>
          <w:sz w:val="20"/>
        </w:rPr>
      </w:pPr>
      <w:r w:rsidRPr="00763C4D">
        <w:rPr>
          <w:sz w:val="20"/>
        </w:rPr>
        <w:t>Jansson, Erik</w:t>
      </w:r>
      <w:r w:rsidRPr="00763C4D">
        <w:rPr>
          <w:sz w:val="20"/>
        </w:rPr>
        <w:tab/>
        <w:t>N 1</w:t>
      </w:r>
    </w:p>
    <w:p w:rsidR="00037DCF" w:rsidRPr="00763C4D" w:rsidRDefault="00037DCF" w:rsidP="00037DCF">
      <w:pPr>
        <w:tabs>
          <w:tab w:val="left" w:pos="2268"/>
        </w:tabs>
        <w:rPr>
          <w:sz w:val="20"/>
        </w:rPr>
      </w:pPr>
      <w:r w:rsidRPr="00763C4D">
        <w:rPr>
          <w:sz w:val="20"/>
        </w:rPr>
        <w:t>Jansson, Jennie</w:t>
      </w:r>
      <w:r w:rsidRPr="00763C4D">
        <w:rPr>
          <w:sz w:val="20"/>
        </w:rPr>
        <w:tab/>
        <w:t>M 1</w:t>
      </w:r>
    </w:p>
    <w:p w:rsidR="00037DCF" w:rsidRPr="00763C4D" w:rsidRDefault="00037DCF" w:rsidP="00037DCF">
      <w:pPr>
        <w:tabs>
          <w:tab w:val="left" w:pos="2268"/>
        </w:tabs>
        <w:rPr>
          <w:sz w:val="20"/>
        </w:rPr>
      </w:pPr>
      <w:r w:rsidRPr="00763C4D">
        <w:rPr>
          <w:sz w:val="20"/>
        </w:rPr>
        <w:t>Jansson, Johan</w:t>
      </w:r>
      <w:r w:rsidRPr="00763C4D">
        <w:rPr>
          <w:sz w:val="20"/>
        </w:rPr>
        <w:tab/>
        <w:t>U 19</w:t>
      </w:r>
    </w:p>
    <w:p w:rsidR="00037DCF" w:rsidRPr="00763C4D" w:rsidRDefault="00037DCF" w:rsidP="00037DCF">
      <w:pPr>
        <w:tabs>
          <w:tab w:val="left" w:pos="2268"/>
        </w:tabs>
        <w:rPr>
          <w:sz w:val="20"/>
        </w:rPr>
      </w:pPr>
      <w:r w:rsidRPr="00763C4D">
        <w:rPr>
          <w:sz w:val="20"/>
        </w:rPr>
        <w:t>Jansson, Kerstin</w:t>
      </w:r>
      <w:r w:rsidRPr="00763C4D">
        <w:rPr>
          <w:sz w:val="20"/>
        </w:rPr>
        <w:tab/>
        <w:t>S 2</w:t>
      </w:r>
    </w:p>
    <w:p w:rsidR="00037DCF" w:rsidRDefault="00037DCF" w:rsidP="00037DCF">
      <w:pPr>
        <w:tabs>
          <w:tab w:val="left" w:pos="2268"/>
        </w:tabs>
        <w:rPr>
          <w:sz w:val="20"/>
        </w:rPr>
      </w:pPr>
      <w:r w:rsidRPr="00763C4D">
        <w:rPr>
          <w:sz w:val="20"/>
        </w:rPr>
        <w:t>Jansson, Mikael</w:t>
      </w:r>
      <w:r w:rsidRPr="00763C4D">
        <w:rPr>
          <w:sz w:val="20"/>
        </w:rPr>
        <w:tab/>
        <w:t>Fö 2,</w:t>
      </w:r>
    </w:p>
    <w:p w:rsidR="00037DCF" w:rsidRDefault="00037DCF" w:rsidP="00037DCF">
      <w:pPr>
        <w:tabs>
          <w:tab w:val="left" w:pos="2268"/>
        </w:tabs>
        <w:rPr>
          <w:sz w:val="20"/>
        </w:rPr>
      </w:pPr>
      <w:r>
        <w:rPr>
          <w:sz w:val="20"/>
        </w:rPr>
        <w:tab/>
      </w:r>
      <w:r w:rsidRPr="00763C4D">
        <w:rPr>
          <w:sz w:val="20"/>
        </w:rPr>
        <w:t>Fö 12,</w:t>
      </w:r>
    </w:p>
    <w:p w:rsidR="00037DCF" w:rsidRPr="00EA749F" w:rsidRDefault="00037DCF" w:rsidP="00037DCF">
      <w:pPr>
        <w:tabs>
          <w:tab w:val="left" w:pos="2268"/>
        </w:tabs>
        <w:rPr>
          <w:sz w:val="20"/>
        </w:rPr>
      </w:pPr>
      <w:r>
        <w:rPr>
          <w:sz w:val="20"/>
        </w:rPr>
        <w:tab/>
      </w:r>
      <w:r w:rsidRPr="00EA749F">
        <w:rPr>
          <w:sz w:val="20"/>
        </w:rPr>
        <w:t>UD 7</w:t>
      </w:r>
    </w:p>
    <w:p w:rsidR="00037DCF" w:rsidRPr="00EA749F" w:rsidRDefault="00037DCF" w:rsidP="00037DCF">
      <w:pPr>
        <w:tabs>
          <w:tab w:val="left" w:pos="2268"/>
        </w:tabs>
        <w:rPr>
          <w:sz w:val="20"/>
        </w:rPr>
      </w:pPr>
      <w:r w:rsidRPr="00EA749F">
        <w:rPr>
          <w:sz w:val="20"/>
        </w:rPr>
        <w:t>Jansson, Petra</w:t>
      </w:r>
      <w:r w:rsidRPr="00EA749F">
        <w:rPr>
          <w:sz w:val="20"/>
        </w:rPr>
        <w:tab/>
        <w:t>Fi 13,</w:t>
      </w:r>
    </w:p>
    <w:p w:rsidR="00037DCF" w:rsidRPr="00EA749F" w:rsidRDefault="00037DCF" w:rsidP="00037DCF">
      <w:pPr>
        <w:tabs>
          <w:tab w:val="left" w:pos="2268"/>
        </w:tabs>
        <w:rPr>
          <w:sz w:val="20"/>
        </w:rPr>
      </w:pPr>
      <w:r w:rsidRPr="00EA749F">
        <w:rPr>
          <w:sz w:val="20"/>
        </w:rPr>
        <w:tab/>
        <w:t>S 17,</w:t>
      </w:r>
    </w:p>
    <w:p w:rsidR="00037DCF" w:rsidRPr="00763C4D" w:rsidRDefault="00037DCF" w:rsidP="00037DCF">
      <w:pPr>
        <w:tabs>
          <w:tab w:val="left" w:pos="2268"/>
        </w:tabs>
        <w:rPr>
          <w:sz w:val="20"/>
        </w:rPr>
      </w:pPr>
      <w:r w:rsidRPr="00EA749F">
        <w:rPr>
          <w:sz w:val="20"/>
        </w:rPr>
        <w:tab/>
        <w:t>U 22</w:t>
      </w:r>
    </w:p>
    <w:p w:rsidR="00037DCF" w:rsidRPr="00763C4D" w:rsidRDefault="00037DCF" w:rsidP="00037DCF">
      <w:pPr>
        <w:tabs>
          <w:tab w:val="left" w:pos="2268"/>
        </w:tabs>
        <w:rPr>
          <w:sz w:val="20"/>
        </w:rPr>
      </w:pPr>
      <w:r w:rsidRPr="00763C4D">
        <w:rPr>
          <w:sz w:val="20"/>
        </w:rPr>
        <w:t>Jansson, Stefan</w:t>
      </w:r>
      <w:r w:rsidRPr="00763C4D">
        <w:rPr>
          <w:sz w:val="20"/>
        </w:rPr>
        <w:tab/>
        <w:t>Ju 28</w:t>
      </w:r>
    </w:p>
    <w:p w:rsidR="00037DCF" w:rsidRPr="00763C4D" w:rsidRDefault="00037DCF" w:rsidP="00037DCF">
      <w:pPr>
        <w:tabs>
          <w:tab w:val="left" w:pos="2268"/>
        </w:tabs>
        <w:rPr>
          <w:sz w:val="20"/>
        </w:rPr>
      </w:pPr>
      <w:r w:rsidRPr="00763C4D">
        <w:rPr>
          <w:sz w:val="20"/>
        </w:rPr>
        <w:t>Janzon, Erik</w:t>
      </w:r>
      <w:r w:rsidRPr="00763C4D">
        <w:rPr>
          <w:sz w:val="20"/>
        </w:rPr>
        <w:tab/>
        <w:t>S 27</w:t>
      </w:r>
    </w:p>
    <w:p w:rsidR="00037DCF" w:rsidRPr="00763C4D" w:rsidRDefault="00037DCF" w:rsidP="00037DCF">
      <w:pPr>
        <w:tabs>
          <w:tab w:val="left" w:pos="2268"/>
        </w:tabs>
        <w:rPr>
          <w:sz w:val="20"/>
        </w:rPr>
      </w:pPr>
      <w:r w:rsidRPr="00763C4D">
        <w:rPr>
          <w:sz w:val="20"/>
        </w:rPr>
        <w:t>Jareborg, Nils</w:t>
      </w:r>
      <w:r w:rsidRPr="00763C4D">
        <w:rPr>
          <w:sz w:val="20"/>
        </w:rPr>
        <w:tab/>
        <w:t>S 9</w:t>
      </w:r>
    </w:p>
    <w:p w:rsidR="00037DCF" w:rsidRPr="00763C4D" w:rsidRDefault="00037DCF" w:rsidP="00037DCF">
      <w:pPr>
        <w:tabs>
          <w:tab w:val="left" w:pos="2268"/>
        </w:tabs>
        <w:rPr>
          <w:sz w:val="20"/>
        </w:rPr>
      </w:pPr>
      <w:r w:rsidRPr="00763C4D">
        <w:rPr>
          <w:sz w:val="20"/>
        </w:rPr>
        <w:t>Jarlsvik, Helen</w:t>
      </w:r>
      <w:r w:rsidRPr="00763C4D">
        <w:rPr>
          <w:sz w:val="20"/>
        </w:rPr>
        <w:tab/>
        <w:t>Fö 2</w:t>
      </w:r>
    </w:p>
    <w:p w:rsidR="00037DCF" w:rsidRPr="00763C4D" w:rsidRDefault="00037DCF" w:rsidP="00037DCF">
      <w:pPr>
        <w:tabs>
          <w:tab w:val="left" w:pos="2268"/>
        </w:tabs>
        <w:rPr>
          <w:sz w:val="20"/>
        </w:rPr>
      </w:pPr>
      <w:r w:rsidRPr="00763C4D">
        <w:rPr>
          <w:sz w:val="20"/>
        </w:rPr>
        <w:t>Jarlås, Christer</w:t>
      </w:r>
      <w:r w:rsidRPr="00763C4D">
        <w:rPr>
          <w:sz w:val="20"/>
        </w:rPr>
        <w:tab/>
        <w:t>M 3</w:t>
      </w:r>
    </w:p>
    <w:p w:rsidR="00037DCF" w:rsidRPr="00763C4D" w:rsidRDefault="00037DCF" w:rsidP="00037DCF">
      <w:pPr>
        <w:tabs>
          <w:tab w:val="left" w:pos="2268"/>
        </w:tabs>
        <w:rPr>
          <w:sz w:val="20"/>
        </w:rPr>
      </w:pPr>
      <w:r w:rsidRPr="00763C4D">
        <w:rPr>
          <w:sz w:val="20"/>
        </w:rPr>
        <w:t>Jarstad, Anna</w:t>
      </w:r>
      <w:r w:rsidRPr="00763C4D">
        <w:rPr>
          <w:sz w:val="20"/>
        </w:rPr>
        <w:tab/>
        <w:t>M 2</w:t>
      </w:r>
    </w:p>
    <w:p w:rsidR="00037DCF" w:rsidRPr="00763C4D" w:rsidRDefault="00037DCF" w:rsidP="00037DCF">
      <w:pPr>
        <w:tabs>
          <w:tab w:val="left" w:pos="2268"/>
        </w:tabs>
        <w:rPr>
          <w:sz w:val="20"/>
        </w:rPr>
      </w:pPr>
      <w:r w:rsidRPr="00763C4D">
        <w:rPr>
          <w:sz w:val="20"/>
        </w:rPr>
        <w:t>Jato, Andrés</w:t>
      </w:r>
      <w:r w:rsidRPr="00763C4D">
        <w:rPr>
          <w:sz w:val="20"/>
        </w:rPr>
        <w:tab/>
        <w:t>Fö 2</w:t>
      </w:r>
    </w:p>
    <w:p w:rsidR="00037DCF" w:rsidRPr="00763C4D" w:rsidRDefault="00037DCF" w:rsidP="00037DCF">
      <w:pPr>
        <w:tabs>
          <w:tab w:val="left" w:pos="2268"/>
        </w:tabs>
        <w:rPr>
          <w:sz w:val="20"/>
        </w:rPr>
      </w:pPr>
      <w:r w:rsidRPr="00763C4D">
        <w:rPr>
          <w:sz w:val="20"/>
        </w:rPr>
        <w:t>Jendi Linder, Sara</w:t>
      </w:r>
      <w:r w:rsidRPr="00763C4D">
        <w:rPr>
          <w:sz w:val="20"/>
        </w:rPr>
        <w:tab/>
        <w:t>S 10</w:t>
      </w:r>
    </w:p>
    <w:p w:rsidR="00037DCF" w:rsidRPr="00763C4D" w:rsidRDefault="00037DCF" w:rsidP="00037DCF">
      <w:pPr>
        <w:tabs>
          <w:tab w:val="left" w:pos="2268"/>
        </w:tabs>
        <w:rPr>
          <w:sz w:val="20"/>
        </w:rPr>
      </w:pPr>
      <w:r w:rsidRPr="00763C4D">
        <w:rPr>
          <w:sz w:val="20"/>
        </w:rPr>
        <w:t>Jennbert, Kristina</w:t>
      </w:r>
      <w:r w:rsidRPr="00763C4D">
        <w:rPr>
          <w:sz w:val="20"/>
        </w:rPr>
        <w:tab/>
        <w:t>S 1</w:t>
      </w:r>
    </w:p>
    <w:p w:rsidR="00037DCF" w:rsidRPr="00763C4D" w:rsidRDefault="00037DCF" w:rsidP="00037DCF">
      <w:pPr>
        <w:tabs>
          <w:tab w:val="left" w:pos="2268"/>
        </w:tabs>
        <w:rPr>
          <w:sz w:val="20"/>
        </w:rPr>
      </w:pPr>
      <w:r w:rsidRPr="00763C4D">
        <w:rPr>
          <w:sz w:val="20"/>
        </w:rPr>
        <w:t>Jennehag, Jan</w:t>
      </w:r>
      <w:r w:rsidRPr="00763C4D">
        <w:rPr>
          <w:sz w:val="20"/>
        </w:rPr>
        <w:tab/>
        <w:t>Fö 2</w:t>
      </w:r>
    </w:p>
    <w:p w:rsidR="00037DCF" w:rsidRPr="00EA749F" w:rsidRDefault="00037DCF" w:rsidP="00037DCF">
      <w:pPr>
        <w:tabs>
          <w:tab w:val="left" w:pos="2268"/>
        </w:tabs>
        <w:rPr>
          <w:sz w:val="20"/>
          <w:lang w:val="en-US"/>
        </w:rPr>
      </w:pPr>
      <w:r w:rsidRPr="00EA749F">
        <w:rPr>
          <w:sz w:val="20"/>
          <w:lang w:val="en-US"/>
        </w:rPr>
        <w:t>Jensen, Jenny</w:t>
      </w:r>
      <w:r w:rsidRPr="00EA749F">
        <w:rPr>
          <w:sz w:val="20"/>
          <w:lang w:val="en-US"/>
        </w:rPr>
        <w:tab/>
        <w:t>S 24,</w:t>
      </w:r>
    </w:p>
    <w:p w:rsidR="00037DCF" w:rsidRPr="00EA749F" w:rsidRDefault="00037DCF" w:rsidP="00037DCF">
      <w:pPr>
        <w:tabs>
          <w:tab w:val="left" w:pos="2268"/>
        </w:tabs>
        <w:rPr>
          <w:sz w:val="20"/>
          <w:lang w:val="en-US"/>
        </w:rPr>
      </w:pPr>
      <w:r w:rsidRPr="00EA749F">
        <w:rPr>
          <w:sz w:val="20"/>
          <w:lang w:val="en-US"/>
        </w:rPr>
        <w:tab/>
        <w:t>S 33</w:t>
      </w:r>
    </w:p>
    <w:p w:rsidR="00037DCF" w:rsidRPr="00EA749F" w:rsidRDefault="00037DCF" w:rsidP="00037DCF">
      <w:pPr>
        <w:tabs>
          <w:tab w:val="left" w:pos="2268"/>
        </w:tabs>
        <w:rPr>
          <w:sz w:val="20"/>
          <w:lang w:val="en-US"/>
        </w:rPr>
      </w:pPr>
      <w:r w:rsidRPr="00EA749F">
        <w:rPr>
          <w:sz w:val="20"/>
          <w:lang w:val="en-US"/>
        </w:rPr>
        <w:t>Jeppson, Hans</w:t>
      </w:r>
      <w:r w:rsidRPr="00EA749F">
        <w:rPr>
          <w:sz w:val="20"/>
          <w:lang w:val="en-US"/>
        </w:rPr>
        <w:tab/>
        <w:t>S 23</w:t>
      </w:r>
    </w:p>
    <w:p w:rsidR="00037DCF" w:rsidRPr="00763C4D" w:rsidRDefault="00037DCF" w:rsidP="00037DCF">
      <w:pPr>
        <w:tabs>
          <w:tab w:val="left" w:pos="2268"/>
        </w:tabs>
        <w:rPr>
          <w:sz w:val="20"/>
        </w:rPr>
      </w:pPr>
      <w:r w:rsidRPr="00763C4D">
        <w:rPr>
          <w:sz w:val="20"/>
        </w:rPr>
        <w:t>Jeppsson, Peter</w:t>
      </w:r>
      <w:r w:rsidRPr="00763C4D">
        <w:rPr>
          <w:sz w:val="20"/>
        </w:rPr>
        <w:tab/>
        <w:t>Fö 12</w:t>
      </w:r>
    </w:p>
    <w:p w:rsidR="00037DCF" w:rsidRDefault="00037DCF" w:rsidP="00037DCF">
      <w:pPr>
        <w:tabs>
          <w:tab w:val="left" w:pos="2268"/>
        </w:tabs>
        <w:rPr>
          <w:sz w:val="20"/>
        </w:rPr>
      </w:pPr>
      <w:r w:rsidRPr="00763C4D">
        <w:rPr>
          <w:sz w:val="20"/>
        </w:rPr>
        <w:t>Jermsten, Henrik</w:t>
      </w:r>
      <w:r w:rsidRPr="00763C4D">
        <w:rPr>
          <w:sz w:val="20"/>
        </w:rPr>
        <w:tab/>
        <w:t>Ju 11,</w:t>
      </w:r>
    </w:p>
    <w:p w:rsidR="00037DCF" w:rsidRPr="00763C4D" w:rsidRDefault="00037DCF" w:rsidP="00037DCF">
      <w:pPr>
        <w:tabs>
          <w:tab w:val="left" w:pos="2268"/>
        </w:tabs>
        <w:rPr>
          <w:sz w:val="20"/>
        </w:rPr>
      </w:pPr>
      <w:r>
        <w:rPr>
          <w:sz w:val="20"/>
        </w:rPr>
        <w:tab/>
      </w:r>
      <w:r w:rsidRPr="00763C4D">
        <w:rPr>
          <w:sz w:val="20"/>
        </w:rPr>
        <w:t>Ju 25</w:t>
      </w:r>
    </w:p>
    <w:p w:rsidR="00037DCF" w:rsidRPr="00763C4D" w:rsidRDefault="00037DCF" w:rsidP="00037DCF">
      <w:pPr>
        <w:tabs>
          <w:tab w:val="left" w:pos="2268"/>
        </w:tabs>
        <w:rPr>
          <w:sz w:val="20"/>
        </w:rPr>
      </w:pPr>
      <w:r w:rsidRPr="00763C4D">
        <w:rPr>
          <w:sz w:val="20"/>
        </w:rPr>
        <w:t>Jernbäcker, Eva</w:t>
      </w:r>
      <w:r w:rsidRPr="00763C4D">
        <w:rPr>
          <w:sz w:val="20"/>
        </w:rPr>
        <w:tab/>
        <w:t>M 1</w:t>
      </w:r>
    </w:p>
    <w:p w:rsidR="00037DCF" w:rsidRPr="00763C4D" w:rsidRDefault="00037DCF" w:rsidP="00037DCF">
      <w:pPr>
        <w:tabs>
          <w:tab w:val="left" w:pos="2268"/>
        </w:tabs>
        <w:rPr>
          <w:sz w:val="20"/>
        </w:rPr>
      </w:pPr>
      <w:r w:rsidRPr="00763C4D">
        <w:rPr>
          <w:sz w:val="20"/>
        </w:rPr>
        <w:t>Jernbäcker, Lars</w:t>
      </w:r>
      <w:r w:rsidRPr="00763C4D">
        <w:rPr>
          <w:sz w:val="20"/>
        </w:rPr>
        <w:tab/>
        <w:t>N 5</w:t>
      </w:r>
    </w:p>
    <w:p w:rsidR="00037DCF" w:rsidRPr="00763C4D" w:rsidRDefault="00037DCF" w:rsidP="00037DCF">
      <w:pPr>
        <w:tabs>
          <w:tab w:val="left" w:pos="2268"/>
        </w:tabs>
        <w:rPr>
          <w:sz w:val="20"/>
        </w:rPr>
      </w:pPr>
      <w:r w:rsidRPr="00763C4D">
        <w:rPr>
          <w:sz w:val="20"/>
        </w:rPr>
        <w:t>Jernelöv, Arne</w:t>
      </w:r>
      <w:r w:rsidRPr="00763C4D">
        <w:rPr>
          <w:sz w:val="20"/>
        </w:rPr>
        <w:tab/>
        <w:t>M 1</w:t>
      </w:r>
    </w:p>
    <w:p w:rsidR="00037DCF" w:rsidRPr="00763C4D" w:rsidRDefault="00037DCF" w:rsidP="00037DCF">
      <w:pPr>
        <w:tabs>
          <w:tab w:val="left" w:pos="2268"/>
        </w:tabs>
        <w:rPr>
          <w:sz w:val="20"/>
        </w:rPr>
      </w:pPr>
      <w:r w:rsidRPr="00763C4D">
        <w:rPr>
          <w:sz w:val="20"/>
        </w:rPr>
        <w:t>Jevrell, Håkan</w:t>
      </w:r>
      <w:r w:rsidRPr="00763C4D">
        <w:rPr>
          <w:sz w:val="20"/>
        </w:rPr>
        <w:tab/>
        <w:t>UD 4</w:t>
      </w:r>
    </w:p>
    <w:p w:rsidR="00037DCF" w:rsidRPr="00763C4D" w:rsidRDefault="00037DCF" w:rsidP="00037DCF">
      <w:pPr>
        <w:tabs>
          <w:tab w:val="left" w:pos="2268"/>
        </w:tabs>
        <w:rPr>
          <w:sz w:val="20"/>
        </w:rPr>
      </w:pPr>
      <w:r w:rsidRPr="00763C4D">
        <w:rPr>
          <w:sz w:val="20"/>
        </w:rPr>
        <w:t>Jiborn, Magnus</w:t>
      </w:r>
      <w:r w:rsidRPr="00763C4D">
        <w:rPr>
          <w:sz w:val="20"/>
        </w:rPr>
        <w:tab/>
        <w:t>UD 2</w:t>
      </w:r>
    </w:p>
    <w:p w:rsidR="00037DCF" w:rsidRPr="00763C4D" w:rsidRDefault="00037DCF" w:rsidP="00037DCF">
      <w:pPr>
        <w:tabs>
          <w:tab w:val="left" w:pos="2268"/>
        </w:tabs>
        <w:rPr>
          <w:sz w:val="20"/>
        </w:rPr>
      </w:pPr>
      <w:r w:rsidRPr="00763C4D">
        <w:rPr>
          <w:sz w:val="20"/>
        </w:rPr>
        <w:t>Joelsson, Arne</w:t>
      </w:r>
      <w:r w:rsidRPr="00763C4D">
        <w:rPr>
          <w:sz w:val="20"/>
        </w:rPr>
        <w:tab/>
        <w:t>L 2</w:t>
      </w:r>
    </w:p>
    <w:p w:rsidR="00037DCF" w:rsidRDefault="00037DCF" w:rsidP="00037DCF">
      <w:pPr>
        <w:tabs>
          <w:tab w:val="left" w:pos="2268"/>
        </w:tabs>
        <w:rPr>
          <w:sz w:val="20"/>
        </w:rPr>
      </w:pPr>
      <w:r w:rsidRPr="00763C4D">
        <w:rPr>
          <w:sz w:val="20"/>
        </w:rPr>
        <w:t xml:space="preserve">Johannesson-Magnusson, </w:t>
      </w:r>
    </w:p>
    <w:p w:rsidR="00037DCF" w:rsidRPr="00763C4D" w:rsidRDefault="00037DCF" w:rsidP="00037DCF">
      <w:pPr>
        <w:tabs>
          <w:tab w:val="left" w:pos="2268"/>
        </w:tabs>
        <w:rPr>
          <w:sz w:val="20"/>
        </w:rPr>
      </w:pPr>
      <w:r w:rsidRPr="00763C4D">
        <w:rPr>
          <w:sz w:val="20"/>
        </w:rPr>
        <w:t>Anna</w:t>
      </w:r>
      <w:r w:rsidRPr="00763C4D">
        <w:rPr>
          <w:sz w:val="20"/>
        </w:rPr>
        <w:tab/>
        <w:t>Fi 23</w:t>
      </w:r>
    </w:p>
    <w:p w:rsidR="00037DCF" w:rsidRPr="00763C4D" w:rsidRDefault="00037DCF" w:rsidP="00037DCF">
      <w:pPr>
        <w:tabs>
          <w:tab w:val="left" w:pos="2268"/>
        </w:tabs>
        <w:rPr>
          <w:sz w:val="20"/>
        </w:rPr>
      </w:pPr>
      <w:r w:rsidRPr="00763C4D">
        <w:rPr>
          <w:sz w:val="20"/>
        </w:rPr>
        <w:t>Jóhannesson, Berit</w:t>
      </w:r>
      <w:r w:rsidRPr="00763C4D">
        <w:rPr>
          <w:sz w:val="20"/>
        </w:rPr>
        <w:tab/>
        <w:t>Fö 2</w:t>
      </w:r>
    </w:p>
    <w:p w:rsidR="00037DCF" w:rsidRPr="00763C4D" w:rsidRDefault="00037DCF" w:rsidP="00037DCF">
      <w:pPr>
        <w:tabs>
          <w:tab w:val="left" w:pos="2268"/>
        </w:tabs>
        <w:rPr>
          <w:sz w:val="20"/>
        </w:rPr>
      </w:pPr>
      <w:r w:rsidRPr="00763C4D">
        <w:rPr>
          <w:sz w:val="20"/>
        </w:rPr>
        <w:t>Johannesson, Joacim</w:t>
      </w:r>
      <w:r w:rsidRPr="00763C4D">
        <w:rPr>
          <w:sz w:val="20"/>
        </w:rPr>
        <w:tab/>
        <w:t>Fö 10</w:t>
      </w:r>
    </w:p>
    <w:p w:rsidR="00037DCF" w:rsidRPr="00763C4D" w:rsidRDefault="00037DCF" w:rsidP="00037DCF">
      <w:pPr>
        <w:tabs>
          <w:tab w:val="left" w:pos="2268"/>
        </w:tabs>
        <w:rPr>
          <w:sz w:val="20"/>
        </w:rPr>
      </w:pPr>
      <w:r w:rsidRPr="00763C4D">
        <w:rPr>
          <w:sz w:val="20"/>
        </w:rPr>
        <w:t>Johannesson, Kerstin</w:t>
      </w:r>
      <w:r w:rsidRPr="00763C4D">
        <w:rPr>
          <w:sz w:val="20"/>
        </w:rPr>
        <w:tab/>
        <w:t>M 1</w:t>
      </w:r>
    </w:p>
    <w:p w:rsidR="00037DCF" w:rsidRPr="00763C4D" w:rsidRDefault="00037DCF" w:rsidP="00037DCF">
      <w:pPr>
        <w:tabs>
          <w:tab w:val="left" w:pos="2268"/>
        </w:tabs>
        <w:rPr>
          <w:sz w:val="20"/>
        </w:rPr>
      </w:pPr>
      <w:r w:rsidRPr="00763C4D">
        <w:rPr>
          <w:sz w:val="20"/>
        </w:rPr>
        <w:t>Johannesson, Mikael</w:t>
      </w:r>
      <w:r w:rsidRPr="00763C4D">
        <w:rPr>
          <w:sz w:val="20"/>
        </w:rPr>
        <w:tab/>
        <w:t>N 18</w:t>
      </w:r>
    </w:p>
    <w:p w:rsidR="00037DCF" w:rsidRPr="00EA749F" w:rsidRDefault="00037DCF" w:rsidP="00037DCF">
      <w:pPr>
        <w:tabs>
          <w:tab w:val="left" w:pos="2268"/>
        </w:tabs>
        <w:rPr>
          <w:sz w:val="20"/>
        </w:rPr>
      </w:pPr>
      <w:r w:rsidRPr="00EA749F">
        <w:rPr>
          <w:sz w:val="20"/>
        </w:rPr>
        <w:t>Johansson-Stenman, Olof</w:t>
      </w:r>
      <w:r w:rsidRPr="00EA749F">
        <w:rPr>
          <w:sz w:val="20"/>
        </w:rPr>
        <w:tab/>
        <w:t>M 1</w:t>
      </w:r>
    </w:p>
    <w:p w:rsidR="00037DCF" w:rsidRPr="00EA749F" w:rsidRDefault="00037DCF" w:rsidP="00037DCF">
      <w:pPr>
        <w:tabs>
          <w:tab w:val="left" w:pos="2268"/>
        </w:tabs>
        <w:rPr>
          <w:sz w:val="20"/>
        </w:rPr>
      </w:pPr>
      <w:r w:rsidRPr="00EA749F">
        <w:rPr>
          <w:sz w:val="20"/>
        </w:rPr>
        <w:t xml:space="preserve">Johansson Ahlström, </w:t>
      </w:r>
    </w:p>
    <w:p w:rsidR="00037DCF" w:rsidRPr="00763C4D" w:rsidRDefault="00037DCF" w:rsidP="00037DCF">
      <w:pPr>
        <w:tabs>
          <w:tab w:val="left" w:pos="2268"/>
        </w:tabs>
        <w:rPr>
          <w:sz w:val="20"/>
          <w:lang w:val="en-US"/>
        </w:rPr>
      </w:pPr>
      <w:r w:rsidRPr="00763C4D">
        <w:rPr>
          <w:sz w:val="20"/>
          <w:lang w:val="en-US"/>
        </w:rPr>
        <w:t>Charlotte</w:t>
      </w:r>
      <w:r w:rsidRPr="00763C4D">
        <w:rPr>
          <w:sz w:val="20"/>
          <w:lang w:val="en-US"/>
        </w:rPr>
        <w:tab/>
        <w:t>S 15</w:t>
      </w:r>
    </w:p>
    <w:p w:rsidR="00037DCF" w:rsidRPr="00763C4D" w:rsidRDefault="00037DCF" w:rsidP="00037DCF">
      <w:pPr>
        <w:tabs>
          <w:tab w:val="left" w:pos="2268"/>
        </w:tabs>
        <w:rPr>
          <w:sz w:val="20"/>
          <w:lang w:val="en-US"/>
        </w:rPr>
      </w:pPr>
      <w:r w:rsidRPr="00763C4D">
        <w:rPr>
          <w:sz w:val="20"/>
          <w:lang w:val="en-US"/>
        </w:rPr>
        <w:t>Johansson Grip, Solveig</w:t>
      </w:r>
      <w:r w:rsidRPr="00763C4D">
        <w:rPr>
          <w:sz w:val="20"/>
          <w:lang w:val="en-US"/>
        </w:rPr>
        <w:tab/>
        <w:t>S 2</w:t>
      </w:r>
    </w:p>
    <w:p w:rsidR="00037DCF" w:rsidRDefault="00037DCF" w:rsidP="00037DCF">
      <w:pPr>
        <w:tabs>
          <w:tab w:val="left" w:pos="2268"/>
        </w:tabs>
        <w:rPr>
          <w:sz w:val="20"/>
          <w:lang w:val="fr-FR"/>
        </w:rPr>
      </w:pPr>
      <w:r w:rsidRPr="00763C4D">
        <w:rPr>
          <w:sz w:val="20"/>
          <w:lang w:val="fr-FR"/>
        </w:rPr>
        <w:t xml:space="preserve">Johansson Harling, </w:t>
      </w:r>
    </w:p>
    <w:p w:rsidR="00037DCF" w:rsidRPr="00763C4D" w:rsidRDefault="00037DCF" w:rsidP="00037DCF">
      <w:pPr>
        <w:tabs>
          <w:tab w:val="left" w:pos="2268"/>
        </w:tabs>
        <w:rPr>
          <w:sz w:val="20"/>
          <w:lang w:val="fr-FR"/>
        </w:rPr>
      </w:pPr>
      <w:r w:rsidRPr="00763C4D">
        <w:rPr>
          <w:sz w:val="20"/>
          <w:lang w:val="fr-FR"/>
        </w:rPr>
        <w:t>Marie Louise</w:t>
      </w:r>
      <w:r w:rsidRPr="00763C4D">
        <w:rPr>
          <w:sz w:val="20"/>
          <w:lang w:val="fr-FR"/>
        </w:rPr>
        <w:tab/>
        <w:t>Fi 8</w:t>
      </w:r>
    </w:p>
    <w:p w:rsidR="00037DCF" w:rsidRPr="00763C4D" w:rsidRDefault="00037DCF" w:rsidP="00037DCF">
      <w:pPr>
        <w:tabs>
          <w:tab w:val="left" w:pos="2268"/>
        </w:tabs>
        <w:rPr>
          <w:sz w:val="20"/>
        </w:rPr>
      </w:pPr>
      <w:r w:rsidRPr="00763C4D">
        <w:rPr>
          <w:sz w:val="20"/>
        </w:rPr>
        <w:t>Johansson Metso, Frida</w:t>
      </w:r>
      <w:r w:rsidRPr="00763C4D">
        <w:rPr>
          <w:sz w:val="20"/>
        </w:rPr>
        <w:tab/>
        <w:t>A 10</w:t>
      </w:r>
    </w:p>
    <w:p w:rsidR="00037DCF" w:rsidRPr="00763C4D" w:rsidRDefault="00037DCF" w:rsidP="00037DCF">
      <w:pPr>
        <w:tabs>
          <w:tab w:val="left" w:pos="2268"/>
        </w:tabs>
        <w:rPr>
          <w:sz w:val="20"/>
        </w:rPr>
      </w:pPr>
      <w:r w:rsidRPr="00763C4D">
        <w:rPr>
          <w:sz w:val="20"/>
        </w:rPr>
        <w:lastRenderedPageBreak/>
        <w:t>Johansson Welin, Katarina</w:t>
      </w:r>
      <w:r w:rsidRPr="00763C4D">
        <w:rPr>
          <w:sz w:val="20"/>
        </w:rPr>
        <w:tab/>
        <w:t>Ju 10</w:t>
      </w:r>
    </w:p>
    <w:p w:rsidR="00037DCF" w:rsidRPr="00763C4D" w:rsidRDefault="00037DCF" w:rsidP="00037DCF">
      <w:pPr>
        <w:tabs>
          <w:tab w:val="left" w:pos="2268"/>
        </w:tabs>
        <w:rPr>
          <w:sz w:val="20"/>
          <w:lang w:val="en-US"/>
        </w:rPr>
      </w:pPr>
      <w:r w:rsidRPr="00763C4D">
        <w:rPr>
          <w:sz w:val="20"/>
          <w:lang w:val="en-US"/>
        </w:rPr>
        <w:t>Johansson, Alf</w:t>
      </w:r>
      <w:r w:rsidRPr="00763C4D">
        <w:rPr>
          <w:sz w:val="20"/>
          <w:lang w:val="en-US"/>
        </w:rPr>
        <w:tab/>
        <w:t>S 5</w:t>
      </w:r>
    </w:p>
    <w:p w:rsidR="00037DCF" w:rsidRPr="00763C4D" w:rsidRDefault="00037DCF" w:rsidP="00037DCF">
      <w:pPr>
        <w:tabs>
          <w:tab w:val="left" w:pos="2268"/>
        </w:tabs>
        <w:rPr>
          <w:sz w:val="20"/>
          <w:lang w:val="en-US"/>
        </w:rPr>
      </w:pPr>
      <w:r w:rsidRPr="00763C4D">
        <w:rPr>
          <w:sz w:val="20"/>
          <w:lang w:val="en-US"/>
        </w:rPr>
        <w:t>Johansson, Anders L.</w:t>
      </w:r>
      <w:r w:rsidRPr="00763C4D">
        <w:rPr>
          <w:sz w:val="20"/>
          <w:lang w:val="en-US"/>
        </w:rPr>
        <w:tab/>
        <w:t>S 4</w:t>
      </w:r>
    </w:p>
    <w:p w:rsidR="00037DCF" w:rsidRDefault="00037DCF" w:rsidP="00037DCF">
      <w:pPr>
        <w:tabs>
          <w:tab w:val="left" w:pos="2268"/>
        </w:tabs>
        <w:rPr>
          <w:sz w:val="20"/>
          <w:lang w:val="en-US"/>
        </w:rPr>
      </w:pPr>
      <w:r w:rsidRPr="00763C4D">
        <w:rPr>
          <w:sz w:val="20"/>
          <w:lang w:val="en-US"/>
        </w:rPr>
        <w:t>Johansson, Andreas</w:t>
      </w:r>
      <w:r w:rsidRPr="00763C4D">
        <w:rPr>
          <w:sz w:val="20"/>
          <w:lang w:val="en-US"/>
        </w:rPr>
        <w:tab/>
        <w:t>S 33,</w:t>
      </w:r>
    </w:p>
    <w:p w:rsidR="00037DCF" w:rsidRPr="00763C4D" w:rsidRDefault="00037DCF" w:rsidP="00037DCF">
      <w:pPr>
        <w:tabs>
          <w:tab w:val="left" w:pos="2268"/>
        </w:tabs>
        <w:rPr>
          <w:sz w:val="20"/>
          <w:lang w:val="en-US"/>
        </w:rPr>
      </w:pPr>
      <w:r>
        <w:rPr>
          <w:sz w:val="20"/>
          <w:lang w:val="en-US"/>
        </w:rPr>
        <w:tab/>
      </w:r>
      <w:r w:rsidRPr="00763C4D">
        <w:rPr>
          <w:sz w:val="20"/>
          <w:lang w:val="en-US"/>
        </w:rPr>
        <w:t>S 37</w:t>
      </w:r>
    </w:p>
    <w:p w:rsidR="00037DCF" w:rsidRPr="00763C4D" w:rsidRDefault="00037DCF" w:rsidP="00037DCF">
      <w:pPr>
        <w:tabs>
          <w:tab w:val="left" w:pos="2268"/>
        </w:tabs>
        <w:rPr>
          <w:sz w:val="20"/>
          <w:lang w:val="en-US"/>
        </w:rPr>
      </w:pPr>
      <w:r w:rsidRPr="00763C4D">
        <w:rPr>
          <w:sz w:val="20"/>
          <w:lang w:val="en-US"/>
        </w:rPr>
        <w:t>Johansson, Anna</w:t>
      </w:r>
      <w:r w:rsidRPr="00763C4D">
        <w:rPr>
          <w:sz w:val="20"/>
          <w:lang w:val="en-US"/>
        </w:rPr>
        <w:tab/>
        <w:t>N 14</w:t>
      </w:r>
    </w:p>
    <w:p w:rsidR="00037DCF" w:rsidRPr="00763C4D" w:rsidRDefault="00037DCF" w:rsidP="00037DCF">
      <w:pPr>
        <w:tabs>
          <w:tab w:val="left" w:pos="2268"/>
        </w:tabs>
        <w:rPr>
          <w:sz w:val="20"/>
        </w:rPr>
      </w:pPr>
      <w:r w:rsidRPr="00763C4D">
        <w:rPr>
          <w:sz w:val="20"/>
        </w:rPr>
        <w:t>Johansson, Anna-Karin</w:t>
      </w:r>
      <w:r w:rsidRPr="00763C4D">
        <w:rPr>
          <w:sz w:val="20"/>
        </w:rPr>
        <w:tab/>
        <w:t>M 4</w:t>
      </w:r>
    </w:p>
    <w:p w:rsidR="00037DCF" w:rsidRPr="00763C4D" w:rsidRDefault="00037DCF" w:rsidP="00037DCF">
      <w:pPr>
        <w:tabs>
          <w:tab w:val="left" w:pos="2268"/>
        </w:tabs>
        <w:rPr>
          <w:sz w:val="20"/>
        </w:rPr>
      </w:pPr>
      <w:r w:rsidRPr="00763C4D">
        <w:rPr>
          <w:sz w:val="20"/>
        </w:rPr>
        <w:t>Johansson, Annica</w:t>
      </w:r>
      <w:r w:rsidRPr="00763C4D">
        <w:rPr>
          <w:sz w:val="20"/>
        </w:rPr>
        <w:tab/>
        <w:t>A 8</w:t>
      </w:r>
    </w:p>
    <w:p w:rsidR="00037DCF" w:rsidRPr="00763C4D" w:rsidRDefault="00037DCF" w:rsidP="00037DCF">
      <w:pPr>
        <w:tabs>
          <w:tab w:val="left" w:pos="2268"/>
        </w:tabs>
        <w:rPr>
          <w:sz w:val="20"/>
        </w:rPr>
      </w:pPr>
      <w:r w:rsidRPr="00763C4D">
        <w:rPr>
          <w:sz w:val="20"/>
        </w:rPr>
        <w:t>Johansson, Bengt-Erik</w:t>
      </w:r>
      <w:r w:rsidRPr="00763C4D">
        <w:rPr>
          <w:sz w:val="20"/>
        </w:rPr>
        <w:tab/>
        <w:t>S 2</w:t>
      </w:r>
    </w:p>
    <w:p w:rsidR="00037DCF" w:rsidRPr="00763C4D" w:rsidRDefault="00037DCF" w:rsidP="00037DCF">
      <w:pPr>
        <w:tabs>
          <w:tab w:val="left" w:pos="2268"/>
        </w:tabs>
        <w:rPr>
          <w:sz w:val="20"/>
        </w:rPr>
      </w:pPr>
      <w:r w:rsidRPr="00763C4D">
        <w:rPr>
          <w:sz w:val="20"/>
        </w:rPr>
        <w:t>Johansson, Bernt</w:t>
      </w:r>
      <w:r w:rsidRPr="00763C4D">
        <w:rPr>
          <w:sz w:val="20"/>
        </w:rPr>
        <w:tab/>
        <w:t>M 1</w:t>
      </w:r>
    </w:p>
    <w:p w:rsidR="00037DCF" w:rsidRPr="00763C4D" w:rsidRDefault="00037DCF" w:rsidP="00037DCF">
      <w:pPr>
        <w:tabs>
          <w:tab w:val="left" w:pos="2268"/>
        </w:tabs>
        <w:rPr>
          <w:sz w:val="20"/>
        </w:rPr>
      </w:pPr>
      <w:r w:rsidRPr="00763C4D">
        <w:rPr>
          <w:sz w:val="20"/>
        </w:rPr>
        <w:t>Johansson, Carolina</w:t>
      </w:r>
      <w:r w:rsidRPr="00763C4D">
        <w:rPr>
          <w:sz w:val="20"/>
        </w:rPr>
        <w:tab/>
        <w:t>U 20</w:t>
      </w:r>
    </w:p>
    <w:p w:rsidR="00037DCF" w:rsidRPr="00763C4D" w:rsidRDefault="00037DCF" w:rsidP="00037DCF">
      <w:pPr>
        <w:tabs>
          <w:tab w:val="left" w:pos="2268"/>
        </w:tabs>
        <w:rPr>
          <w:sz w:val="20"/>
        </w:rPr>
      </w:pPr>
      <w:r w:rsidRPr="00763C4D">
        <w:rPr>
          <w:sz w:val="20"/>
        </w:rPr>
        <w:t>Johansson, Daniel</w:t>
      </w:r>
      <w:r w:rsidRPr="00763C4D">
        <w:rPr>
          <w:sz w:val="20"/>
        </w:rPr>
        <w:tab/>
        <w:t>Fö 2</w:t>
      </w:r>
    </w:p>
    <w:p w:rsidR="00037DCF" w:rsidRPr="00763C4D" w:rsidRDefault="00037DCF" w:rsidP="00037DCF">
      <w:pPr>
        <w:tabs>
          <w:tab w:val="left" w:pos="2268"/>
        </w:tabs>
        <w:rPr>
          <w:sz w:val="20"/>
        </w:rPr>
      </w:pPr>
      <w:r w:rsidRPr="00763C4D">
        <w:rPr>
          <w:sz w:val="20"/>
        </w:rPr>
        <w:t>Johansson, Gabriella</w:t>
      </w:r>
      <w:r w:rsidRPr="00763C4D">
        <w:rPr>
          <w:sz w:val="20"/>
        </w:rPr>
        <w:tab/>
        <w:t>Fi 4</w:t>
      </w:r>
    </w:p>
    <w:p w:rsidR="00037DCF" w:rsidRPr="00763C4D" w:rsidRDefault="00037DCF" w:rsidP="00037DCF">
      <w:pPr>
        <w:tabs>
          <w:tab w:val="left" w:pos="2268"/>
        </w:tabs>
        <w:rPr>
          <w:sz w:val="20"/>
        </w:rPr>
      </w:pPr>
      <w:r w:rsidRPr="00763C4D">
        <w:rPr>
          <w:sz w:val="20"/>
        </w:rPr>
        <w:t>Johansson, Gunnar</w:t>
      </w:r>
      <w:r w:rsidRPr="00763C4D">
        <w:rPr>
          <w:sz w:val="20"/>
        </w:rPr>
        <w:tab/>
        <w:t>A 3</w:t>
      </w:r>
    </w:p>
    <w:p w:rsidR="00037DCF" w:rsidRPr="00763C4D" w:rsidRDefault="00037DCF" w:rsidP="00037DCF">
      <w:pPr>
        <w:tabs>
          <w:tab w:val="left" w:pos="2268"/>
        </w:tabs>
        <w:rPr>
          <w:sz w:val="20"/>
        </w:rPr>
      </w:pPr>
      <w:r w:rsidRPr="00763C4D">
        <w:rPr>
          <w:sz w:val="20"/>
        </w:rPr>
        <w:t>Johansson, Göran K</w:t>
      </w:r>
      <w:r w:rsidRPr="00763C4D">
        <w:rPr>
          <w:sz w:val="20"/>
        </w:rPr>
        <w:tab/>
        <w:t>Ku 8</w:t>
      </w:r>
    </w:p>
    <w:p w:rsidR="00037DCF" w:rsidRPr="00763C4D" w:rsidRDefault="00037DCF" w:rsidP="00037DCF">
      <w:pPr>
        <w:tabs>
          <w:tab w:val="left" w:pos="2268"/>
        </w:tabs>
        <w:rPr>
          <w:sz w:val="20"/>
        </w:rPr>
      </w:pPr>
      <w:r w:rsidRPr="00763C4D">
        <w:rPr>
          <w:sz w:val="20"/>
        </w:rPr>
        <w:t>Johansson, Hans-Göran</w:t>
      </w:r>
      <w:r w:rsidRPr="00763C4D">
        <w:rPr>
          <w:sz w:val="20"/>
        </w:rPr>
        <w:tab/>
        <w:t>U 8</w:t>
      </w:r>
    </w:p>
    <w:p w:rsidR="00037DCF" w:rsidRPr="00763C4D" w:rsidRDefault="00037DCF" w:rsidP="00037DCF">
      <w:pPr>
        <w:tabs>
          <w:tab w:val="left" w:pos="2268"/>
        </w:tabs>
        <w:rPr>
          <w:sz w:val="20"/>
        </w:rPr>
      </w:pPr>
      <w:r w:rsidRPr="00763C4D">
        <w:rPr>
          <w:sz w:val="20"/>
        </w:rPr>
        <w:t>Johansson, Håkan</w:t>
      </w:r>
      <w:r w:rsidRPr="00763C4D">
        <w:rPr>
          <w:sz w:val="20"/>
        </w:rPr>
        <w:tab/>
        <w:t>N 18</w:t>
      </w:r>
    </w:p>
    <w:p w:rsidR="00037DCF" w:rsidRDefault="00037DCF" w:rsidP="00037DCF">
      <w:pPr>
        <w:tabs>
          <w:tab w:val="left" w:pos="2268"/>
        </w:tabs>
        <w:rPr>
          <w:sz w:val="20"/>
          <w:lang w:val="es-ES"/>
        </w:rPr>
      </w:pPr>
      <w:r w:rsidRPr="00763C4D">
        <w:rPr>
          <w:sz w:val="20"/>
          <w:lang w:val="es-ES"/>
        </w:rPr>
        <w:t>Johansson, Jacob</w:t>
      </w:r>
      <w:r w:rsidRPr="00763C4D">
        <w:rPr>
          <w:sz w:val="20"/>
          <w:lang w:val="es-ES"/>
        </w:rPr>
        <w:tab/>
        <w:t xml:space="preserve">A 7, </w:t>
      </w:r>
    </w:p>
    <w:p w:rsidR="00037DCF" w:rsidRDefault="00037DCF" w:rsidP="00037DCF">
      <w:pPr>
        <w:tabs>
          <w:tab w:val="left" w:pos="2268"/>
        </w:tabs>
        <w:rPr>
          <w:sz w:val="20"/>
          <w:lang w:val="es-ES"/>
        </w:rPr>
      </w:pPr>
      <w:r>
        <w:rPr>
          <w:sz w:val="20"/>
          <w:lang w:val="es-ES"/>
        </w:rPr>
        <w:tab/>
      </w:r>
      <w:r w:rsidRPr="00763C4D">
        <w:rPr>
          <w:sz w:val="20"/>
          <w:lang w:val="es-ES"/>
        </w:rPr>
        <w:t xml:space="preserve">U 1, </w:t>
      </w:r>
    </w:p>
    <w:p w:rsidR="00037DCF" w:rsidRPr="00763C4D" w:rsidRDefault="00037DCF" w:rsidP="00037DCF">
      <w:pPr>
        <w:tabs>
          <w:tab w:val="left" w:pos="2268"/>
        </w:tabs>
        <w:rPr>
          <w:sz w:val="20"/>
          <w:lang w:val="es-ES"/>
        </w:rPr>
      </w:pPr>
      <w:r>
        <w:rPr>
          <w:sz w:val="20"/>
          <w:lang w:val="es-ES"/>
        </w:rPr>
        <w:tab/>
      </w:r>
      <w:r w:rsidRPr="00763C4D">
        <w:rPr>
          <w:sz w:val="20"/>
          <w:lang w:val="es-ES"/>
        </w:rPr>
        <w:t>U 6</w:t>
      </w:r>
    </w:p>
    <w:p w:rsidR="00037DCF" w:rsidRPr="00763C4D" w:rsidRDefault="00037DCF" w:rsidP="00037DCF">
      <w:pPr>
        <w:tabs>
          <w:tab w:val="left" w:pos="2268"/>
        </w:tabs>
        <w:rPr>
          <w:sz w:val="20"/>
          <w:lang w:val="es-ES"/>
        </w:rPr>
      </w:pPr>
      <w:r w:rsidRPr="00763C4D">
        <w:rPr>
          <w:sz w:val="20"/>
          <w:lang w:val="es-ES"/>
        </w:rPr>
        <w:t>Johansson, Jörgen</w:t>
      </w:r>
      <w:r w:rsidRPr="00763C4D">
        <w:rPr>
          <w:sz w:val="20"/>
          <w:lang w:val="es-ES"/>
        </w:rPr>
        <w:tab/>
        <w:t>S 10</w:t>
      </w:r>
    </w:p>
    <w:p w:rsidR="00037DCF" w:rsidRPr="00763C4D" w:rsidRDefault="00037DCF" w:rsidP="00037DCF">
      <w:pPr>
        <w:tabs>
          <w:tab w:val="left" w:pos="2268"/>
        </w:tabs>
        <w:rPr>
          <w:sz w:val="20"/>
          <w:lang w:val="es-ES"/>
        </w:rPr>
      </w:pPr>
      <w:r w:rsidRPr="00763C4D">
        <w:rPr>
          <w:sz w:val="20"/>
          <w:lang w:val="es-ES"/>
        </w:rPr>
        <w:t>Johansson, Kennet</w:t>
      </w:r>
      <w:r w:rsidRPr="00763C4D">
        <w:rPr>
          <w:sz w:val="20"/>
          <w:lang w:val="es-ES"/>
        </w:rPr>
        <w:tab/>
        <w:t>U 15</w:t>
      </w:r>
    </w:p>
    <w:p w:rsidR="00037DCF" w:rsidRPr="00763C4D" w:rsidRDefault="00037DCF" w:rsidP="00037DCF">
      <w:pPr>
        <w:tabs>
          <w:tab w:val="left" w:pos="2268"/>
        </w:tabs>
        <w:rPr>
          <w:sz w:val="20"/>
          <w:lang w:val="es-ES"/>
        </w:rPr>
      </w:pPr>
      <w:r w:rsidRPr="00763C4D">
        <w:rPr>
          <w:sz w:val="20"/>
          <w:lang w:val="es-ES"/>
        </w:rPr>
        <w:t>Johansson, Kent</w:t>
      </w:r>
      <w:r w:rsidRPr="00763C4D">
        <w:rPr>
          <w:sz w:val="20"/>
          <w:lang w:val="es-ES"/>
        </w:rPr>
        <w:tab/>
        <w:t>N 6</w:t>
      </w:r>
    </w:p>
    <w:p w:rsidR="00037DCF" w:rsidRPr="00763C4D" w:rsidRDefault="00037DCF" w:rsidP="00037DCF">
      <w:pPr>
        <w:tabs>
          <w:tab w:val="left" w:pos="2268"/>
        </w:tabs>
        <w:rPr>
          <w:sz w:val="20"/>
        </w:rPr>
      </w:pPr>
      <w:r w:rsidRPr="00763C4D">
        <w:rPr>
          <w:sz w:val="20"/>
        </w:rPr>
        <w:t>Johansson, Lars</w:t>
      </w:r>
      <w:r w:rsidRPr="00763C4D">
        <w:rPr>
          <w:sz w:val="20"/>
        </w:rPr>
        <w:tab/>
        <w:t>UD 7</w:t>
      </w:r>
    </w:p>
    <w:p w:rsidR="00037DCF" w:rsidRPr="00763C4D" w:rsidRDefault="00037DCF" w:rsidP="00037DCF">
      <w:pPr>
        <w:tabs>
          <w:tab w:val="left" w:pos="2268"/>
        </w:tabs>
        <w:rPr>
          <w:sz w:val="20"/>
        </w:rPr>
      </w:pPr>
      <w:r w:rsidRPr="00763C4D">
        <w:rPr>
          <w:sz w:val="20"/>
        </w:rPr>
        <w:t>Johansson, Lars-Åke</w:t>
      </w:r>
      <w:r w:rsidRPr="00763C4D">
        <w:rPr>
          <w:sz w:val="20"/>
        </w:rPr>
        <w:tab/>
        <w:t>Ju 11</w:t>
      </w:r>
    </w:p>
    <w:p w:rsidR="00037DCF" w:rsidRPr="00763C4D" w:rsidRDefault="00037DCF" w:rsidP="00037DCF">
      <w:pPr>
        <w:tabs>
          <w:tab w:val="left" w:pos="2268"/>
        </w:tabs>
        <w:rPr>
          <w:sz w:val="20"/>
          <w:lang w:val="fr-FR"/>
        </w:rPr>
      </w:pPr>
      <w:r w:rsidRPr="00763C4D">
        <w:rPr>
          <w:sz w:val="20"/>
          <w:lang w:val="fr-FR"/>
        </w:rPr>
        <w:t>Johansson, Leif</w:t>
      </w:r>
      <w:r w:rsidRPr="00763C4D">
        <w:rPr>
          <w:sz w:val="20"/>
          <w:lang w:val="fr-FR"/>
        </w:rPr>
        <w:tab/>
        <w:t>U 2</w:t>
      </w:r>
    </w:p>
    <w:p w:rsidR="00037DCF" w:rsidRPr="00763C4D" w:rsidRDefault="00037DCF" w:rsidP="00037DCF">
      <w:pPr>
        <w:tabs>
          <w:tab w:val="left" w:pos="2268"/>
        </w:tabs>
        <w:rPr>
          <w:sz w:val="20"/>
          <w:lang w:val="fr-FR"/>
        </w:rPr>
      </w:pPr>
      <w:r w:rsidRPr="00763C4D">
        <w:rPr>
          <w:sz w:val="20"/>
          <w:lang w:val="fr-FR"/>
        </w:rPr>
        <w:t>Johansson, Lennart</w:t>
      </w:r>
      <w:r w:rsidRPr="00763C4D">
        <w:rPr>
          <w:sz w:val="20"/>
          <w:lang w:val="fr-FR"/>
        </w:rPr>
        <w:tab/>
        <w:t>M 2</w:t>
      </w:r>
    </w:p>
    <w:p w:rsidR="00037DCF" w:rsidRDefault="00037DCF" w:rsidP="00037DCF">
      <w:pPr>
        <w:tabs>
          <w:tab w:val="left" w:pos="2268"/>
        </w:tabs>
        <w:rPr>
          <w:sz w:val="20"/>
        </w:rPr>
      </w:pPr>
      <w:r w:rsidRPr="00763C4D">
        <w:rPr>
          <w:sz w:val="20"/>
        </w:rPr>
        <w:t>Johansson, Maj</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Fö 6</w:t>
      </w:r>
    </w:p>
    <w:p w:rsidR="00037DCF" w:rsidRPr="00763C4D" w:rsidRDefault="00037DCF" w:rsidP="00037DCF">
      <w:pPr>
        <w:tabs>
          <w:tab w:val="left" w:pos="2268"/>
        </w:tabs>
        <w:rPr>
          <w:sz w:val="20"/>
        </w:rPr>
      </w:pPr>
      <w:r w:rsidRPr="00763C4D">
        <w:rPr>
          <w:sz w:val="20"/>
        </w:rPr>
        <w:t>Johansson, Maria</w:t>
      </w:r>
      <w:r w:rsidRPr="00763C4D">
        <w:rPr>
          <w:sz w:val="20"/>
        </w:rPr>
        <w:tab/>
        <w:t>S 2</w:t>
      </w:r>
    </w:p>
    <w:p w:rsidR="00037DCF" w:rsidRPr="00763C4D" w:rsidRDefault="00037DCF" w:rsidP="00037DCF">
      <w:pPr>
        <w:tabs>
          <w:tab w:val="left" w:pos="2268"/>
        </w:tabs>
        <w:rPr>
          <w:sz w:val="20"/>
        </w:rPr>
      </w:pPr>
      <w:r w:rsidRPr="00763C4D">
        <w:rPr>
          <w:sz w:val="20"/>
        </w:rPr>
        <w:t>Johansson, Monika</w:t>
      </w:r>
      <w:r w:rsidRPr="00763C4D">
        <w:rPr>
          <w:sz w:val="20"/>
        </w:rPr>
        <w:tab/>
        <w:t>Fi 18</w:t>
      </w:r>
    </w:p>
    <w:p w:rsidR="00037DCF" w:rsidRPr="00763C4D" w:rsidRDefault="00037DCF" w:rsidP="00037DCF">
      <w:pPr>
        <w:tabs>
          <w:tab w:val="left" w:pos="2268"/>
        </w:tabs>
        <w:rPr>
          <w:sz w:val="20"/>
        </w:rPr>
      </w:pPr>
      <w:r w:rsidRPr="00763C4D">
        <w:rPr>
          <w:sz w:val="20"/>
        </w:rPr>
        <w:t>Johansson, Morgan</w:t>
      </w:r>
      <w:r w:rsidRPr="00763C4D">
        <w:rPr>
          <w:sz w:val="20"/>
        </w:rPr>
        <w:tab/>
        <w:t>S 4</w:t>
      </w:r>
    </w:p>
    <w:p w:rsidR="00037DCF" w:rsidRDefault="00037DCF" w:rsidP="00037DCF">
      <w:pPr>
        <w:tabs>
          <w:tab w:val="left" w:pos="2268"/>
        </w:tabs>
        <w:rPr>
          <w:sz w:val="20"/>
          <w:lang w:val="en-US"/>
        </w:rPr>
      </w:pPr>
      <w:r w:rsidRPr="00763C4D">
        <w:rPr>
          <w:sz w:val="20"/>
          <w:lang w:val="en-US"/>
        </w:rPr>
        <w:t>Johansson, Olof</w:t>
      </w:r>
      <w:r w:rsidRPr="00763C4D">
        <w:rPr>
          <w:sz w:val="20"/>
          <w:lang w:val="en-US"/>
        </w:rPr>
        <w:tab/>
        <w:t>M 1,</w:t>
      </w:r>
    </w:p>
    <w:p w:rsidR="00037DCF" w:rsidRPr="00763C4D" w:rsidRDefault="00037DCF" w:rsidP="00037DCF">
      <w:pPr>
        <w:tabs>
          <w:tab w:val="left" w:pos="2268"/>
        </w:tabs>
        <w:rPr>
          <w:sz w:val="20"/>
          <w:lang w:val="en-US"/>
        </w:rPr>
      </w:pPr>
      <w:r>
        <w:rPr>
          <w:sz w:val="20"/>
          <w:lang w:val="en-US"/>
        </w:rPr>
        <w:tab/>
      </w:r>
      <w:r w:rsidRPr="00763C4D">
        <w:rPr>
          <w:sz w:val="20"/>
          <w:lang w:val="en-US"/>
        </w:rPr>
        <w:t>M 4</w:t>
      </w:r>
    </w:p>
    <w:p w:rsidR="00037DCF" w:rsidRPr="00763C4D" w:rsidRDefault="00037DCF" w:rsidP="00037DCF">
      <w:pPr>
        <w:tabs>
          <w:tab w:val="left" w:pos="2268"/>
        </w:tabs>
        <w:rPr>
          <w:sz w:val="20"/>
          <w:lang w:val="en-US"/>
        </w:rPr>
      </w:pPr>
      <w:r w:rsidRPr="00763C4D">
        <w:rPr>
          <w:sz w:val="20"/>
          <w:lang w:val="en-US"/>
        </w:rPr>
        <w:t>Johansson, Per-Olov</w:t>
      </w:r>
      <w:r w:rsidRPr="00763C4D">
        <w:rPr>
          <w:sz w:val="20"/>
          <w:lang w:val="en-US"/>
        </w:rPr>
        <w:tab/>
        <w:t>Fi 1</w:t>
      </w:r>
    </w:p>
    <w:p w:rsidR="00037DCF" w:rsidRPr="00763C4D" w:rsidRDefault="00037DCF" w:rsidP="00037DCF">
      <w:pPr>
        <w:tabs>
          <w:tab w:val="left" w:pos="2268"/>
        </w:tabs>
        <w:rPr>
          <w:sz w:val="20"/>
          <w:lang w:val="en-US"/>
        </w:rPr>
      </w:pPr>
      <w:r w:rsidRPr="00763C4D">
        <w:rPr>
          <w:sz w:val="20"/>
          <w:lang w:val="en-US"/>
        </w:rPr>
        <w:t>Johansson, Peter</w:t>
      </w:r>
      <w:r w:rsidRPr="00763C4D">
        <w:rPr>
          <w:sz w:val="20"/>
          <w:lang w:val="en-US"/>
        </w:rPr>
        <w:tab/>
        <w:t>S 24</w:t>
      </w:r>
    </w:p>
    <w:p w:rsidR="00037DCF" w:rsidRDefault="00037DCF" w:rsidP="00037DCF">
      <w:pPr>
        <w:tabs>
          <w:tab w:val="left" w:pos="2268"/>
        </w:tabs>
        <w:rPr>
          <w:sz w:val="20"/>
          <w:lang w:val="en-US"/>
        </w:rPr>
      </w:pPr>
      <w:r w:rsidRPr="00763C4D">
        <w:rPr>
          <w:sz w:val="20"/>
          <w:lang w:val="en-US"/>
        </w:rPr>
        <w:t>Johansson, Pontus</w:t>
      </w:r>
      <w:r w:rsidRPr="00763C4D">
        <w:rPr>
          <w:sz w:val="20"/>
          <w:lang w:val="en-US"/>
        </w:rPr>
        <w:tab/>
        <w:t>S 16,</w:t>
      </w:r>
    </w:p>
    <w:p w:rsidR="00037DCF" w:rsidRDefault="00037DCF" w:rsidP="00037DCF">
      <w:pPr>
        <w:tabs>
          <w:tab w:val="left" w:pos="2268"/>
        </w:tabs>
        <w:rPr>
          <w:sz w:val="20"/>
          <w:lang w:val="en-US"/>
        </w:rPr>
      </w:pPr>
      <w:r>
        <w:rPr>
          <w:sz w:val="20"/>
          <w:lang w:val="en-US"/>
        </w:rPr>
        <w:tab/>
      </w:r>
      <w:r w:rsidRPr="00763C4D">
        <w:rPr>
          <w:sz w:val="20"/>
          <w:lang w:val="en-US"/>
        </w:rPr>
        <w:t>S 22,</w:t>
      </w:r>
    </w:p>
    <w:p w:rsidR="00037DCF" w:rsidRPr="00763C4D" w:rsidRDefault="00037DCF" w:rsidP="00037DCF">
      <w:pPr>
        <w:tabs>
          <w:tab w:val="left" w:pos="2268"/>
        </w:tabs>
        <w:rPr>
          <w:sz w:val="20"/>
          <w:lang w:val="en-US"/>
        </w:rPr>
      </w:pPr>
      <w:r>
        <w:rPr>
          <w:sz w:val="20"/>
          <w:lang w:val="en-US"/>
        </w:rPr>
        <w:tab/>
      </w:r>
      <w:r w:rsidRPr="00763C4D">
        <w:rPr>
          <w:sz w:val="20"/>
          <w:lang w:val="en-US"/>
        </w:rPr>
        <w:t>S 21</w:t>
      </w:r>
    </w:p>
    <w:p w:rsidR="00037DCF" w:rsidRDefault="00037DCF" w:rsidP="00037DCF">
      <w:pPr>
        <w:tabs>
          <w:tab w:val="left" w:pos="2268"/>
        </w:tabs>
        <w:rPr>
          <w:sz w:val="20"/>
          <w:lang w:val="en-US"/>
        </w:rPr>
      </w:pPr>
      <w:r w:rsidRPr="00763C4D">
        <w:rPr>
          <w:sz w:val="20"/>
          <w:lang w:val="en-US"/>
        </w:rPr>
        <w:t>Johansson, Sara</w:t>
      </w:r>
      <w:r w:rsidRPr="00763C4D">
        <w:rPr>
          <w:sz w:val="20"/>
          <w:lang w:val="en-US"/>
        </w:rPr>
        <w:tab/>
        <w:t>S 13,</w:t>
      </w:r>
    </w:p>
    <w:p w:rsidR="00037DCF" w:rsidRPr="00763C4D" w:rsidRDefault="00037DCF" w:rsidP="00037DCF">
      <w:pPr>
        <w:tabs>
          <w:tab w:val="left" w:pos="2268"/>
        </w:tabs>
        <w:rPr>
          <w:sz w:val="20"/>
          <w:lang w:val="en-US"/>
        </w:rPr>
      </w:pPr>
      <w:r>
        <w:rPr>
          <w:sz w:val="20"/>
          <w:lang w:val="en-US"/>
        </w:rPr>
        <w:tab/>
      </w:r>
      <w:r w:rsidRPr="00763C4D">
        <w:rPr>
          <w:sz w:val="20"/>
          <w:lang w:val="en-US"/>
        </w:rPr>
        <w:t>S 37</w:t>
      </w:r>
    </w:p>
    <w:p w:rsidR="00037DCF" w:rsidRDefault="00037DCF" w:rsidP="00037DCF">
      <w:pPr>
        <w:tabs>
          <w:tab w:val="left" w:pos="2268"/>
        </w:tabs>
        <w:rPr>
          <w:sz w:val="20"/>
          <w:lang w:val="en-US"/>
        </w:rPr>
      </w:pPr>
      <w:r w:rsidRPr="00763C4D">
        <w:rPr>
          <w:sz w:val="20"/>
          <w:lang w:val="en-US"/>
        </w:rPr>
        <w:t>Johansson, Sara S</w:t>
      </w:r>
      <w:r w:rsidRPr="00763C4D">
        <w:rPr>
          <w:sz w:val="20"/>
          <w:lang w:val="en-US"/>
        </w:rPr>
        <w:tab/>
        <w:t xml:space="preserve">S 9, </w:t>
      </w:r>
    </w:p>
    <w:p w:rsidR="00037DCF" w:rsidRPr="00EA749F" w:rsidRDefault="00037DCF" w:rsidP="00037DCF">
      <w:pPr>
        <w:tabs>
          <w:tab w:val="left" w:pos="2268"/>
        </w:tabs>
        <w:rPr>
          <w:sz w:val="20"/>
        </w:rPr>
      </w:pPr>
      <w:r>
        <w:rPr>
          <w:sz w:val="20"/>
          <w:lang w:val="en-US"/>
        </w:rPr>
        <w:tab/>
      </w:r>
      <w:r w:rsidRPr="00EA749F">
        <w:rPr>
          <w:sz w:val="20"/>
        </w:rPr>
        <w:t>U 11</w:t>
      </w:r>
    </w:p>
    <w:p w:rsidR="00037DCF" w:rsidRPr="00763C4D" w:rsidRDefault="00037DCF" w:rsidP="00037DCF">
      <w:pPr>
        <w:tabs>
          <w:tab w:val="left" w:pos="2268"/>
        </w:tabs>
        <w:rPr>
          <w:sz w:val="20"/>
        </w:rPr>
      </w:pPr>
      <w:r w:rsidRPr="00763C4D">
        <w:rPr>
          <w:sz w:val="20"/>
        </w:rPr>
        <w:t>Johansson, Stefan</w:t>
      </w:r>
      <w:r w:rsidRPr="00763C4D">
        <w:rPr>
          <w:sz w:val="20"/>
        </w:rPr>
        <w:tab/>
        <w:t>Ju 1</w:t>
      </w:r>
    </w:p>
    <w:p w:rsidR="00037DCF" w:rsidRPr="00763C4D" w:rsidRDefault="00037DCF" w:rsidP="00037DCF">
      <w:pPr>
        <w:tabs>
          <w:tab w:val="left" w:pos="2268"/>
        </w:tabs>
        <w:rPr>
          <w:sz w:val="20"/>
        </w:rPr>
      </w:pPr>
      <w:r w:rsidRPr="00763C4D">
        <w:rPr>
          <w:sz w:val="20"/>
        </w:rPr>
        <w:t>Johansson, Svante O</w:t>
      </w:r>
      <w:r w:rsidRPr="00763C4D">
        <w:rPr>
          <w:sz w:val="20"/>
        </w:rPr>
        <w:tab/>
        <w:t>Ju 15</w:t>
      </w:r>
    </w:p>
    <w:p w:rsidR="00037DCF" w:rsidRPr="00763C4D" w:rsidRDefault="00037DCF" w:rsidP="00037DCF">
      <w:pPr>
        <w:tabs>
          <w:tab w:val="left" w:pos="2268"/>
        </w:tabs>
        <w:rPr>
          <w:sz w:val="20"/>
        </w:rPr>
      </w:pPr>
      <w:r w:rsidRPr="00763C4D">
        <w:rPr>
          <w:sz w:val="20"/>
        </w:rPr>
        <w:t>Johansson, Sven Ove</w:t>
      </w:r>
      <w:r w:rsidRPr="00763C4D">
        <w:rPr>
          <w:sz w:val="20"/>
        </w:rPr>
        <w:tab/>
        <w:t>U 2</w:t>
      </w:r>
    </w:p>
    <w:p w:rsidR="00037DCF" w:rsidRPr="00763C4D" w:rsidRDefault="00037DCF" w:rsidP="00037DCF">
      <w:pPr>
        <w:tabs>
          <w:tab w:val="left" w:pos="2268"/>
        </w:tabs>
        <w:rPr>
          <w:sz w:val="20"/>
        </w:rPr>
      </w:pPr>
      <w:r w:rsidRPr="00763C4D">
        <w:rPr>
          <w:sz w:val="20"/>
        </w:rPr>
        <w:t>Johansson, Thomas B</w:t>
      </w:r>
      <w:r w:rsidRPr="00763C4D">
        <w:rPr>
          <w:sz w:val="20"/>
        </w:rPr>
        <w:tab/>
        <w:t>M 1</w:t>
      </w:r>
    </w:p>
    <w:p w:rsidR="00037DCF" w:rsidRPr="00763C4D" w:rsidRDefault="00037DCF" w:rsidP="00037DCF">
      <w:pPr>
        <w:tabs>
          <w:tab w:val="left" w:pos="2268"/>
        </w:tabs>
        <w:rPr>
          <w:sz w:val="20"/>
        </w:rPr>
      </w:pPr>
      <w:r w:rsidRPr="00763C4D">
        <w:rPr>
          <w:sz w:val="20"/>
        </w:rPr>
        <w:t>Johansson, Tomas</w:t>
      </w:r>
      <w:r w:rsidRPr="00763C4D">
        <w:rPr>
          <w:sz w:val="20"/>
        </w:rPr>
        <w:tab/>
        <w:t>M 9</w:t>
      </w:r>
    </w:p>
    <w:p w:rsidR="00037DCF" w:rsidRPr="00763C4D" w:rsidRDefault="00037DCF" w:rsidP="00037DCF">
      <w:pPr>
        <w:tabs>
          <w:tab w:val="left" w:pos="2268"/>
        </w:tabs>
        <w:rPr>
          <w:sz w:val="20"/>
        </w:rPr>
      </w:pPr>
      <w:r w:rsidRPr="00763C4D">
        <w:rPr>
          <w:sz w:val="20"/>
        </w:rPr>
        <w:lastRenderedPageBreak/>
        <w:t>Johansson, Ulrik</w:t>
      </w:r>
      <w:r w:rsidRPr="00763C4D">
        <w:rPr>
          <w:sz w:val="20"/>
        </w:rPr>
        <w:tab/>
        <w:t>M 5</w:t>
      </w:r>
    </w:p>
    <w:p w:rsidR="00037DCF" w:rsidRPr="00763C4D" w:rsidRDefault="00037DCF" w:rsidP="00037DCF">
      <w:pPr>
        <w:tabs>
          <w:tab w:val="left" w:pos="2268"/>
        </w:tabs>
        <w:rPr>
          <w:sz w:val="20"/>
        </w:rPr>
      </w:pPr>
      <w:r w:rsidRPr="00763C4D">
        <w:rPr>
          <w:sz w:val="20"/>
        </w:rPr>
        <w:t>Johansson, Walter</w:t>
      </w:r>
      <w:r w:rsidRPr="00763C4D">
        <w:rPr>
          <w:sz w:val="20"/>
        </w:rPr>
        <w:tab/>
        <w:t>M 9</w:t>
      </w:r>
    </w:p>
    <w:p w:rsidR="00037DCF" w:rsidRDefault="00037DCF" w:rsidP="00037DCF">
      <w:pPr>
        <w:tabs>
          <w:tab w:val="left" w:pos="2268"/>
        </w:tabs>
        <w:rPr>
          <w:sz w:val="20"/>
          <w:lang w:val="en-US"/>
        </w:rPr>
      </w:pPr>
      <w:r w:rsidRPr="00763C4D">
        <w:rPr>
          <w:sz w:val="20"/>
          <w:lang w:val="en-US"/>
        </w:rPr>
        <w:t>Johansson, Wiwi-Anne</w:t>
      </w:r>
      <w:r w:rsidRPr="00763C4D">
        <w:rPr>
          <w:sz w:val="20"/>
          <w:lang w:val="en-US"/>
        </w:rPr>
        <w:tab/>
        <w:t>Ku 7,</w:t>
      </w:r>
    </w:p>
    <w:p w:rsidR="00037DCF" w:rsidRPr="00763C4D" w:rsidRDefault="00037DCF" w:rsidP="00037DCF">
      <w:pPr>
        <w:tabs>
          <w:tab w:val="left" w:pos="2268"/>
        </w:tabs>
        <w:rPr>
          <w:sz w:val="20"/>
          <w:lang w:val="en-US"/>
        </w:rPr>
      </w:pPr>
      <w:r>
        <w:rPr>
          <w:sz w:val="20"/>
          <w:lang w:val="en-US"/>
        </w:rPr>
        <w:tab/>
      </w:r>
      <w:r w:rsidRPr="00763C4D">
        <w:rPr>
          <w:sz w:val="20"/>
          <w:lang w:val="en-US"/>
        </w:rPr>
        <w:t>S 13</w:t>
      </w:r>
    </w:p>
    <w:p w:rsidR="00037DCF" w:rsidRDefault="00037DCF" w:rsidP="00037DCF">
      <w:pPr>
        <w:tabs>
          <w:tab w:val="left" w:pos="2268"/>
        </w:tabs>
        <w:rPr>
          <w:sz w:val="20"/>
        </w:rPr>
      </w:pPr>
      <w:r w:rsidRPr="00763C4D">
        <w:rPr>
          <w:sz w:val="20"/>
        </w:rPr>
        <w:t>Johansson, Ylva</w:t>
      </w:r>
      <w:r w:rsidRPr="00763C4D">
        <w:rPr>
          <w:sz w:val="20"/>
        </w:rPr>
        <w:tab/>
        <w:t>A 10,</w:t>
      </w:r>
    </w:p>
    <w:p w:rsidR="00037DCF" w:rsidRDefault="00037DCF" w:rsidP="00037DCF">
      <w:pPr>
        <w:tabs>
          <w:tab w:val="left" w:pos="2268"/>
        </w:tabs>
        <w:rPr>
          <w:sz w:val="20"/>
        </w:rPr>
      </w:pPr>
      <w:r>
        <w:rPr>
          <w:sz w:val="20"/>
        </w:rPr>
        <w:tab/>
      </w:r>
      <w:r w:rsidRPr="00763C4D">
        <w:rPr>
          <w:sz w:val="20"/>
        </w:rPr>
        <w:t xml:space="preserve">S 1, </w:t>
      </w:r>
    </w:p>
    <w:p w:rsidR="00037DCF" w:rsidRPr="00763C4D" w:rsidRDefault="00037DCF" w:rsidP="00037DCF">
      <w:pPr>
        <w:tabs>
          <w:tab w:val="left" w:pos="2268"/>
        </w:tabs>
        <w:rPr>
          <w:sz w:val="20"/>
        </w:rPr>
      </w:pPr>
      <w:r>
        <w:rPr>
          <w:sz w:val="20"/>
        </w:rPr>
        <w:tab/>
      </w:r>
      <w:r w:rsidRPr="00763C4D">
        <w:rPr>
          <w:sz w:val="20"/>
        </w:rPr>
        <w:t>U 1</w:t>
      </w:r>
    </w:p>
    <w:p w:rsidR="00037DCF" w:rsidRPr="00763C4D" w:rsidRDefault="00037DCF" w:rsidP="00037DCF">
      <w:pPr>
        <w:tabs>
          <w:tab w:val="left" w:pos="2268"/>
        </w:tabs>
        <w:rPr>
          <w:sz w:val="20"/>
        </w:rPr>
      </w:pPr>
      <w:r w:rsidRPr="00763C4D">
        <w:rPr>
          <w:sz w:val="20"/>
        </w:rPr>
        <w:t>Johansson, Östen</w:t>
      </w:r>
      <w:r w:rsidRPr="00763C4D">
        <w:rPr>
          <w:sz w:val="20"/>
        </w:rPr>
        <w:tab/>
        <w:t>Ju 22</w:t>
      </w:r>
    </w:p>
    <w:p w:rsidR="00037DCF" w:rsidRPr="00763C4D" w:rsidRDefault="00037DCF" w:rsidP="00037DCF">
      <w:pPr>
        <w:tabs>
          <w:tab w:val="left" w:pos="2268"/>
        </w:tabs>
        <w:rPr>
          <w:sz w:val="20"/>
          <w:lang w:val="en-US"/>
        </w:rPr>
      </w:pPr>
      <w:r w:rsidRPr="00763C4D">
        <w:rPr>
          <w:sz w:val="20"/>
          <w:lang w:val="en-US"/>
        </w:rPr>
        <w:t>Johnsson, Helena</w:t>
      </w:r>
      <w:r w:rsidRPr="00763C4D">
        <w:rPr>
          <w:sz w:val="20"/>
          <w:lang w:val="en-US"/>
        </w:rPr>
        <w:tab/>
        <w:t>S 19</w:t>
      </w:r>
    </w:p>
    <w:p w:rsidR="00037DCF" w:rsidRPr="00763C4D" w:rsidRDefault="00037DCF" w:rsidP="00037DCF">
      <w:pPr>
        <w:tabs>
          <w:tab w:val="left" w:pos="2268"/>
        </w:tabs>
        <w:rPr>
          <w:sz w:val="20"/>
          <w:lang w:val="en-US"/>
        </w:rPr>
      </w:pPr>
      <w:r w:rsidRPr="00763C4D">
        <w:rPr>
          <w:sz w:val="20"/>
          <w:lang w:val="en-US"/>
        </w:rPr>
        <w:t>Johnsson, Johanna</w:t>
      </w:r>
      <w:r w:rsidRPr="00763C4D">
        <w:rPr>
          <w:sz w:val="20"/>
          <w:lang w:val="en-US"/>
        </w:rPr>
        <w:tab/>
        <w:t>Ju 21</w:t>
      </w:r>
    </w:p>
    <w:p w:rsidR="00037DCF" w:rsidRPr="00763C4D" w:rsidRDefault="00037DCF" w:rsidP="00037DCF">
      <w:pPr>
        <w:tabs>
          <w:tab w:val="left" w:pos="2268"/>
        </w:tabs>
        <w:rPr>
          <w:sz w:val="20"/>
          <w:lang w:val="en-US"/>
        </w:rPr>
      </w:pPr>
      <w:r w:rsidRPr="00763C4D">
        <w:rPr>
          <w:sz w:val="20"/>
          <w:lang w:val="en-US"/>
        </w:rPr>
        <w:t>Johnsson, Lisbeth</w:t>
      </w:r>
      <w:r w:rsidRPr="00763C4D">
        <w:rPr>
          <w:sz w:val="20"/>
          <w:lang w:val="en-US"/>
        </w:rPr>
        <w:tab/>
        <w:t>S 14</w:t>
      </w:r>
    </w:p>
    <w:p w:rsidR="00037DCF" w:rsidRPr="00763C4D" w:rsidRDefault="00037DCF" w:rsidP="00037DCF">
      <w:pPr>
        <w:tabs>
          <w:tab w:val="left" w:pos="2268"/>
        </w:tabs>
        <w:rPr>
          <w:sz w:val="20"/>
          <w:lang w:val="en-US"/>
        </w:rPr>
      </w:pPr>
      <w:r w:rsidRPr="00763C4D">
        <w:rPr>
          <w:sz w:val="20"/>
          <w:lang w:val="en-US"/>
        </w:rPr>
        <w:t>Johnsson, Mats</w:t>
      </w:r>
      <w:r w:rsidRPr="00763C4D">
        <w:rPr>
          <w:sz w:val="20"/>
          <w:lang w:val="en-US"/>
        </w:rPr>
        <w:tab/>
        <w:t>N 16</w:t>
      </w:r>
    </w:p>
    <w:p w:rsidR="00037DCF" w:rsidRPr="00763C4D" w:rsidRDefault="00037DCF" w:rsidP="00037DCF">
      <w:pPr>
        <w:tabs>
          <w:tab w:val="left" w:pos="2268"/>
        </w:tabs>
        <w:rPr>
          <w:sz w:val="20"/>
          <w:lang w:val="en-US"/>
        </w:rPr>
      </w:pPr>
      <w:r w:rsidRPr="00763C4D">
        <w:rPr>
          <w:sz w:val="20"/>
          <w:lang w:val="en-US"/>
        </w:rPr>
        <w:t>Jomshof, Richard</w:t>
      </w:r>
      <w:r w:rsidRPr="00763C4D">
        <w:rPr>
          <w:sz w:val="20"/>
          <w:lang w:val="en-US"/>
        </w:rPr>
        <w:tab/>
        <w:t>U 7</w:t>
      </w:r>
    </w:p>
    <w:p w:rsidR="00037DCF" w:rsidRPr="00763C4D" w:rsidRDefault="00037DCF" w:rsidP="00037DCF">
      <w:pPr>
        <w:tabs>
          <w:tab w:val="left" w:pos="2268"/>
        </w:tabs>
        <w:rPr>
          <w:sz w:val="20"/>
        </w:rPr>
      </w:pPr>
      <w:r w:rsidRPr="00763C4D">
        <w:rPr>
          <w:sz w:val="20"/>
        </w:rPr>
        <w:t>Jonasson, Kjell A.</w:t>
      </w:r>
      <w:r w:rsidRPr="00763C4D">
        <w:rPr>
          <w:sz w:val="20"/>
        </w:rPr>
        <w:tab/>
        <w:t>Fö 3</w:t>
      </w:r>
    </w:p>
    <w:p w:rsidR="00037DCF" w:rsidRPr="00763C4D" w:rsidRDefault="00037DCF" w:rsidP="00037DCF">
      <w:pPr>
        <w:tabs>
          <w:tab w:val="left" w:pos="2268"/>
        </w:tabs>
        <w:rPr>
          <w:sz w:val="20"/>
        </w:rPr>
      </w:pPr>
      <w:r w:rsidRPr="00763C4D">
        <w:rPr>
          <w:sz w:val="20"/>
        </w:rPr>
        <w:t>Jonasson, Lennart</w:t>
      </w:r>
      <w:r w:rsidRPr="00763C4D">
        <w:rPr>
          <w:sz w:val="20"/>
        </w:rPr>
        <w:tab/>
        <w:t>N 3</w:t>
      </w:r>
    </w:p>
    <w:p w:rsidR="00037DCF" w:rsidRPr="00763C4D" w:rsidRDefault="00037DCF" w:rsidP="00037DCF">
      <w:pPr>
        <w:tabs>
          <w:tab w:val="left" w:pos="2268"/>
        </w:tabs>
        <w:rPr>
          <w:sz w:val="20"/>
        </w:rPr>
      </w:pPr>
      <w:r w:rsidRPr="00763C4D">
        <w:rPr>
          <w:sz w:val="20"/>
        </w:rPr>
        <w:t>Jones, Ellen</w:t>
      </w:r>
      <w:r w:rsidRPr="00763C4D">
        <w:rPr>
          <w:sz w:val="20"/>
        </w:rPr>
        <w:tab/>
        <w:t>S 28</w:t>
      </w:r>
    </w:p>
    <w:p w:rsidR="00037DCF" w:rsidRPr="00763C4D" w:rsidRDefault="00037DCF" w:rsidP="00037DCF">
      <w:pPr>
        <w:tabs>
          <w:tab w:val="left" w:pos="2268"/>
        </w:tabs>
        <w:rPr>
          <w:sz w:val="20"/>
        </w:rPr>
      </w:pPr>
      <w:r w:rsidRPr="00763C4D">
        <w:rPr>
          <w:sz w:val="20"/>
        </w:rPr>
        <w:t>Jonson, Catharina</w:t>
      </w:r>
      <w:r w:rsidRPr="00763C4D">
        <w:rPr>
          <w:sz w:val="20"/>
        </w:rPr>
        <w:tab/>
        <w:t>Ju 2</w:t>
      </w:r>
    </w:p>
    <w:p w:rsidR="00037DCF" w:rsidRPr="00763C4D" w:rsidRDefault="00037DCF" w:rsidP="00037DCF">
      <w:pPr>
        <w:tabs>
          <w:tab w:val="left" w:pos="2268"/>
        </w:tabs>
        <w:rPr>
          <w:sz w:val="20"/>
        </w:rPr>
      </w:pPr>
      <w:r w:rsidRPr="00763C4D">
        <w:rPr>
          <w:sz w:val="20"/>
        </w:rPr>
        <w:t>Jonsson-Glans, Gudrun</w:t>
      </w:r>
      <w:r w:rsidRPr="00763C4D">
        <w:rPr>
          <w:sz w:val="20"/>
        </w:rPr>
        <w:tab/>
        <w:t>Ju 16</w:t>
      </w:r>
    </w:p>
    <w:p w:rsidR="00037DCF" w:rsidRPr="00763C4D" w:rsidRDefault="00037DCF" w:rsidP="00037DCF">
      <w:pPr>
        <w:tabs>
          <w:tab w:val="left" w:pos="2268"/>
        </w:tabs>
        <w:rPr>
          <w:sz w:val="20"/>
        </w:rPr>
      </w:pPr>
      <w:r w:rsidRPr="00763C4D">
        <w:rPr>
          <w:sz w:val="20"/>
        </w:rPr>
        <w:t>Jonsson, Anna</w:t>
      </w:r>
      <w:r w:rsidRPr="00763C4D">
        <w:rPr>
          <w:sz w:val="20"/>
        </w:rPr>
        <w:tab/>
        <w:t>M 1</w:t>
      </w:r>
    </w:p>
    <w:p w:rsidR="00037DCF" w:rsidRPr="00763C4D" w:rsidRDefault="00037DCF" w:rsidP="00037DCF">
      <w:pPr>
        <w:tabs>
          <w:tab w:val="left" w:pos="2268"/>
        </w:tabs>
        <w:rPr>
          <w:sz w:val="20"/>
        </w:rPr>
      </w:pPr>
      <w:r w:rsidRPr="00763C4D">
        <w:rPr>
          <w:sz w:val="20"/>
        </w:rPr>
        <w:t>Jonsson, Bengt</w:t>
      </w:r>
      <w:r w:rsidRPr="00763C4D">
        <w:rPr>
          <w:sz w:val="20"/>
        </w:rPr>
        <w:tab/>
        <w:t>M 9</w:t>
      </w:r>
    </w:p>
    <w:p w:rsidR="00037DCF" w:rsidRPr="00763C4D" w:rsidRDefault="00037DCF" w:rsidP="00037DCF">
      <w:pPr>
        <w:tabs>
          <w:tab w:val="left" w:pos="2268"/>
        </w:tabs>
        <w:rPr>
          <w:sz w:val="20"/>
        </w:rPr>
      </w:pPr>
      <w:r w:rsidRPr="00763C4D">
        <w:rPr>
          <w:sz w:val="20"/>
        </w:rPr>
        <w:t>Jonsson, Bernt</w:t>
      </w:r>
      <w:r w:rsidRPr="00763C4D">
        <w:rPr>
          <w:sz w:val="20"/>
        </w:rPr>
        <w:tab/>
        <w:t>UD 2</w:t>
      </w:r>
    </w:p>
    <w:p w:rsidR="00037DCF" w:rsidRPr="00763C4D" w:rsidRDefault="00037DCF" w:rsidP="00037DCF">
      <w:pPr>
        <w:tabs>
          <w:tab w:val="left" w:pos="2268"/>
        </w:tabs>
        <w:rPr>
          <w:sz w:val="20"/>
        </w:rPr>
      </w:pPr>
      <w:r w:rsidRPr="00763C4D">
        <w:rPr>
          <w:sz w:val="20"/>
        </w:rPr>
        <w:t>Jonsson, Catharina</w:t>
      </w:r>
      <w:r w:rsidRPr="00763C4D">
        <w:rPr>
          <w:sz w:val="20"/>
        </w:rPr>
        <w:tab/>
        <w:t>Ju 2</w:t>
      </w:r>
    </w:p>
    <w:p w:rsidR="00037DCF" w:rsidRPr="00763C4D" w:rsidRDefault="00037DCF" w:rsidP="00037DCF">
      <w:pPr>
        <w:tabs>
          <w:tab w:val="left" w:pos="2268"/>
        </w:tabs>
        <w:rPr>
          <w:sz w:val="20"/>
        </w:rPr>
      </w:pPr>
      <w:r w:rsidRPr="00763C4D">
        <w:rPr>
          <w:sz w:val="20"/>
        </w:rPr>
        <w:t>Jonsson, Fredrik</w:t>
      </w:r>
      <w:r w:rsidRPr="00763C4D">
        <w:rPr>
          <w:sz w:val="20"/>
        </w:rPr>
        <w:tab/>
        <w:t>N 2</w:t>
      </w:r>
    </w:p>
    <w:p w:rsidR="00037DCF" w:rsidRPr="00763C4D" w:rsidRDefault="00037DCF" w:rsidP="00037DCF">
      <w:pPr>
        <w:tabs>
          <w:tab w:val="left" w:pos="2268"/>
        </w:tabs>
        <w:rPr>
          <w:sz w:val="20"/>
        </w:rPr>
      </w:pPr>
      <w:r w:rsidRPr="00763C4D">
        <w:rPr>
          <w:sz w:val="20"/>
        </w:rPr>
        <w:t>Jonsson, Helena</w:t>
      </w:r>
      <w:r w:rsidRPr="00763C4D">
        <w:rPr>
          <w:sz w:val="20"/>
        </w:rPr>
        <w:tab/>
        <w:t>M 4</w:t>
      </w:r>
    </w:p>
    <w:p w:rsidR="00037DCF" w:rsidRPr="00763C4D" w:rsidRDefault="00037DCF" w:rsidP="00037DCF">
      <w:pPr>
        <w:tabs>
          <w:tab w:val="left" w:pos="2268"/>
        </w:tabs>
        <w:rPr>
          <w:sz w:val="20"/>
        </w:rPr>
      </w:pPr>
      <w:r w:rsidRPr="00763C4D">
        <w:rPr>
          <w:sz w:val="20"/>
        </w:rPr>
        <w:t>Jonsson, Håkan</w:t>
      </w:r>
      <w:r w:rsidRPr="00763C4D">
        <w:rPr>
          <w:sz w:val="20"/>
        </w:rPr>
        <w:tab/>
        <w:t>U 5</w:t>
      </w:r>
    </w:p>
    <w:p w:rsidR="00037DCF" w:rsidRPr="00763C4D" w:rsidRDefault="00037DCF" w:rsidP="00037DCF">
      <w:pPr>
        <w:tabs>
          <w:tab w:val="left" w:pos="2268"/>
        </w:tabs>
        <w:rPr>
          <w:sz w:val="20"/>
        </w:rPr>
      </w:pPr>
      <w:r w:rsidRPr="00763C4D">
        <w:rPr>
          <w:sz w:val="20"/>
        </w:rPr>
        <w:t>Jonsson, Jörgen</w:t>
      </w:r>
      <w:r w:rsidRPr="00763C4D">
        <w:rPr>
          <w:sz w:val="20"/>
        </w:rPr>
        <w:tab/>
        <w:t>M 8</w:t>
      </w:r>
    </w:p>
    <w:p w:rsidR="00037DCF" w:rsidRDefault="00037DCF" w:rsidP="00037DCF">
      <w:pPr>
        <w:tabs>
          <w:tab w:val="left" w:pos="2268"/>
        </w:tabs>
        <w:rPr>
          <w:sz w:val="20"/>
        </w:rPr>
      </w:pPr>
      <w:r w:rsidRPr="00763C4D">
        <w:rPr>
          <w:sz w:val="20"/>
        </w:rPr>
        <w:t>Jonsson, Karin</w:t>
      </w:r>
      <w:r w:rsidRPr="00763C4D">
        <w:rPr>
          <w:sz w:val="20"/>
        </w:rPr>
        <w:tab/>
        <w:t xml:space="preserve">M 1, </w:t>
      </w:r>
    </w:p>
    <w:p w:rsidR="00037DCF" w:rsidRPr="00763C4D" w:rsidRDefault="00037DCF" w:rsidP="00037DCF">
      <w:pPr>
        <w:tabs>
          <w:tab w:val="left" w:pos="2268"/>
        </w:tabs>
        <w:rPr>
          <w:sz w:val="20"/>
        </w:rPr>
      </w:pPr>
      <w:r>
        <w:rPr>
          <w:sz w:val="20"/>
        </w:rPr>
        <w:tab/>
      </w:r>
      <w:r w:rsidRPr="00763C4D">
        <w:rPr>
          <w:sz w:val="20"/>
        </w:rPr>
        <w:t>S 2</w:t>
      </w:r>
    </w:p>
    <w:p w:rsidR="00037DCF" w:rsidRPr="00763C4D" w:rsidRDefault="00037DCF" w:rsidP="00037DCF">
      <w:pPr>
        <w:tabs>
          <w:tab w:val="left" w:pos="2268"/>
        </w:tabs>
        <w:rPr>
          <w:sz w:val="20"/>
        </w:rPr>
      </w:pPr>
      <w:r w:rsidRPr="00763C4D">
        <w:rPr>
          <w:sz w:val="20"/>
        </w:rPr>
        <w:t>Jonsson, Lina</w:t>
      </w:r>
      <w:r w:rsidRPr="00763C4D">
        <w:rPr>
          <w:sz w:val="20"/>
        </w:rPr>
        <w:tab/>
        <w:t>N 18</w:t>
      </w:r>
    </w:p>
    <w:p w:rsidR="00037DCF" w:rsidRPr="00763C4D" w:rsidRDefault="00037DCF" w:rsidP="00037DCF">
      <w:pPr>
        <w:tabs>
          <w:tab w:val="left" w:pos="2268"/>
        </w:tabs>
        <w:rPr>
          <w:sz w:val="20"/>
        </w:rPr>
      </w:pPr>
      <w:r w:rsidRPr="00763C4D">
        <w:rPr>
          <w:sz w:val="20"/>
        </w:rPr>
        <w:t>Jonsson, Madeleine</w:t>
      </w:r>
      <w:r w:rsidRPr="00763C4D">
        <w:rPr>
          <w:sz w:val="20"/>
        </w:rPr>
        <w:tab/>
        <w:t>Ju 4</w:t>
      </w:r>
    </w:p>
    <w:p w:rsidR="00037DCF" w:rsidRPr="00763C4D" w:rsidRDefault="00037DCF" w:rsidP="00037DCF">
      <w:pPr>
        <w:tabs>
          <w:tab w:val="left" w:pos="2268"/>
        </w:tabs>
        <w:rPr>
          <w:sz w:val="20"/>
        </w:rPr>
      </w:pPr>
      <w:r w:rsidRPr="00763C4D">
        <w:rPr>
          <w:sz w:val="20"/>
        </w:rPr>
        <w:t>Jonsson, Maria</w:t>
      </w:r>
      <w:r w:rsidRPr="00763C4D">
        <w:rPr>
          <w:sz w:val="20"/>
        </w:rPr>
        <w:tab/>
        <w:t>Ju 25</w:t>
      </w:r>
    </w:p>
    <w:p w:rsidR="00037DCF" w:rsidRPr="00763C4D" w:rsidRDefault="00037DCF" w:rsidP="00037DCF">
      <w:pPr>
        <w:tabs>
          <w:tab w:val="left" w:pos="2268"/>
        </w:tabs>
        <w:rPr>
          <w:sz w:val="20"/>
        </w:rPr>
      </w:pPr>
      <w:r w:rsidRPr="00763C4D">
        <w:rPr>
          <w:sz w:val="20"/>
        </w:rPr>
        <w:t>Jonsson, Mattias</w:t>
      </w:r>
      <w:r w:rsidRPr="00763C4D">
        <w:rPr>
          <w:sz w:val="20"/>
        </w:rPr>
        <w:tab/>
        <w:t>Ju 38</w:t>
      </w:r>
    </w:p>
    <w:p w:rsidR="00037DCF" w:rsidRPr="00763C4D" w:rsidRDefault="00037DCF" w:rsidP="00037DCF">
      <w:pPr>
        <w:tabs>
          <w:tab w:val="left" w:pos="2268"/>
        </w:tabs>
        <w:rPr>
          <w:sz w:val="20"/>
        </w:rPr>
      </w:pPr>
      <w:r w:rsidRPr="00763C4D">
        <w:rPr>
          <w:sz w:val="20"/>
        </w:rPr>
        <w:t>Jonsson, Per</w:t>
      </w:r>
      <w:r w:rsidRPr="00763C4D">
        <w:rPr>
          <w:sz w:val="20"/>
        </w:rPr>
        <w:tab/>
        <w:t>S 37</w:t>
      </w:r>
    </w:p>
    <w:p w:rsidR="00037DCF" w:rsidRPr="00763C4D" w:rsidRDefault="00037DCF" w:rsidP="00037DCF">
      <w:pPr>
        <w:tabs>
          <w:tab w:val="left" w:pos="2268"/>
        </w:tabs>
        <w:rPr>
          <w:sz w:val="20"/>
        </w:rPr>
      </w:pPr>
      <w:r w:rsidRPr="00763C4D">
        <w:rPr>
          <w:sz w:val="20"/>
        </w:rPr>
        <w:t>Jontell, Anna</w:t>
      </w:r>
      <w:r w:rsidRPr="00763C4D">
        <w:rPr>
          <w:sz w:val="20"/>
        </w:rPr>
        <w:tab/>
        <w:t>Ju 15</w:t>
      </w:r>
    </w:p>
    <w:p w:rsidR="00037DCF" w:rsidRPr="00763C4D" w:rsidRDefault="00037DCF" w:rsidP="00037DCF">
      <w:pPr>
        <w:tabs>
          <w:tab w:val="left" w:pos="2268"/>
        </w:tabs>
        <w:rPr>
          <w:sz w:val="20"/>
        </w:rPr>
      </w:pPr>
      <w:r w:rsidRPr="00763C4D">
        <w:rPr>
          <w:sz w:val="20"/>
        </w:rPr>
        <w:t>Jonäng, Gunnel</w:t>
      </w:r>
      <w:r w:rsidRPr="00763C4D">
        <w:rPr>
          <w:sz w:val="20"/>
        </w:rPr>
        <w:tab/>
        <w:t>S 1</w:t>
      </w:r>
    </w:p>
    <w:p w:rsidR="00037DCF" w:rsidRPr="00763C4D" w:rsidRDefault="00037DCF" w:rsidP="00037DCF">
      <w:pPr>
        <w:tabs>
          <w:tab w:val="left" w:pos="2268"/>
        </w:tabs>
        <w:rPr>
          <w:sz w:val="20"/>
        </w:rPr>
      </w:pPr>
      <w:r w:rsidRPr="00763C4D">
        <w:rPr>
          <w:sz w:val="20"/>
        </w:rPr>
        <w:t>Jordell, Björn</w:t>
      </w:r>
      <w:r w:rsidRPr="00763C4D">
        <w:rPr>
          <w:sz w:val="20"/>
        </w:rPr>
        <w:tab/>
        <w:t>N 3</w:t>
      </w:r>
    </w:p>
    <w:p w:rsidR="00037DCF" w:rsidRDefault="00037DCF" w:rsidP="00037DCF">
      <w:pPr>
        <w:tabs>
          <w:tab w:val="left" w:pos="2268"/>
        </w:tabs>
        <w:rPr>
          <w:sz w:val="20"/>
        </w:rPr>
      </w:pPr>
      <w:r w:rsidRPr="00763C4D">
        <w:rPr>
          <w:sz w:val="20"/>
        </w:rPr>
        <w:t>Josefsson, Anna</w:t>
      </w:r>
      <w:r w:rsidRPr="00763C4D">
        <w:rPr>
          <w:sz w:val="20"/>
        </w:rPr>
        <w:tab/>
        <w:t xml:space="preserve">L 2, </w:t>
      </w:r>
    </w:p>
    <w:p w:rsidR="00037DCF" w:rsidRPr="00EA749F" w:rsidRDefault="00037DCF" w:rsidP="00037DCF">
      <w:pPr>
        <w:tabs>
          <w:tab w:val="left" w:pos="2268"/>
        </w:tabs>
        <w:rPr>
          <w:sz w:val="20"/>
          <w:lang w:val="en-US"/>
        </w:rPr>
      </w:pPr>
      <w:r>
        <w:rPr>
          <w:sz w:val="20"/>
        </w:rPr>
        <w:tab/>
      </w:r>
      <w:r w:rsidRPr="00EA749F">
        <w:rPr>
          <w:sz w:val="20"/>
          <w:lang w:val="en-US"/>
        </w:rPr>
        <w:t>M 9,</w:t>
      </w:r>
    </w:p>
    <w:p w:rsidR="00037DCF" w:rsidRPr="00EA749F" w:rsidRDefault="00037DCF" w:rsidP="00037DCF">
      <w:pPr>
        <w:tabs>
          <w:tab w:val="left" w:pos="2268"/>
        </w:tabs>
        <w:rPr>
          <w:sz w:val="20"/>
          <w:lang w:val="en-US"/>
        </w:rPr>
      </w:pPr>
      <w:r w:rsidRPr="00EA749F">
        <w:rPr>
          <w:sz w:val="20"/>
          <w:lang w:val="en-US"/>
        </w:rPr>
        <w:tab/>
        <w:t>N 10</w:t>
      </w:r>
    </w:p>
    <w:p w:rsidR="00037DCF" w:rsidRPr="00763C4D" w:rsidRDefault="00037DCF" w:rsidP="00037DCF">
      <w:pPr>
        <w:tabs>
          <w:tab w:val="left" w:pos="2268"/>
        </w:tabs>
        <w:rPr>
          <w:sz w:val="20"/>
          <w:lang w:val="en-US"/>
        </w:rPr>
      </w:pPr>
      <w:r w:rsidRPr="00763C4D">
        <w:rPr>
          <w:sz w:val="20"/>
          <w:lang w:val="en-US"/>
        </w:rPr>
        <w:t>Josefsson, Anneli</w:t>
      </w:r>
      <w:r w:rsidRPr="00763C4D">
        <w:rPr>
          <w:sz w:val="20"/>
          <w:lang w:val="en-US"/>
        </w:rPr>
        <w:tab/>
        <w:t>M 4</w:t>
      </w:r>
    </w:p>
    <w:p w:rsidR="00037DCF" w:rsidRPr="00763C4D" w:rsidRDefault="00037DCF" w:rsidP="00037DCF">
      <w:pPr>
        <w:tabs>
          <w:tab w:val="left" w:pos="2268"/>
        </w:tabs>
        <w:rPr>
          <w:sz w:val="20"/>
          <w:lang w:val="en-US"/>
        </w:rPr>
      </w:pPr>
      <w:r w:rsidRPr="00763C4D">
        <w:rPr>
          <w:sz w:val="20"/>
          <w:lang w:val="en-US"/>
        </w:rPr>
        <w:t>Josefsson, Berith</w:t>
      </w:r>
      <w:r w:rsidRPr="00763C4D">
        <w:rPr>
          <w:sz w:val="20"/>
          <w:lang w:val="en-US"/>
        </w:rPr>
        <w:tab/>
        <w:t>S 36</w:t>
      </w:r>
    </w:p>
    <w:p w:rsidR="00037DCF" w:rsidRPr="005E0D35" w:rsidRDefault="00037DCF" w:rsidP="00037DCF">
      <w:pPr>
        <w:tabs>
          <w:tab w:val="left" w:pos="2268"/>
        </w:tabs>
        <w:rPr>
          <w:sz w:val="20"/>
        </w:rPr>
      </w:pPr>
      <w:r w:rsidRPr="005E0D35">
        <w:rPr>
          <w:sz w:val="20"/>
        </w:rPr>
        <w:t>Juhlén, Karin</w:t>
      </w:r>
      <w:r w:rsidRPr="005E0D35">
        <w:rPr>
          <w:sz w:val="20"/>
        </w:rPr>
        <w:tab/>
        <w:t>S 2</w:t>
      </w:r>
    </w:p>
    <w:p w:rsidR="00037DCF" w:rsidRDefault="00037DCF" w:rsidP="00037DCF">
      <w:pPr>
        <w:tabs>
          <w:tab w:val="left" w:pos="2268"/>
        </w:tabs>
        <w:rPr>
          <w:sz w:val="20"/>
        </w:rPr>
      </w:pPr>
      <w:r w:rsidRPr="005E0D35">
        <w:rPr>
          <w:sz w:val="20"/>
        </w:rPr>
        <w:t>Juholt, Håkan</w:t>
      </w:r>
      <w:r w:rsidRPr="005E0D35">
        <w:rPr>
          <w:sz w:val="20"/>
        </w:rPr>
        <w:tab/>
        <w:t>Fö 2</w:t>
      </w:r>
    </w:p>
    <w:p w:rsidR="00037DCF" w:rsidRPr="005E0D35" w:rsidRDefault="00037DCF" w:rsidP="00037DCF">
      <w:pPr>
        <w:tabs>
          <w:tab w:val="left" w:pos="2268"/>
        </w:tabs>
        <w:rPr>
          <w:sz w:val="20"/>
        </w:rPr>
      </w:pPr>
    </w:p>
    <w:p w:rsidR="00037DCF" w:rsidRDefault="00037DCF" w:rsidP="00037DCF">
      <w:pPr>
        <w:tabs>
          <w:tab w:val="left" w:pos="2268"/>
        </w:tabs>
        <w:rPr>
          <w:sz w:val="20"/>
        </w:rPr>
      </w:pPr>
      <w:r w:rsidRPr="00763C4D">
        <w:rPr>
          <w:sz w:val="20"/>
        </w:rPr>
        <w:t>Julius, Håkan</w:t>
      </w:r>
      <w:r w:rsidRPr="00763C4D">
        <w:rPr>
          <w:sz w:val="20"/>
        </w:rPr>
        <w:tab/>
        <w:t>Ju 23,</w:t>
      </w:r>
    </w:p>
    <w:p w:rsidR="00037DCF" w:rsidRPr="00763C4D" w:rsidRDefault="00037DCF" w:rsidP="00037DCF">
      <w:pPr>
        <w:tabs>
          <w:tab w:val="left" w:pos="2268"/>
        </w:tabs>
        <w:rPr>
          <w:sz w:val="20"/>
        </w:rPr>
      </w:pPr>
      <w:r>
        <w:rPr>
          <w:sz w:val="20"/>
        </w:rPr>
        <w:tab/>
      </w:r>
      <w:r w:rsidRPr="00763C4D">
        <w:rPr>
          <w:sz w:val="20"/>
        </w:rPr>
        <w:t>Ju 37</w:t>
      </w:r>
    </w:p>
    <w:p w:rsidR="00037DCF" w:rsidRPr="00911E31" w:rsidRDefault="00037DCF" w:rsidP="00037DCF">
      <w:pPr>
        <w:tabs>
          <w:tab w:val="left" w:pos="2268"/>
        </w:tabs>
        <w:rPr>
          <w:sz w:val="20"/>
        </w:rPr>
      </w:pPr>
      <w:r w:rsidRPr="00763C4D">
        <w:rPr>
          <w:sz w:val="20"/>
        </w:rPr>
        <w:t>Jungstedt, Sofia</w:t>
      </w:r>
      <w:r w:rsidRPr="00763C4D">
        <w:rPr>
          <w:sz w:val="20"/>
        </w:rPr>
        <w:tab/>
        <w:t>Ju 9</w:t>
      </w:r>
      <w:r w:rsidR="00911E31">
        <w:rPr>
          <w:sz w:val="20"/>
        </w:rPr>
        <w:br w:type="column"/>
      </w:r>
      <w:r w:rsidRPr="00911E31">
        <w:rPr>
          <w:sz w:val="20"/>
        </w:rPr>
        <w:lastRenderedPageBreak/>
        <w:t>Jutdal, Lena</w:t>
      </w:r>
      <w:r w:rsidRPr="00911E31">
        <w:rPr>
          <w:sz w:val="20"/>
        </w:rPr>
        <w:tab/>
        <w:t>U 16,</w:t>
      </w:r>
    </w:p>
    <w:p w:rsidR="00037DCF" w:rsidRPr="005225A4" w:rsidRDefault="00037DCF" w:rsidP="00037DCF">
      <w:pPr>
        <w:tabs>
          <w:tab w:val="left" w:pos="2268"/>
        </w:tabs>
        <w:rPr>
          <w:sz w:val="20"/>
        </w:rPr>
      </w:pPr>
      <w:r w:rsidRPr="00911E31">
        <w:rPr>
          <w:sz w:val="20"/>
        </w:rPr>
        <w:tab/>
      </w:r>
      <w:r w:rsidRPr="005225A4">
        <w:rPr>
          <w:sz w:val="20"/>
        </w:rPr>
        <w:t>U 22</w:t>
      </w:r>
    </w:p>
    <w:p w:rsidR="00037DCF" w:rsidRPr="005225A4" w:rsidRDefault="00037DCF" w:rsidP="00037DCF">
      <w:pPr>
        <w:tabs>
          <w:tab w:val="left" w:pos="2268"/>
        </w:tabs>
        <w:rPr>
          <w:sz w:val="20"/>
        </w:rPr>
      </w:pPr>
      <w:r w:rsidRPr="005225A4">
        <w:rPr>
          <w:sz w:val="20"/>
        </w:rPr>
        <w:t>Jutell, Anders</w:t>
      </w:r>
      <w:r w:rsidRPr="005225A4">
        <w:rPr>
          <w:sz w:val="20"/>
        </w:rPr>
        <w:tab/>
        <w:t>U 10</w:t>
      </w:r>
    </w:p>
    <w:p w:rsidR="00037DCF" w:rsidRDefault="00037DCF" w:rsidP="00037DCF">
      <w:pPr>
        <w:tabs>
          <w:tab w:val="left" w:pos="2268"/>
        </w:tabs>
        <w:rPr>
          <w:sz w:val="20"/>
        </w:rPr>
      </w:pPr>
      <w:r w:rsidRPr="00763C4D">
        <w:rPr>
          <w:sz w:val="20"/>
        </w:rPr>
        <w:t>Jäderblom, Helena</w:t>
      </w:r>
      <w:r w:rsidRPr="00763C4D">
        <w:rPr>
          <w:sz w:val="20"/>
        </w:rPr>
        <w:tab/>
        <w:t xml:space="preserve">Ju 5, </w:t>
      </w:r>
    </w:p>
    <w:p w:rsidR="00037DCF" w:rsidRPr="005225A4" w:rsidRDefault="00037DCF" w:rsidP="00037DCF">
      <w:pPr>
        <w:tabs>
          <w:tab w:val="left" w:pos="2268"/>
        </w:tabs>
        <w:rPr>
          <w:sz w:val="20"/>
          <w:lang w:val="en-US"/>
        </w:rPr>
      </w:pPr>
      <w:r>
        <w:rPr>
          <w:sz w:val="20"/>
        </w:rPr>
        <w:tab/>
      </w:r>
      <w:r w:rsidRPr="005225A4">
        <w:rPr>
          <w:sz w:val="20"/>
          <w:lang w:val="en-US"/>
        </w:rPr>
        <w:t>S 10</w:t>
      </w:r>
    </w:p>
    <w:p w:rsidR="00037DCF" w:rsidRPr="005225A4" w:rsidRDefault="00037DCF" w:rsidP="00037DCF">
      <w:pPr>
        <w:tabs>
          <w:tab w:val="left" w:pos="2268"/>
        </w:tabs>
        <w:rPr>
          <w:sz w:val="20"/>
          <w:lang w:val="en-US"/>
        </w:rPr>
      </w:pPr>
      <w:r w:rsidRPr="005225A4">
        <w:rPr>
          <w:sz w:val="20"/>
          <w:lang w:val="en-US"/>
        </w:rPr>
        <w:t>Jägare, Joakim</w:t>
      </w:r>
      <w:r w:rsidRPr="005225A4">
        <w:rPr>
          <w:sz w:val="20"/>
          <w:lang w:val="en-US"/>
        </w:rPr>
        <w:tab/>
        <w:t>S 30,</w:t>
      </w:r>
    </w:p>
    <w:p w:rsidR="00037DCF" w:rsidRPr="005225A4" w:rsidRDefault="00037DCF" w:rsidP="00037DCF">
      <w:pPr>
        <w:tabs>
          <w:tab w:val="left" w:pos="2268"/>
        </w:tabs>
        <w:rPr>
          <w:sz w:val="20"/>
          <w:lang w:val="en-US"/>
        </w:rPr>
      </w:pPr>
      <w:r w:rsidRPr="005225A4">
        <w:rPr>
          <w:sz w:val="20"/>
          <w:lang w:val="en-US"/>
        </w:rPr>
        <w:tab/>
        <w:t>S 31</w:t>
      </w:r>
    </w:p>
    <w:p w:rsidR="00037DCF" w:rsidRPr="00763C4D" w:rsidRDefault="00037DCF" w:rsidP="00037DCF">
      <w:pPr>
        <w:tabs>
          <w:tab w:val="left" w:pos="2268"/>
        </w:tabs>
        <w:rPr>
          <w:sz w:val="20"/>
        </w:rPr>
      </w:pPr>
      <w:r w:rsidRPr="00763C4D">
        <w:rPr>
          <w:sz w:val="20"/>
        </w:rPr>
        <w:t>Jägerskog, Magnus</w:t>
      </w:r>
      <w:r w:rsidRPr="00763C4D">
        <w:rPr>
          <w:sz w:val="20"/>
        </w:rPr>
        <w:tab/>
        <w:t>S 33</w:t>
      </w:r>
    </w:p>
    <w:p w:rsidR="00037DCF" w:rsidRPr="00763C4D" w:rsidRDefault="00037DCF" w:rsidP="00037DCF">
      <w:pPr>
        <w:tabs>
          <w:tab w:val="left" w:pos="2268"/>
        </w:tabs>
        <w:rPr>
          <w:sz w:val="20"/>
        </w:rPr>
      </w:pPr>
      <w:r w:rsidRPr="00763C4D">
        <w:rPr>
          <w:sz w:val="20"/>
        </w:rPr>
        <w:t>Jämtin, Carin</w:t>
      </w:r>
      <w:r w:rsidRPr="00763C4D">
        <w:rPr>
          <w:sz w:val="20"/>
        </w:rPr>
        <w:tab/>
        <w:t>Ju 27</w:t>
      </w:r>
    </w:p>
    <w:p w:rsidR="00037DCF" w:rsidRDefault="00037DCF" w:rsidP="00037DCF">
      <w:pPr>
        <w:tabs>
          <w:tab w:val="left" w:pos="2268"/>
        </w:tabs>
        <w:rPr>
          <w:sz w:val="20"/>
        </w:rPr>
      </w:pPr>
      <w:r w:rsidRPr="00763C4D">
        <w:rPr>
          <w:sz w:val="20"/>
        </w:rPr>
        <w:t>Jänterä-Jareborg, Maarit</w:t>
      </w:r>
      <w:r w:rsidRPr="00763C4D">
        <w:rPr>
          <w:sz w:val="20"/>
        </w:rPr>
        <w:tab/>
        <w:t>Ju 9,</w:t>
      </w:r>
    </w:p>
    <w:p w:rsidR="00037DCF" w:rsidRPr="00763C4D" w:rsidRDefault="00037DCF" w:rsidP="00037DCF">
      <w:pPr>
        <w:tabs>
          <w:tab w:val="left" w:pos="2268"/>
        </w:tabs>
        <w:rPr>
          <w:sz w:val="20"/>
        </w:rPr>
      </w:pPr>
      <w:r>
        <w:rPr>
          <w:sz w:val="20"/>
        </w:rPr>
        <w:tab/>
      </w:r>
      <w:r w:rsidRPr="00763C4D">
        <w:rPr>
          <w:sz w:val="20"/>
        </w:rPr>
        <w:t>Ju 43</w:t>
      </w:r>
    </w:p>
    <w:p w:rsidR="00037DCF" w:rsidRDefault="00037DCF" w:rsidP="00037DCF">
      <w:pPr>
        <w:tabs>
          <w:tab w:val="left" w:pos="2268"/>
        </w:tabs>
        <w:rPr>
          <w:sz w:val="20"/>
        </w:rPr>
      </w:pPr>
      <w:r w:rsidRPr="00763C4D">
        <w:rPr>
          <w:sz w:val="20"/>
        </w:rPr>
        <w:t xml:space="preserve">Järliden Bergström, </w:t>
      </w:r>
    </w:p>
    <w:p w:rsidR="00037DCF" w:rsidRDefault="00037DCF" w:rsidP="00037DCF">
      <w:pPr>
        <w:tabs>
          <w:tab w:val="left" w:pos="2268"/>
        </w:tabs>
        <w:rPr>
          <w:sz w:val="20"/>
        </w:rPr>
      </w:pPr>
      <w:r w:rsidRPr="00763C4D">
        <w:rPr>
          <w:sz w:val="20"/>
        </w:rPr>
        <w:t>Åsa-Pia</w:t>
      </w:r>
      <w:r w:rsidRPr="00763C4D">
        <w:rPr>
          <w:sz w:val="20"/>
        </w:rPr>
        <w:tab/>
        <w:t>Fi 2,</w:t>
      </w:r>
    </w:p>
    <w:p w:rsidR="00037DCF" w:rsidRPr="00763C4D" w:rsidRDefault="00037DCF" w:rsidP="00037DCF">
      <w:pPr>
        <w:tabs>
          <w:tab w:val="left" w:pos="2268"/>
        </w:tabs>
        <w:rPr>
          <w:sz w:val="20"/>
        </w:rPr>
      </w:pPr>
      <w:r>
        <w:rPr>
          <w:sz w:val="20"/>
        </w:rPr>
        <w:tab/>
      </w:r>
      <w:r w:rsidRPr="00763C4D">
        <w:rPr>
          <w:sz w:val="20"/>
        </w:rPr>
        <w:t>Fi 20</w:t>
      </w:r>
    </w:p>
    <w:p w:rsidR="00037DCF" w:rsidRPr="00763C4D" w:rsidRDefault="00037DCF" w:rsidP="00037DCF">
      <w:pPr>
        <w:tabs>
          <w:tab w:val="left" w:pos="2268"/>
        </w:tabs>
        <w:rPr>
          <w:sz w:val="20"/>
        </w:rPr>
      </w:pPr>
      <w:r w:rsidRPr="00763C4D">
        <w:rPr>
          <w:sz w:val="20"/>
        </w:rPr>
        <w:t>Järtelius, Rolf</w:t>
      </w:r>
      <w:r w:rsidRPr="00763C4D">
        <w:rPr>
          <w:sz w:val="20"/>
        </w:rPr>
        <w:tab/>
        <w:t>U 19</w:t>
      </w:r>
    </w:p>
    <w:p w:rsidR="00037DCF" w:rsidRPr="00763C4D" w:rsidRDefault="00037DCF" w:rsidP="00037DCF">
      <w:pPr>
        <w:tabs>
          <w:tab w:val="left" w:pos="2268"/>
        </w:tabs>
        <w:rPr>
          <w:sz w:val="20"/>
        </w:rPr>
      </w:pPr>
      <w:r w:rsidRPr="00763C4D">
        <w:rPr>
          <w:sz w:val="20"/>
        </w:rPr>
        <w:t>Järvenpää, Jimmy</w:t>
      </w:r>
      <w:r w:rsidRPr="00763C4D">
        <w:rPr>
          <w:sz w:val="20"/>
        </w:rPr>
        <w:tab/>
        <w:t>S 27</w:t>
      </w:r>
    </w:p>
    <w:p w:rsidR="00037DCF" w:rsidRPr="00763C4D" w:rsidRDefault="00037DCF" w:rsidP="00037DCF">
      <w:pPr>
        <w:tabs>
          <w:tab w:val="left" w:pos="2268"/>
        </w:tabs>
        <w:rPr>
          <w:sz w:val="20"/>
        </w:rPr>
      </w:pPr>
      <w:r w:rsidRPr="00763C4D">
        <w:rPr>
          <w:sz w:val="20"/>
        </w:rPr>
        <w:t>Järvklo, Niclas</w:t>
      </w:r>
      <w:r w:rsidRPr="00763C4D">
        <w:rPr>
          <w:sz w:val="20"/>
        </w:rPr>
        <w:tab/>
        <w:t>U 24</w:t>
      </w:r>
    </w:p>
    <w:p w:rsidR="00037DCF" w:rsidRPr="00763C4D" w:rsidRDefault="00037DCF" w:rsidP="00037DCF">
      <w:pPr>
        <w:tabs>
          <w:tab w:val="left" w:pos="2268"/>
        </w:tabs>
        <w:rPr>
          <w:sz w:val="20"/>
        </w:rPr>
      </w:pPr>
      <w:r w:rsidRPr="00763C4D">
        <w:rPr>
          <w:sz w:val="20"/>
        </w:rPr>
        <w:t>Jöborn, Anna</w:t>
      </w:r>
      <w:r w:rsidRPr="00763C4D">
        <w:rPr>
          <w:sz w:val="20"/>
        </w:rPr>
        <w:tab/>
        <w:t>M 4</w:t>
      </w:r>
    </w:p>
    <w:p w:rsidR="00037DCF" w:rsidRPr="00763C4D" w:rsidRDefault="00037DCF" w:rsidP="00037DCF">
      <w:pPr>
        <w:tabs>
          <w:tab w:val="left" w:pos="2268"/>
        </w:tabs>
        <w:rPr>
          <w:sz w:val="20"/>
        </w:rPr>
      </w:pPr>
      <w:r w:rsidRPr="00763C4D">
        <w:rPr>
          <w:sz w:val="20"/>
        </w:rPr>
        <w:t>Jönson, Britt-Marie</w:t>
      </w:r>
      <w:r w:rsidRPr="00763C4D">
        <w:rPr>
          <w:sz w:val="20"/>
        </w:rPr>
        <w:tab/>
        <w:t>N 8</w:t>
      </w:r>
    </w:p>
    <w:p w:rsidR="00037DCF" w:rsidRPr="00763C4D" w:rsidRDefault="00037DCF" w:rsidP="00037DCF">
      <w:pPr>
        <w:tabs>
          <w:tab w:val="left" w:pos="2268"/>
        </w:tabs>
        <w:rPr>
          <w:sz w:val="20"/>
        </w:rPr>
      </w:pPr>
      <w:r w:rsidRPr="00763C4D">
        <w:rPr>
          <w:sz w:val="20"/>
        </w:rPr>
        <w:t>Jönsson, Bodil</w:t>
      </w:r>
      <w:r w:rsidRPr="00763C4D">
        <w:rPr>
          <w:sz w:val="20"/>
        </w:rPr>
        <w:tab/>
        <w:t>M 1</w:t>
      </w:r>
    </w:p>
    <w:p w:rsidR="00037DCF" w:rsidRPr="00763C4D" w:rsidRDefault="00037DCF" w:rsidP="00037DCF">
      <w:pPr>
        <w:tabs>
          <w:tab w:val="left" w:pos="2268"/>
        </w:tabs>
        <w:rPr>
          <w:sz w:val="20"/>
        </w:rPr>
      </w:pPr>
      <w:r w:rsidRPr="00763C4D">
        <w:rPr>
          <w:sz w:val="20"/>
        </w:rPr>
        <w:t>Jönsson, Britt-Marie</w:t>
      </w:r>
      <w:r w:rsidRPr="00763C4D">
        <w:rPr>
          <w:sz w:val="20"/>
        </w:rPr>
        <w:tab/>
        <w:t>Ju 28</w:t>
      </w:r>
    </w:p>
    <w:p w:rsidR="00037DCF" w:rsidRDefault="00037DCF" w:rsidP="00037DCF">
      <w:pPr>
        <w:tabs>
          <w:tab w:val="left" w:pos="2268"/>
        </w:tabs>
        <w:rPr>
          <w:sz w:val="20"/>
        </w:rPr>
      </w:pPr>
      <w:r w:rsidRPr="00763C4D">
        <w:rPr>
          <w:sz w:val="20"/>
        </w:rPr>
        <w:t>Jönsson, Marie</w:t>
      </w:r>
      <w:r w:rsidRPr="00763C4D">
        <w:rPr>
          <w:sz w:val="20"/>
        </w:rPr>
        <w:tab/>
        <w:t>Fi 19,</w:t>
      </w:r>
    </w:p>
    <w:p w:rsidR="00037DCF" w:rsidRPr="00763C4D" w:rsidRDefault="00037DCF" w:rsidP="00037DCF">
      <w:pPr>
        <w:tabs>
          <w:tab w:val="left" w:pos="2268"/>
        </w:tabs>
        <w:rPr>
          <w:sz w:val="20"/>
        </w:rPr>
      </w:pPr>
      <w:r>
        <w:rPr>
          <w:sz w:val="20"/>
        </w:rPr>
        <w:tab/>
      </w:r>
      <w:r w:rsidRPr="00763C4D">
        <w:rPr>
          <w:sz w:val="20"/>
        </w:rPr>
        <w:t>Ju 38</w:t>
      </w:r>
    </w:p>
    <w:p w:rsidR="00037DCF" w:rsidRPr="00763C4D" w:rsidRDefault="00037DCF" w:rsidP="00037DCF">
      <w:pPr>
        <w:tabs>
          <w:tab w:val="left" w:pos="2268"/>
        </w:tabs>
        <w:rPr>
          <w:sz w:val="20"/>
        </w:rPr>
      </w:pPr>
      <w:r w:rsidRPr="00763C4D">
        <w:rPr>
          <w:sz w:val="20"/>
        </w:rPr>
        <w:t>Jönsson, Stig</w:t>
      </w:r>
      <w:r w:rsidRPr="00763C4D">
        <w:rPr>
          <w:sz w:val="20"/>
        </w:rPr>
        <w:tab/>
        <w:t>N 3</w:t>
      </w:r>
    </w:p>
    <w:p w:rsidR="00037DCF" w:rsidRPr="00763C4D" w:rsidRDefault="00037DCF" w:rsidP="00037DCF">
      <w:pPr>
        <w:tabs>
          <w:tab w:val="left" w:pos="2268"/>
        </w:tabs>
        <w:rPr>
          <w:sz w:val="20"/>
        </w:rPr>
      </w:pPr>
      <w:r w:rsidRPr="00763C4D">
        <w:rPr>
          <w:sz w:val="20"/>
        </w:rPr>
        <w:t>Kabo Stenberg, Charlotta</w:t>
      </w:r>
      <w:r w:rsidRPr="00763C4D">
        <w:rPr>
          <w:sz w:val="20"/>
        </w:rPr>
        <w:tab/>
        <w:t>S 12</w:t>
      </w:r>
    </w:p>
    <w:p w:rsidR="00037DCF" w:rsidRPr="00763C4D" w:rsidRDefault="00037DCF" w:rsidP="00037DCF">
      <w:pPr>
        <w:tabs>
          <w:tab w:val="left" w:pos="2268"/>
        </w:tabs>
        <w:rPr>
          <w:sz w:val="20"/>
        </w:rPr>
      </w:pPr>
      <w:r w:rsidRPr="00763C4D">
        <w:rPr>
          <w:sz w:val="20"/>
        </w:rPr>
        <w:t>Kaevergaard, Susanne</w:t>
      </w:r>
      <w:r w:rsidRPr="00763C4D">
        <w:rPr>
          <w:sz w:val="20"/>
        </w:rPr>
        <w:tab/>
        <w:t>Ju 4</w:t>
      </w:r>
    </w:p>
    <w:p w:rsidR="00037DCF" w:rsidRPr="00763C4D" w:rsidRDefault="00037DCF" w:rsidP="00037DCF">
      <w:pPr>
        <w:tabs>
          <w:tab w:val="left" w:pos="2268"/>
        </w:tabs>
        <w:rPr>
          <w:sz w:val="20"/>
        </w:rPr>
      </w:pPr>
      <w:r w:rsidRPr="00763C4D">
        <w:rPr>
          <w:sz w:val="20"/>
        </w:rPr>
        <w:t>Kaevergaard, Thomas</w:t>
      </w:r>
      <w:r w:rsidRPr="00763C4D">
        <w:rPr>
          <w:sz w:val="20"/>
        </w:rPr>
        <w:tab/>
        <w:t>Ju 7</w:t>
      </w:r>
    </w:p>
    <w:p w:rsidR="00037DCF" w:rsidRPr="00763C4D" w:rsidRDefault="00037DCF" w:rsidP="00037DCF">
      <w:pPr>
        <w:tabs>
          <w:tab w:val="left" w:pos="2268"/>
        </w:tabs>
        <w:rPr>
          <w:sz w:val="20"/>
        </w:rPr>
      </w:pPr>
      <w:r w:rsidRPr="00763C4D">
        <w:rPr>
          <w:sz w:val="20"/>
        </w:rPr>
        <w:t>Kager, Lina</w:t>
      </w:r>
      <w:r w:rsidRPr="00763C4D">
        <w:rPr>
          <w:sz w:val="20"/>
        </w:rPr>
        <w:tab/>
        <w:t>S 14</w:t>
      </w:r>
    </w:p>
    <w:p w:rsidR="00037DCF" w:rsidRPr="00763C4D" w:rsidRDefault="00037DCF" w:rsidP="00037DCF">
      <w:pPr>
        <w:tabs>
          <w:tab w:val="left" w:pos="2268"/>
        </w:tabs>
        <w:rPr>
          <w:sz w:val="20"/>
          <w:lang w:val="en-US"/>
        </w:rPr>
      </w:pPr>
      <w:r w:rsidRPr="00763C4D">
        <w:rPr>
          <w:sz w:val="20"/>
          <w:lang w:val="en-US"/>
        </w:rPr>
        <w:t>Kain, Johanna</w:t>
      </w:r>
      <w:r w:rsidRPr="00763C4D">
        <w:rPr>
          <w:sz w:val="20"/>
          <w:lang w:val="en-US"/>
        </w:rPr>
        <w:tab/>
        <w:t>M 11</w:t>
      </w:r>
    </w:p>
    <w:p w:rsidR="00037DCF" w:rsidRPr="00763C4D" w:rsidRDefault="00037DCF" w:rsidP="00037DCF">
      <w:pPr>
        <w:tabs>
          <w:tab w:val="left" w:pos="2268"/>
        </w:tabs>
        <w:rPr>
          <w:sz w:val="20"/>
          <w:lang w:val="en-US"/>
        </w:rPr>
      </w:pPr>
      <w:r w:rsidRPr="00763C4D">
        <w:rPr>
          <w:sz w:val="20"/>
          <w:lang w:val="en-US"/>
        </w:rPr>
        <w:t>Kaiserfeld, Thomas</w:t>
      </w:r>
      <w:r w:rsidRPr="00763C4D">
        <w:rPr>
          <w:sz w:val="20"/>
          <w:lang w:val="en-US"/>
        </w:rPr>
        <w:tab/>
        <w:t>M 2</w:t>
      </w:r>
    </w:p>
    <w:p w:rsidR="00037DCF" w:rsidRDefault="00037DCF" w:rsidP="00037DCF">
      <w:pPr>
        <w:tabs>
          <w:tab w:val="left" w:pos="2268"/>
        </w:tabs>
        <w:rPr>
          <w:sz w:val="20"/>
        </w:rPr>
      </w:pPr>
      <w:r w:rsidRPr="00763C4D">
        <w:rPr>
          <w:sz w:val="20"/>
        </w:rPr>
        <w:t>Kalbro, Thomas</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S 25</w:t>
      </w:r>
    </w:p>
    <w:p w:rsidR="00037DCF" w:rsidRPr="00763C4D" w:rsidRDefault="00037DCF" w:rsidP="00037DCF">
      <w:pPr>
        <w:tabs>
          <w:tab w:val="left" w:pos="2268"/>
        </w:tabs>
        <w:rPr>
          <w:sz w:val="20"/>
        </w:rPr>
      </w:pPr>
      <w:r w:rsidRPr="00763C4D">
        <w:rPr>
          <w:sz w:val="20"/>
        </w:rPr>
        <w:t>Kalin, Anders</w:t>
      </w:r>
      <w:r w:rsidRPr="00763C4D">
        <w:rPr>
          <w:sz w:val="20"/>
        </w:rPr>
        <w:tab/>
        <w:t>Fö 12</w:t>
      </w:r>
    </w:p>
    <w:p w:rsidR="00037DCF" w:rsidRPr="00763C4D" w:rsidRDefault="00037DCF" w:rsidP="00037DCF">
      <w:pPr>
        <w:tabs>
          <w:tab w:val="left" w:pos="2268"/>
        </w:tabs>
        <w:rPr>
          <w:sz w:val="20"/>
        </w:rPr>
      </w:pPr>
      <w:r w:rsidRPr="00763C4D">
        <w:rPr>
          <w:sz w:val="20"/>
        </w:rPr>
        <w:t>Kallifatides, Johanna</w:t>
      </w:r>
      <w:r w:rsidRPr="00763C4D">
        <w:rPr>
          <w:sz w:val="20"/>
        </w:rPr>
        <w:tab/>
        <w:t>Ju 9</w:t>
      </w:r>
    </w:p>
    <w:p w:rsidR="00037DCF" w:rsidRPr="00763C4D" w:rsidRDefault="00037DCF" w:rsidP="00037DCF">
      <w:pPr>
        <w:tabs>
          <w:tab w:val="left" w:pos="2268"/>
        </w:tabs>
        <w:rPr>
          <w:sz w:val="20"/>
        </w:rPr>
      </w:pPr>
      <w:r w:rsidRPr="00763C4D">
        <w:rPr>
          <w:sz w:val="20"/>
        </w:rPr>
        <w:t>Kappe, Carin</w:t>
      </w:r>
      <w:r w:rsidRPr="00763C4D">
        <w:rPr>
          <w:sz w:val="20"/>
        </w:rPr>
        <w:tab/>
        <w:t>Fö 6</w:t>
      </w:r>
    </w:p>
    <w:p w:rsidR="00037DCF" w:rsidRPr="00763C4D" w:rsidRDefault="00037DCF" w:rsidP="00037DCF">
      <w:pPr>
        <w:tabs>
          <w:tab w:val="left" w:pos="2268"/>
        </w:tabs>
        <w:rPr>
          <w:sz w:val="20"/>
          <w:lang w:val="de-DE"/>
        </w:rPr>
      </w:pPr>
      <w:r w:rsidRPr="00763C4D">
        <w:rPr>
          <w:sz w:val="20"/>
          <w:lang w:val="de-DE"/>
        </w:rPr>
        <w:t>Kappelin, Bengt</w:t>
      </w:r>
      <w:r w:rsidRPr="00763C4D">
        <w:rPr>
          <w:sz w:val="20"/>
          <w:lang w:val="de-DE"/>
        </w:rPr>
        <w:tab/>
        <w:t>UD 1</w:t>
      </w:r>
    </w:p>
    <w:p w:rsidR="00037DCF" w:rsidRPr="00763C4D" w:rsidRDefault="00037DCF" w:rsidP="00037DCF">
      <w:pPr>
        <w:tabs>
          <w:tab w:val="left" w:pos="2268"/>
        </w:tabs>
        <w:rPr>
          <w:sz w:val="20"/>
          <w:lang w:val="de-DE"/>
        </w:rPr>
      </w:pPr>
      <w:r w:rsidRPr="00763C4D">
        <w:rPr>
          <w:sz w:val="20"/>
          <w:lang w:val="de-DE"/>
        </w:rPr>
        <w:t>Karfs, Daniel</w:t>
      </w:r>
      <w:r w:rsidRPr="00763C4D">
        <w:rPr>
          <w:sz w:val="20"/>
          <w:lang w:val="de-DE"/>
        </w:rPr>
        <w:tab/>
        <w:t>Ju 15</w:t>
      </w:r>
    </w:p>
    <w:p w:rsidR="00037DCF" w:rsidRPr="00763C4D" w:rsidRDefault="00037DCF" w:rsidP="00037DCF">
      <w:pPr>
        <w:tabs>
          <w:tab w:val="left" w:pos="2268"/>
        </w:tabs>
        <w:rPr>
          <w:sz w:val="20"/>
          <w:lang w:val="de-DE"/>
        </w:rPr>
      </w:pPr>
      <w:r w:rsidRPr="00763C4D">
        <w:rPr>
          <w:sz w:val="20"/>
          <w:lang w:val="de-DE"/>
        </w:rPr>
        <w:t>Karim, Othman</w:t>
      </w:r>
      <w:r w:rsidRPr="00763C4D">
        <w:rPr>
          <w:sz w:val="20"/>
          <w:lang w:val="de-DE"/>
        </w:rPr>
        <w:tab/>
        <w:t>Ku 1</w:t>
      </w:r>
    </w:p>
    <w:p w:rsidR="00037DCF" w:rsidRPr="00763C4D" w:rsidRDefault="00037DCF" w:rsidP="00037DCF">
      <w:pPr>
        <w:tabs>
          <w:tab w:val="left" w:pos="2268"/>
        </w:tabs>
        <w:rPr>
          <w:sz w:val="20"/>
          <w:lang w:val="de-DE"/>
        </w:rPr>
      </w:pPr>
      <w:r w:rsidRPr="00763C4D">
        <w:rPr>
          <w:sz w:val="20"/>
          <w:lang w:val="de-DE"/>
        </w:rPr>
        <w:t>Karlberg, Therese</w:t>
      </w:r>
      <w:r w:rsidRPr="00763C4D">
        <w:rPr>
          <w:sz w:val="20"/>
          <w:lang w:val="de-DE"/>
        </w:rPr>
        <w:tab/>
        <w:t>U 22</w:t>
      </w:r>
    </w:p>
    <w:p w:rsidR="00037DCF" w:rsidRPr="00763C4D" w:rsidRDefault="00037DCF" w:rsidP="00037DCF">
      <w:pPr>
        <w:tabs>
          <w:tab w:val="left" w:pos="2268"/>
        </w:tabs>
        <w:rPr>
          <w:sz w:val="20"/>
        </w:rPr>
      </w:pPr>
      <w:r w:rsidRPr="00763C4D">
        <w:rPr>
          <w:sz w:val="20"/>
        </w:rPr>
        <w:t>Karlemon, Kristian</w:t>
      </w:r>
      <w:r w:rsidRPr="00763C4D">
        <w:rPr>
          <w:sz w:val="20"/>
        </w:rPr>
        <w:tab/>
        <w:t>Ju 41</w:t>
      </w:r>
    </w:p>
    <w:p w:rsidR="00037DCF" w:rsidRPr="00763C4D" w:rsidRDefault="00037DCF" w:rsidP="00037DCF">
      <w:pPr>
        <w:tabs>
          <w:tab w:val="left" w:pos="2268"/>
        </w:tabs>
        <w:rPr>
          <w:sz w:val="20"/>
        </w:rPr>
      </w:pPr>
      <w:r w:rsidRPr="00763C4D">
        <w:rPr>
          <w:sz w:val="20"/>
        </w:rPr>
        <w:t>Karlfeldt, Jon</w:t>
      </w:r>
      <w:r w:rsidRPr="00763C4D">
        <w:rPr>
          <w:sz w:val="20"/>
        </w:rPr>
        <w:tab/>
        <w:t>Ju 11</w:t>
      </w:r>
    </w:p>
    <w:p w:rsidR="00037DCF" w:rsidRPr="00763C4D" w:rsidRDefault="00037DCF" w:rsidP="00037DCF">
      <w:pPr>
        <w:tabs>
          <w:tab w:val="left" w:pos="2268"/>
        </w:tabs>
        <w:rPr>
          <w:sz w:val="20"/>
        </w:rPr>
      </w:pPr>
      <w:r w:rsidRPr="00763C4D">
        <w:rPr>
          <w:sz w:val="20"/>
        </w:rPr>
        <w:t>Karlsbro, Karin</w:t>
      </w:r>
      <w:r w:rsidRPr="00763C4D">
        <w:rPr>
          <w:sz w:val="20"/>
        </w:rPr>
        <w:tab/>
        <w:t>U 17</w:t>
      </w:r>
    </w:p>
    <w:p w:rsidR="00037DCF" w:rsidRPr="00763C4D" w:rsidRDefault="00037DCF" w:rsidP="00037DCF">
      <w:pPr>
        <w:tabs>
          <w:tab w:val="left" w:pos="2268"/>
        </w:tabs>
        <w:rPr>
          <w:sz w:val="20"/>
        </w:rPr>
      </w:pPr>
      <w:r w:rsidRPr="00763C4D">
        <w:rPr>
          <w:sz w:val="20"/>
        </w:rPr>
        <w:t>Karlsson Helghe, Eva</w:t>
      </w:r>
      <w:r w:rsidRPr="00763C4D">
        <w:rPr>
          <w:sz w:val="20"/>
        </w:rPr>
        <w:tab/>
        <w:t>S 27</w:t>
      </w:r>
    </w:p>
    <w:p w:rsidR="00037DCF" w:rsidRPr="00763C4D" w:rsidRDefault="00037DCF" w:rsidP="00037DCF">
      <w:pPr>
        <w:tabs>
          <w:tab w:val="left" w:pos="2268"/>
        </w:tabs>
        <w:rPr>
          <w:sz w:val="20"/>
        </w:rPr>
      </w:pPr>
      <w:r w:rsidRPr="00763C4D">
        <w:rPr>
          <w:sz w:val="20"/>
        </w:rPr>
        <w:t>Karlsson, Agneta</w:t>
      </w:r>
      <w:r w:rsidRPr="00763C4D">
        <w:rPr>
          <w:sz w:val="20"/>
        </w:rPr>
        <w:tab/>
        <w:t>S 5</w:t>
      </w:r>
    </w:p>
    <w:p w:rsidR="00037DCF" w:rsidRPr="00763C4D" w:rsidRDefault="00037DCF" w:rsidP="00037DCF">
      <w:pPr>
        <w:tabs>
          <w:tab w:val="left" w:pos="2268"/>
        </w:tabs>
        <w:rPr>
          <w:sz w:val="20"/>
        </w:rPr>
      </w:pPr>
      <w:r w:rsidRPr="00763C4D">
        <w:rPr>
          <w:sz w:val="20"/>
        </w:rPr>
        <w:t>Karlsson, Alf</w:t>
      </w:r>
      <w:r w:rsidRPr="00763C4D">
        <w:rPr>
          <w:sz w:val="20"/>
        </w:rPr>
        <w:tab/>
        <w:t>Ju 2</w:t>
      </w:r>
    </w:p>
    <w:p w:rsidR="00037DCF" w:rsidRPr="00763C4D" w:rsidRDefault="00037DCF" w:rsidP="00037DCF">
      <w:pPr>
        <w:tabs>
          <w:tab w:val="left" w:pos="2268"/>
        </w:tabs>
        <w:rPr>
          <w:sz w:val="20"/>
        </w:rPr>
      </w:pPr>
      <w:r w:rsidRPr="00763C4D">
        <w:rPr>
          <w:sz w:val="20"/>
        </w:rPr>
        <w:t>Karlsson, Anders</w:t>
      </w:r>
      <w:r w:rsidRPr="00763C4D">
        <w:rPr>
          <w:sz w:val="20"/>
        </w:rPr>
        <w:tab/>
        <w:t>UD 4</w:t>
      </w:r>
    </w:p>
    <w:p w:rsidR="00037DCF" w:rsidRPr="00763C4D" w:rsidRDefault="00037DCF" w:rsidP="00037DCF">
      <w:pPr>
        <w:tabs>
          <w:tab w:val="left" w:pos="2268"/>
        </w:tabs>
        <w:rPr>
          <w:sz w:val="20"/>
        </w:rPr>
      </w:pPr>
      <w:r w:rsidRPr="00763C4D">
        <w:rPr>
          <w:sz w:val="20"/>
        </w:rPr>
        <w:t>Karlsson, Belinda</w:t>
      </w:r>
      <w:r w:rsidRPr="00763C4D">
        <w:rPr>
          <w:sz w:val="20"/>
        </w:rPr>
        <w:tab/>
        <w:t>Ju 11</w:t>
      </w:r>
    </w:p>
    <w:p w:rsidR="00037DCF" w:rsidRPr="00763C4D" w:rsidRDefault="00037DCF" w:rsidP="00037DCF">
      <w:pPr>
        <w:tabs>
          <w:tab w:val="left" w:pos="2268"/>
        </w:tabs>
        <w:rPr>
          <w:sz w:val="20"/>
        </w:rPr>
      </w:pPr>
      <w:r w:rsidRPr="00763C4D">
        <w:rPr>
          <w:sz w:val="20"/>
        </w:rPr>
        <w:t>Karlsson, Birgit</w:t>
      </w:r>
      <w:r w:rsidRPr="00763C4D">
        <w:rPr>
          <w:sz w:val="20"/>
        </w:rPr>
        <w:tab/>
        <w:t>S 1</w:t>
      </w:r>
    </w:p>
    <w:p w:rsidR="00037DCF" w:rsidRPr="00763C4D" w:rsidRDefault="00037DCF" w:rsidP="00037DCF">
      <w:pPr>
        <w:tabs>
          <w:tab w:val="left" w:pos="2268"/>
        </w:tabs>
        <w:rPr>
          <w:sz w:val="20"/>
        </w:rPr>
      </w:pPr>
      <w:r w:rsidRPr="00763C4D">
        <w:rPr>
          <w:sz w:val="20"/>
        </w:rPr>
        <w:lastRenderedPageBreak/>
        <w:t>Karlsson, Caroline</w:t>
      </w:r>
      <w:r w:rsidRPr="00763C4D">
        <w:rPr>
          <w:sz w:val="20"/>
        </w:rPr>
        <w:tab/>
        <w:t>N 5</w:t>
      </w:r>
    </w:p>
    <w:p w:rsidR="00037DCF" w:rsidRPr="00763C4D" w:rsidRDefault="00037DCF" w:rsidP="00037DCF">
      <w:pPr>
        <w:tabs>
          <w:tab w:val="left" w:pos="2268"/>
        </w:tabs>
        <w:rPr>
          <w:sz w:val="20"/>
        </w:rPr>
      </w:pPr>
      <w:r w:rsidRPr="00763C4D">
        <w:rPr>
          <w:sz w:val="20"/>
        </w:rPr>
        <w:t>Karlsson, Christer</w:t>
      </w:r>
      <w:r w:rsidRPr="00763C4D">
        <w:rPr>
          <w:sz w:val="20"/>
        </w:rPr>
        <w:tab/>
        <w:t>N 5</w:t>
      </w:r>
    </w:p>
    <w:p w:rsidR="00037DCF" w:rsidRPr="00763C4D" w:rsidRDefault="00037DCF" w:rsidP="00037DCF">
      <w:pPr>
        <w:tabs>
          <w:tab w:val="left" w:pos="2268"/>
        </w:tabs>
        <w:rPr>
          <w:sz w:val="20"/>
        </w:rPr>
      </w:pPr>
      <w:r w:rsidRPr="00763C4D">
        <w:rPr>
          <w:sz w:val="20"/>
        </w:rPr>
        <w:t>Karlsson, Curt</w:t>
      </w:r>
      <w:r w:rsidRPr="00763C4D">
        <w:rPr>
          <w:sz w:val="20"/>
        </w:rPr>
        <w:tab/>
        <w:t>U 14</w:t>
      </w:r>
    </w:p>
    <w:p w:rsidR="00037DCF" w:rsidRPr="00763C4D" w:rsidRDefault="00037DCF" w:rsidP="00037DCF">
      <w:pPr>
        <w:tabs>
          <w:tab w:val="left" w:pos="2268"/>
        </w:tabs>
        <w:rPr>
          <w:sz w:val="20"/>
        </w:rPr>
      </w:pPr>
      <w:r w:rsidRPr="00763C4D">
        <w:rPr>
          <w:sz w:val="20"/>
        </w:rPr>
        <w:t>Karlsson, Daniel</w:t>
      </w:r>
      <w:r w:rsidRPr="00763C4D">
        <w:rPr>
          <w:sz w:val="20"/>
        </w:rPr>
        <w:tab/>
        <w:t>S 10</w:t>
      </w:r>
    </w:p>
    <w:p w:rsidR="00037DCF" w:rsidRPr="00763C4D" w:rsidRDefault="00037DCF" w:rsidP="00037DCF">
      <w:pPr>
        <w:tabs>
          <w:tab w:val="left" w:pos="2268"/>
        </w:tabs>
        <w:rPr>
          <w:sz w:val="20"/>
        </w:rPr>
      </w:pPr>
      <w:r w:rsidRPr="00763C4D">
        <w:rPr>
          <w:sz w:val="20"/>
        </w:rPr>
        <w:t>Karlsson, Jens</w:t>
      </w:r>
      <w:r w:rsidRPr="00763C4D">
        <w:rPr>
          <w:sz w:val="20"/>
        </w:rPr>
        <w:tab/>
        <w:t>Ju 2</w:t>
      </w:r>
    </w:p>
    <w:p w:rsidR="00037DCF" w:rsidRPr="00763C4D" w:rsidRDefault="00037DCF" w:rsidP="00037DCF">
      <w:pPr>
        <w:tabs>
          <w:tab w:val="left" w:pos="2268"/>
        </w:tabs>
        <w:rPr>
          <w:sz w:val="20"/>
        </w:rPr>
      </w:pPr>
      <w:r w:rsidRPr="00763C4D">
        <w:rPr>
          <w:sz w:val="20"/>
        </w:rPr>
        <w:t>Karlsson, Karin</w:t>
      </w:r>
      <w:r w:rsidRPr="00763C4D">
        <w:rPr>
          <w:sz w:val="20"/>
        </w:rPr>
        <w:tab/>
        <w:t>S 5</w:t>
      </w:r>
    </w:p>
    <w:p w:rsidR="00037DCF" w:rsidRPr="00763C4D" w:rsidRDefault="00037DCF" w:rsidP="00037DCF">
      <w:pPr>
        <w:tabs>
          <w:tab w:val="left" w:pos="2268"/>
        </w:tabs>
        <w:rPr>
          <w:sz w:val="20"/>
        </w:rPr>
      </w:pPr>
      <w:r w:rsidRPr="00763C4D">
        <w:rPr>
          <w:sz w:val="20"/>
        </w:rPr>
        <w:t>Karlsson, Magnus</w:t>
      </w:r>
      <w:r w:rsidRPr="00763C4D">
        <w:rPr>
          <w:sz w:val="20"/>
        </w:rPr>
        <w:tab/>
        <w:t>Fi 12</w:t>
      </w:r>
    </w:p>
    <w:p w:rsidR="00037DCF" w:rsidRPr="00763C4D" w:rsidRDefault="00037DCF" w:rsidP="00037DCF">
      <w:pPr>
        <w:tabs>
          <w:tab w:val="left" w:pos="2268"/>
        </w:tabs>
        <w:rPr>
          <w:sz w:val="20"/>
        </w:rPr>
      </w:pPr>
      <w:r w:rsidRPr="00763C4D">
        <w:rPr>
          <w:sz w:val="20"/>
        </w:rPr>
        <w:t>Karlsson, Maria</w:t>
      </w:r>
      <w:r w:rsidRPr="00763C4D">
        <w:rPr>
          <w:sz w:val="20"/>
        </w:rPr>
        <w:tab/>
        <w:t>Fi 8</w:t>
      </w:r>
    </w:p>
    <w:p w:rsidR="00037DCF" w:rsidRDefault="00037DCF" w:rsidP="00037DCF">
      <w:pPr>
        <w:tabs>
          <w:tab w:val="left" w:pos="2268"/>
        </w:tabs>
        <w:rPr>
          <w:sz w:val="20"/>
        </w:rPr>
      </w:pPr>
      <w:r w:rsidRPr="00763C4D">
        <w:rPr>
          <w:sz w:val="20"/>
        </w:rPr>
        <w:t>Karlsson, Mikael</w:t>
      </w:r>
      <w:r w:rsidRPr="00763C4D">
        <w:rPr>
          <w:sz w:val="20"/>
        </w:rPr>
        <w:tab/>
        <w:t>M 4,</w:t>
      </w:r>
    </w:p>
    <w:p w:rsidR="00037DCF" w:rsidRPr="00763C4D" w:rsidRDefault="00037DCF" w:rsidP="00037DCF">
      <w:pPr>
        <w:tabs>
          <w:tab w:val="left" w:pos="2268"/>
        </w:tabs>
        <w:rPr>
          <w:sz w:val="20"/>
        </w:rPr>
      </w:pPr>
      <w:r>
        <w:rPr>
          <w:sz w:val="20"/>
        </w:rPr>
        <w:tab/>
      </w:r>
      <w:r w:rsidRPr="00763C4D">
        <w:rPr>
          <w:sz w:val="20"/>
        </w:rPr>
        <w:t>M 8</w:t>
      </w:r>
    </w:p>
    <w:p w:rsidR="00037DCF" w:rsidRDefault="00037DCF" w:rsidP="00037DCF">
      <w:pPr>
        <w:tabs>
          <w:tab w:val="left" w:pos="2268"/>
        </w:tabs>
        <w:rPr>
          <w:sz w:val="20"/>
        </w:rPr>
      </w:pPr>
      <w:r w:rsidRPr="00763C4D">
        <w:rPr>
          <w:sz w:val="20"/>
        </w:rPr>
        <w:t>Karlsson, Sofia</w:t>
      </w:r>
      <w:r w:rsidRPr="00763C4D">
        <w:rPr>
          <w:sz w:val="20"/>
        </w:rPr>
        <w:tab/>
        <w:t>S 7,</w:t>
      </w:r>
    </w:p>
    <w:p w:rsidR="00037DCF" w:rsidRPr="00763C4D" w:rsidRDefault="00037DCF" w:rsidP="00037DCF">
      <w:pPr>
        <w:tabs>
          <w:tab w:val="left" w:pos="2268"/>
        </w:tabs>
        <w:rPr>
          <w:sz w:val="20"/>
        </w:rPr>
      </w:pPr>
      <w:r>
        <w:rPr>
          <w:sz w:val="20"/>
        </w:rPr>
        <w:tab/>
      </w:r>
      <w:r w:rsidRPr="00763C4D">
        <w:rPr>
          <w:sz w:val="20"/>
        </w:rPr>
        <w:t>UD 6</w:t>
      </w:r>
    </w:p>
    <w:p w:rsidR="00037DCF" w:rsidRPr="00763C4D" w:rsidRDefault="00037DCF" w:rsidP="00037DCF">
      <w:pPr>
        <w:tabs>
          <w:tab w:val="left" w:pos="2268"/>
        </w:tabs>
        <w:rPr>
          <w:sz w:val="20"/>
          <w:lang w:val="en-US"/>
        </w:rPr>
      </w:pPr>
      <w:r w:rsidRPr="00763C4D">
        <w:rPr>
          <w:sz w:val="20"/>
          <w:lang w:val="en-US"/>
        </w:rPr>
        <w:t>Karlsson, Sonia</w:t>
      </w:r>
      <w:r w:rsidRPr="00763C4D">
        <w:rPr>
          <w:sz w:val="20"/>
          <w:lang w:val="en-US"/>
        </w:rPr>
        <w:tab/>
        <w:t>S 13</w:t>
      </w:r>
    </w:p>
    <w:p w:rsidR="00037DCF" w:rsidRDefault="00037DCF" w:rsidP="00037DCF">
      <w:pPr>
        <w:tabs>
          <w:tab w:val="left" w:pos="2268"/>
        </w:tabs>
        <w:rPr>
          <w:sz w:val="20"/>
          <w:lang w:val="en-US"/>
        </w:rPr>
      </w:pPr>
      <w:r w:rsidRPr="00763C4D">
        <w:rPr>
          <w:sz w:val="20"/>
          <w:lang w:val="en-US"/>
        </w:rPr>
        <w:t>Karlsson, Stefan</w:t>
      </w:r>
      <w:r w:rsidRPr="00763C4D">
        <w:rPr>
          <w:sz w:val="20"/>
          <w:lang w:val="en-US"/>
        </w:rPr>
        <w:tab/>
        <w:t xml:space="preserve">M 4, </w:t>
      </w:r>
    </w:p>
    <w:p w:rsidR="00037DCF" w:rsidRPr="00763C4D" w:rsidRDefault="00037DCF" w:rsidP="00037DCF">
      <w:pPr>
        <w:tabs>
          <w:tab w:val="left" w:pos="2268"/>
        </w:tabs>
        <w:rPr>
          <w:sz w:val="20"/>
          <w:lang w:val="en-US"/>
        </w:rPr>
      </w:pPr>
      <w:r>
        <w:rPr>
          <w:sz w:val="20"/>
          <w:lang w:val="en-US"/>
        </w:rPr>
        <w:tab/>
      </w:r>
      <w:r w:rsidRPr="00763C4D">
        <w:rPr>
          <w:sz w:val="20"/>
          <w:lang w:val="en-US"/>
        </w:rPr>
        <w:t>S 21</w:t>
      </w:r>
    </w:p>
    <w:p w:rsidR="00037DCF" w:rsidRPr="00763C4D" w:rsidRDefault="00037DCF" w:rsidP="00037DCF">
      <w:pPr>
        <w:tabs>
          <w:tab w:val="left" w:pos="2268"/>
        </w:tabs>
        <w:rPr>
          <w:sz w:val="20"/>
        </w:rPr>
      </w:pPr>
      <w:r w:rsidRPr="00763C4D">
        <w:rPr>
          <w:sz w:val="20"/>
        </w:rPr>
        <w:t>Karlsson, Ulrika</w:t>
      </w:r>
      <w:r w:rsidRPr="00763C4D">
        <w:rPr>
          <w:sz w:val="20"/>
        </w:rPr>
        <w:tab/>
        <w:t>Ju 2</w:t>
      </w:r>
    </w:p>
    <w:p w:rsidR="00037DCF" w:rsidRPr="00763C4D" w:rsidRDefault="00037DCF" w:rsidP="00037DCF">
      <w:pPr>
        <w:tabs>
          <w:tab w:val="left" w:pos="2268"/>
        </w:tabs>
        <w:rPr>
          <w:sz w:val="20"/>
        </w:rPr>
      </w:pPr>
      <w:r w:rsidRPr="00763C4D">
        <w:rPr>
          <w:sz w:val="20"/>
        </w:rPr>
        <w:t>Karlsson, Viktoria</w:t>
      </w:r>
      <w:r w:rsidRPr="00763C4D">
        <w:rPr>
          <w:sz w:val="20"/>
        </w:rPr>
        <w:tab/>
        <w:t>Ju 8</w:t>
      </w:r>
    </w:p>
    <w:p w:rsidR="00037DCF" w:rsidRPr="00763C4D" w:rsidRDefault="00037DCF" w:rsidP="00037DCF">
      <w:pPr>
        <w:tabs>
          <w:tab w:val="left" w:pos="2268"/>
        </w:tabs>
        <w:rPr>
          <w:sz w:val="20"/>
        </w:rPr>
      </w:pPr>
      <w:r w:rsidRPr="00763C4D">
        <w:rPr>
          <w:sz w:val="20"/>
        </w:rPr>
        <w:t>Karlsson, Åke</w:t>
      </w:r>
      <w:r w:rsidRPr="00763C4D">
        <w:rPr>
          <w:sz w:val="20"/>
        </w:rPr>
        <w:tab/>
        <w:t>S 2</w:t>
      </w:r>
    </w:p>
    <w:p w:rsidR="00037DCF" w:rsidRPr="00763C4D" w:rsidRDefault="00037DCF" w:rsidP="00037DCF">
      <w:pPr>
        <w:tabs>
          <w:tab w:val="left" w:pos="2268"/>
        </w:tabs>
        <w:rPr>
          <w:sz w:val="20"/>
        </w:rPr>
      </w:pPr>
      <w:r w:rsidRPr="00763C4D">
        <w:rPr>
          <w:sz w:val="20"/>
        </w:rPr>
        <w:t>Karlström, Inge</w:t>
      </w:r>
      <w:r w:rsidRPr="00763C4D">
        <w:rPr>
          <w:sz w:val="20"/>
        </w:rPr>
        <w:tab/>
        <w:t>M 10</w:t>
      </w:r>
    </w:p>
    <w:p w:rsidR="00037DCF" w:rsidRDefault="00037DCF" w:rsidP="00037DCF">
      <w:pPr>
        <w:tabs>
          <w:tab w:val="left" w:pos="2268"/>
        </w:tabs>
        <w:rPr>
          <w:sz w:val="20"/>
        </w:rPr>
      </w:pPr>
      <w:r w:rsidRPr="00763C4D">
        <w:rPr>
          <w:sz w:val="20"/>
        </w:rPr>
        <w:t>Karlström, Urban</w:t>
      </w:r>
      <w:r w:rsidRPr="00763C4D">
        <w:rPr>
          <w:sz w:val="20"/>
        </w:rPr>
        <w:tab/>
        <w:t xml:space="preserve">Fi 3, </w:t>
      </w:r>
    </w:p>
    <w:p w:rsidR="00037DCF" w:rsidRPr="00763C4D" w:rsidRDefault="00037DCF" w:rsidP="00037DCF">
      <w:pPr>
        <w:tabs>
          <w:tab w:val="left" w:pos="2268"/>
        </w:tabs>
        <w:rPr>
          <w:sz w:val="20"/>
        </w:rPr>
      </w:pPr>
      <w:r>
        <w:rPr>
          <w:sz w:val="20"/>
        </w:rPr>
        <w:tab/>
      </w:r>
      <w:r w:rsidRPr="00763C4D">
        <w:rPr>
          <w:sz w:val="20"/>
        </w:rPr>
        <w:t>S 8</w:t>
      </w:r>
    </w:p>
    <w:p w:rsidR="00037DCF" w:rsidRPr="00763C4D" w:rsidRDefault="00037DCF" w:rsidP="00037DCF">
      <w:pPr>
        <w:tabs>
          <w:tab w:val="left" w:pos="2268"/>
        </w:tabs>
        <w:rPr>
          <w:sz w:val="20"/>
        </w:rPr>
      </w:pPr>
      <w:r w:rsidRPr="00763C4D">
        <w:rPr>
          <w:sz w:val="20"/>
        </w:rPr>
        <w:t>Karreskog, Göran</w:t>
      </w:r>
      <w:r w:rsidRPr="00763C4D">
        <w:rPr>
          <w:sz w:val="20"/>
        </w:rPr>
        <w:tab/>
        <w:t>S 21</w:t>
      </w:r>
    </w:p>
    <w:p w:rsidR="00037DCF" w:rsidRPr="00763C4D" w:rsidRDefault="00037DCF" w:rsidP="00037DCF">
      <w:pPr>
        <w:tabs>
          <w:tab w:val="left" w:pos="2268"/>
        </w:tabs>
        <w:rPr>
          <w:sz w:val="20"/>
        </w:rPr>
      </w:pPr>
      <w:r w:rsidRPr="00763C4D">
        <w:rPr>
          <w:sz w:val="20"/>
        </w:rPr>
        <w:t>Karsland, Anders</w:t>
      </w:r>
      <w:r w:rsidRPr="00763C4D">
        <w:rPr>
          <w:sz w:val="20"/>
        </w:rPr>
        <w:tab/>
        <w:t>N 8</w:t>
      </w:r>
    </w:p>
    <w:p w:rsidR="00037DCF" w:rsidRPr="00763C4D" w:rsidRDefault="00037DCF" w:rsidP="00037DCF">
      <w:pPr>
        <w:tabs>
          <w:tab w:val="left" w:pos="2268"/>
        </w:tabs>
        <w:rPr>
          <w:sz w:val="20"/>
        </w:rPr>
      </w:pPr>
      <w:r w:rsidRPr="00763C4D">
        <w:rPr>
          <w:sz w:val="20"/>
        </w:rPr>
        <w:t>Kasemo, Bengt</w:t>
      </w:r>
      <w:r w:rsidRPr="00763C4D">
        <w:rPr>
          <w:sz w:val="20"/>
        </w:rPr>
        <w:tab/>
        <w:t>U 2</w:t>
      </w:r>
    </w:p>
    <w:p w:rsidR="00037DCF" w:rsidRPr="00763C4D" w:rsidRDefault="00037DCF" w:rsidP="00037DCF">
      <w:pPr>
        <w:tabs>
          <w:tab w:val="left" w:pos="2268"/>
        </w:tabs>
        <w:rPr>
          <w:sz w:val="20"/>
        </w:rPr>
      </w:pPr>
      <w:r w:rsidRPr="00763C4D">
        <w:rPr>
          <w:sz w:val="20"/>
        </w:rPr>
        <w:t>Kashefi, Bettina</w:t>
      </w:r>
      <w:r w:rsidRPr="00763C4D">
        <w:rPr>
          <w:sz w:val="20"/>
        </w:rPr>
        <w:tab/>
        <w:t>S 8</w:t>
      </w:r>
    </w:p>
    <w:p w:rsidR="00037DCF" w:rsidRPr="00763C4D" w:rsidRDefault="00037DCF" w:rsidP="00037DCF">
      <w:pPr>
        <w:tabs>
          <w:tab w:val="left" w:pos="2268"/>
        </w:tabs>
        <w:rPr>
          <w:sz w:val="20"/>
        </w:rPr>
      </w:pPr>
      <w:r w:rsidRPr="00763C4D">
        <w:rPr>
          <w:sz w:val="20"/>
        </w:rPr>
        <w:t>Kaunitz, Carin</w:t>
      </w:r>
      <w:r w:rsidRPr="00763C4D">
        <w:rPr>
          <w:sz w:val="20"/>
        </w:rPr>
        <w:tab/>
        <w:t>Fö 2</w:t>
      </w:r>
    </w:p>
    <w:p w:rsidR="00037DCF" w:rsidRPr="00763C4D" w:rsidRDefault="00037DCF" w:rsidP="00037DCF">
      <w:pPr>
        <w:tabs>
          <w:tab w:val="left" w:pos="2268"/>
        </w:tabs>
        <w:rPr>
          <w:sz w:val="20"/>
        </w:rPr>
      </w:pPr>
      <w:r w:rsidRPr="00763C4D">
        <w:rPr>
          <w:sz w:val="20"/>
        </w:rPr>
        <w:t>Keijser-Bergöö, Malin</w:t>
      </w:r>
      <w:r w:rsidRPr="00763C4D">
        <w:rPr>
          <w:sz w:val="20"/>
        </w:rPr>
        <w:tab/>
        <w:t>Ju 42</w:t>
      </w:r>
    </w:p>
    <w:p w:rsidR="00037DCF" w:rsidRPr="00763C4D" w:rsidRDefault="00037DCF" w:rsidP="00037DCF">
      <w:pPr>
        <w:tabs>
          <w:tab w:val="left" w:pos="2268"/>
        </w:tabs>
        <w:rPr>
          <w:sz w:val="20"/>
        </w:rPr>
      </w:pPr>
      <w:r w:rsidRPr="00763C4D">
        <w:rPr>
          <w:sz w:val="20"/>
        </w:rPr>
        <w:t>Kellerborg, Staffan</w:t>
      </w:r>
      <w:r w:rsidRPr="00763C4D">
        <w:rPr>
          <w:sz w:val="20"/>
        </w:rPr>
        <w:tab/>
        <w:t>Ju 35</w:t>
      </w:r>
    </w:p>
    <w:p w:rsidR="00037DCF" w:rsidRPr="00763C4D" w:rsidRDefault="00037DCF" w:rsidP="00037DCF">
      <w:pPr>
        <w:tabs>
          <w:tab w:val="left" w:pos="2268"/>
        </w:tabs>
        <w:rPr>
          <w:sz w:val="20"/>
        </w:rPr>
      </w:pPr>
      <w:r w:rsidRPr="00763C4D">
        <w:rPr>
          <w:sz w:val="20"/>
        </w:rPr>
        <w:t>Kelt, Maria</w:t>
      </w:r>
      <w:r w:rsidRPr="00763C4D">
        <w:rPr>
          <w:sz w:val="20"/>
        </w:rPr>
        <w:tab/>
        <w:t>Fö 1</w:t>
      </w:r>
    </w:p>
    <w:p w:rsidR="00037DCF" w:rsidRPr="00763C4D" w:rsidRDefault="00037DCF" w:rsidP="00037DCF">
      <w:pPr>
        <w:tabs>
          <w:tab w:val="left" w:pos="2268"/>
        </w:tabs>
        <w:rPr>
          <w:sz w:val="20"/>
        </w:rPr>
      </w:pPr>
      <w:r w:rsidRPr="00763C4D">
        <w:rPr>
          <w:sz w:val="20"/>
        </w:rPr>
        <w:t>Kempe, Linn</w:t>
      </w:r>
      <w:r w:rsidRPr="00763C4D">
        <w:rPr>
          <w:sz w:val="20"/>
        </w:rPr>
        <w:tab/>
        <w:t>Ju 25</w:t>
      </w:r>
    </w:p>
    <w:p w:rsidR="00037DCF" w:rsidRPr="00763C4D" w:rsidRDefault="00037DCF" w:rsidP="00037DCF">
      <w:pPr>
        <w:tabs>
          <w:tab w:val="left" w:pos="2268"/>
        </w:tabs>
        <w:rPr>
          <w:sz w:val="20"/>
        </w:rPr>
      </w:pPr>
      <w:r w:rsidRPr="00763C4D">
        <w:rPr>
          <w:sz w:val="20"/>
        </w:rPr>
        <w:t>Kerimo, Yilmaz</w:t>
      </w:r>
      <w:r w:rsidRPr="00763C4D">
        <w:rPr>
          <w:sz w:val="20"/>
        </w:rPr>
        <w:tab/>
        <w:t>Ju 2</w:t>
      </w:r>
    </w:p>
    <w:p w:rsidR="00037DCF" w:rsidRPr="00763C4D" w:rsidRDefault="00037DCF" w:rsidP="00037DCF">
      <w:pPr>
        <w:tabs>
          <w:tab w:val="left" w:pos="2268"/>
        </w:tabs>
        <w:rPr>
          <w:sz w:val="20"/>
        </w:rPr>
      </w:pPr>
      <w:r w:rsidRPr="00763C4D">
        <w:rPr>
          <w:sz w:val="20"/>
        </w:rPr>
        <w:t>Kessling, Anna</w:t>
      </w:r>
      <w:r w:rsidRPr="00763C4D">
        <w:rPr>
          <w:sz w:val="20"/>
        </w:rPr>
        <w:tab/>
        <w:t>M 5</w:t>
      </w:r>
    </w:p>
    <w:p w:rsidR="00037DCF" w:rsidRPr="00763C4D" w:rsidRDefault="00037DCF" w:rsidP="00037DCF">
      <w:pPr>
        <w:tabs>
          <w:tab w:val="left" w:pos="2268"/>
        </w:tabs>
        <w:rPr>
          <w:sz w:val="20"/>
        </w:rPr>
      </w:pPr>
      <w:r w:rsidRPr="00763C4D">
        <w:rPr>
          <w:sz w:val="20"/>
        </w:rPr>
        <w:t>Khorsand, Maria</w:t>
      </w:r>
      <w:r w:rsidRPr="00763C4D">
        <w:rPr>
          <w:sz w:val="20"/>
        </w:rPr>
        <w:tab/>
        <w:t>N 16</w:t>
      </w:r>
    </w:p>
    <w:p w:rsidR="00037DCF" w:rsidRDefault="00037DCF" w:rsidP="00037DCF">
      <w:pPr>
        <w:tabs>
          <w:tab w:val="left" w:pos="2268"/>
        </w:tabs>
        <w:rPr>
          <w:sz w:val="20"/>
        </w:rPr>
      </w:pPr>
      <w:r w:rsidRPr="00763C4D">
        <w:rPr>
          <w:sz w:val="20"/>
        </w:rPr>
        <w:t>Kihl, Johan</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S 28</w:t>
      </w:r>
    </w:p>
    <w:p w:rsidR="00037DCF" w:rsidRPr="00763C4D" w:rsidRDefault="00037DCF" w:rsidP="00037DCF">
      <w:pPr>
        <w:tabs>
          <w:tab w:val="left" w:pos="2268"/>
        </w:tabs>
        <w:rPr>
          <w:sz w:val="20"/>
        </w:rPr>
      </w:pPr>
      <w:r w:rsidRPr="00763C4D">
        <w:rPr>
          <w:sz w:val="20"/>
        </w:rPr>
        <w:t>Kihlberg, Jakob</w:t>
      </w:r>
      <w:r w:rsidRPr="00763C4D">
        <w:rPr>
          <w:sz w:val="20"/>
        </w:rPr>
        <w:tab/>
        <w:t>Ku 5</w:t>
      </w:r>
    </w:p>
    <w:p w:rsidR="00037DCF" w:rsidRPr="00763C4D" w:rsidRDefault="00037DCF" w:rsidP="00037DCF">
      <w:pPr>
        <w:tabs>
          <w:tab w:val="left" w:pos="2268"/>
        </w:tabs>
        <w:rPr>
          <w:sz w:val="20"/>
        </w:rPr>
      </w:pPr>
      <w:r w:rsidRPr="00763C4D">
        <w:rPr>
          <w:sz w:val="20"/>
        </w:rPr>
        <w:t>Kjellander, Pia</w:t>
      </w:r>
      <w:r w:rsidRPr="00763C4D">
        <w:rPr>
          <w:sz w:val="20"/>
        </w:rPr>
        <w:tab/>
        <w:t>Ju 2</w:t>
      </w:r>
    </w:p>
    <w:p w:rsidR="00037DCF" w:rsidRPr="00763C4D" w:rsidRDefault="00037DCF" w:rsidP="00037DCF">
      <w:pPr>
        <w:tabs>
          <w:tab w:val="left" w:pos="2268"/>
        </w:tabs>
        <w:rPr>
          <w:sz w:val="20"/>
        </w:rPr>
      </w:pPr>
      <w:r w:rsidRPr="00763C4D">
        <w:rPr>
          <w:sz w:val="20"/>
        </w:rPr>
        <w:t>Kjellberg, Bertil</w:t>
      </w:r>
      <w:r w:rsidRPr="00763C4D">
        <w:rPr>
          <w:sz w:val="20"/>
        </w:rPr>
        <w:tab/>
        <w:t>Ju 2</w:t>
      </w:r>
    </w:p>
    <w:p w:rsidR="00037DCF" w:rsidRPr="00763C4D" w:rsidRDefault="00037DCF" w:rsidP="00037DCF">
      <w:pPr>
        <w:tabs>
          <w:tab w:val="left" w:pos="2268"/>
        </w:tabs>
        <w:rPr>
          <w:sz w:val="20"/>
        </w:rPr>
      </w:pPr>
      <w:r w:rsidRPr="00763C4D">
        <w:rPr>
          <w:sz w:val="20"/>
        </w:rPr>
        <w:t>Kjellgren, Karin</w:t>
      </w:r>
      <w:r w:rsidRPr="00763C4D">
        <w:rPr>
          <w:sz w:val="20"/>
        </w:rPr>
        <w:tab/>
        <w:t>Ju 16</w:t>
      </w:r>
    </w:p>
    <w:p w:rsidR="00037DCF" w:rsidRPr="00763C4D" w:rsidRDefault="00037DCF" w:rsidP="00037DCF">
      <w:pPr>
        <w:tabs>
          <w:tab w:val="left" w:pos="2268"/>
        </w:tabs>
        <w:rPr>
          <w:sz w:val="20"/>
        </w:rPr>
      </w:pPr>
      <w:r w:rsidRPr="00763C4D">
        <w:rPr>
          <w:sz w:val="20"/>
        </w:rPr>
        <w:t>Kjellin, Margareta B</w:t>
      </w:r>
      <w:r w:rsidRPr="00763C4D">
        <w:rPr>
          <w:sz w:val="20"/>
        </w:rPr>
        <w:tab/>
        <w:t>Ju 41</w:t>
      </w:r>
    </w:p>
    <w:p w:rsidR="00037DCF" w:rsidRPr="00763C4D" w:rsidRDefault="00037DCF" w:rsidP="00037DCF">
      <w:pPr>
        <w:tabs>
          <w:tab w:val="left" w:pos="2268"/>
        </w:tabs>
        <w:rPr>
          <w:sz w:val="20"/>
        </w:rPr>
      </w:pPr>
      <w:r w:rsidRPr="00763C4D">
        <w:rPr>
          <w:sz w:val="20"/>
        </w:rPr>
        <w:t>Kjellin, Sofie</w:t>
      </w:r>
      <w:r w:rsidRPr="00763C4D">
        <w:rPr>
          <w:sz w:val="20"/>
        </w:rPr>
        <w:tab/>
        <w:t>Ju 22</w:t>
      </w:r>
    </w:p>
    <w:p w:rsidR="00037DCF" w:rsidRPr="00763C4D" w:rsidRDefault="00037DCF" w:rsidP="00037DCF">
      <w:pPr>
        <w:tabs>
          <w:tab w:val="left" w:pos="2268"/>
        </w:tabs>
        <w:rPr>
          <w:sz w:val="20"/>
        </w:rPr>
      </w:pPr>
      <w:r w:rsidRPr="00763C4D">
        <w:rPr>
          <w:sz w:val="20"/>
        </w:rPr>
        <w:t>Kjellqvist, Martin</w:t>
      </w:r>
      <w:r w:rsidRPr="00763C4D">
        <w:rPr>
          <w:sz w:val="20"/>
        </w:rPr>
        <w:tab/>
        <w:t>Fi 9</w:t>
      </w:r>
    </w:p>
    <w:p w:rsidR="00037DCF" w:rsidRPr="00763C4D" w:rsidRDefault="00037DCF" w:rsidP="00037DCF">
      <w:pPr>
        <w:tabs>
          <w:tab w:val="left" w:pos="2268"/>
        </w:tabs>
        <w:rPr>
          <w:sz w:val="20"/>
        </w:rPr>
      </w:pPr>
      <w:r w:rsidRPr="00763C4D">
        <w:rPr>
          <w:sz w:val="20"/>
        </w:rPr>
        <w:t>Kjellqvist, Tomas</w:t>
      </w:r>
      <w:r w:rsidRPr="00763C4D">
        <w:rPr>
          <w:sz w:val="20"/>
        </w:rPr>
        <w:tab/>
        <w:t>U 15</w:t>
      </w:r>
    </w:p>
    <w:p w:rsidR="00037DCF" w:rsidRPr="00763C4D" w:rsidRDefault="00037DCF" w:rsidP="00037DCF">
      <w:pPr>
        <w:tabs>
          <w:tab w:val="left" w:pos="2268"/>
        </w:tabs>
        <w:rPr>
          <w:sz w:val="20"/>
        </w:rPr>
      </w:pPr>
      <w:r w:rsidRPr="00763C4D">
        <w:rPr>
          <w:sz w:val="20"/>
        </w:rPr>
        <w:t>Kjellson, Bengt</w:t>
      </w:r>
      <w:r w:rsidRPr="00763C4D">
        <w:rPr>
          <w:sz w:val="20"/>
        </w:rPr>
        <w:tab/>
        <w:t>N 3</w:t>
      </w:r>
    </w:p>
    <w:p w:rsidR="00037DCF" w:rsidRPr="00763C4D" w:rsidRDefault="00037DCF" w:rsidP="00037DCF">
      <w:pPr>
        <w:tabs>
          <w:tab w:val="left" w:pos="2268"/>
        </w:tabs>
        <w:rPr>
          <w:sz w:val="20"/>
        </w:rPr>
      </w:pPr>
      <w:r w:rsidRPr="00763C4D">
        <w:rPr>
          <w:sz w:val="20"/>
        </w:rPr>
        <w:t>Klahr, Anders</w:t>
      </w:r>
      <w:r w:rsidRPr="00763C4D">
        <w:rPr>
          <w:sz w:val="20"/>
        </w:rPr>
        <w:tab/>
        <w:t>Fö 4</w:t>
      </w:r>
    </w:p>
    <w:p w:rsidR="00037DCF" w:rsidRPr="00763C4D" w:rsidRDefault="00037DCF" w:rsidP="00037DCF">
      <w:pPr>
        <w:tabs>
          <w:tab w:val="left" w:pos="2268"/>
        </w:tabs>
        <w:rPr>
          <w:sz w:val="20"/>
        </w:rPr>
      </w:pPr>
      <w:r w:rsidRPr="00763C4D">
        <w:rPr>
          <w:sz w:val="20"/>
        </w:rPr>
        <w:t>Klasén, Lena</w:t>
      </w:r>
      <w:r w:rsidRPr="00763C4D">
        <w:rPr>
          <w:sz w:val="20"/>
        </w:rPr>
        <w:tab/>
        <w:t>N 5</w:t>
      </w:r>
    </w:p>
    <w:p w:rsidR="00037DCF" w:rsidRPr="00763C4D" w:rsidRDefault="00037DCF" w:rsidP="00037DCF">
      <w:pPr>
        <w:tabs>
          <w:tab w:val="left" w:pos="2268"/>
        </w:tabs>
        <w:rPr>
          <w:sz w:val="20"/>
        </w:rPr>
      </w:pPr>
      <w:r w:rsidRPr="00763C4D">
        <w:rPr>
          <w:sz w:val="20"/>
        </w:rPr>
        <w:t>Kleber, Lars-Berge</w:t>
      </w:r>
      <w:r w:rsidRPr="00763C4D">
        <w:rPr>
          <w:sz w:val="20"/>
        </w:rPr>
        <w:tab/>
        <w:t>S 2</w:t>
      </w:r>
    </w:p>
    <w:p w:rsidR="00037DCF" w:rsidRPr="00763C4D" w:rsidRDefault="00037DCF" w:rsidP="00037DCF">
      <w:pPr>
        <w:tabs>
          <w:tab w:val="left" w:pos="2268"/>
        </w:tabs>
        <w:rPr>
          <w:sz w:val="20"/>
        </w:rPr>
      </w:pPr>
      <w:r w:rsidRPr="00763C4D">
        <w:rPr>
          <w:sz w:val="20"/>
        </w:rPr>
        <w:t>Klefbäck, Linnéa</w:t>
      </w:r>
      <w:r w:rsidRPr="00763C4D">
        <w:rPr>
          <w:sz w:val="20"/>
        </w:rPr>
        <w:tab/>
        <w:t>Fi 25</w:t>
      </w:r>
    </w:p>
    <w:p w:rsidR="00037DCF" w:rsidRPr="00763C4D" w:rsidRDefault="00037DCF" w:rsidP="00037DCF">
      <w:pPr>
        <w:tabs>
          <w:tab w:val="left" w:pos="2268"/>
        </w:tabs>
        <w:rPr>
          <w:sz w:val="20"/>
        </w:rPr>
      </w:pPr>
      <w:r w:rsidRPr="00763C4D">
        <w:rPr>
          <w:sz w:val="20"/>
        </w:rPr>
        <w:lastRenderedPageBreak/>
        <w:t>Kling, Johan</w:t>
      </w:r>
      <w:r w:rsidRPr="00763C4D">
        <w:rPr>
          <w:sz w:val="20"/>
        </w:rPr>
        <w:tab/>
        <w:t>Ku 1</w:t>
      </w:r>
    </w:p>
    <w:p w:rsidR="00037DCF" w:rsidRPr="00763C4D" w:rsidRDefault="00037DCF" w:rsidP="00037DCF">
      <w:pPr>
        <w:tabs>
          <w:tab w:val="left" w:pos="2268"/>
        </w:tabs>
        <w:rPr>
          <w:sz w:val="20"/>
        </w:rPr>
      </w:pPr>
      <w:r w:rsidRPr="00763C4D">
        <w:rPr>
          <w:sz w:val="20"/>
        </w:rPr>
        <w:t>Klingensjö, Leif</w:t>
      </w:r>
      <w:r w:rsidRPr="00763C4D">
        <w:rPr>
          <w:sz w:val="20"/>
        </w:rPr>
        <w:tab/>
        <w:t>Ju 20</w:t>
      </w:r>
    </w:p>
    <w:p w:rsidR="00037DCF" w:rsidRPr="00763C4D" w:rsidRDefault="00037DCF" w:rsidP="00037DCF">
      <w:pPr>
        <w:tabs>
          <w:tab w:val="left" w:pos="2268"/>
        </w:tabs>
        <w:rPr>
          <w:sz w:val="20"/>
        </w:rPr>
      </w:pPr>
      <w:r w:rsidRPr="00763C4D">
        <w:rPr>
          <w:sz w:val="20"/>
        </w:rPr>
        <w:t>Klingvall, Maj-Inger</w:t>
      </w:r>
      <w:r w:rsidRPr="00763C4D">
        <w:rPr>
          <w:sz w:val="20"/>
        </w:rPr>
        <w:tab/>
        <w:t>S 1</w:t>
      </w:r>
    </w:p>
    <w:p w:rsidR="00037DCF" w:rsidRPr="00763C4D" w:rsidRDefault="00037DCF" w:rsidP="00037DCF">
      <w:pPr>
        <w:tabs>
          <w:tab w:val="left" w:pos="2268"/>
        </w:tabs>
        <w:rPr>
          <w:sz w:val="20"/>
        </w:rPr>
      </w:pPr>
      <w:r w:rsidRPr="00763C4D">
        <w:rPr>
          <w:sz w:val="20"/>
        </w:rPr>
        <w:t>Klintström, Helena</w:t>
      </w:r>
      <w:r w:rsidRPr="00763C4D">
        <w:rPr>
          <w:sz w:val="20"/>
        </w:rPr>
        <w:tab/>
        <w:t>M 6</w:t>
      </w:r>
    </w:p>
    <w:p w:rsidR="00037DCF" w:rsidRPr="00763C4D" w:rsidRDefault="00037DCF" w:rsidP="00037DCF">
      <w:pPr>
        <w:tabs>
          <w:tab w:val="left" w:pos="2268"/>
        </w:tabs>
        <w:rPr>
          <w:sz w:val="20"/>
        </w:rPr>
      </w:pPr>
      <w:r w:rsidRPr="00763C4D">
        <w:rPr>
          <w:sz w:val="20"/>
        </w:rPr>
        <w:t>Klum, Anita</w:t>
      </w:r>
      <w:r w:rsidRPr="00763C4D">
        <w:rPr>
          <w:sz w:val="20"/>
        </w:rPr>
        <w:tab/>
        <w:t>UD 2</w:t>
      </w:r>
    </w:p>
    <w:p w:rsidR="00037DCF" w:rsidRPr="00763C4D" w:rsidRDefault="00037DCF" w:rsidP="00037DCF">
      <w:pPr>
        <w:tabs>
          <w:tab w:val="left" w:pos="2268"/>
        </w:tabs>
        <w:rPr>
          <w:sz w:val="20"/>
        </w:rPr>
      </w:pPr>
      <w:r w:rsidRPr="00763C4D">
        <w:rPr>
          <w:sz w:val="20"/>
        </w:rPr>
        <w:t>Knape, Anders</w:t>
      </w:r>
      <w:r w:rsidRPr="00763C4D">
        <w:rPr>
          <w:sz w:val="20"/>
        </w:rPr>
        <w:tab/>
        <w:t xml:space="preserve">A 5, </w:t>
      </w:r>
    </w:p>
    <w:p w:rsidR="00037DCF" w:rsidRDefault="00037DCF" w:rsidP="00037DCF">
      <w:pPr>
        <w:tabs>
          <w:tab w:val="left" w:pos="2268"/>
        </w:tabs>
        <w:rPr>
          <w:sz w:val="20"/>
        </w:rPr>
      </w:pPr>
      <w:r w:rsidRPr="00763C4D">
        <w:rPr>
          <w:sz w:val="20"/>
        </w:rPr>
        <w:t>Knutsson, Anna</w:t>
      </w:r>
      <w:r w:rsidRPr="00763C4D">
        <w:rPr>
          <w:sz w:val="20"/>
        </w:rPr>
        <w:tab/>
        <w:t xml:space="preserve">N 5, </w:t>
      </w:r>
    </w:p>
    <w:p w:rsidR="00037DCF" w:rsidRPr="00763C4D" w:rsidRDefault="00037DCF" w:rsidP="00037DCF">
      <w:pPr>
        <w:tabs>
          <w:tab w:val="left" w:pos="2268"/>
        </w:tabs>
        <w:rPr>
          <w:sz w:val="20"/>
        </w:rPr>
      </w:pPr>
      <w:r>
        <w:rPr>
          <w:sz w:val="20"/>
        </w:rPr>
        <w:tab/>
      </w:r>
      <w:r w:rsidRPr="00763C4D">
        <w:rPr>
          <w:sz w:val="20"/>
        </w:rPr>
        <w:t>N 6</w:t>
      </w:r>
    </w:p>
    <w:p w:rsidR="00037DCF" w:rsidRPr="00763C4D" w:rsidRDefault="00037DCF" w:rsidP="00037DCF">
      <w:pPr>
        <w:tabs>
          <w:tab w:val="left" w:pos="2268"/>
        </w:tabs>
        <w:rPr>
          <w:sz w:val="20"/>
        </w:rPr>
      </w:pPr>
      <w:r w:rsidRPr="00763C4D">
        <w:rPr>
          <w:sz w:val="20"/>
        </w:rPr>
        <w:t>Knutsson, Anneka</w:t>
      </w:r>
      <w:r w:rsidRPr="00763C4D">
        <w:rPr>
          <w:sz w:val="20"/>
        </w:rPr>
        <w:tab/>
        <w:t>U 15</w:t>
      </w:r>
    </w:p>
    <w:p w:rsidR="00037DCF" w:rsidRPr="00EA749F" w:rsidRDefault="00037DCF" w:rsidP="00037DCF">
      <w:pPr>
        <w:tabs>
          <w:tab w:val="left" w:pos="2268"/>
        </w:tabs>
        <w:rPr>
          <w:sz w:val="20"/>
        </w:rPr>
      </w:pPr>
      <w:r w:rsidRPr="00EA749F">
        <w:rPr>
          <w:sz w:val="20"/>
        </w:rPr>
        <w:t>Knutsson, Gert</w:t>
      </w:r>
      <w:r w:rsidRPr="00EA749F">
        <w:rPr>
          <w:sz w:val="20"/>
        </w:rPr>
        <w:tab/>
        <w:t xml:space="preserve">M 2, </w:t>
      </w:r>
    </w:p>
    <w:p w:rsidR="00037DCF" w:rsidRPr="00763C4D" w:rsidRDefault="00037DCF" w:rsidP="00037DCF">
      <w:pPr>
        <w:tabs>
          <w:tab w:val="left" w:pos="2268"/>
        </w:tabs>
        <w:rPr>
          <w:sz w:val="20"/>
          <w:lang w:val="en-US"/>
        </w:rPr>
      </w:pPr>
      <w:r w:rsidRPr="00EA749F">
        <w:rPr>
          <w:sz w:val="20"/>
        </w:rPr>
        <w:tab/>
      </w:r>
      <w:r w:rsidRPr="00763C4D">
        <w:rPr>
          <w:sz w:val="20"/>
          <w:lang w:val="en-US"/>
        </w:rPr>
        <w:t>S 27</w:t>
      </w:r>
    </w:p>
    <w:p w:rsidR="00037DCF" w:rsidRPr="00763C4D" w:rsidRDefault="00037DCF" w:rsidP="00037DCF">
      <w:pPr>
        <w:tabs>
          <w:tab w:val="left" w:pos="2268"/>
        </w:tabs>
        <w:rPr>
          <w:sz w:val="20"/>
          <w:lang w:val="en-US"/>
        </w:rPr>
      </w:pPr>
      <w:r w:rsidRPr="00763C4D">
        <w:rPr>
          <w:sz w:val="20"/>
          <w:lang w:val="en-US"/>
        </w:rPr>
        <w:t>Knutsson, Hasse</w:t>
      </w:r>
      <w:r w:rsidRPr="00763C4D">
        <w:rPr>
          <w:sz w:val="20"/>
          <w:lang w:val="en-US"/>
        </w:rPr>
        <w:tab/>
        <w:t>S 17</w:t>
      </w:r>
    </w:p>
    <w:p w:rsidR="00037DCF" w:rsidRPr="00763C4D" w:rsidRDefault="00037DCF" w:rsidP="00037DCF">
      <w:pPr>
        <w:tabs>
          <w:tab w:val="left" w:pos="2268"/>
        </w:tabs>
        <w:rPr>
          <w:sz w:val="20"/>
          <w:lang w:val="en-US"/>
        </w:rPr>
      </w:pPr>
      <w:r w:rsidRPr="00763C4D">
        <w:rPr>
          <w:sz w:val="20"/>
          <w:lang w:val="en-US"/>
        </w:rPr>
        <w:t>Knutsson, Jan</w:t>
      </w:r>
      <w:r w:rsidRPr="00763C4D">
        <w:rPr>
          <w:sz w:val="20"/>
          <w:lang w:val="en-US"/>
        </w:rPr>
        <w:tab/>
        <w:t>UD 4</w:t>
      </w:r>
    </w:p>
    <w:p w:rsidR="00037DCF" w:rsidRPr="00EA749F" w:rsidRDefault="00037DCF" w:rsidP="00037DCF">
      <w:pPr>
        <w:tabs>
          <w:tab w:val="left" w:pos="2268"/>
        </w:tabs>
        <w:rPr>
          <w:sz w:val="20"/>
        </w:rPr>
      </w:pPr>
      <w:r w:rsidRPr="00EA749F">
        <w:rPr>
          <w:sz w:val="20"/>
        </w:rPr>
        <w:t>Knutsson, Pernilla</w:t>
      </w:r>
      <w:r w:rsidRPr="00EA749F">
        <w:rPr>
          <w:sz w:val="20"/>
        </w:rPr>
        <w:tab/>
        <w:t xml:space="preserve">M 1, </w:t>
      </w:r>
    </w:p>
    <w:p w:rsidR="00037DCF" w:rsidRPr="00EA749F" w:rsidRDefault="00037DCF" w:rsidP="00037DCF">
      <w:pPr>
        <w:tabs>
          <w:tab w:val="left" w:pos="2268"/>
        </w:tabs>
        <w:rPr>
          <w:sz w:val="20"/>
        </w:rPr>
      </w:pPr>
      <w:r w:rsidRPr="00EA749F">
        <w:rPr>
          <w:sz w:val="20"/>
        </w:rPr>
        <w:tab/>
        <w:t>S 12</w:t>
      </w:r>
    </w:p>
    <w:p w:rsidR="00037DCF" w:rsidRPr="00763C4D" w:rsidRDefault="00037DCF" w:rsidP="00037DCF">
      <w:pPr>
        <w:tabs>
          <w:tab w:val="left" w:pos="2268"/>
        </w:tabs>
        <w:rPr>
          <w:sz w:val="20"/>
        </w:rPr>
      </w:pPr>
      <w:r w:rsidRPr="00763C4D">
        <w:rPr>
          <w:sz w:val="20"/>
        </w:rPr>
        <w:t>Koch, Erland</w:t>
      </w:r>
      <w:r w:rsidRPr="00763C4D">
        <w:rPr>
          <w:sz w:val="20"/>
        </w:rPr>
        <w:tab/>
        <w:t>Ju 18</w:t>
      </w:r>
    </w:p>
    <w:p w:rsidR="00037DCF" w:rsidRDefault="00037DCF" w:rsidP="00037DCF">
      <w:pPr>
        <w:tabs>
          <w:tab w:val="left" w:pos="2268"/>
        </w:tabs>
        <w:rPr>
          <w:sz w:val="20"/>
        </w:rPr>
      </w:pPr>
      <w:r w:rsidRPr="00763C4D">
        <w:rPr>
          <w:sz w:val="20"/>
        </w:rPr>
        <w:t>Koch, Michael</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Fö 4</w:t>
      </w:r>
    </w:p>
    <w:p w:rsidR="00037DCF" w:rsidRPr="00763C4D" w:rsidRDefault="00037DCF" w:rsidP="00037DCF">
      <w:pPr>
        <w:tabs>
          <w:tab w:val="left" w:pos="2268"/>
        </w:tabs>
        <w:rPr>
          <w:sz w:val="20"/>
        </w:rPr>
      </w:pPr>
      <w:r w:rsidRPr="00763C4D">
        <w:rPr>
          <w:sz w:val="20"/>
        </w:rPr>
        <w:t>Kohls, Lisbeth</w:t>
      </w:r>
      <w:r w:rsidRPr="00763C4D">
        <w:rPr>
          <w:sz w:val="20"/>
        </w:rPr>
        <w:tab/>
        <w:t>M 1</w:t>
      </w:r>
    </w:p>
    <w:p w:rsidR="00037DCF" w:rsidRPr="00763C4D" w:rsidRDefault="00037DCF" w:rsidP="00037DCF">
      <w:pPr>
        <w:tabs>
          <w:tab w:val="left" w:pos="2268"/>
        </w:tabs>
        <w:rPr>
          <w:sz w:val="20"/>
        </w:rPr>
      </w:pPr>
      <w:r w:rsidRPr="00763C4D">
        <w:rPr>
          <w:sz w:val="20"/>
        </w:rPr>
        <w:t>Koljonen, Johanna</w:t>
      </w:r>
      <w:r w:rsidRPr="00763C4D">
        <w:rPr>
          <w:sz w:val="20"/>
        </w:rPr>
        <w:tab/>
        <w:t>Ku 5</w:t>
      </w:r>
    </w:p>
    <w:p w:rsidR="00037DCF" w:rsidRPr="00763C4D" w:rsidRDefault="00037DCF" w:rsidP="00037DCF">
      <w:pPr>
        <w:tabs>
          <w:tab w:val="left" w:pos="2268"/>
        </w:tabs>
        <w:rPr>
          <w:sz w:val="20"/>
        </w:rPr>
      </w:pPr>
      <w:r w:rsidRPr="00763C4D">
        <w:rPr>
          <w:sz w:val="20"/>
        </w:rPr>
        <w:t>Kolmodin, Anne</w:t>
      </w:r>
      <w:r w:rsidRPr="00763C4D">
        <w:rPr>
          <w:sz w:val="20"/>
        </w:rPr>
        <w:tab/>
        <w:t>N 8</w:t>
      </w:r>
    </w:p>
    <w:p w:rsidR="00037DCF" w:rsidRDefault="00037DCF" w:rsidP="00037DCF">
      <w:pPr>
        <w:tabs>
          <w:tab w:val="left" w:pos="2268"/>
        </w:tabs>
        <w:rPr>
          <w:sz w:val="20"/>
        </w:rPr>
      </w:pPr>
      <w:r w:rsidRPr="00763C4D">
        <w:rPr>
          <w:sz w:val="20"/>
        </w:rPr>
        <w:t>Korfitsen, Charlotte</w:t>
      </w:r>
      <w:r w:rsidRPr="00763C4D">
        <w:rPr>
          <w:sz w:val="20"/>
        </w:rPr>
        <w:tab/>
        <w:t>Fi 1,</w:t>
      </w:r>
    </w:p>
    <w:p w:rsidR="00037DCF" w:rsidRPr="00763C4D" w:rsidRDefault="00037DCF" w:rsidP="00037DCF">
      <w:pPr>
        <w:tabs>
          <w:tab w:val="left" w:pos="2268"/>
        </w:tabs>
        <w:rPr>
          <w:sz w:val="20"/>
        </w:rPr>
      </w:pPr>
      <w:r>
        <w:rPr>
          <w:sz w:val="20"/>
        </w:rPr>
        <w:tab/>
      </w:r>
      <w:r w:rsidRPr="00763C4D">
        <w:rPr>
          <w:sz w:val="20"/>
        </w:rPr>
        <w:t>Fi 2</w:t>
      </w:r>
    </w:p>
    <w:p w:rsidR="00037DCF" w:rsidRPr="00763C4D" w:rsidRDefault="00037DCF" w:rsidP="00037DCF">
      <w:pPr>
        <w:tabs>
          <w:tab w:val="left" w:pos="2268"/>
        </w:tabs>
        <w:rPr>
          <w:sz w:val="20"/>
        </w:rPr>
      </w:pPr>
      <w:r w:rsidRPr="00763C4D">
        <w:rPr>
          <w:sz w:val="20"/>
        </w:rPr>
        <w:t>Korling, Fredric</w:t>
      </w:r>
      <w:r w:rsidRPr="00763C4D">
        <w:rPr>
          <w:sz w:val="20"/>
        </w:rPr>
        <w:tab/>
        <w:t>Ju 44</w:t>
      </w:r>
    </w:p>
    <w:p w:rsidR="00037DCF" w:rsidRPr="00763C4D" w:rsidRDefault="00037DCF" w:rsidP="00037DCF">
      <w:pPr>
        <w:tabs>
          <w:tab w:val="left" w:pos="2268"/>
        </w:tabs>
        <w:rPr>
          <w:sz w:val="20"/>
        </w:rPr>
      </w:pPr>
      <w:r w:rsidRPr="00763C4D">
        <w:rPr>
          <w:sz w:val="20"/>
        </w:rPr>
        <w:t>Kornstrand, Agneta</w:t>
      </w:r>
      <w:r w:rsidRPr="00763C4D">
        <w:rPr>
          <w:sz w:val="20"/>
        </w:rPr>
        <w:tab/>
        <w:t>Ju 12</w:t>
      </w:r>
    </w:p>
    <w:p w:rsidR="00037DCF" w:rsidRDefault="00037DCF" w:rsidP="00037DCF">
      <w:pPr>
        <w:tabs>
          <w:tab w:val="left" w:pos="2268"/>
        </w:tabs>
        <w:rPr>
          <w:sz w:val="20"/>
        </w:rPr>
      </w:pPr>
      <w:r w:rsidRPr="00763C4D">
        <w:rPr>
          <w:sz w:val="20"/>
        </w:rPr>
        <w:t>Korsell, Lars</w:t>
      </w:r>
      <w:r w:rsidRPr="00763C4D">
        <w:rPr>
          <w:sz w:val="20"/>
        </w:rPr>
        <w:tab/>
        <w:t>Ju 10,</w:t>
      </w:r>
    </w:p>
    <w:p w:rsidR="00037DCF" w:rsidRPr="00EA749F" w:rsidRDefault="00037DCF" w:rsidP="00037DCF">
      <w:pPr>
        <w:tabs>
          <w:tab w:val="left" w:pos="2268"/>
        </w:tabs>
        <w:rPr>
          <w:sz w:val="20"/>
          <w:lang w:val="en-US"/>
        </w:rPr>
      </w:pPr>
      <w:r>
        <w:rPr>
          <w:sz w:val="20"/>
        </w:rPr>
        <w:tab/>
      </w:r>
      <w:r w:rsidRPr="00EA749F">
        <w:rPr>
          <w:sz w:val="20"/>
          <w:lang w:val="en-US"/>
        </w:rPr>
        <w:t>Ju 19</w:t>
      </w:r>
    </w:p>
    <w:p w:rsidR="00037DCF" w:rsidRPr="00EA749F" w:rsidRDefault="00037DCF" w:rsidP="00037DCF">
      <w:pPr>
        <w:tabs>
          <w:tab w:val="left" w:pos="2268"/>
        </w:tabs>
        <w:rPr>
          <w:sz w:val="20"/>
          <w:lang w:val="en-US"/>
        </w:rPr>
      </w:pPr>
      <w:r w:rsidRPr="00EA749F">
        <w:rPr>
          <w:sz w:val="20"/>
          <w:lang w:val="en-US"/>
        </w:rPr>
        <w:t>Kotake, Catherie</w:t>
      </w:r>
      <w:r w:rsidRPr="00EA749F">
        <w:rPr>
          <w:sz w:val="20"/>
          <w:lang w:val="en-US"/>
        </w:rPr>
        <w:tab/>
        <w:t>N 5</w:t>
      </w:r>
    </w:p>
    <w:p w:rsidR="00037DCF" w:rsidRPr="00EA749F" w:rsidRDefault="00037DCF" w:rsidP="00037DCF">
      <w:pPr>
        <w:tabs>
          <w:tab w:val="left" w:pos="2268"/>
        </w:tabs>
        <w:rPr>
          <w:sz w:val="20"/>
          <w:lang w:val="en-US"/>
        </w:rPr>
      </w:pPr>
      <w:r w:rsidRPr="00EA749F">
        <w:rPr>
          <w:sz w:val="20"/>
          <w:lang w:val="en-US"/>
        </w:rPr>
        <w:t>Krantz, Andreas</w:t>
      </w:r>
      <w:r w:rsidRPr="00EA749F">
        <w:rPr>
          <w:sz w:val="20"/>
          <w:lang w:val="en-US"/>
        </w:rPr>
        <w:tab/>
        <w:t>Fi 10</w:t>
      </w:r>
    </w:p>
    <w:p w:rsidR="00037DCF" w:rsidRPr="00763C4D" w:rsidRDefault="00037DCF" w:rsidP="00037DCF">
      <w:pPr>
        <w:tabs>
          <w:tab w:val="left" w:pos="2268"/>
        </w:tabs>
        <w:rPr>
          <w:sz w:val="20"/>
        </w:rPr>
      </w:pPr>
      <w:r w:rsidRPr="00763C4D">
        <w:rPr>
          <w:sz w:val="20"/>
        </w:rPr>
        <w:t>Krantz, Johan</w:t>
      </w:r>
      <w:r w:rsidRPr="00763C4D">
        <w:rPr>
          <w:sz w:val="20"/>
        </w:rPr>
        <w:tab/>
        <w:t>Fi 20</w:t>
      </w:r>
    </w:p>
    <w:p w:rsidR="00037DCF" w:rsidRPr="00763C4D" w:rsidRDefault="00037DCF" w:rsidP="00037DCF">
      <w:pPr>
        <w:tabs>
          <w:tab w:val="left" w:pos="2268"/>
        </w:tabs>
        <w:rPr>
          <w:sz w:val="20"/>
        </w:rPr>
      </w:pPr>
      <w:r w:rsidRPr="00763C4D">
        <w:rPr>
          <w:sz w:val="20"/>
        </w:rPr>
        <w:t>Krantz, Peter</w:t>
      </w:r>
      <w:r w:rsidRPr="00763C4D">
        <w:rPr>
          <w:sz w:val="20"/>
        </w:rPr>
        <w:tab/>
        <w:t>N 3</w:t>
      </w:r>
    </w:p>
    <w:p w:rsidR="00037DCF" w:rsidRDefault="00037DCF" w:rsidP="00037DCF">
      <w:pPr>
        <w:tabs>
          <w:tab w:val="left" w:pos="2268"/>
        </w:tabs>
        <w:rPr>
          <w:sz w:val="20"/>
        </w:rPr>
      </w:pPr>
      <w:r w:rsidRPr="00763C4D">
        <w:rPr>
          <w:sz w:val="20"/>
        </w:rPr>
        <w:t>Krantz, Tobias</w:t>
      </w:r>
      <w:r w:rsidRPr="00763C4D">
        <w:rPr>
          <w:sz w:val="20"/>
        </w:rPr>
        <w:tab/>
        <w:t xml:space="preserve">S 8, </w:t>
      </w:r>
    </w:p>
    <w:p w:rsidR="00037DCF" w:rsidRPr="00763C4D" w:rsidRDefault="00037DCF" w:rsidP="00037DCF">
      <w:pPr>
        <w:tabs>
          <w:tab w:val="left" w:pos="2268"/>
        </w:tabs>
        <w:rPr>
          <w:sz w:val="20"/>
        </w:rPr>
      </w:pPr>
      <w:r>
        <w:rPr>
          <w:sz w:val="20"/>
        </w:rPr>
        <w:tab/>
      </w:r>
      <w:r w:rsidRPr="00763C4D">
        <w:rPr>
          <w:sz w:val="20"/>
        </w:rPr>
        <w:t>U 2</w:t>
      </w:r>
    </w:p>
    <w:p w:rsidR="00037DCF" w:rsidRPr="00763C4D" w:rsidRDefault="00037DCF" w:rsidP="00037DCF">
      <w:pPr>
        <w:tabs>
          <w:tab w:val="left" w:pos="2268"/>
        </w:tabs>
        <w:rPr>
          <w:sz w:val="20"/>
        </w:rPr>
      </w:pPr>
      <w:r w:rsidRPr="00763C4D">
        <w:rPr>
          <w:sz w:val="20"/>
        </w:rPr>
        <w:t>Kraus, Therese</w:t>
      </w:r>
      <w:r w:rsidRPr="00763C4D">
        <w:rPr>
          <w:sz w:val="20"/>
        </w:rPr>
        <w:tab/>
        <w:t>Ju 42</w:t>
      </w:r>
    </w:p>
    <w:p w:rsidR="00037DCF" w:rsidRPr="00763C4D" w:rsidRDefault="00037DCF" w:rsidP="00037DCF">
      <w:pPr>
        <w:tabs>
          <w:tab w:val="left" w:pos="2268"/>
        </w:tabs>
        <w:rPr>
          <w:sz w:val="20"/>
        </w:rPr>
      </w:pPr>
      <w:r w:rsidRPr="00763C4D">
        <w:rPr>
          <w:sz w:val="20"/>
        </w:rPr>
        <w:t>Krigsman, Sofia</w:t>
      </w:r>
      <w:r w:rsidRPr="00763C4D">
        <w:rPr>
          <w:sz w:val="20"/>
        </w:rPr>
        <w:tab/>
        <w:t>UD 4</w:t>
      </w:r>
    </w:p>
    <w:p w:rsidR="00037DCF" w:rsidRPr="00763C4D" w:rsidRDefault="00037DCF" w:rsidP="00037DCF">
      <w:pPr>
        <w:tabs>
          <w:tab w:val="left" w:pos="2268"/>
        </w:tabs>
        <w:rPr>
          <w:sz w:val="20"/>
        </w:rPr>
      </w:pPr>
      <w:r w:rsidRPr="00763C4D">
        <w:rPr>
          <w:sz w:val="20"/>
        </w:rPr>
        <w:t>Krikström, Peter</w:t>
      </w:r>
      <w:r w:rsidRPr="00763C4D">
        <w:rPr>
          <w:sz w:val="20"/>
        </w:rPr>
        <w:tab/>
        <w:t>Ju 29</w:t>
      </w:r>
    </w:p>
    <w:p w:rsidR="00037DCF" w:rsidRDefault="00037DCF" w:rsidP="00037DCF">
      <w:pPr>
        <w:tabs>
          <w:tab w:val="left" w:pos="2268"/>
        </w:tabs>
        <w:rPr>
          <w:sz w:val="20"/>
        </w:rPr>
      </w:pPr>
      <w:r w:rsidRPr="00763C4D">
        <w:rPr>
          <w:sz w:val="20"/>
        </w:rPr>
        <w:t>Kring, Claes</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Ju 1</w:t>
      </w:r>
    </w:p>
    <w:p w:rsidR="00037DCF" w:rsidRPr="00763C4D" w:rsidRDefault="00037DCF" w:rsidP="00037DCF">
      <w:pPr>
        <w:tabs>
          <w:tab w:val="left" w:pos="2268"/>
        </w:tabs>
        <w:rPr>
          <w:sz w:val="20"/>
        </w:rPr>
      </w:pPr>
      <w:r w:rsidRPr="00763C4D">
        <w:rPr>
          <w:sz w:val="20"/>
        </w:rPr>
        <w:t>Kristensson, Elisabeth</w:t>
      </w:r>
      <w:r w:rsidRPr="00763C4D">
        <w:rPr>
          <w:sz w:val="20"/>
        </w:rPr>
        <w:tab/>
        <w:t>N 14</w:t>
      </w:r>
    </w:p>
    <w:p w:rsidR="00037DCF" w:rsidRDefault="00037DCF" w:rsidP="00037DCF">
      <w:pPr>
        <w:tabs>
          <w:tab w:val="left" w:pos="2268"/>
        </w:tabs>
        <w:rPr>
          <w:sz w:val="20"/>
        </w:rPr>
      </w:pPr>
      <w:r w:rsidRPr="00763C4D">
        <w:rPr>
          <w:sz w:val="20"/>
        </w:rPr>
        <w:t>Kristersson, Ulf</w:t>
      </w:r>
      <w:r w:rsidRPr="00763C4D">
        <w:rPr>
          <w:sz w:val="20"/>
        </w:rPr>
        <w:tab/>
        <w:t xml:space="preserve">S 8, </w:t>
      </w:r>
    </w:p>
    <w:p w:rsidR="00037DCF" w:rsidRPr="00763C4D" w:rsidRDefault="00037DCF" w:rsidP="00037DCF">
      <w:pPr>
        <w:tabs>
          <w:tab w:val="left" w:pos="2268"/>
        </w:tabs>
        <w:rPr>
          <w:sz w:val="20"/>
        </w:rPr>
      </w:pPr>
      <w:r>
        <w:rPr>
          <w:sz w:val="20"/>
        </w:rPr>
        <w:tab/>
      </w:r>
      <w:r w:rsidRPr="00763C4D">
        <w:rPr>
          <w:sz w:val="20"/>
        </w:rPr>
        <w:t>S 13</w:t>
      </w:r>
    </w:p>
    <w:p w:rsidR="00037DCF" w:rsidRPr="00763C4D" w:rsidRDefault="00037DCF" w:rsidP="00037DCF">
      <w:pPr>
        <w:tabs>
          <w:tab w:val="left" w:pos="2268"/>
        </w:tabs>
        <w:rPr>
          <w:sz w:val="20"/>
        </w:rPr>
      </w:pPr>
      <w:r w:rsidRPr="00763C4D">
        <w:rPr>
          <w:sz w:val="20"/>
        </w:rPr>
        <w:t>Kristiansen, Mårten</w:t>
      </w:r>
      <w:r w:rsidRPr="00763C4D">
        <w:rPr>
          <w:sz w:val="20"/>
        </w:rPr>
        <w:tab/>
        <w:t>Ju 20</w:t>
      </w:r>
    </w:p>
    <w:p w:rsidR="00037DCF" w:rsidRPr="00763C4D" w:rsidRDefault="00037DCF" w:rsidP="00037DCF">
      <w:pPr>
        <w:tabs>
          <w:tab w:val="left" w:pos="2268"/>
        </w:tabs>
        <w:rPr>
          <w:sz w:val="20"/>
        </w:rPr>
      </w:pPr>
      <w:r w:rsidRPr="00763C4D">
        <w:rPr>
          <w:sz w:val="20"/>
        </w:rPr>
        <w:t>Kristiansson, Björn</w:t>
      </w:r>
      <w:r w:rsidRPr="00763C4D">
        <w:rPr>
          <w:sz w:val="20"/>
        </w:rPr>
        <w:tab/>
        <w:t>Fi 22</w:t>
      </w:r>
    </w:p>
    <w:p w:rsidR="00037DCF" w:rsidRPr="00763C4D" w:rsidRDefault="00037DCF" w:rsidP="00037DCF">
      <w:pPr>
        <w:tabs>
          <w:tab w:val="left" w:pos="2268"/>
        </w:tabs>
        <w:rPr>
          <w:sz w:val="20"/>
        </w:rPr>
      </w:pPr>
      <w:r w:rsidRPr="00763C4D">
        <w:rPr>
          <w:sz w:val="20"/>
        </w:rPr>
        <w:t>Kristiansson, Hanna</w:t>
      </w:r>
      <w:r w:rsidRPr="00763C4D">
        <w:rPr>
          <w:sz w:val="20"/>
        </w:rPr>
        <w:tab/>
        <w:t>Fi 19</w:t>
      </w:r>
    </w:p>
    <w:p w:rsidR="00037DCF" w:rsidRPr="00763C4D" w:rsidRDefault="00037DCF" w:rsidP="00037DCF">
      <w:pPr>
        <w:tabs>
          <w:tab w:val="left" w:pos="2268"/>
        </w:tabs>
        <w:rPr>
          <w:sz w:val="20"/>
        </w:rPr>
      </w:pPr>
      <w:r w:rsidRPr="00763C4D">
        <w:rPr>
          <w:sz w:val="20"/>
        </w:rPr>
        <w:t>Kristiansson, Marianne</w:t>
      </w:r>
      <w:r w:rsidRPr="00763C4D">
        <w:rPr>
          <w:sz w:val="20"/>
        </w:rPr>
        <w:tab/>
        <w:t>S 9</w:t>
      </w:r>
    </w:p>
    <w:p w:rsidR="00037DCF" w:rsidRPr="00763C4D" w:rsidRDefault="00037DCF" w:rsidP="00037DCF">
      <w:pPr>
        <w:tabs>
          <w:tab w:val="left" w:pos="2268"/>
        </w:tabs>
        <w:rPr>
          <w:sz w:val="20"/>
        </w:rPr>
      </w:pPr>
      <w:r w:rsidRPr="00763C4D">
        <w:rPr>
          <w:sz w:val="20"/>
        </w:rPr>
        <w:t>Kristoffersson, Anders</w:t>
      </w:r>
      <w:r w:rsidRPr="00763C4D">
        <w:rPr>
          <w:sz w:val="20"/>
        </w:rPr>
        <w:tab/>
        <w:t>Fi 6</w:t>
      </w:r>
    </w:p>
    <w:p w:rsidR="00037DCF" w:rsidRPr="00763C4D" w:rsidRDefault="00037DCF" w:rsidP="00037DCF">
      <w:pPr>
        <w:tabs>
          <w:tab w:val="left" w:pos="2268"/>
        </w:tabs>
        <w:rPr>
          <w:sz w:val="20"/>
        </w:rPr>
      </w:pPr>
      <w:r w:rsidRPr="00763C4D">
        <w:rPr>
          <w:sz w:val="20"/>
        </w:rPr>
        <w:t>Kristoffersson, Eleonor</w:t>
      </w:r>
      <w:r w:rsidRPr="00763C4D">
        <w:rPr>
          <w:sz w:val="20"/>
        </w:rPr>
        <w:tab/>
        <w:t>N 2</w:t>
      </w:r>
    </w:p>
    <w:p w:rsidR="00037DCF" w:rsidRDefault="00911E31" w:rsidP="00037DCF">
      <w:pPr>
        <w:tabs>
          <w:tab w:val="left" w:pos="2268"/>
        </w:tabs>
        <w:rPr>
          <w:sz w:val="20"/>
        </w:rPr>
      </w:pPr>
      <w:r>
        <w:rPr>
          <w:sz w:val="20"/>
        </w:rPr>
        <w:br w:type="column"/>
      </w:r>
      <w:r w:rsidR="00037DCF" w:rsidRPr="00763C4D">
        <w:rPr>
          <w:sz w:val="20"/>
        </w:rPr>
        <w:lastRenderedPageBreak/>
        <w:t>Kriström, Bengt</w:t>
      </w:r>
      <w:r w:rsidR="00037DCF" w:rsidRPr="00763C4D">
        <w:rPr>
          <w:sz w:val="20"/>
        </w:rPr>
        <w:tab/>
        <w:t>Fi 1,</w:t>
      </w:r>
    </w:p>
    <w:p w:rsidR="00037DCF" w:rsidRPr="00763C4D" w:rsidRDefault="00037DCF" w:rsidP="00037DCF">
      <w:pPr>
        <w:tabs>
          <w:tab w:val="left" w:pos="2268"/>
        </w:tabs>
        <w:rPr>
          <w:sz w:val="20"/>
        </w:rPr>
      </w:pPr>
      <w:r>
        <w:rPr>
          <w:sz w:val="20"/>
        </w:rPr>
        <w:tab/>
      </w:r>
      <w:r w:rsidRPr="00763C4D">
        <w:rPr>
          <w:sz w:val="20"/>
        </w:rPr>
        <w:t>N 18</w:t>
      </w:r>
    </w:p>
    <w:p w:rsidR="00037DCF" w:rsidRPr="00763C4D" w:rsidRDefault="00037DCF" w:rsidP="00037DCF">
      <w:pPr>
        <w:tabs>
          <w:tab w:val="left" w:pos="2268"/>
        </w:tabs>
        <w:rPr>
          <w:sz w:val="20"/>
        </w:rPr>
      </w:pPr>
      <w:r w:rsidRPr="00763C4D">
        <w:rPr>
          <w:sz w:val="20"/>
        </w:rPr>
        <w:t>Kroes, Evert</w:t>
      </w:r>
      <w:r w:rsidRPr="00763C4D">
        <w:rPr>
          <w:sz w:val="20"/>
        </w:rPr>
        <w:tab/>
        <w:t>M 1</w:t>
      </w:r>
    </w:p>
    <w:p w:rsidR="00037DCF" w:rsidRPr="00763C4D" w:rsidRDefault="00037DCF" w:rsidP="00037DCF">
      <w:pPr>
        <w:tabs>
          <w:tab w:val="left" w:pos="2268"/>
        </w:tabs>
        <w:rPr>
          <w:sz w:val="20"/>
        </w:rPr>
      </w:pPr>
      <w:r w:rsidRPr="00763C4D">
        <w:rPr>
          <w:sz w:val="20"/>
        </w:rPr>
        <w:t>Kronsell, Annica</w:t>
      </w:r>
      <w:r w:rsidRPr="00763C4D">
        <w:rPr>
          <w:sz w:val="20"/>
        </w:rPr>
        <w:tab/>
        <w:t>M 1</w:t>
      </w:r>
    </w:p>
    <w:p w:rsidR="00037DCF" w:rsidRDefault="00037DCF" w:rsidP="00037DCF">
      <w:pPr>
        <w:tabs>
          <w:tab w:val="left" w:pos="2268"/>
        </w:tabs>
        <w:rPr>
          <w:sz w:val="20"/>
          <w:lang w:val="en-US"/>
        </w:rPr>
      </w:pPr>
      <w:r w:rsidRPr="00763C4D">
        <w:rPr>
          <w:sz w:val="20"/>
          <w:lang w:val="en-US"/>
        </w:rPr>
        <w:t>Krook, Anna-Lena</w:t>
      </w:r>
      <w:r w:rsidRPr="00763C4D">
        <w:rPr>
          <w:sz w:val="20"/>
          <w:lang w:val="en-US"/>
        </w:rPr>
        <w:tab/>
        <w:t xml:space="preserve">A 3, </w:t>
      </w:r>
    </w:p>
    <w:p w:rsidR="00037DCF" w:rsidRPr="00EA749F" w:rsidRDefault="00037DCF" w:rsidP="00037DCF">
      <w:pPr>
        <w:tabs>
          <w:tab w:val="left" w:pos="2268"/>
        </w:tabs>
        <w:rPr>
          <w:sz w:val="20"/>
          <w:lang w:val="en-US"/>
        </w:rPr>
      </w:pPr>
      <w:r>
        <w:rPr>
          <w:sz w:val="20"/>
          <w:lang w:val="en-US"/>
        </w:rPr>
        <w:tab/>
      </w:r>
      <w:r w:rsidRPr="00EA749F">
        <w:rPr>
          <w:sz w:val="20"/>
          <w:lang w:val="en-US"/>
        </w:rPr>
        <w:t>S 2</w:t>
      </w:r>
    </w:p>
    <w:p w:rsidR="00037DCF" w:rsidRPr="00763C4D" w:rsidRDefault="00037DCF" w:rsidP="00037DCF">
      <w:pPr>
        <w:tabs>
          <w:tab w:val="left" w:pos="2268"/>
        </w:tabs>
        <w:rPr>
          <w:sz w:val="20"/>
        </w:rPr>
      </w:pPr>
      <w:r w:rsidRPr="00763C4D">
        <w:rPr>
          <w:sz w:val="20"/>
        </w:rPr>
        <w:t>Kruljac Rolén, Blanka</w:t>
      </w:r>
      <w:r w:rsidRPr="00763C4D">
        <w:rPr>
          <w:sz w:val="20"/>
        </w:rPr>
        <w:tab/>
        <w:t>Ju 37</w:t>
      </w:r>
    </w:p>
    <w:p w:rsidR="00037DCF" w:rsidRPr="00EA749F" w:rsidRDefault="00037DCF" w:rsidP="00037DCF">
      <w:pPr>
        <w:tabs>
          <w:tab w:val="left" w:pos="2268"/>
        </w:tabs>
        <w:rPr>
          <w:sz w:val="20"/>
        </w:rPr>
      </w:pPr>
      <w:r w:rsidRPr="00EA749F">
        <w:rPr>
          <w:sz w:val="20"/>
        </w:rPr>
        <w:t>Krusberg, Pernilla</w:t>
      </w:r>
      <w:r w:rsidRPr="00EA749F">
        <w:rPr>
          <w:sz w:val="20"/>
        </w:rPr>
        <w:tab/>
        <w:t xml:space="preserve">S 9, </w:t>
      </w:r>
    </w:p>
    <w:p w:rsidR="00037DCF" w:rsidRDefault="00037DCF" w:rsidP="00037DCF">
      <w:pPr>
        <w:tabs>
          <w:tab w:val="left" w:pos="2268"/>
        </w:tabs>
        <w:rPr>
          <w:sz w:val="20"/>
          <w:lang w:val="en-US"/>
        </w:rPr>
      </w:pPr>
      <w:r w:rsidRPr="00EA749F">
        <w:rPr>
          <w:sz w:val="20"/>
        </w:rPr>
        <w:tab/>
      </w:r>
      <w:r w:rsidRPr="00763C4D">
        <w:rPr>
          <w:sz w:val="20"/>
          <w:lang w:val="en-US"/>
        </w:rPr>
        <w:t>S 32,</w:t>
      </w:r>
    </w:p>
    <w:p w:rsidR="00037DCF" w:rsidRPr="00763C4D" w:rsidRDefault="00037DCF" w:rsidP="00037DCF">
      <w:pPr>
        <w:tabs>
          <w:tab w:val="left" w:pos="2268"/>
        </w:tabs>
        <w:rPr>
          <w:sz w:val="20"/>
          <w:lang w:val="en-US"/>
        </w:rPr>
      </w:pPr>
      <w:r>
        <w:rPr>
          <w:sz w:val="20"/>
          <w:lang w:val="en-US"/>
        </w:rPr>
        <w:tab/>
      </w:r>
      <w:r w:rsidRPr="00763C4D">
        <w:rPr>
          <w:sz w:val="20"/>
          <w:lang w:val="en-US"/>
        </w:rPr>
        <w:t>S 36</w:t>
      </w:r>
    </w:p>
    <w:p w:rsidR="00037DCF" w:rsidRPr="00EA749F" w:rsidRDefault="00037DCF" w:rsidP="00037DCF">
      <w:pPr>
        <w:tabs>
          <w:tab w:val="left" w:pos="2268"/>
        </w:tabs>
        <w:rPr>
          <w:sz w:val="20"/>
          <w:lang w:val="en-US"/>
        </w:rPr>
      </w:pPr>
      <w:r w:rsidRPr="00EA749F">
        <w:rPr>
          <w:sz w:val="20"/>
          <w:lang w:val="en-US"/>
        </w:rPr>
        <w:t>Kruse, Joakim</w:t>
      </w:r>
      <w:r w:rsidRPr="00EA749F">
        <w:rPr>
          <w:sz w:val="20"/>
          <w:lang w:val="en-US"/>
        </w:rPr>
        <w:tab/>
        <w:t>M 9</w:t>
      </w:r>
    </w:p>
    <w:p w:rsidR="00037DCF" w:rsidRPr="00763C4D" w:rsidRDefault="00037DCF" w:rsidP="00037DCF">
      <w:pPr>
        <w:tabs>
          <w:tab w:val="left" w:pos="2268"/>
        </w:tabs>
        <w:rPr>
          <w:sz w:val="20"/>
        </w:rPr>
      </w:pPr>
      <w:r w:rsidRPr="00763C4D">
        <w:rPr>
          <w:sz w:val="20"/>
        </w:rPr>
        <w:t>Krusell, Jeanette</w:t>
      </w:r>
      <w:r w:rsidRPr="00763C4D">
        <w:rPr>
          <w:sz w:val="20"/>
        </w:rPr>
        <w:tab/>
        <w:t>N 17</w:t>
      </w:r>
    </w:p>
    <w:p w:rsidR="00037DCF" w:rsidRPr="00763C4D" w:rsidRDefault="00037DCF" w:rsidP="00037DCF">
      <w:pPr>
        <w:tabs>
          <w:tab w:val="left" w:pos="2268"/>
        </w:tabs>
        <w:rPr>
          <w:sz w:val="20"/>
        </w:rPr>
      </w:pPr>
      <w:r w:rsidRPr="00763C4D">
        <w:rPr>
          <w:sz w:val="20"/>
        </w:rPr>
        <w:t>Kugelberg, Charlotte</w:t>
      </w:r>
      <w:r w:rsidRPr="00763C4D">
        <w:rPr>
          <w:sz w:val="20"/>
        </w:rPr>
        <w:tab/>
        <w:t>Ju 12</w:t>
      </w:r>
    </w:p>
    <w:p w:rsidR="00037DCF" w:rsidRPr="00EA749F" w:rsidRDefault="00037DCF" w:rsidP="00037DCF">
      <w:pPr>
        <w:tabs>
          <w:tab w:val="left" w:pos="2268"/>
        </w:tabs>
        <w:rPr>
          <w:sz w:val="20"/>
          <w:lang w:val="es-ES"/>
        </w:rPr>
      </w:pPr>
      <w:r w:rsidRPr="00EA749F">
        <w:rPr>
          <w:sz w:val="20"/>
          <w:lang w:val="es-ES"/>
        </w:rPr>
        <w:t>Kullgren, Sara</w:t>
      </w:r>
      <w:r w:rsidRPr="00EA749F">
        <w:rPr>
          <w:sz w:val="20"/>
          <w:lang w:val="es-ES"/>
        </w:rPr>
        <w:tab/>
        <w:t xml:space="preserve">A 3, </w:t>
      </w:r>
    </w:p>
    <w:p w:rsidR="00037DCF" w:rsidRPr="00EA749F" w:rsidRDefault="00037DCF" w:rsidP="00037DCF">
      <w:pPr>
        <w:tabs>
          <w:tab w:val="left" w:pos="2268"/>
        </w:tabs>
        <w:rPr>
          <w:sz w:val="20"/>
          <w:lang w:val="es-ES"/>
        </w:rPr>
      </w:pPr>
      <w:r w:rsidRPr="00EA749F">
        <w:rPr>
          <w:sz w:val="20"/>
          <w:lang w:val="es-ES"/>
        </w:rPr>
        <w:tab/>
        <w:t xml:space="preserve">A 6, </w:t>
      </w:r>
    </w:p>
    <w:p w:rsidR="00037DCF" w:rsidRPr="00EA749F" w:rsidRDefault="00037DCF" w:rsidP="00037DCF">
      <w:pPr>
        <w:tabs>
          <w:tab w:val="left" w:pos="2268"/>
        </w:tabs>
        <w:rPr>
          <w:sz w:val="20"/>
          <w:lang w:val="es-ES"/>
        </w:rPr>
      </w:pPr>
      <w:r w:rsidRPr="00EA749F">
        <w:rPr>
          <w:sz w:val="20"/>
          <w:lang w:val="es-ES"/>
        </w:rPr>
        <w:tab/>
        <w:t xml:space="preserve">A 7, </w:t>
      </w:r>
    </w:p>
    <w:p w:rsidR="00037DCF" w:rsidRPr="00763C4D" w:rsidRDefault="00037DCF" w:rsidP="00037DCF">
      <w:pPr>
        <w:tabs>
          <w:tab w:val="left" w:pos="2268"/>
        </w:tabs>
        <w:rPr>
          <w:sz w:val="20"/>
        </w:rPr>
      </w:pPr>
      <w:r w:rsidRPr="00EA749F">
        <w:rPr>
          <w:sz w:val="20"/>
          <w:lang w:val="es-ES"/>
        </w:rPr>
        <w:tab/>
      </w:r>
      <w:r w:rsidRPr="00763C4D">
        <w:rPr>
          <w:sz w:val="20"/>
        </w:rPr>
        <w:t>S 13</w:t>
      </w:r>
    </w:p>
    <w:p w:rsidR="00037DCF" w:rsidRPr="00763C4D" w:rsidRDefault="00037DCF" w:rsidP="00037DCF">
      <w:pPr>
        <w:tabs>
          <w:tab w:val="left" w:pos="2268"/>
        </w:tabs>
        <w:rPr>
          <w:sz w:val="20"/>
        </w:rPr>
      </w:pPr>
      <w:r w:rsidRPr="00763C4D">
        <w:rPr>
          <w:sz w:val="20"/>
        </w:rPr>
        <w:t>Kullman, Ulrika</w:t>
      </w:r>
      <w:r w:rsidRPr="00763C4D">
        <w:rPr>
          <w:sz w:val="20"/>
        </w:rPr>
        <w:tab/>
        <w:t>U 7</w:t>
      </w:r>
    </w:p>
    <w:p w:rsidR="00037DCF" w:rsidRPr="00763C4D" w:rsidRDefault="00037DCF" w:rsidP="00037DCF">
      <w:pPr>
        <w:tabs>
          <w:tab w:val="left" w:pos="2268"/>
        </w:tabs>
        <w:rPr>
          <w:sz w:val="20"/>
        </w:rPr>
      </w:pPr>
      <w:r w:rsidRPr="00763C4D">
        <w:rPr>
          <w:sz w:val="20"/>
        </w:rPr>
        <w:t>Kuritzén, Susanne</w:t>
      </w:r>
      <w:r w:rsidRPr="00763C4D">
        <w:rPr>
          <w:sz w:val="20"/>
        </w:rPr>
        <w:tab/>
        <w:t>S 7</w:t>
      </w:r>
    </w:p>
    <w:p w:rsidR="00037DCF" w:rsidRDefault="00037DCF" w:rsidP="00037DCF">
      <w:pPr>
        <w:tabs>
          <w:tab w:val="left" w:pos="2268"/>
        </w:tabs>
        <w:rPr>
          <w:sz w:val="20"/>
        </w:rPr>
      </w:pPr>
      <w:r w:rsidRPr="00763C4D">
        <w:rPr>
          <w:sz w:val="20"/>
        </w:rPr>
        <w:t>Kurlberg, Marika</w:t>
      </w:r>
      <w:r w:rsidRPr="00763C4D">
        <w:rPr>
          <w:sz w:val="20"/>
        </w:rPr>
        <w:tab/>
        <w:t xml:space="preserve">N 8, </w:t>
      </w:r>
    </w:p>
    <w:p w:rsidR="00037DCF" w:rsidRPr="00763C4D" w:rsidRDefault="00037DCF" w:rsidP="00037DCF">
      <w:pPr>
        <w:tabs>
          <w:tab w:val="left" w:pos="2268"/>
        </w:tabs>
        <w:rPr>
          <w:sz w:val="20"/>
        </w:rPr>
      </w:pPr>
      <w:r>
        <w:rPr>
          <w:sz w:val="20"/>
        </w:rPr>
        <w:tab/>
      </w:r>
      <w:r w:rsidRPr="00763C4D">
        <w:rPr>
          <w:sz w:val="20"/>
        </w:rPr>
        <w:t>S 37</w:t>
      </w:r>
    </w:p>
    <w:p w:rsidR="00037DCF" w:rsidRPr="00763C4D" w:rsidRDefault="00037DCF" w:rsidP="00037DCF">
      <w:pPr>
        <w:tabs>
          <w:tab w:val="left" w:pos="2268"/>
        </w:tabs>
        <w:rPr>
          <w:sz w:val="20"/>
        </w:rPr>
      </w:pPr>
      <w:r w:rsidRPr="00763C4D">
        <w:rPr>
          <w:sz w:val="20"/>
        </w:rPr>
        <w:t>Kussak, Karin</w:t>
      </w:r>
      <w:r w:rsidRPr="00763C4D">
        <w:rPr>
          <w:sz w:val="20"/>
        </w:rPr>
        <w:tab/>
        <w:t>Ju 17</w:t>
      </w:r>
    </w:p>
    <w:p w:rsidR="00037DCF" w:rsidRPr="00763C4D" w:rsidRDefault="00037DCF" w:rsidP="00037DCF">
      <w:pPr>
        <w:tabs>
          <w:tab w:val="left" w:pos="2268"/>
        </w:tabs>
        <w:rPr>
          <w:sz w:val="20"/>
        </w:rPr>
      </w:pPr>
      <w:r w:rsidRPr="00763C4D">
        <w:rPr>
          <w:sz w:val="20"/>
        </w:rPr>
        <w:t>Kvarnström, Kenny</w:t>
      </w:r>
      <w:r w:rsidRPr="00763C4D">
        <w:rPr>
          <w:sz w:val="20"/>
        </w:rPr>
        <w:tab/>
        <w:t>M 4</w:t>
      </w:r>
    </w:p>
    <w:p w:rsidR="00037DCF" w:rsidRPr="00763C4D" w:rsidRDefault="00037DCF" w:rsidP="00037DCF">
      <w:pPr>
        <w:tabs>
          <w:tab w:val="left" w:pos="2268"/>
        </w:tabs>
        <w:rPr>
          <w:sz w:val="20"/>
        </w:rPr>
      </w:pPr>
      <w:r w:rsidRPr="00763C4D">
        <w:rPr>
          <w:sz w:val="20"/>
        </w:rPr>
        <w:t>Kvarnström, Kurt</w:t>
      </w:r>
      <w:r w:rsidRPr="00763C4D">
        <w:rPr>
          <w:sz w:val="20"/>
        </w:rPr>
        <w:tab/>
        <w:t>S 8</w:t>
      </w:r>
    </w:p>
    <w:p w:rsidR="00037DCF" w:rsidRPr="00763C4D" w:rsidRDefault="00037DCF" w:rsidP="00037DCF">
      <w:pPr>
        <w:tabs>
          <w:tab w:val="left" w:pos="2268"/>
        </w:tabs>
        <w:rPr>
          <w:sz w:val="20"/>
        </w:rPr>
      </w:pPr>
      <w:r w:rsidRPr="00763C4D">
        <w:rPr>
          <w:sz w:val="20"/>
        </w:rPr>
        <w:t>Kvarnängen, Andreas</w:t>
      </w:r>
      <w:r w:rsidRPr="00763C4D">
        <w:rPr>
          <w:sz w:val="20"/>
        </w:rPr>
        <w:tab/>
        <w:t>Ju 39</w:t>
      </w:r>
    </w:p>
    <w:p w:rsidR="00037DCF" w:rsidRPr="00763C4D" w:rsidRDefault="00037DCF" w:rsidP="00037DCF">
      <w:pPr>
        <w:tabs>
          <w:tab w:val="left" w:pos="2268"/>
        </w:tabs>
        <w:rPr>
          <w:sz w:val="20"/>
        </w:rPr>
      </w:pPr>
      <w:r w:rsidRPr="00763C4D">
        <w:rPr>
          <w:sz w:val="20"/>
        </w:rPr>
        <w:t>Kvart, Johan</w:t>
      </w:r>
      <w:r w:rsidRPr="00763C4D">
        <w:rPr>
          <w:sz w:val="20"/>
        </w:rPr>
        <w:tab/>
        <w:t>Ju 12</w:t>
      </w:r>
    </w:p>
    <w:p w:rsidR="00037DCF" w:rsidRPr="00763C4D" w:rsidRDefault="00037DCF" w:rsidP="00037DCF">
      <w:pPr>
        <w:tabs>
          <w:tab w:val="left" w:pos="2268"/>
        </w:tabs>
        <w:rPr>
          <w:sz w:val="20"/>
        </w:rPr>
      </w:pPr>
      <w:r w:rsidRPr="00763C4D">
        <w:rPr>
          <w:sz w:val="20"/>
        </w:rPr>
        <w:t>Kvist, Kenneth</w:t>
      </w:r>
      <w:r w:rsidRPr="00763C4D">
        <w:rPr>
          <w:sz w:val="20"/>
        </w:rPr>
        <w:tab/>
        <w:t>Ju 2</w:t>
      </w:r>
    </w:p>
    <w:p w:rsidR="00037DCF" w:rsidRPr="00763C4D" w:rsidRDefault="00037DCF" w:rsidP="00037DCF">
      <w:pPr>
        <w:tabs>
          <w:tab w:val="left" w:pos="2268"/>
        </w:tabs>
        <w:rPr>
          <w:sz w:val="20"/>
        </w:rPr>
      </w:pPr>
      <w:r w:rsidRPr="00763C4D">
        <w:rPr>
          <w:sz w:val="20"/>
        </w:rPr>
        <w:t>Kyrk Gere, Åsa</w:t>
      </w:r>
      <w:r w:rsidRPr="00763C4D">
        <w:rPr>
          <w:sz w:val="20"/>
        </w:rPr>
        <w:tab/>
        <w:t>Fö 4</w:t>
      </w:r>
    </w:p>
    <w:p w:rsidR="00037DCF" w:rsidRDefault="00037DCF" w:rsidP="00037DCF">
      <w:pPr>
        <w:tabs>
          <w:tab w:val="left" w:pos="2268"/>
        </w:tabs>
        <w:rPr>
          <w:sz w:val="20"/>
        </w:rPr>
      </w:pPr>
      <w:r w:rsidRPr="00763C4D">
        <w:rPr>
          <w:sz w:val="20"/>
        </w:rPr>
        <w:t>Kågeson, Per</w:t>
      </w:r>
      <w:r w:rsidRPr="00763C4D">
        <w:rPr>
          <w:sz w:val="20"/>
        </w:rPr>
        <w:tab/>
        <w:t>M 1,</w:t>
      </w:r>
    </w:p>
    <w:p w:rsidR="00037DCF" w:rsidRPr="00763C4D" w:rsidRDefault="00037DCF" w:rsidP="00037DCF">
      <w:pPr>
        <w:tabs>
          <w:tab w:val="left" w:pos="2268"/>
        </w:tabs>
        <w:rPr>
          <w:sz w:val="20"/>
        </w:rPr>
      </w:pPr>
      <w:r>
        <w:rPr>
          <w:sz w:val="20"/>
        </w:rPr>
        <w:tab/>
      </w:r>
      <w:r w:rsidRPr="00763C4D">
        <w:rPr>
          <w:sz w:val="20"/>
        </w:rPr>
        <w:t>N 18</w:t>
      </w:r>
    </w:p>
    <w:p w:rsidR="00037DCF" w:rsidRPr="00763C4D" w:rsidRDefault="00037DCF" w:rsidP="00037DCF">
      <w:pPr>
        <w:tabs>
          <w:tab w:val="left" w:pos="2268"/>
        </w:tabs>
        <w:rPr>
          <w:sz w:val="20"/>
        </w:rPr>
      </w:pPr>
      <w:r w:rsidRPr="00763C4D">
        <w:rPr>
          <w:sz w:val="20"/>
        </w:rPr>
        <w:t>Kållberg, Maria</w:t>
      </w:r>
      <w:r w:rsidRPr="00763C4D">
        <w:rPr>
          <w:sz w:val="20"/>
        </w:rPr>
        <w:tab/>
        <w:t>S 13</w:t>
      </w:r>
    </w:p>
    <w:p w:rsidR="00037DCF" w:rsidRPr="00763C4D" w:rsidRDefault="00037DCF" w:rsidP="00037DCF">
      <w:pPr>
        <w:tabs>
          <w:tab w:val="left" w:pos="2268"/>
        </w:tabs>
        <w:rPr>
          <w:sz w:val="20"/>
        </w:rPr>
      </w:pPr>
      <w:r w:rsidRPr="00763C4D">
        <w:rPr>
          <w:sz w:val="20"/>
        </w:rPr>
        <w:t>Källén, Erland</w:t>
      </w:r>
      <w:r w:rsidRPr="00763C4D">
        <w:rPr>
          <w:sz w:val="20"/>
        </w:rPr>
        <w:tab/>
        <w:t>M 1</w:t>
      </w:r>
    </w:p>
    <w:p w:rsidR="00037DCF" w:rsidRPr="00763C4D" w:rsidRDefault="00037DCF" w:rsidP="00037DCF">
      <w:pPr>
        <w:tabs>
          <w:tab w:val="left" w:pos="2268"/>
        </w:tabs>
        <w:rPr>
          <w:sz w:val="20"/>
        </w:rPr>
      </w:pPr>
      <w:r w:rsidRPr="00763C4D">
        <w:rPr>
          <w:sz w:val="20"/>
        </w:rPr>
        <w:t>Källman, Per</w:t>
      </w:r>
      <w:r w:rsidRPr="00763C4D">
        <w:rPr>
          <w:sz w:val="20"/>
        </w:rPr>
        <w:tab/>
        <w:t>S 15</w:t>
      </w:r>
    </w:p>
    <w:p w:rsidR="00037DCF" w:rsidRPr="00763C4D" w:rsidRDefault="00037DCF" w:rsidP="00037DCF">
      <w:pPr>
        <w:tabs>
          <w:tab w:val="left" w:pos="2268"/>
        </w:tabs>
        <w:rPr>
          <w:sz w:val="20"/>
        </w:rPr>
      </w:pPr>
      <w:r w:rsidRPr="00763C4D">
        <w:rPr>
          <w:sz w:val="20"/>
        </w:rPr>
        <w:t>Källmén, Stephan</w:t>
      </w:r>
      <w:r w:rsidRPr="00763C4D">
        <w:rPr>
          <w:sz w:val="20"/>
        </w:rPr>
        <w:tab/>
        <w:t>Fö 3</w:t>
      </w:r>
    </w:p>
    <w:p w:rsidR="00037DCF" w:rsidRDefault="00037DCF" w:rsidP="00037DCF">
      <w:pPr>
        <w:tabs>
          <w:tab w:val="left" w:pos="2268"/>
        </w:tabs>
        <w:rPr>
          <w:sz w:val="20"/>
        </w:rPr>
      </w:pPr>
      <w:r w:rsidRPr="00763C4D">
        <w:rPr>
          <w:sz w:val="20"/>
        </w:rPr>
        <w:t>Källsbo, Henrik</w:t>
      </w:r>
      <w:r w:rsidRPr="00763C4D">
        <w:rPr>
          <w:sz w:val="20"/>
        </w:rPr>
        <w:tab/>
        <w:t>Ju 20,</w:t>
      </w:r>
    </w:p>
    <w:p w:rsidR="00037DCF" w:rsidRDefault="00037DCF" w:rsidP="00037DCF">
      <w:pPr>
        <w:tabs>
          <w:tab w:val="left" w:pos="2268"/>
        </w:tabs>
        <w:rPr>
          <w:sz w:val="20"/>
        </w:rPr>
      </w:pPr>
      <w:r>
        <w:rPr>
          <w:sz w:val="20"/>
        </w:rPr>
        <w:tab/>
      </w:r>
      <w:r w:rsidRPr="00763C4D">
        <w:rPr>
          <w:sz w:val="20"/>
        </w:rPr>
        <w:t>S 10,</w:t>
      </w:r>
    </w:p>
    <w:p w:rsidR="00037DCF" w:rsidRDefault="00037DCF" w:rsidP="00037DCF">
      <w:pPr>
        <w:tabs>
          <w:tab w:val="left" w:pos="2268"/>
        </w:tabs>
        <w:rPr>
          <w:sz w:val="20"/>
        </w:rPr>
      </w:pPr>
      <w:r>
        <w:rPr>
          <w:sz w:val="20"/>
        </w:rPr>
        <w:tab/>
      </w:r>
      <w:r w:rsidRPr="00763C4D">
        <w:rPr>
          <w:sz w:val="20"/>
        </w:rPr>
        <w:t xml:space="preserve">U 7, </w:t>
      </w:r>
    </w:p>
    <w:p w:rsidR="00037DCF" w:rsidRPr="00763C4D" w:rsidRDefault="00037DCF" w:rsidP="00037DCF">
      <w:pPr>
        <w:tabs>
          <w:tab w:val="left" w:pos="2268"/>
        </w:tabs>
        <w:rPr>
          <w:sz w:val="20"/>
        </w:rPr>
      </w:pPr>
      <w:r>
        <w:rPr>
          <w:sz w:val="20"/>
        </w:rPr>
        <w:tab/>
      </w:r>
      <w:r w:rsidRPr="00763C4D">
        <w:rPr>
          <w:sz w:val="20"/>
        </w:rPr>
        <w:t>U23</w:t>
      </w:r>
    </w:p>
    <w:p w:rsidR="00037DCF" w:rsidRPr="00763C4D" w:rsidRDefault="00037DCF" w:rsidP="00037DCF">
      <w:pPr>
        <w:tabs>
          <w:tab w:val="left" w:pos="2268"/>
        </w:tabs>
        <w:rPr>
          <w:sz w:val="20"/>
        </w:rPr>
      </w:pPr>
      <w:r w:rsidRPr="00763C4D">
        <w:rPr>
          <w:sz w:val="20"/>
        </w:rPr>
        <w:t>Kämpe, Katarina</w:t>
      </w:r>
      <w:r w:rsidRPr="00763C4D">
        <w:rPr>
          <w:sz w:val="20"/>
        </w:rPr>
        <w:tab/>
        <w:t>Ku 6</w:t>
      </w:r>
    </w:p>
    <w:p w:rsidR="00037DCF" w:rsidRPr="00763C4D" w:rsidRDefault="00037DCF" w:rsidP="00037DCF">
      <w:pPr>
        <w:tabs>
          <w:tab w:val="left" w:pos="2268"/>
        </w:tabs>
        <w:rPr>
          <w:sz w:val="20"/>
        </w:rPr>
      </w:pPr>
      <w:r w:rsidRPr="00763C4D">
        <w:rPr>
          <w:sz w:val="20"/>
        </w:rPr>
        <w:t>Kärnekull, Erik</w:t>
      </w:r>
      <w:r w:rsidRPr="00763C4D">
        <w:rPr>
          <w:sz w:val="20"/>
        </w:rPr>
        <w:tab/>
        <w:t>S 17</w:t>
      </w:r>
    </w:p>
    <w:p w:rsidR="00037DCF" w:rsidRPr="00763C4D" w:rsidRDefault="00037DCF" w:rsidP="00037DCF">
      <w:pPr>
        <w:tabs>
          <w:tab w:val="left" w:pos="2268"/>
        </w:tabs>
        <w:rPr>
          <w:sz w:val="20"/>
        </w:rPr>
      </w:pPr>
      <w:r w:rsidRPr="00763C4D">
        <w:rPr>
          <w:sz w:val="20"/>
        </w:rPr>
        <w:t>Kärnström, Ida</w:t>
      </w:r>
      <w:r w:rsidRPr="00763C4D">
        <w:rPr>
          <w:sz w:val="20"/>
        </w:rPr>
        <w:tab/>
        <w:t>N 7</w:t>
      </w:r>
    </w:p>
    <w:p w:rsidR="00037DCF" w:rsidRPr="00763C4D" w:rsidRDefault="00037DCF" w:rsidP="00037DCF">
      <w:pPr>
        <w:tabs>
          <w:tab w:val="left" w:pos="2268"/>
        </w:tabs>
        <w:rPr>
          <w:sz w:val="20"/>
        </w:rPr>
      </w:pPr>
      <w:r w:rsidRPr="00763C4D">
        <w:rPr>
          <w:sz w:val="20"/>
        </w:rPr>
        <w:t>Kölfors, Katarina</w:t>
      </w:r>
      <w:r w:rsidRPr="00763C4D">
        <w:rPr>
          <w:sz w:val="20"/>
        </w:rPr>
        <w:tab/>
        <w:t>Ju 13</w:t>
      </w:r>
    </w:p>
    <w:p w:rsidR="00037DCF" w:rsidRPr="00763C4D" w:rsidRDefault="00037DCF" w:rsidP="00037DCF">
      <w:pPr>
        <w:tabs>
          <w:tab w:val="left" w:pos="2268"/>
        </w:tabs>
        <w:rPr>
          <w:sz w:val="20"/>
        </w:rPr>
      </w:pPr>
      <w:r w:rsidRPr="00763C4D">
        <w:rPr>
          <w:sz w:val="20"/>
        </w:rPr>
        <w:t>Kölhed, Pelle</w:t>
      </w:r>
      <w:r w:rsidRPr="00763C4D">
        <w:rPr>
          <w:sz w:val="20"/>
        </w:rPr>
        <w:tab/>
        <w:t>S 2</w:t>
      </w:r>
    </w:p>
    <w:p w:rsidR="00037DCF" w:rsidRPr="00763C4D" w:rsidRDefault="00037DCF" w:rsidP="00037DCF">
      <w:pPr>
        <w:tabs>
          <w:tab w:val="left" w:pos="2268"/>
        </w:tabs>
        <w:rPr>
          <w:sz w:val="20"/>
        </w:rPr>
      </w:pPr>
      <w:r w:rsidRPr="00763C4D">
        <w:rPr>
          <w:sz w:val="20"/>
        </w:rPr>
        <w:t>Könberg, Bo</w:t>
      </w:r>
      <w:r w:rsidRPr="00763C4D">
        <w:rPr>
          <w:sz w:val="20"/>
        </w:rPr>
        <w:tab/>
        <w:t>S 22</w:t>
      </w:r>
    </w:p>
    <w:p w:rsidR="00037DCF" w:rsidRPr="00763C4D" w:rsidRDefault="00037DCF" w:rsidP="00037DCF">
      <w:pPr>
        <w:tabs>
          <w:tab w:val="left" w:pos="2268"/>
        </w:tabs>
        <w:rPr>
          <w:sz w:val="20"/>
        </w:rPr>
      </w:pPr>
      <w:r w:rsidRPr="00763C4D">
        <w:rPr>
          <w:sz w:val="20"/>
        </w:rPr>
        <w:t>König Jerlmyr, Anna</w:t>
      </w:r>
      <w:r w:rsidRPr="00763C4D">
        <w:rPr>
          <w:sz w:val="20"/>
        </w:rPr>
        <w:tab/>
        <w:t>S 13</w:t>
      </w:r>
    </w:p>
    <w:p w:rsidR="00037DCF" w:rsidRPr="00763C4D" w:rsidRDefault="00037DCF" w:rsidP="00037DCF">
      <w:pPr>
        <w:tabs>
          <w:tab w:val="left" w:pos="2268"/>
        </w:tabs>
        <w:rPr>
          <w:sz w:val="20"/>
        </w:rPr>
      </w:pPr>
      <w:r w:rsidRPr="00763C4D">
        <w:rPr>
          <w:sz w:val="20"/>
        </w:rPr>
        <w:t>König, Felix</w:t>
      </w:r>
      <w:r w:rsidRPr="00763C4D">
        <w:rPr>
          <w:sz w:val="20"/>
        </w:rPr>
        <w:tab/>
        <w:t>Ju 6</w:t>
      </w:r>
    </w:p>
    <w:p w:rsidR="00037DCF" w:rsidRPr="00763C4D" w:rsidRDefault="00037DCF" w:rsidP="00037DCF">
      <w:pPr>
        <w:tabs>
          <w:tab w:val="left" w:pos="2268"/>
        </w:tabs>
        <w:rPr>
          <w:sz w:val="20"/>
        </w:rPr>
      </w:pPr>
      <w:r w:rsidRPr="00763C4D">
        <w:rPr>
          <w:sz w:val="20"/>
        </w:rPr>
        <w:t>König, Jakob</w:t>
      </w:r>
      <w:r w:rsidRPr="00763C4D">
        <w:rPr>
          <w:sz w:val="20"/>
        </w:rPr>
        <w:tab/>
        <w:t>Ju 44</w:t>
      </w:r>
    </w:p>
    <w:p w:rsidR="00037DCF" w:rsidRPr="00763C4D" w:rsidRDefault="00037DCF" w:rsidP="00037DCF">
      <w:pPr>
        <w:tabs>
          <w:tab w:val="left" w:pos="2268"/>
        </w:tabs>
        <w:rPr>
          <w:sz w:val="20"/>
        </w:rPr>
      </w:pPr>
      <w:r w:rsidRPr="00763C4D">
        <w:rPr>
          <w:sz w:val="20"/>
        </w:rPr>
        <w:t>Körlof, Björn</w:t>
      </w:r>
      <w:r w:rsidRPr="00763C4D">
        <w:rPr>
          <w:sz w:val="20"/>
        </w:rPr>
        <w:tab/>
        <w:t>Fö 1</w:t>
      </w:r>
    </w:p>
    <w:p w:rsidR="00037DCF" w:rsidRPr="00763C4D" w:rsidRDefault="00037DCF" w:rsidP="00037DCF">
      <w:pPr>
        <w:tabs>
          <w:tab w:val="left" w:pos="2268"/>
        </w:tabs>
        <w:rPr>
          <w:sz w:val="20"/>
        </w:rPr>
      </w:pPr>
      <w:r w:rsidRPr="00763C4D">
        <w:rPr>
          <w:sz w:val="20"/>
        </w:rPr>
        <w:lastRenderedPageBreak/>
        <w:t>Körsén, Pirjo</w:t>
      </w:r>
      <w:r w:rsidRPr="00763C4D">
        <w:rPr>
          <w:sz w:val="20"/>
        </w:rPr>
        <w:tab/>
        <w:t>M 4</w:t>
      </w:r>
    </w:p>
    <w:p w:rsidR="00037DCF" w:rsidRDefault="00037DCF" w:rsidP="00037DCF">
      <w:pPr>
        <w:tabs>
          <w:tab w:val="left" w:pos="2268"/>
        </w:tabs>
        <w:rPr>
          <w:sz w:val="20"/>
        </w:rPr>
      </w:pPr>
      <w:r w:rsidRPr="00763C4D">
        <w:rPr>
          <w:sz w:val="20"/>
        </w:rPr>
        <w:t>Lager, Elisabeth</w:t>
      </w:r>
      <w:r w:rsidRPr="00763C4D">
        <w:rPr>
          <w:sz w:val="20"/>
        </w:rPr>
        <w:tab/>
        <w:t>Fö 1,</w:t>
      </w:r>
    </w:p>
    <w:p w:rsidR="00037DCF" w:rsidRDefault="00037DCF" w:rsidP="00037DCF">
      <w:pPr>
        <w:tabs>
          <w:tab w:val="left" w:pos="2268"/>
        </w:tabs>
        <w:rPr>
          <w:sz w:val="20"/>
        </w:rPr>
      </w:pPr>
      <w:r>
        <w:rPr>
          <w:sz w:val="20"/>
        </w:rPr>
        <w:tab/>
      </w:r>
      <w:r w:rsidRPr="00763C4D">
        <w:rPr>
          <w:sz w:val="20"/>
        </w:rPr>
        <w:t>Ju 4,</w:t>
      </w:r>
    </w:p>
    <w:p w:rsidR="00037DCF" w:rsidRPr="00763C4D" w:rsidRDefault="00037DCF" w:rsidP="00037DCF">
      <w:pPr>
        <w:tabs>
          <w:tab w:val="left" w:pos="2268"/>
        </w:tabs>
        <w:rPr>
          <w:sz w:val="20"/>
        </w:rPr>
      </w:pPr>
      <w:r>
        <w:rPr>
          <w:sz w:val="20"/>
        </w:rPr>
        <w:tab/>
      </w:r>
      <w:r w:rsidRPr="00763C4D">
        <w:rPr>
          <w:sz w:val="20"/>
        </w:rPr>
        <w:t>Ju 17</w:t>
      </w:r>
    </w:p>
    <w:p w:rsidR="00037DCF" w:rsidRPr="00763C4D" w:rsidRDefault="00037DCF" w:rsidP="00037DCF">
      <w:pPr>
        <w:tabs>
          <w:tab w:val="left" w:pos="2268"/>
        </w:tabs>
        <w:rPr>
          <w:sz w:val="20"/>
        </w:rPr>
      </w:pPr>
      <w:r w:rsidRPr="00763C4D">
        <w:rPr>
          <w:sz w:val="20"/>
        </w:rPr>
        <w:t>Lagerberg, Georg</w:t>
      </w:r>
      <w:r w:rsidRPr="00763C4D">
        <w:rPr>
          <w:sz w:val="20"/>
        </w:rPr>
        <w:tab/>
        <w:t>Fi 24</w:t>
      </w:r>
    </w:p>
    <w:p w:rsidR="00037DCF" w:rsidRPr="00763C4D" w:rsidRDefault="00037DCF" w:rsidP="00037DCF">
      <w:pPr>
        <w:tabs>
          <w:tab w:val="left" w:pos="2268"/>
        </w:tabs>
        <w:rPr>
          <w:sz w:val="20"/>
        </w:rPr>
      </w:pPr>
      <w:r w:rsidRPr="00763C4D">
        <w:rPr>
          <w:sz w:val="20"/>
        </w:rPr>
        <w:t>Lagerblad, Peter</w:t>
      </w:r>
      <w:r w:rsidRPr="00763C4D">
        <w:rPr>
          <w:sz w:val="20"/>
        </w:rPr>
        <w:tab/>
        <w:t>Fö 2</w:t>
      </w:r>
    </w:p>
    <w:p w:rsidR="00037DCF" w:rsidRPr="00763C4D" w:rsidRDefault="00037DCF" w:rsidP="00037DCF">
      <w:pPr>
        <w:tabs>
          <w:tab w:val="left" w:pos="2268"/>
        </w:tabs>
        <w:rPr>
          <w:sz w:val="20"/>
        </w:rPr>
      </w:pPr>
      <w:r w:rsidRPr="00763C4D">
        <w:rPr>
          <w:sz w:val="20"/>
        </w:rPr>
        <w:t>Lagerlöf, Johan</w:t>
      </w:r>
      <w:r w:rsidRPr="00763C4D">
        <w:rPr>
          <w:sz w:val="20"/>
        </w:rPr>
        <w:tab/>
        <w:t>Fö 2</w:t>
      </w:r>
    </w:p>
    <w:p w:rsidR="00037DCF" w:rsidRDefault="00037DCF" w:rsidP="00037DCF">
      <w:pPr>
        <w:tabs>
          <w:tab w:val="left" w:pos="2268"/>
        </w:tabs>
        <w:rPr>
          <w:sz w:val="20"/>
        </w:rPr>
      </w:pPr>
      <w:r w:rsidRPr="00763C4D">
        <w:rPr>
          <w:sz w:val="20"/>
        </w:rPr>
        <w:t xml:space="preserve">Lagerqvist Nilsson, </w:t>
      </w:r>
    </w:p>
    <w:p w:rsidR="00037DCF" w:rsidRDefault="00037DCF" w:rsidP="00037DCF">
      <w:pPr>
        <w:tabs>
          <w:tab w:val="left" w:pos="2268"/>
        </w:tabs>
        <w:rPr>
          <w:sz w:val="20"/>
        </w:rPr>
      </w:pPr>
      <w:r w:rsidRPr="00763C4D">
        <w:rPr>
          <w:sz w:val="20"/>
        </w:rPr>
        <w:t>Monica</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UD 6</w:t>
      </w:r>
    </w:p>
    <w:p w:rsidR="00037DCF" w:rsidRDefault="00037DCF" w:rsidP="00037DCF">
      <w:pPr>
        <w:tabs>
          <w:tab w:val="left" w:pos="2268"/>
        </w:tabs>
        <w:rPr>
          <w:sz w:val="20"/>
        </w:rPr>
      </w:pPr>
      <w:r w:rsidRPr="00763C4D">
        <w:rPr>
          <w:sz w:val="20"/>
        </w:rPr>
        <w:t xml:space="preserve">Lagerqvist Veloz Roca, </w:t>
      </w:r>
    </w:p>
    <w:p w:rsidR="00037DCF" w:rsidRPr="00763C4D" w:rsidRDefault="00037DCF" w:rsidP="00037DCF">
      <w:pPr>
        <w:tabs>
          <w:tab w:val="left" w:pos="2268"/>
        </w:tabs>
        <w:rPr>
          <w:sz w:val="20"/>
        </w:rPr>
      </w:pPr>
      <w:r w:rsidRPr="00763C4D">
        <w:rPr>
          <w:sz w:val="20"/>
        </w:rPr>
        <w:t>Annika</w:t>
      </w:r>
      <w:r w:rsidRPr="00763C4D">
        <w:rPr>
          <w:sz w:val="20"/>
        </w:rPr>
        <w:tab/>
        <w:t>Ju 21</w:t>
      </w:r>
    </w:p>
    <w:p w:rsidR="00037DCF" w:rsidRPr="00763C4D" w:rsidRDefault="00037DCF" w:rsidP="00037DCF">
      <w:pPr>
        <w:tabs>
          <w:tab w:val="left" w:pos="2268"/>
        </w:tabs>
        <w:rPr>
          <w:sz w:val="20"/>
        </w:rPr>
      </w:pPr>
      <w:r w:rsidRPr="00763C4D">
        <w:rPr>
          <w:sz w:val="20"/>
        </w:rPr>
        <w:t>Lagerstedt, Göran</w:t>
      </w:r>
      <w:r w:rsidRPr="00763C4D">
        <w:rPr>
          <w:sz w:val="20"/>
        </w:rPr>
        <w:tab/>
        <w:t>Fi 23</w:t>
      </w:r>
    </w:p>
    <w:p w:rsidR="00037DCF" w:rsidRDefault="00037DCF" w:rsidP="00037DCF">
      <w:pPr>
        <w:tabs>
          <w:tab w:val="left" w:pos="2268"/>
        </w:tabs>
        <w:rPr>
          <w:sz w:val="20"/>
        </w:rPr>
      </w:pPr>
      <w:r w:rsidRPr="00763C4D">
        <w:rPr>
          <w:sz w:val="20"/>
        </w:rPr>
        <w:t>Lagerstedt, Sofie</w:t>
      </w:r>
      <w:r w:rsidRPr="00763C4D">
        <w:rPr>
          <w:sz w:val="20"/>
        </w:rPr>
        <w:tab/>
        <w:t>A 4,</w:t>
      </w:r>
    </w:p>
    <w:p w:rsidR="00037DCF" w:rsidRPr="00763C4D" w:rsidRDefault="00037DCF" w:rsidP="00037DCF">
      <w:pPr>
        <w:tabs>
          <w:tab w:val="left" w:pos="2268"/>
        </w:tabs>
        <w:rPr>
          <w:sz w:val="20"/>
        </w:rPr>
      </w:pPr>
      <w:r>
        <w:rPr>
          <w:sz w:val="20"/>
        </w:rPr>
        <w:tab/>
      </w:r>
      <w:r w:rsidRPr="00763C4D">
        <w:rPr>
          <w:sz w:val="20"/>
        </w:rPr>
        <w:t>Ju 18</w:t>
      </w:r>
    </w:p>
    <w:p w:rsidR="00037DCF" w:rsidRPr="00763C4D" w:rsidRDefault="00037DCF" w:rsidP="00037DCF">
      <w:pPr>
        <w:tabs>
          <w:tab w:val="left" w:pos="2268"/>
        </w:tabs>
        <w:rPr>
          <w:sz w:val="20"/>
        </w:rPr>
      </w:pPr>
      <w:r w:rsidRPr="00763C4D">
        <w:rPr>
          <w:sz w:val="20"/>
        </w:rPr>
        <w:t>Lagerström, Ann</w:t>
      </w:r>
      <w:r w:rsidRPr="00763C4D">
        <w:rPr>
          <w:sz w:val="20"/>
        </w:rPr>
        <w:tab/>
        <w:t>Ku 7</w:t>
      </w:r>
    </w:p>
    <w:p w:rsidR="00037DCF" w:rsidRPr="00763C4D" w:rsidRDefault="00037DCF" w:rsidP="00037DCF">
      <w:pPr>
        <w:tabs>
          <w:tab w:val="left" w:pos="2268"/>
        </w:tabs>
        <w:rPr>
          <w:sz w:val="20"/>
        </w:rPr>
      </w:pPr>
      <w:r w:rsidRPr="00763C4D">
        <w:rPr>
          <w:sz w:val="20"/>
        </w:rPr>
        <w:t>Lagerud, Per</w:t>
      </w:r>
      <w:r w:rsidRPr="00763C4D">
        <w:rPr>
          <w:sz w:val="20"/>
        </w:rPr>
        <w:tab/>
        <w:t>Ju 10</w:t>
      </w:r>
    </w:p>
    <w:p w:rsidR="00037DCF" w:rsidRPr="00763C4D" w:rsidRDefault="00037DCF" w:rsidP="00037DCF">
      <w:pPr>
        <w:tabs>
          <w:tab w:val="left" w:pos="2268"/>
        </w:tabs>
        <w:rPr>
          <w:sz w:val="20"/>
        </w:rPr>
      </w:pPr>
      <w:r w:rsidRPr="00763C4D">
        <w:rPr>
          <w:sz w:val="20"/>
        </w:rPr>
        <w:t>Laikre, Linda</w:t>
      </w:r>
      <w:r w:rsidRPr="00763C4D">
        <w:rPr>
          <w:sz w:val="20"/>
        </w:rPr>
        <w:tab/>
        <w:t>M 3</w:t>
      </w:r>
    </w:p>
    <w:p w:rsidR="00037DCF" w:rsidRDefault="00037DCF" w:rsidP="00037DCF">
      <w:pPr>
        <w:tabs>
          <w:tab w:val="left" w:pos="2268"/>
        </w:tabs>
        <w:rPr>
          <w:sz w:val="20"/>
        </w:rPr>
      </w:pPr>
      <w:r w:rsidRPr="00763C4D">
        <w:rPr>
          <w:sz w:val="20"/>
        </w:rPr>
        <w:t>Lambertz, Göran</w:t>
      </w:r>
      <w:r w:rsidRPr="00763C4D">
        <w:rPr>
          <w:sz w:val="20"/>
        </w:rPr>
        <w:tab/>
        <w:t>Ju 9,</w:t>
      </w:r>
    </w:p>
    <w:p w:rsidR="00037DCF" w:rsidRPr="00763C4D" w:rsidRDefault="00037DCF" w:rsidP="00037DCF">
      <w:pPr>
        <w:tabs>
          <w:tab w:val="left" w:pos="2268"/>
        </w:tabs>
        <w:rPr>
          <w:sz w:val="20"/>
        </w:rPr>
      </w:pPr>
      <w:r>
        <w:rPr>
          <w:sz w:val="20"/>
        </w:rPr>
        <w:tab/>
      </w:r>
      <w:r w:rsidRPr="00763C4D">
        <w:rPr>
          <w:sz w:val="20"/>
        </w:rPr>
        <w:t>Ju 2</w:t>
      </w:r>
    </w:p>
    <w:p w:rsidR="00037DCF" w:rsidRPr="00763C4D" w:rsidRDefault="00037DCF" w:rsidP="00037DCF">
      <w:pPr>
        <w:tabs>
          <w:tab w:val="left" w:pos="2268"/>
        </w:tabs>
        <w:rPr>
          <w:sz w:val="20"/>
        </w:rPr>
      </w:pPr>
      <w:r w:rsidRPr="00763C4D">
        <w:rPr>
          <w:sz w:val="20"/>
        </w:rPr>
        <w:t>Lamu, Kaisa</w:t>
      </w:r>
      <w:r w:rsidRPr="00763C4D">
        <w:rPr>
          <w:sz w:val="20"/>
        </w:rPr>
        <w:tab/>
        <w:t>S 1</w:t>
      </w:r>
    </w:p>
    <w:p w:rsidR="00037DCF" w:rsidRPr="00763C4D" w:rsidRDefault="00037DCF" w:rsidP="00037DCF">
      <w:pPr>
        <w:tabs>
          <w:tab w:val="left" w:pos="2268"/>
        </w:tabs>
        <w:rPr>
          <w:sz w:val="20"/>
        </w:rPr>
      </w:pPr>
      <w:r w:rsidRPr="00763C4D">
        <w:rPr>
          <w:sz w:val="20"/>
        </w:rPr>
        <w:t>Landahl, Hedvig</w:t>
      </w:r>
      <w:r w:rsidRPr="00763C4D">
        <w:rPr>
          <w:sz w:val="20"/>
        </w:rPr>
        <w:tab/>
        <w:t>N 16</w:t>
      </w:r>
    </w:p>
    <w:p w:rsidR="00037DCF" w:rsidRPr="00763C4D" w:rsidRDefault="00037DCF" w:rsidP="00037DCF">
      <w:pPr>
        <w:tabs>
          <w:tab w:val="left" w:pos="2268"/>
        </w:tabs>
        <w:rPr>
          <w:sz w:val="20"/>
        </w:rPr>
      </w:pPr>
      <w:r w:rsidRPr="00763C4D">
        <w:rPr>
          <w:sz w:val="20"/>
        </w:rPr>
        <w:t>Landby, Per</w:t>
      </w:r>
      <w:r w:rsidRPr="00763C4D">
        <w:rPr>
          <w:sz w:val="20"/>
        </w:rPr>
        <w:tab/>
        <w:t>Fö 3</w:t>
      </w:r>
    </w:p>
    <w:p w:rsidR="00037DCF" w:rsidRDefault="00037DCF" w:rsidP="00037DCF">
      <w:pPr>
        <w:tabs>
          <w:tab w:val="left" w:pos="2268"/>
        </w:tabs>
        <w:rPr>
          <w:sz w:val="20"/>
        </w:rPr>
      </w:pPr>
      <w:r w:rsidRPr="00763C4D">
        <w:rPr>
          <w:sz w:val="20"/>
        </w:rPr>
        <w:t>Landell, Elin</w:t>
      </w:r>
      <w:r w:rsidRPr="00763C4D">
        <w:rPr>
          <w:sz w:val="20"/>
        </w:rPr>
        <w:tab/>
        <w:t xml:space="preserve">A 3, </w:t>
      </w:r>
    </w:p>
    <w:p w:rsidR="00037DCF" w:rsidRPr="00763C4D" w:rsidRDefault="00037DCF" w:rsidP="00037DCF">
      <w:pPr>
        <w:tabs>
          <w:tab w:val="left" w:pos="2268"/>
        </w:tabs>
        <w:rPr>
          <w:sz w:val="20"/>
        </w:rPr>
      </w:pPr>
      <w:r>
        <w:rPr>
          <w:sz w:val="20"/>
        </w:rPr>
        <w:tab/>
      </w:r>
      <w:r w:rsidRPr="00763C4D">
        <w:rPr>
          <w:sz w:val="20"/>
        </w:rPr>
        <w:t>A 6</w:t>
      </w:r>
    </w:p>
    <w:p w:rsidR="00037DCF" w:rsidRDefault="00037DCF" w:rsidP="00037DCF">
      <w:pPr>
        <w:tabs>
          <w:tab w:val="left" w:pos="2268"/>
        </w:tabs>
        <w:rPr>
          <w:sz w:val="20"/>
        </w:rPr>
      </w:pPr>
      <w:r w:rsidRPr="00763C4D">
        <w:rPr>
          <w:sz w:val="20"/>
        </w:rPr>
        <w:t>Landerholm, Henrik</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Landgren, Fredrik</w:t>
      </w:r>
      <w:r w:rsidRPr="00763C4D">
        <w:rPr>
          <w:sz w:val="20"/>
        </w:rPr>
        <w:tab/>
        <w:t>Ju 21</w:t>
      </w:r>
    </w:p>
    <w:p w:rsidR="00037DCF" w:rsidRPr="00763C4D" w:rsidRDefault="00037DCF" w:rsidP="00037DCF">
      <w:pPr>
        <w:tabs>
          <w:tab w:val="left" w:pos="2268"/>
        </w:tabs>
        <w:rPr>
          <w:sz w:val="20"/>
        </w:rPr>
      </w:pPr>
      <w:r w:rsidRPr="00763C4D">
        <w:rPr>
          <w:sz w:val="20"/>
        </w:rPr>
        <w:t>Landgren, Maria</w:t>
      </w:r>
      <w:r w:rsidRPr="00763C4D">
        <w:rPr>
          <w:sz w:val="20"/>
        </w:rPr>
        <w:tab/>
        <w:t>S 21</w:t>
      </w:r>
    </w:p>
    <w:p w:rsidR="00037DCF" w:rsidRPr="00763C4D" w:rsidRDefault="00037DCF" w:rsidP="00037DCF">
      <w:pPr>
        <w:tabs>
          <w:tab w:val="left" w:pos="2268"/>
        </w:tabs>
        <w:rPr>
          <w:sz w:val="20"/>
          <w:lang w:val="en-US"/>
        </w:rPr>
      </w:pPr>
      <w:r w:rsidRPr="00763C4D">
        <w:rPr>
          <w:sz w:val="20"/>
          <w:lang w:val="en-US"/>
        </w:rPr>
        <w:t>Lane, Elisabeth</w:t>
      </w:r>
      <w:r w:rsidRPr="00763C4D">
        <w:rPr>
          <w:sz w:val="20"/>
          <w:lang w:val="en-US"/>
        </w:rPr>
        <w:tab/>
        <w:t>S 19</w:t>
      </w:r>
    </w:p>
    <w:p w:rsidR="00037DCF" w:rsidRPr="00EA749F" w:rsidRDefault="00037DCF" w:rsidP="00037DCF">
      <w:pPr>
        <w:tabs>
          <w:tab w:val="left" w:pos="2268"/>
        </w:tabs>
        <w:rPr>
          <w:sz w:val="20"/>
          <w:lang w:val="en-US"/>
        </w:rPr>
      </w:pPr>
      <w:r w:rsidRPr="00EA749F">
        <w:rPr>
          <w:sz w:val="20"/>
          <w:lang w:val="en-US"/>
        </w:rPr>
        <w:t>Lang, Nils</w:t>
      </w:r>
      <w:r w:rsidRPr="00EA749F">
        <w:rPr>
          <w:sz w:val="20"/>
          <w:lang w:val="en-US"/>
        </w:rPr>
        <w:tab/>
        <w:t>S 1</w:t>
      </w:r>
    </w:p>
    <w:p w:rsidR="00037DCF" w:rsidRPr="00EA749F" w:rsidRDefault="00037DCF" w:rsidP="00037DCF">
      <w:pPr>
        <w:tabs>
          <w:tab w:val="left" w:pos="2268"/>
        </w:tabs>
        <w:rPr>
          <w:sz w:val="20"/>
        </w:rPr>
      </w:pPr>
      <w:r w:rsidRPr="00EA749F">
        <w:rPr>
          <w:sz w:val="20"/>
        </w:rPr>
        <w:t>Lange, Henrik</w:t>
      </w:r>
      <w:r w:rsidRPr="00EA749F">
        <w:rPr>
          <w:sz w:val="20"/>
        </w:rPr>
        <w:tab/>
        <w:t>M 3</w:t>
      </w:r>
    </w:p>
    <w:p w:rsidR="00037DCF" w:rsidRPr="00763C4D" w:rsidRDefault="00037DCF" w:rsidP="00037DCF">
      <w:pPr>
        <w:tabs>
          <w:tab w:val="left" w:pos="2268"/>
        </w:tabs>
        <w:rPr>
          <w:sz w:val="20"/>
        </w:rPr>
      </w:pPr>
      <w:r w:rsidRPr="00763C4D">
        <w:rPr>
          <w:sz w:val="20"/>
        </w:rPr>
        <w:t>Langemar, Göran</w:t>
      </w:r>
      <w:r w:rsidRPr="00763C4D">
        <w:rPr>
          <w:sz w:val="20"/>
        </w:rPr>
        <w:tab/>
        <w:t>Fö 3</w:t>
      </w:r>
    </w:p>
    <w:p w:rsidR="00037DCF" w:rsidRPr="00763C4D" w:rsidRDefault="00037DCF" w:rsidP="00037DCF">
      <w:pPr>
        <w:tabs>
          <w:tab w:val="left" w:pos="2268"/>
        </w:tabs>
        <w:rPr>
          <w:sz w:val="20"/>
        </w:rPr>
      </w:pPr>
      <w:r w:rsidRPr="00763C4D">
        <w:rPr>
          <w:sz w:val="20"/>
        </w:rPr>
        <w:t>Langensjö, Mats</w:t>
      </w:r>
      <w:r w:rsidRPr="00763C4D">
        <w:rPr>
          <w:sz w:val="20"/>
        </w:rPr>
        <w:tab/>
        <w:t>Fi 15</w:t>
      </w:r>
    </w:p>
    <w:p w:rsidR="00037DCF" w:rsidRPr="00EA749F" w:rsidRDefault="00037DCF" w:rsidP="00037DCF">
      <w:pPr>
        <w:tabs>
          <w:tab w:val="left" w:pos="2268"/>
        </w:tabs>
        <w:rPr>
          <w:sz w:val="20"/>
        </w:rPr>
      </w:pPr>
      <w:r w:rsidRPr="00EA749F">
        <w:rPr>
          <w:sz w:val="20"/>
        </w:rPr>
        <w:t>Lantto, Johan</w:t>
      </w:r>
      <w:r w:rsidRPr="00EA749F">
        <w:rPr>
          <w:sz w:val="20"/>
        </w:rPr>
        <w:tab/>
        <w:t>M 4</w:t>
      </w:r>
    </w:p>
    <w:p w:rsidR="00037DCF" w:rsidRPr="00EA749F" w:rsidRDefault="00037DCF" w:rsidP="00037DCF">
      <w:pPr>
        <w:tabs>
          <w:tab w:val="left" w:pos="2268"/>
        </w:tabs>
        <w:rPr>
          <w:sz w:val="20"/>
        </w:rPr>
      </w:pPr>
      <w:r w:rsidRPr="00EA749F">
        <w:rPr>
          <w:sz w:val="20"/>
        </w:rPr>
        <w:t>Lantz, Hanna</w:t>
      </w:r>
      <w:r w:rsidRPr="00EA749F">
        <w:rPr>
          <w:sz w:val="20"/>
        </w:rPr>
        <w:tab/>
        <w:t>S 3</w:t>
      </w:r>
    </w:p>
    <w:p w:rsidR="00037DCF" w:rsidRPr="00763C4D" w:rsidRDefault="00037DCF" w:rsidP="00037DCF">
      <w:pPr>
        <w:tabs>
          <w:tab w:val="left" w:pos="2268"/>
        </w:tabs>
        <w:rPr>
          <w:sz w:val="20"/>
        </w:rPr>
      </w:pPr>
      <w:r w:rsidRPr="00763C4D">
        <w:rPr>
          <w:sz w:val="20"/>
        </w:rPr>
        <w:t>Lappalainen, Paul</w:t>
      </w:r>
      <w:r w:rsidRPr="00763C4D">
        <w:rPr>
          <w:sz w:val="20"/>
        </w:rPr>
        <w:tab/>
        <w:t>A 2</w:t>
      </w:r>
    </w:p>
    <w:p w:rsidR="00037DCF" w:rsidRPr="00763C4D" w:rsidRDefault="00037DCF" w:rsidP="00037DCF">
      <w:pPr>
        <w:tabs>
          <w:tab w:val="left" w:pos="2268"/>
        </w:tabs>
        <w:rPr>
          <w:sz w:val="20"/>
        </w:rPr>
      </w:pPr>
      <w:r w:rsidRPr="00763C4D">
        <w:rPr>
          <w:sz w:val="20"/>
        </w:rPr>
        <w:t>Larheden, Hanna</w:t>
      </w:r>
      <w:r w:rsidRPr="00763C4D">
        <w:rPr>
          <w:sz w:val="20"/>
        </w:rPr>
        <w:tab/>
        <w:t>Ju 36</w:t>
      </w:r>
    </w:p>
    <w:p w:rsidR="00037DCF" w:rsidRPr="00763C4D" w:rsidRDefault="00037DCF" w:rsidP="00037DCF">
      <w:pPr>
        <w:tabs>
          <w:tab w:val="left" w:pos="2268"/>
        </w:tabs>
        <w:rPr>
          <w:sz w:val="20"/>
        </w:rPr>
      </w:pPr>
      <w:r w:rsidRPr="00763C4D">
        <w:rPr>
          <w:sz w:val="20"/>
        </w:rPr>
        <w:t>Larshamre, Helena</w:t>
      </w:r>
      <w:r w:rsidRPr="00763C4D">
        <w:rPr>
          <w:sz w:val="20"/>
        </w:rPr>
        <w:tab/>
        <w:t>Fi 22</w:t>
      </w:r>
    </w:p>
    <w:p w:rsidR="00037DCF" w:rsidRPr="00763C4D" w:rsidRDefault="00037DCF" w:rsidP="00037DCF">
      <w:pPr>
        <w:tabs>
          <w:tab w:val="left" w:pos="2268"/>
        </w:tabs>
        <w:rPr>
          <w:sz w:val="20"/>
        </w:rPr>
      </w:pPr>
      <w:r w:rsidRPr="00763C4D">
        <w:rPr>
          <w:sz w:val="20"/>
        </w:rPr>
        <w:t>Larsson Bellander, Eva</w:t>
      </w:r>
      <w:r w:rsidRPr="00763C4D">
        <w:rPr>
          <w:sz w:val="20"/>
        </w:rPr>
        <w:tab/>
        <w:t>Ju 3</w:t>
      </w:r>
    </w:p>
    <w:p w:rsidR="00037DCF" w:rsidRPr="00763C4D" w:rsidRDefault="00037DCF" w:rsidP="00037DCF">
      <w:pPr>
        <w:tabs>
          <w:tab w:val="left" w:pos="2268"/>
        </w:tabs>
        <w:rPr>
          <w:sz w:val="20"/>
        </w:rPr>
      </w:pPr>
      <w:r w:rsidRPr="00763C4D">
        <w:rPr>
          <w:sz w:val="20"/>
        </w:rPr>
        <w:t>Larsson Dozet, Therese</w:t>
      </w:r>
      <w:r w:rsidRPr="00763C4D">
        <w:rPr>
          <w:sz w:val="20"/>
        </w:rPr>
        <w:tab/>
        <w:t>Ju 17</w:t>
      </w:r>
    </w:p>
    <w:p w:rsidR="00037DCF" w:rsidRPr="00763C4D" w:rsidRDefault="00037DCF" w:rsidP="00037DCF">
      <w:pPr>
        <w:tabs>
          <w:tab w:val="left" w:pos="2268"/>
        </w:tabs>
        <w:rPr>
          <w:sz w:val="20"/>
        </w:rPr>
      </w:pPr>
      <w:r w:rsidRPr="00763C4D">
        <w:rPr>
          <w:sz w:val="20"/>
        </w:rPr>
        <w:t>Larsson Klevhill, Malou</w:t>
      </w:r>
      <w:r w:rsidRPr="00763C4D">
        <w:rPr>
          <w:sz w:val="20"/>
        </w:rPr>
        <w:tab/>
        <w:t>Ju 36</w:t>
      </w:r>
    </w:p>
    <w:p w:rsidR="00037DCF" w:rsidRDefault="00037DCF" w:rsidP="00037DCF">
      <w:pPr>
        <w:tabs>
          <w:tab w:val="left" w:pos="2268"/>
        </w:tabs>
        <w:rPr>
          <w:sz w:val="20"/>
        </w:rPr>
      </w:pPr>
      <w:r w:rsidRPr="00763C4D">
        <w:rPr>
          <w:sz w:val="20"/>
        </w:rPr>
        <w:t>Larsson, Anders</w:t>
      </w:r>
      <w:r w:rsidRPr="00763C4D">
        <w:rPr>
          <w:sz w:val="20"/>
        </w:rPr>
        <w:tab/>
        <w:t>M 1,</w:t>
      </w:r>
    </w:p>
    <w:p w:rsidR="00037DCF" w:rsidRDefault="00037DCF" w:rsidP="00037DCF">
      <w:pPr>
        <w:tabs>
          <w:tab w:val="left" w:pos="2268"/>
        </w:tabs>
        <w:rPr>
          <w:sz w:val="20"/>
        </w:rPr>
      </w:pPr>
      <w:r>
        <w:rPr>
          <w:sz w:val="20"/>
        </w:rPr>
        <w:tab/>
      </w:r>
      <w:r w:rsidRPr="00763C4D">
        <w:rPr>
          <w:sz w:val="20"/>
        </w:rPr>
        <w:t>M 6,</w:t>
      </w:r>
    </w:p>
    <w:p w:rsidR="00037DCF" w:rsidRPr="00763C4D" w:rsidRDefault="00037DCF" w:rsidP="00037DCF">
      <w:pPr>
        <w:tabs>
          <w:tab w:val="left" w:pos="2268"/>
        </w:tabs>
        <w:rPr>
          <w:sz w:val="20"/>
        </w:rPr>
      </w:pPr>
      <w:r>
        <w:rPr>
          <w:sz w:val="20"/>
        </w:rPr>
        <w:tab/>
      </w:r>
      <w:r w:rsidRPr="00763C4D">
        <w:rPr>
          <w:sz w:val="20"/>
        </w:rPr>
        <w:t>N 5</w:t>
      </w:r>
    </w:p>
    <w:p w:rsidR="00037DCF" w:rsidRPr="00763C4D" w:rsidRDefault="00037DCF" w:rsidP="00037DCF">
      <w:pPr>
        <w:tabs>
          <w:tab w:val="left" w:pos="2268"/>
        </w:tabs>
        <w:rPr>
          <w:sz w:val="20"/>
        </w:rPr>
      </w:pPr>
      <w:r w:rsidRPr="00763C4D">
        <w:rPr>
          <w:sz w:val="20"/>
        </w:rPr>
        <w:t>Larsson, Bo Per</w:t>
      </w:r>
      <w:r w:rsidRPr="00763C4D">
        <w:rPr>
          <w:sz w:val="20"/>
        </w:rPr>
        <w:tab/>
        <w:t>S 10</w:t>
      </w:r>
    </w:p>
    <w:p w:rsidR="00037DCF" w:rsidRPr="00763C4D" w:rsidRDefault="00037DCF" w:rsidP="00037DCF">
      <w:pPr>
        <w:tabs>
          <w:tab w:val="left" w:pos="2268"/>
        </w:tabs>
        <w:rPr>
          <w:sz w:val="20"/>
        </w:rPr>
      </w:pPr>
      <w:r w:rsidRPr="00763C4D">
        <w:rPr>
          <w:sz w:val="20"/>
        </w:rPr>
        <w:t>Larsson, Camilla</w:t>
      </w:r>
      <w:r w:rsidRPr="00763C4D">
        <w:rPr>
          <w:sz w:val="20"/>
        </w:rPr>
        <w:tab/>
        <w:t>Ju 34</w:t>
      </w:r>
    </w:p>
    <w:p w:rsidR="00037DCF" w:rsidRPr="00763C4D" w:rsidRDefault="00037DCF" w:rsidP="00037DCF">
      <w:pPr>
        <w:tabs>
          <w:tab w:val="left" w:pos="2268"/>
        </w:tabs>
        <w:rPr>
          <w:sz w:val="20"/>
          <w:lang w:val="en-US"/>
        </w:rPr>
      </w:pPr>
      <w:r w:rsidRPr="00763C4D">
        <w:rPr>
          <w:sz w:val="20"/>
          <w:lang w:val="en-US"/>
        </w:rPr>
        <w:t>Larsson, Daniel</w:t>
      </w:r>
      <w:r w:rsidRPr="00763C4D">
        <w:rPr>
          <w:sz w:val="20"/>
          <w:lang w:val="en-US"/>
        </w:rPr>
        <w:tab/>
        <w:t>UD 3</w:t>
      </w:r>
    </w:p>
    <w:p w:rsidR="00037DCF" w:rsidRPr="00763C4D" w:rsidRDefault="00037DCF" w:rsidP="00037DCF">
      <w:pPr>
        <w:tabs>
          <w:tab w:val="left" w:pos="2268"/>
        </w:tabs>
        <w:rPr>
          <w:sz w:val="20"/>
          <w:lang w:val="en-US"/>
        </w:rPr>
      </w:pPr>
      <w:r w:rsidRPr="00763C4D">
        <w:rPr>
          <w:sz w:val="20"/>
          <w:lang w:val="en-US"/>
        </w:rPr>
        <w:lastRenderedPageBreak/>
        <w:t>Larsson, Eila</w:t>
      </w:r>
      <w:r w:rsidRPr="00763C4D">
        <w:rPr>
          <w:sz w:val="20"/>
          <w:lang w:val="en-US"/>
        </w:rPr>
        <w:tab/>
        <w:t>M 1</w:t>
      </w:r>
    </w:p>
    <w:p w:rsidR="00037DCF" w:rsidRDefault="00037DCF" w:rsidP="00037DCF">
      <w:pPr>
        <w:tabs>
          <w:tab w:val="left" w:pos="2268"/>
        </w:tabs>
        <w:rPr>
          <w:sz w:val="20"/>
          <w:lang w:val="en-US"/>
        </w:rPr>
      </w:pPr>
      <w:r w:rsidRPr="00763C4D">
        <w:rPr>
          <w:sz w:val="20"/>
          <w:lang w:val="en-US"/>
        </w:rPr>
        <w:t>Larsson, Folke K</w:t>
      </w:r>
      <w:r w:rsidRPr="00763C4D">
        <w:rPr>
          <w:sz w:val="20"/>
          <w:lang w:val="en-US"/>
        </w:rPr>
        <w:tab/>
        <w:t>S 31,</w:t>
      </w:r>
    </w:p>
    <w:p w:rsidR="00037DCF" w:rsidRPr="00763C4D" w:rsidRDefault="00037DCF" w:rsidP="00037DCF">
      <w:pPr>
        <w:tabs>
          <w:tab w:val="left" w:pos="2268"/>
        </w:tabs>
        <w:rPr>
          <w:sz w:val="20"/>
          <w:lang w:val="en-US"/>
        </w:rPr>
      </w:pPr>
      <w:r>
        <w:rPr>
          <w:sz w:val="20"/>
          <w:lang w:val="en-US"/>
        </w:rPr>
        <w:tab/>
      </w:r>
      <w:r w:rsidRPr="00763C4D">
        <w:rPr>
          <w:sz w:val="20"/>
          <w:lang w:val="en-US"/>
        </w:rPr>
        <w:t>S 32</w:t>
      </w:r>
    </w:p>
    <w:p w:rsidR="00037DCF" w:rsidRPr="00763C4D" w:rsidRDefault="00037DCF" w:rsidP="00037DCF">
      <w:pPr>
        <w:tabs>
          <w:tab w:val="left" w:pos="2268"/>
        </w:tabs>
        <w:rPr>
          <w:sz w:val="20"/>
          <w:lang w:val="es-ES"/>
        </w:rPr>
      </w:pPr>
      <w:r w:rsidRPr="00763C4D">
        <w:rPr>
          <w:sz w:val="20"/>
          <w:lang w:val="es-ES"/>
        </w:rPr>
        <w:t>Larsson, Helén</w:t>
      </w:r>
      <w:r w:rsidRPr="00763C4D">
        <w:rPr>
          <w:sz w:val="20"/>
          <w:lang w:val="es-ES"/>
        </w:rPr>
        <w:tab/>
        <w:t>M 3</w:t>
      </w:r>
    </w:p>
    <w:p w:rsidR="00037DCF" w:rsidRPr="00763C4D" w:rsidRDefault="00037DCF" w:rsidP="00037DCF">
      <w:pPr>
        <w:tabs>
          <w:tab w:val="left" w:pos="2268"/>
        </w:tabs>
        <w:rPr>
          <w:sz w:val="20"/>
          <w:lang w:val="es-ES"/>
        </w:rPr>
      </w:pPr>
      <w:r w:rsidRPr="00763C4D">
        <w:rPr>
          <w:sz w:val="20"/>
          <w:lang w:val="es-ES"/>
        </w:rPr>
        <w:t>Larsson, Helena</w:t>
      </w:r>
      <w:r w:rsidRPr="00763C4D">
        <w:rPr>
          <w:sz w:val="20"/>
          <w:lang w:val="es-ES"/>
        </w:rPr>
        <w:tab/>
        <w:t>A 4</w:t>
      </w:r>
    </w:p>
    <w:p w:rsidR="00037DCF" w:rsidRPr="00763C4D" w:rsidRDefault="00037DCF" w:rsidP="00037DCF">
      <w:pPr>
        <w:tabs>
          <w:tab w:val="left" w:pos="2268"/>
        </w:tabs>
        <w:rPr>
          <w:sz w:val="20"/>
        </w:rPr>
      </w:pPr>
      <w:r w:rsidRPr="00763C4D">
        <w:rPr>
          <w:sz w:val="20"/>
        </w:rPr>
        <w:t>Larsson, Hillevi</w:t>
      </w:r>
      <w:r w:rsidRPr="00763C4D">
        <w:rPr>
          <w:sz w:val="20"/>
        </w:rPr>
        <w:tab/>
        <w:t>Fi 1</w:t>
      </w:r>
    </w:p>
    <w:p w:rsidR="00037DCF" w:rsidRPr="00763C4D" w:rsidRDefault="00037DCF" w:rsidP="00037DCF">
      <w:pPr>
        <w:tabs>
          <w:tab w:val="left" w:pos="2268"/>
        </w:tabs>
        <w:rPr>
          <w:sz w:val="20"/>
        </w:rPr>
      </w:pPr>
      <w:r w:rsidRPr="00763C4D">
        <w:rPr>
          <w:sz w:val="20"/>
        </w:rPr>
        <w:t>Larsson, Håkan</w:t>
      </w:r>
      <w:r w:rsidRPr="00763C4D">
        <w:rPr>
          <w:sz w:val="20"/>
        </w:rPr>
        <w:tab/>
        <w:t>L 3</w:t>
      </w:r>
    </w:p>
    <w:p w:rsidR="00037DCF" w:rsidRPr="00763C4D" w:rsidRDefault="00037DCF" w:rsidP="00037DCF">
      <w:pPr>
        <w:tabs>
          <w:tab w:val="left" w:pos="2268"/>
        </w:tabs>
        <w:rPr>
          <w:sz w:val="20"/>
          <w:lang w:val="en-US"/>
        </w:rPr>
      </w:pPr>
      <w:r w:rsidRPr="00763C4D">
        <w:rPr>
          <w:sz w:val="20"/>
          <w:lang w:val="en-US"/>
        </w:rPr>
        <w:t>Larsson, Jakob</w:t>
      </w:r>
      <w:r w:rsidRPr="00763C4D">
        <w:rPr>
          <w:sz w:val="20"/>
          <w:lang w:val="en-US"/>
        </w:rPr>
        <w:tab/>
        <w:t>S 13</w:t>
      </w:r>
    </w:p>
    <w:p w:rsidR="00037DCF" w:rsidRPr="00763C4D" w:rsidRDefault="00037DCF" w:rsidP="00037DCF">
      <w:pPr>
        <w:tabs>
          <w:tab w:val="left" w:pos="2268"/>
        </w:tabs>
        <w:rPr>
          <w:sz w:val="20"/>
          <w:lang w:val="en-US"/>
        </w:rPr>
      </w:pPr>
      <w:r w:rsidRPr="00763C4D">
        <w:rPr>
          <w:sz w:val="20"/>
          <w:lang w:val="en-US"/>
        </w:rPr>
        <w:t>Larsson, Jan</w:t>
      </w:r>
      <w:r w:rsidRPr="00763C4D">
        <w:rPr>
          <w:sz w:val="20"/>
          <w:lang w:val="en-US"/>
        </w:rPr>
        <w:tab/>
        <w:t>Fi 13</w:t>
      </w:r>
    </w:p>
    <w:p w:rsidR="00037DCF" w:rsidRPr="00763C4D" w:rsidRDefault="00037DCF" w:rsidP="00037DCF">
      <w:pPr>
        <w:tabs>
          <w:tab w:val="left" w:pos="2268"/>
        </w:tabs>
        <w:rPr>
          <w:sz w:val="20"/>
        </w:rPr>
      </w:pPr>
      <w:r w:rsidRPr="00763C4D">
        <w:rPr>
          <w:sz w:val="20"/>
        </w:rPr>
        <w:t>Larsson, Joakim</w:t>
      </w:r>
      <w:r w:rsidRPr="00763C4D">
        <w:rPr>
          <w:sz w:val="20"/>
        </w:rPr>
        <w:tab/>
        <w:t>Fi 24</w:t>
      </w:r>
    </w:p>
    <w:p w:rsidR="00037DCF" w:rsidRDefault="00037DCF" w:rsidP="00037DCF">
      <w:pPr>
        <w:tabs>
          <w:tab w:val="left" w:pos="2268"/>
        </w:tabs>
        <w:rPr>
          <w:sz w:val="20"/>
        </w:rPr>
      </w:pPr>
      <w:r w:rsidRPr="00763C4D">
        <w:rPr>
          <w:sz w:val="20"/>
        </w:rPr>
        <w:t>Larsson, Kjell</w:t>
      </w:r>
      <w:r w:rsidRPr="00763C4D">
        <w:rPr>
          <w:sz w:val="20"/>
        </w:rPr>
        <w:tab/>
        <w:t>Fö 5,</w:t>
      </w:r>
    </w:p>
    <w:p w:rsidR="00037DCF" w:rsidRPr="00763C4D" w:rsidRDefault="00037DCF" w:rsidP="00037DCF">
      <w:pPr>
        <w:tabs>
          <w:tab w:val="left" w:pos="2268"/>
        </w:tabs>
        <w:rPr>
          <w:sz w:val="20"/>
        </w:rPr>
      </w:pPr>
      <w:r>
        <w:rPr>
          <w:sz w:val="20"/>
        </w:rPr>
        <w:tab/>
      </w:r>
      <w:r w:rsidRPr="00763C4D">
        <w:rPr>
          <w:sz w:val="20"/>
        </w:rPr>
        <w:t>M 1</w:t>
      </w:r>
    </w:p>
    <w:p w:rsidR="00037DCF" w:rsidRPr="00EA749F" w:rsidRDefault="00037DCF" w:rsidP="00037DCF">
      <w:pPr>
        <w:tabs>
          <w:tab w:val="left" w:pos="2268"/>
        </w:tabs>
        <w:rPr>
          <w:sz w:val="20"/>
        </w:rPr>
      </w:pPr>
      <w:r w:rsidRPr="00EA749F">
        <w:rPr>
          <w:sz w:val="20"/>
        </w:rPr>
        <w:t>Larsson, Magnus</w:t>
      </w:r>
      <w:r w:rsidRPr="00EA749F">
        <w:rPr>
          <w:sz w:val="20"/>
        </w:rPr>
        <w:tab/>
        <w:t>Ju 2,</w:t>
      </w:r>
    </w:p>
    <w:p w:rsidR="00037DCF" w:rsidRPr="00EA749F" w:rsidRDefault="00037DCF" w:rsidP="00037DCF">
      <w:pPr>
        <w:tabs>
          <w:tab w:val="left" w:pos="2268"/>
        </w:tabs>
        <w:rPr>
          <w:sz w:val="20"/>
        </w:rPr>
      </w:pPr>
      <w:r w:rsidRPr="00EA749F">
        <w:rPr>
          <w:sz w:val="20"/>
        </w:rPr>
        <w:tab/>
        <w:t>N 8</w:t>
      </w:r>
    </w:p>
    <w:p w:rsidR="00037DCF" w:rsidRPr="00763C4D" w:rsidRDefault="00037DCF" w:rsidP="00037DCF">
      <w:pPr>
        <w:tabs>
          <w:tab w:val="left" w:pos="2268"/>
        </w:tabs>
        <w:rPr>
          <w:sz w:val="20"/>
          <w:lang w:val="en-US"/>
        </w:rPr>
      </w:pPr>
      <w:r w:rsidRPr="00763C4D">
        <w:rPr>
          <w:sz w:val="20"/>
          <w:lang w:val="en-US"/>
        </w:rPr>
        <w:t>Larsson, Malin</w:t>
      </w:r>
      <w:r w:rsidRPr="00763C4D">
        <w:rPr>
          <w:sz w:val="20"/>
          <w:lang w:val="en-US"/>
        </w:rPr>
        <w:tab/>
        <w:t>A 3</w:t>
      </w:r>
    </w:p>
    <w:p w:rsidR="00037DCF" w:rsidRDefault="00037DCF" w:rsidP="00037DCF">
      <w:pPr>
        <w:tabs>
          <w:tab w:val="left" w:pos="2268"/>
        </w:tabs>
        <w:rPr>
          <w:sz w:val="20"/>
          <w:lang w:val="en-US"/>
        </w:rPr>
      </w:pPr>
      <w:r w:rsidRPr="00763C4D">
        <w:rPr>
          <w:sz w:val="20"/>
          <w:lang w:val="en-US"/>
        </w:rPr>
        <w:t>Larsson, Maria</w:t>
      </w:r>
      <w:r w:rsidRPr="00763C4D">
        <w:rPr>
          <w:sz w:val="20"/>
          <w:lang w:val="en-US"/>
        </w:rPr>
        <w:tab/>
        <w:t>Fi 22,</w:t>
      </w:r>
    </w:p>
    <w:p w:rsidR="00037DCF" w:rsidRDefault="00037DCF" w:rsidP="00037DCF">
      <w:pPr>
        <w:tabs>
          <w:tab w:val="left" w:pos="2268"/>
        </w:tabs>
        <w:rPr>
          <w:sz w:val="20"/>
          <w:lang w:val="en-US"/>
        </w:rPr>
      </w:pPr>
      <w:r>
        <w:rPr>
          <w:sz w:val="20"/>
          <w:lang w:val="en-US"/>
        </w:rPr>
        <w:tab/>
      </w:r>
      <w:r w:rsidRPr="00763C4D">
        <w:rPr>
          <w:sz w:val="20"/>
          <w:lang w:val="en-US"/>
        </w:rPr>
        <w:t xml:space="preserve">S 1, </w:t>
      </w:r>
    </w:p>
    <w:p w:rsidR="00037DCF" w:rsidRDefault="00037DCF" w:rsidP="00037DCF">
      <w:pPr>
        <w:tabs>
          <w:tab w:val="left" w:pos="2268"/>
        </w:tabs>
        <w:rPr>
          <w:sz w:val="20"/>
          <w:lang w:val="en-US"/>
        </w:rPr>
      </w:pPr>
      <w:r>
        <w:rPr>
          <w:sz w:val="20"/>
          <w:lang w:val="en-US"/>
        </w:rPr>
        <w:tab/>
      </w:r>
      <w:r w:rsidRPr="00763C4D">
        <w:rPr>
          <w:sz w:val="20"/>
          <w:lang w:val="en-US"/>
        </w:rPr>
        <w:t xml:space="preserve">S 4, </w:t>
      </w:r>
    </w:p>
    <w:p w:rsidR="00037DCF" w:rsidRPr="00763C4D" w:rsidRDefault="00037DCF" w:rsidP="00037DCF">
      <w:pPr>
        <w:tabs>
          <w:tab w:val="left" w:pos="2268"/>
        </w:tabs>
        <w:rPr>
          <w:sz w:val="20"/>
          <w:lang w:val="en-US"/>
        </w:rPr>
      </w:pPr>
      <w:r>
        <w:rPr>
          <w:sz w:val="20"/>
          <w:lang w:val="en-US"/>
        </w:rPr>
        <w:tab/>
      </w:r>
      <w:r w:rsidRPr="00763C4D">
        <w:rPr>
          <w:sz w:val="20"/>
          <w:lang w:val="en-US"/>
        </w:rPr>
        <w:t>S 2</w:t>
      </w:r>
    </w:p>
    <w:p w:rsidR="00037DCF" w:rsidRPr="00EA749F" w:rsidRDefault="00037DCF" w:rsidP="00037DCF">
      <w:pPr>
        <w:tabs>
          <w:tab w:val="left" w:pos="2268"/>
        </w:tabs>
        <w:rPr>
          <w:sz w:val="20"/>
          <w:lang w:val="en-US"/>
        </w:rPr>
      </w:pPr>
      <w:r w:rsidRPr="00EA749F">
        <w:rPr>
          <w:sz w:val="20"/>
          <w:lang w:val="en-US"/>
        </w:rPr>
        <w:t>Larsson, Martin</w:t>
      </w:r>
      <w:r w:rsidRPr="00EA749F">
        <w:rPr>
          <w:sz w:val="20"/>
          <w:lang w:val="en-US"/>
        </w:rPr>
        <w:tab/>
        <w:t>N 18</w:t>
      </w:r>
    </w:p>
    <w:p w:rsidR="00037DCF" w:rsidRPr="00763C4D" w:rsidRDefault="00037DCF" w:rsidP="00037DCF">
      <w:pPr>
        <w:tabs>
          <w:tab w:val="left" w:pos="2268"/>
        </w:tabs>
        <w:rPr>
          <w:sz w:val="20"/>
        </w:rPr>
      </w:pPr>
      <w:r w:rsidRPr="00763C4D">
        <w:rPr>
          <w:sz w:val="20"/>
        </w:rPr>
        <w:t>Larsson, Mattias</w:t>
      </w:r>
      <w:r w:rsidRPr="00763C4D">
        <w:rPr>
          <w:sz w:val="20"/>
        </w:rPr>
        <w:tab/>
        <w:t>Ju 19</w:t>
      </w:r>
    </w:p>
    <w:p w:rsidR="00037DCF" w:rsidRPr="00763C4D" w:rsidRDefault="00037DCF" w:rsidP="00037DCF">
      <w:pPr>
        <w:tabs>
          <w:tab w:val="left" w:pos="2268"/>
        </w:tabs>
        <w:rPr>
          <w:sz w:val="20"/>
        </w:rPr>
      </w:pPr>
      <w:r w:rsidRPr="00763C4D">
        <w:rPr>
          <w:sz w:val="20"/>
        </w:rPr>
        <w:t>Larsson, Mårten</w:t>
      </w:r>
      <w:r w:rsidRPr="00763C4D">
        <w:rPr>
          <w:sz w:val="20"/>
        </w:rPr>
        <w:tab/>
        <w:t>M 4</w:t>
      </w:r>
    </w:p>
    <w:p w:rsidR="00037DCF" w:rsidRPr="00763C4D" w:rsidRDefault="00037DCF" w:rsidP="00037DCF">
      <w:pPr>
        <w:tabs>
          <w:tab w:val="left" w:pos="2268"/>
        </w:tabs>
        <w:rPr>
          <w:sz w:val="20"/>
        </w:rPr>
      </w:pPr>
      <w:r w:rsidRPr="00763C4D">
        <w:rPr>
          <w:sz w:val="20"/>
        </w:rPr>
        <w:t>Larsson, Per</w:t>
      </w:r>
      <w:r w:rsidRPr="00763C4D">
        <w:rPr>
          <w:sz w:val="20"/>
        </w:rPr>
        <w:tab/>
        <w:t>Ju 41</w:t>
      </w:r>
    </w:p>
    <w:p w:rsidR="00037DCF" w:rsidRPr="00EA749F" w:rsidRDefault="00037DCF" w:rsidP="00037DCF">
      <w:pPr>
        <w:tabs>
          <w:tab w:val="left" w:pos="2268"/>
        </w:tabs>
        <w:rPr>
          <w:sz w:val="20"/>
        </w:rPr>
      </w:pPr>
      <w:r w:rsidRPr="00EA749F">
        <w:rPr>
          <w:sz w:val="20"/>
        </w:rPr>
        <w:t>Larsson, Ralf G</w:t>
      </w:r>
      <w:r w:rsidRPr="00EA749F">
        <w:rPr>
          <w:sz w:val="20"/>
        </w:rPr>
        <w:tab/>
        <w:t>Ju 34</w:t>
      </w:r>
    </w:p>
    <w:p w:rsidR="00037DCF" w:rsidRPr="00EA749F" w:rsidRDefault="00037DCF" w:rsidP="00037DCF">
      <w:pPr>
        <w:tabs>
          <w:tab w:val="left" w:pos="2268"/>
        </w:tabs>
        <w:rPr>
          <w:sz w:val="20"/>
        </w:rPr>
      </w:pPr>
      <w:r w:rsidRPr="00EA749F">
        <w:rPr>
          <w:sz w:val="20"/>
        </w:rPr>
        <w:t>Larsson, Solveig</w:t>
      </w:r>
      <w:r w:rsidRPr="00EA749F">
        <w:rPr>
          <w:sz w:val="20"/>
        </w:rPr>
        <w:tab/>
        <w:t>M 3,</w:t>
      </w:r>
    </w:p>
    <w:p w:rsidR="00037DCF" w:rsidRPr="00EA749F" w:rsidRDefault="00037DCF" w:rsidP="00037DCF">
      <w:pPr>
        <w:tabs>
          <w:tab w:val="left" w:pos="2268"/>
        </w:tabs>
        <w:rPr>
          <w:sz w:val="20"/>
        </w:rPr>
      </w:pPr>
      <w:r w:rsidRPr="00EA749F">
        <w:rPr>
          <w:sz w:val="20"/>
        </w:rPr>
        <w:tab/>
        <w:t>M 8</w:t>
      </w:r>
    </w:p>
    <w:p w:rsidR="00037DCF" w:rsidRDefault="00037DCF" w:rsidP="00037DCF">
      <w:pPr>
        <w:tabs>
          <w:tab w:val="left" w:pos="2268"/>
        </w:tabs>
        <w:rPr>
          <w:sz w:val="20"/>
        </w:rPr>
      </w:pPr>
      <w:r w:rsidRPr="00763C4D">
        <w:rPr>
          <w:sz w:val="20"/>
        </w:rPr>
        <w:t>Larsson, Susanna</w:t>
      </w:r>
      <w:r w:rsidRPr="00763C4D">
        <w:rPr>
          <w:sz w:val="20"/>
        </w:rPr>
        <w:tab/>
        <w:t>Ku 7,</w:t>
      </w:r>
    </w:p>
    <w:p w:rsidR="00037DCF" w:rsidRPr="00763C4D" w:rsidRDefault="00037DCF" w:rsidP="00037DCF">
      <w:pPr>
        <w:tabs>
          <w:tab w:val="left" w:pos="2268"/>
        </w:tabs>
        <w:rPr>
          <w:sz w:val="20"/>
        </w:rPr>
      </w:pPr>
      <w:r>
        <w:rPr>
          <w:sz w:val="20"/>
        </w:rPr>
        <w:tab/>
      </w:r>
      <w:r w:rsidRPr="00763C4D">
        <w:rPr>
          <w:sz w:val="20"/>
        </w:rPr>
        <w:t>U 16</w:t>
      </w:r>
    </w:p>
    <w:p w:rsidR="00037DCF" w:rsidRPr="00763C4D" w:rsidRDefault="00037DCF" w:rsidP="00037DCF">
      <w:pPr>
        <w:tabs>
          <w:tab w:val="left" w:pos="2268"/>
        </w:tabs>
        <w:rPr>
          <w:sz w:val="20"/>
        </w:rPr>
      </w:pPr>
      <w:r w:rsidRPr="00763C4D">
        <w:rPr>
          <w:sz w:val="20"/>
        </w:rPr>
        <w:t>Lassinantti, Lars</w:t>
      </w:r>
      <w:r w:rsidRPr="00763C4D">
        <w:rPr>
          <w:sz w:val="20"/>
        </w:rPr>
        <w:tab/>
        <w:t>Ju 38</w:t>
      </w:r>
    </w:p>
    <w:p w:rsidR="00037DCF" w:rsidRPr="00EA749F" w:rsidRDefault="00037DCF" w:rsidP="00037DCF">
      <w:pPr>
        <w:tabs>
          <w:tab w:val="left" w:pos="2268"/>
        </w:tabs>
        <w:rPr>
          <w:sz w:val="20"/>
        </w:rPr>
      </w:pPr>
      <w:r w:rsidRPr="00EA749F">
        <w:rPr>
          <w:sz w:val="20"/>
        </w:rPr>
        <w:t>Laudon, Inger</w:t>
      </w:r>
      <w:r w:rsidRPr="00EA749F">
        <w:rPr>
          <w:sz w:val="20"/>
        </w:rPr>
        <w:tab/>
        <w:t>S 9</w:t>
      </w:r>
    </w:p>
    <w:p w:rsidR="00037DCF" w:rsidRPr="00EA749F" w:rsidRDefault="00037DCF" w:rsidP="00037DCF">
      <w:pPr>
        <w:tabs>
          <w:tab w:val="left" w:pos="2268"/>
        </w:tabs>
        <w:rPr>
          <w:sz w:val="20"/>
        </w:rPr>
      </w:pPr>
      <w:r w:rsidRPr="00EA749F">
        <w:rPr>
          <w:sz w:val="20"/>
        </w:rPr>
        <w:t>Laurent, Birgitta</w:t>
      </w:r>
      <w:r w:rsidRPr="00EA749F">
        <w:rPr>
          <w:sz w:val="20"/>
        </w:rPr>
        <w:tab/>
        <w:t>S 14,</w:t>
      </w:r>
    </w:p>
    <w:p w:rsidR="00037DCF" w:rsidRPr="00EA749F" w:rsidRDefault="00037DCF" w:rsidP="00037DCF">
      <w:pPr>
        <w:tabs>
          <w:tab w:val="left" w:pos="2268"/>
        </w:tabs>
        <w:rPr>
          <w:sz w:val="20"/>
        </w:rPr>
      </w:pPr>
      <w:r w:rsidRPr="00EA749F">
        <w:rPr>
          <w:sz w:val="20"/>
        </w:rPr>
        <w:tab/>
        <w:t>S 23</w:t>
      </w:r>
    </w:p>
    <w:p w:rsidR="00037DCF" w:rsidRPr="00763C4D" w:rsidRDefault="00037DCF" w:rsidP="00037DCF">
      <w:pPr>
        <w:tabs>
          <w:tab w:val="left" w:pos="2268"/>
        </w:tabs>
        <w:rPr>
          <w:sz w:val="20"/>
        </w:rPr>
      </w:pPr>
      <w:r w:rsidRPr="00763C4D">
        <w:rPr>
          <w:sz w:val="20"/>
        </w:rPr>
        <w:t>Lauritz, Lotta</w:t>
      </w:r>
      <w:r w:rsidRPr="00763C4D">
        <w:rPr>
          <w:sz w:val="20"/>
        </w:rPr>
        <w:tab/>
        <w:t>N 11</w:t>
      </w:r>
    </w:p>
    <w:p w:rsidR="00037DCF" w:rsidRPr="00763C4D" w:rsidRDefault="00037DCF" w:rsidP="00037DCF">
      <w:pPr>
        <w:tabs>
          <w:tab w:val="left" w:pos="2268"/>
        </w:tabs>
        <w:rPr>
          <w:sz w:val="20"/>
        </w:rPr>
      </w:pPr>
      <w:r w:rsidRPr="00763C4D">
        <w:rPr>
          <w:sz w:val="20"/>
        </w:rPr>
        <w:t>Leander, Helena</w:t>
      </w:r>
      <w:r w:rsidRPr="00763C4D">
        <w:rPr>
          <w:sz w:val="20"/>
        </w:rPr>
        <w:tab/>
        <w:t>M 4</w:t>
      </w:r>
    </w:p>
    <w:p w:rsidR="00037DCF" w:rsidRPr="00EA749F" w:rsidRDefault="00037DCF" w:rsidP="00037DCF">
      <w:pPr>
        <w:tabs>
          <w:tab w:val="left" w:pos="2268"/>
        </w:tabs>
        <w:rPr>
          <w:sz w:val="20"/>
        </w:rPr>
      </w:pPr>
      <w:r w:rsidRPr="00EA749F">
        <w:rPr>
          <w:sz w:val="20"/>
        </w:rPr>
        <w:t>Leck, Caroline</w:t>
      </w:r>
      <w:r w:rsidRPr="00EA749F">
        <w:rPr>
          <w:sz w:val="20"/>
        </w:rPr>
        <w:tab/>
        <w:t>M 1</w:t>
      </w:r>
    </w:p>
    <w:p w:rsidR="00037DCF" w:rsidRPr="00EA749F" w:rsidRDefault="00037DCF" w:rsidP="00037DCF">
      <w:pPr>
        <w:tabs>
          <w:tab w:val="left" w:pos="2268"/>
        </w:tabs>
        <w:rPr>
          <w:sz w:val="20"/>
        </w:rPr>
      </w:pPr>
      <w:r w:rsidRPr="00EA749F">
        <w:rPr>
          <w:sz w:val="20"/>
        </w:rPr>
        <w:t>Ledin, Anna</w:t>
      </w:r>
      <w:r w:rsidRPr="00EA749F">
        <w:rPr>
          <w:sz w:val="20"/>
        </w:rPr>
        <w:tab/>
        <w:t>M 1</w:t>
      </w:r>
    </w:p>
    <w:p w:rsidR="00037DCF" w:rsidRPr="00EA749F" w:rsidRDefault="00037DCF" w:rsidP="00037DCF">
      <w:pPr>
        <w:tabs>
          <w:tab w:val="left" w:pos="2268"/>
        </w:tabs>
        <w:rPr>
          <w:sz w:val="20"/>
        </w:rPr>
      </w:pPr>
      <w:r w:rsidRPr="00EA749F">
        <w:rPr>
          <w:sz w:val="20"/>
        </w:rPr>
        <w:t>Ledmyr, Sonja</w:t>
      </w:r>
      <w:r w:rsidRPr="00EA749F">
        <w:rPr>
          <w:sz w:val="20"/>
        </w:rPr>
        <w:tab/>
        <w:t>Fö 1</w:t>
      </w:r>
    </w:p>
    <w:p w:rsidR="00037DCF" w:rsidRPr="00763C4D" w:rsidRDefault="00037DCF" w:rsidP="00037DCF">
      <w:pPr>
        <w:tabs>
          <w:tab w:val="left" w:pos="2268"/>
        </w:tabs>
        <w:rPr>
          <w:sz w:val="20"/>
          <w:lang w:val="en-US"/>
        </w:rPr>
      </w:pPr>
      <w:r w:rsidRPr="00763C4D">
        <w:rPr>
          <w:sz w:val="20"/>
          <w:lang w:val="en-US"/>
        </w:rPr>
        <w:t>Lefwerth, Agneta</w:t>
      </w:r>
      <w:r w:rsidRPr="00763C4D">
        <w:rPr>
          <w:sz w:val="20"/>
          <w:lang w:val="en-US"/>
        </w:rPr>
        <w:tab/>
        <w:t>M 10</w:t>
      </w:r>
    </w:p>
    <w:p w:rsidR="00037DCF" w:rsidRPr="00EA749F" w:rsidRDefault="00037DCF" w:rsidP="00037DCF">
      <w:pPr>
        <w:tabs>
          <w:tab w:val="left" w:pos="2268"/>
        </w:tabs>
        <w:rPr>
          <w:sz w:val="20"/>
          <w:lang w:val="en-US"/>
        </w:rPr>
      </w:pPr>
      <w:r w:rsidRPr="00EA749F">
        <w:rPr>
          <w:sz w:val="20"/>
          <w:lang w:val="en-US"/>
        </w:rPr>
        <w:t>Leideman, Christina</w:t>
      </w:r>
      <w:r w:rsidRPr="00EA749F">
        <w:rPr>
          <w:sz w:val="20"/>
          <w:lang w:val="en-US"/>
        </w:rPr>
        <w:tab/>
        <w:t>M 1,</w:t>
      </w:r>
    </w:p>
    <w:p w:rsidR="00037DCF" w:rsidRPr="00763C4D" w:rsidRDefault="00037DCF" w:rsidP="00037DCF">
      <w:pPr>
        <w:tabs>
          <w:tab w:val="left" w:pos="2268"/>
        </w:tabs>
        <w:rPr>
          <w:sz w:val="20"/>
        </w:rPr>
      </w:pPr>
      <w:r w:rsidRPr="00EA749F">
        <w:rPr>
          <w:sz w:val="20"/>
          <w:lang w:val="en-US"/>
        </w:rPr>
        <w:tab/>
      </w:r>
      <w:r w:rsidRPr="00763C4D">
        <w:rPr>
          <w:sz w:val="20"/>
        </w:rPr>
        <w:t>M 6</w:t>
      </w:r>
    </w:p>
    <w:p w:rsidR="00037DCF" w:rsidRPr="00763C4D" w:rsidRDefault="00037DCF" w:rsidP="00037DCF">
      <w:pPr>
        <w:tabs>
          <w:tab w:val="left" w:pos="2268"/>
        </w:tabs>
        <w:rPr>
          <w:sz w:val="20"/>
        </w:rPr>
      </w:pPr>
      <w:r w:rsidRPr="00763C4D">
        <w:rPr>
          <w:sz w:val="20"/>
        </w:rPr>
        <w:t>Leidhammar, Börje</w:t>
      </w:r>
      <w:r w:rsidRPr="00763C4D">
        <w:rPr>
          <w:sz w:val="20"/>
        </w:rPr>
        <w:tab/>
        <w:t>Fi 19</w:t>
      </w:r>
    </w:p>
    <w:p w:rsidR="00037DCF" w:rsidRDefault="00037DCF" w:rsidP="00037DCF">
      <w:pPr>
        <w:tabs>
          <w:tab w:val="left" w:pos="2268"/>
        </w:tabs>
        <w:rPr>
          <w:sz w:val="20"/>
        </w:rPr>
      </w:pPr>
      <w:r w:rsidRPr="00763C4D">
        <w:rPr>
          <w:sz w:val="20"/>
        </w:rPr>
        <w:t>Leijonborg, Lars</w:t>
      </w:r>
      <w:r w:rsidRPr="00763C4D">
        <w:rPr>
          <w:sz w:val="20"/>
        </w:rPr>
        <w:tab/>
        <w:t xml:space="preserve">U 2, </w:t>
      </w:r>
    </w:p>
    <w:p w:rsidR="00037DCF" w:rsidRPr="00763C4D" w:rsidRDefault="00037DCF" w:rsidP="00037DCF">
      <w:pPr>
        <w:tabs>
          <w:tab w:val="left" w:pos="2268"/>
        </w:tabs>
        <w:rPr>
          <w:sz w:val="20"/>
        </w:rPr>
      </w:pPr>
      <w:r>
        <w:rPr>
          <w:sz w:val="20"/>
        </w:rPr>
        <w:tab/>
      </w:r>
      <w:r w:rsidRPr="00763C4D">
        <w:rPr>
          <w:sz w:val="20"/>
        </w:rPr>
        <w:t>U 7</w:t>
      </w:r>
    </w:p>
    <w:p w:rsidR="00037DCF" w:rsidRPr="00763C4D" w:rsidRDefault="00037DCF" w:rsidP="00037DCF">
      <w:pPr>
        <w:tabs>
          <w:tab w:val="left" w:pos="2268"/>
        </w:tabs>
        <w:rPr>
          <w:sz w:val="20"/>
        </w:rPr>
      </w:pPr>
      <w:r w:rsidRPr="00763C4D">
        <w:rPr>
          <w:sz w:val="20"/>
        </w:rPr>
        <w:t>Lekvall, Per</w:t>
      </w:r>
      <w:r w:rsidRPr="00763C4D">
        <w:rPr>
          <w:sz w:val="20"/>
        </w:rPr>
        <w:tab/>
        <w:t>Fi 11</w:t>
      </w:r>
    </w:p>
    <w:p w:rsidR="00037DCF" w:rsidRPr="00EA749F" w:rsidRDefault="00037DCF" w:rsidP="00037DCF">
      <w:pPr>
        <w:tabs>
          <w:tab w:val="left" w:pos="2268"/>
        </w:tabs>
        <w:rPr>
          <w:sz w:val="20"/>
        </w:rPr>
      </w:pPr>
      <w:r w:rsidRPr="00EA749F">
        <w:rPr>
          <w:sz w:val="20"/>
        </w:rPr>
        <w:t>Lekås, Hanna</w:t>
      </w:r>
      <w:r w:rsidRPr="00EA749F">
        <w:rPr>
          <w:sz w:val="20"/>
        </w:rPr>
        <w:tab/>
        <w:t>N 15</w:t>
      </w:r>
    </w:p>
    <w:p w:rsidR="00037DCF" w:rsidRPr="00EA749F" w:rsidRDefault="00037DCF" w:rsidP="00037DCF">
      <w:pPr>
        <w:tabs>
          <w:tab w:val="left" w:pos="2268"/>
        </w:tabs>
        <w:rPr>
          <w:sz w:val="20"/>
        </w:rPr>
      </w:pPr>
      <w:r w:rsidRPr="00EA749F">
        <w:rPr>
          <w:sz w:val="20"/>
        </w:rPr>
        <w:t>Lemne, Carola</w:t>
      </w:r>
      <w:r w:rsidRPr="00EA749F">
        <w:rPr>
          <w:sz w:val="20"/>
        </w:rPr>
        <w:tab/>
        <w:t>S 17,</w:t>
      </w:r>
    </w:p>
    <w:p w:rsidR="00037DCF" w:rsidRPr="00EA749F" w:rsidRDefault="00037DCF" w:rsidP="00037DCF">
      <w:pPr>
        <w:tabs>
          <w:tab w:val="left" w:pos="2268"/>
        </w:tabs>
        <w:rPr>
          <w:sz w:val="20"/>
        </w:rPr>
      </w:pPr>
      <w:r w:rsidRPr="00EA749F">
        <w:rPr>
          <w:sz w:val="20"/>
        </w:rPr>
        <w:tab/>
        <w:t>S 20</w:t>
      </w:r>
    </w:p>
    <w:p w:rsidR="00037DCF" w:rsidRPr="00763C4D" w:rsidRDefault="00037DCF" w:rsidP="00037DCF">
      <w:pPr>
        <w:tabs>
          <w:tab w:val="left" w:pos="2268"/>
        </w:tabs>
        <w:rPr>
          <w:sz w:val="20"/>
        </w:rPr>
      </w:pPr>
      <w:r w:rsidRPr="00763C4D">
        <w:rPr>
          <w:sz w:val="20"/>
        </w:rPr>
        <w:t>Lemon, Kristina</w:t>
      </w:r>
      <w:r w:rsidRPr="00763C4D">
        <w:rPr>
          <w:sz w:val="20"/>
        </w:rPr>
        <w:tab/>
        <w:t>Ju 27</w:t>
      </w:r>
    </w:p>
    <w:p w:rsidR="00037DCF" w:rsidRPr="00763C4D" w:rsidRDefault="00037DCF" w:rsidP="00037DCF">
      <w:pPr>
        <w:tabs>
          <w:tab w:val="left" w:pos="2268"/>
        </w:tabs>
        <w:rPr>
          <w:sz w:val="20"/>
        </w:rPr>
      </w:pPr>
      <w:r w:rsidRPr="00763C4D">
        <w:rPr>
          <w:sz w:val="20"/>
        </w:rPr>
        <w:lastRenderedPageBreak/>
        <w:t>Lenberg, Eva</w:t>
      </w:r>
      <w:r w:rsidRPr="00763C4D">
        <w:rPr>
          <w:sz w:val="20"/>
        </w:rPr>
        <w:tab/>
        <w:t>Ju 25</w:t>
      </w:r>
    </w:p>
    <w:p w:rsidR="00037DCF" w:rsidRPr="00763C4D" w:rsidRDefault="00037DCF" w:rsidP="00037DCF">
      <w:pPr>
        <w:tabs>
          <w:tab w:val="left" w:pos="2268"/>
        </w:tabs>
        <w:rPr>
          <w:sz w:val="20"/>
        </w:rPr>
      </w:pPr>
      <w:r w:rsidRPr="00763C4D">
        <w:rPr>
          <w:sz w:val="20"/>
        </w:rPr>
        <w:t>Lender, Adriana</w:t>
      </w:r>
      <w:r w:rsidRPr="00763C4D">
        <w:rPr>
          <w:sz w:val="20"/>
        </w:rPr>
        <w:tab/>
        <w:t>N 3</w:t>
      </w:r>
    </w:p>
    <w:p w:rsidR="00037DCF" w:rsidRPr="00763C4D" w:rsidRDefault="00037DCF" w:rsidP="00037DCF">
      <w:pPr>
        <w:tabs>
          <w:tab w:val="left" w:pos="2268"/>
        </w:tabs>
        <w:rPr>
          <w:sz w:val="20"/>
        </w:rPr>
      </w:pPr>
      <w:r w:rsidRPr="00763C4D">
        <w:rPr>
          <w:sz w:val="20"/>
        </w:rPr>
        <w:t>Lenkert, Hans</w:t>
      </w:r>
      <w:r w:rsidRPr="00763C4D">
        <w:rPr>
          <w:sz w:val="20"/>
        </w:rPr>
        <w:tab/>
        <w:t>S 1</w:t>
      </w:r>
    </w:p>
    <w:p w:rsidR="00037DCF" w:rsidRPr="00763C4D" w:rsidRDefault="00037DCF" w:rsidP="00037DCF">
      <w:pPr>
        <w:tabs>
          <w:tab w:val="left" w:pos="2268"/>
        </w:tabs>
        <w:rPr>
          <w:sz w:val="20"/>
        </w:rPr>
      </w:pPr>
      <w:r w:rsidRPr="00763C4D">
        <w:rPr>
          <w:sz w:val="20"/>
        </w:rPr>
        <w:t>Lenmarker, Göran</w:t>
      </w:r>
      <w:r w:rsidRPr="00763C4D">
        <w:rPr>
          <w:sz w:val="20"/>
        </w:rPr>
        <w:tab/>
        <w:t>UD 4</w:t>
      </w:r>
    </w:p>
    <w:p w:rsidR="00037DCF" w:rsidRPr="00763C4D" w:rsidRDefault="00037DCF" w:rsidP="00037DCF">
      <w:pPr>
        <w:tabs>
          <w:tab w:val="left" w:pos="2268"/>
        </w:tabs>
        <w:rPr>
          <w:sz w:val="20"/>
        </w:rPr>
      </w:pPr>
      <w:r w:rsidRPr="00763C4D">
        <w:rPr>
          <w:sz w:val="20"/>
        </w:rPr>
        <w:t>Lennartsson, Maria</w:t>
      </w:r>
      <w:r w:rsidRPr="00763C4D">
        <w:rPr>
          <w:sz w:val="20"/>
        </w:rPr>
        <w:tab/>
        <w:t>Ju 3</w:t>
      </w:r>
    </w:p>
    <w:p w:rsidR="00037DCF" w:rsidRPr="00763C4D" w:rsidRDefault="00037DCF" w:rsidP="00037DCF">
      <w:pPr>
        <w:tabs>
          <w:tab w:val="left" w:pos="2268"/>
        </w:tabs>
        <w:rPr>
          <w:sz w:val="20"/>
        </w:rPr>
      </w:pPr>
      <w:r w:rsidRPr="00763C4D">
        <w:rPr>
          <w:sz w:val="20"/>
        </w:rPr>
        <w:t>Lennefeldt, Henrik</w:t>
      </w:r>
      <w:r w:rsidRPr="00763C4D">
        <w:rPr>
          <w:sz w:val="20"/>
        </w:rPr>
        <w:tab/>
        <w:t>Fi 14</w:t>
      </w:r>
    </w:p>
    <w:p w:rsidR="00037DCF" w:rsidRPr="00763C4D" w:rsidRDefault="00037DCF" w:rsidP="00037DCF">
      <w:pPr>
        <w:tabs>
          <w:tab w:val="left" w:pos="2268"/>
        </w:tabs>
        <w:rPr>
          <w:sz w:val="20"/>
        </w:rPr>
      </w:pPr>
      <w:r w:rsidRPr="00763C4D">
        <w:rPr>
          <w:sz w:val="20"/>
        </w:rPr>
        <w:t>Lennmarker, Göran</w:t>
      </w:r>
      <w:r w:rsidRPr="00763C4D">
        <w:rPr>
          <w:sz w:val="20"/>
        </w:rPr>
        <w:tab/>
        <w:t>Fö 2</w:t>
      </w:r>
    </w:p>
    <w:p w:rsidR="00037DCF" w:rsidRDefault="00037DCF" w:rsidP="00037DCF">
      <w:pPr>
        <w:tabs>
          <w:tab w:val="left" w:pos="2268"/>
        </w:tabs>
        <w:rPr>
          <w:sz w:val="20"/>
        </w:rPr>
      </w:pPr>
      <w:r w:rsidRPr="00763C4D">
        <w:rPr>
          <w:sz w:val="20"/>
        </w:rPr>
        <w:t>Lernestedt, Claes</w:t>
      </w:r>
      <w:r w:rsidRPr="00763C4D">
        <w:rPr>
          <w:sz w:val="20"/>
        </w:rPr>
        <w:tab/>
        <w:t>Ju 19,</w:t>
      </w:r>
    </w:p>
    <w:p w:rsidR="00037DCF" w:rsidRPr="00763C4D" w:rsidRDefault="00037DCF" w:rsidP="00037DCF">
      <w:pPr>
        <w:tabs>
          <w:tab w:val="left" w:pos="2268"/>
        </w:tabs>
        <w:rPr>
          <w:sz w:val="20"/>
        </w:rPr>
      </w:pPr>
      <w:r>
        <w:rPr>
          <w:sz w:val="20"/>
        </w:rPr>
        <w:tab/>
      </w:r>
      <w:r w:rsidRPr="00763C4D">
        <w:rPr>
          <w:sz w:val="20"/>
        </w:rPr>
        <w:t>S 9</w:t>
      </w:r>
    </w:p>
    <w:p w:rsidR="00037DCF" w:rsidRPr="00763C4D" w:rsidRDefault="00037DCF" w:rsidP="00037DCF">
      <w:pPr>
        <w:tabs>
          <w:tab w:val="left" w:pos="2268"/>
        </w:tabs>
        <w:rPr>
          <w:sz w:val="20"/>
        </w:rPr>
      </w:pPr>
      <w:r w:rsidRPr="00763C4D">
        <w:rPr>
          <w:sz w:val="20"/>
        </w:rPr>
        <w:t>Lewald, Anders</w:t>
      </w:r>
      <w:r w:rsidRPr="00763C4D">
        <w:rPr>
          <w:sz w:val="20"/>
        </w:rPr>
        <w:tab/>
        <w:t>N 18</w:t>
      </w:r>
    </w:p>
    <w:p w:rsidR="00037DCF" w:rsidRPr="00763C4D" w:rsidRDefault="00037DCF" w:rsidP="00037DCF">
      <w:pPr>
        <w:tabs>
          <w:tab w:val="left" w:pos="2268"/>
        </w:tabs>
        <w:rPr>
          <w:sz w:val="20"/>
        </w:rPr>
      </w:pPr>
      <w:r w:rsidRPr="00763C4D">
        <w:rPr>
          <w:sz w:val="20"/>
        </w:rPr>
        <w:t>Levén, Staffan</w:t>
      </w:r>
      <w:r w:rsidRPr="00763C4D">
        <w:rPr>
          <w:sz w:val="20"/>
        </w:rPr>
        <w:tab/>
        <w:t>Ju 4</w:t>
      </w:r>
    </w:p>
    <w:p w:rsidR="00037DCF" w:rsidRPr="00763C4D" w:rsidRDefault="00037DCF" w:rsidP="00037DCF">
      <w:pPr>
        <w:tabs>
          <w:tab w:val="left" w:pos="2268"/>
        </w:tabs>
        <w:rPr>
          <w:sz w:val="20"/>
        </w:rPr>
      </w:pPr>
      <w:r w:rsidRPr="00763C4D">
        <w:rPr>
          <w:sz w:val="20"/>
        </w:rPr>
        <w:t>Levin-Pölde, Mari-Ann</w:t>
      </w:r>
      <w:r w:rsidRPr="00763C4D">
        <w:rPr>
          <w:sz w:val="20"/>
        </w:rPr>
        <w:tab/>
        <w:t>A 3</w:t>
      </w:r>
    </w:p>
    <w:p w:rsidR="00037DCF" w:rsidRPr="00763C4D" w:rsidRDefault="00037DCF" w:rsidP="00037DCF">
      <w:pPr>
        <w:tabs>
          <w:tab w:val="left" w:pos="2268"/>
        </w:tabs>
        <w:rPr>
          <w:sz w:val="20"/>
        </w:rPr>
      </w:pPr>
      <w:r w:rsidRPr="00763C4D">
        <w:rPr>
          <w:sz w:val="20"/>
        </w:rPr>
        <w:t>Levin, Annika</w:t>
      </w:r>
      <w:r w:rsidRPr="00763C4D">
        <w:rPr>
          <w:sz w:val="20"/>
        </w:rPr>
        <w:tab/>
        <w:t>Ku 1</w:t>
      </w:r>
    </w:p>
    <w:p w:rsidR="00037DCF" w:rsidRPr="00763C4D" w:rsidRDefault="00037DCF" w:rsidP="00037DCF">
      <w:pPr>
        <w:tabs>
          <w:tab w:val="left" w:pos="2268"/>
        </w:tabs>
        <w:rPr>
          <w:sz w:val="20"/>
        </w:rPr>
      </w:pPr>
      <w:r w:rsidRPr="00763C4D">
        <w:rPr>
          <w:sz w:val="20"/>
        </w:rPr>
        <w:t>Levin, Jessica</w:t>
      </w:r>
      <w:r w:rsidRPr="00763C4D">
        <w:rPr>
          <w:sz w:val="20"/>
        </w:rPr>
        <w:tab/>
        <w:t>N 5</w:t>
      </w:r>
    </w:p>
    <w:p w:rsidR="00037DCF" w:rsidRPr="00763C4D" w:rsidRDefault="00037DCF" w:rsidP="00037DCF">
      <w:pPr>
        <w:tabs>
          <w:tab w:val="left" w:pos="2268"/>
        </w:tabs>
        <w:rPr>
          <w:sz w:val="20"/>
        </w:rPr>
      </w:pPr>
      <w:r w:rsidRPr="00763C4D">
        <w:rPr>
          <w:sz w:val="20"/>
        </w:rPr>
        <w:t>Lewin, Karin</w:t>
      </w:r>
      <w:r w:rsidRPr="00763C4D">
        <w:rPr>
          <w:sz w:val="20"/>
        </w:rPr>
        <w:tab/>
        <w:t>S 21</w:t>
      </w:r>
    </w:p>
    <w:p w:rsidR="00037DCF" w:rsidRPr="00763C4D" w:rsidRDefault="00037DCF" w:rsidP="00037DCF">
      <w:pPr>
        <w:tabs>
          <w:tab w:val="left" w:pos="2268"/>
        </w:tabs>
        <w:rPr>
          <w:sz w:val="20"/>
        </w:rPr>
      </w:pPr>
      <w:r w:rsidRPr="00763C4D">
        <w:rPr>
          <w:sz w:val="20"/>
        </w:rPr>
        <w:t>Lewin, Leif</w:t>
      </w:r>
      <w:r w:rsidRPr="00763C4D">
        <w:rPr>
          <w:sz w:val="20"/>
        </w:rPr>
        <w:tab/>
        <w:t>U 23</w:t>
      </w:r>
    </w:p>
    <w:p w:rsidR="00037DCF" w:rsidRPr="00763C4D" w:rsidRDefault="00037DCF" w:rsidP="00037DCF">
      <w:pPr>
        <w:tabs>
          <w:tab w:val="left" w:pos="2268"/>
        </w:tabs>
        <w:rPr>
          <w:sz w:val="20"/>
        </w:rPr>
      </w:pPr>
      <w:r w:rsidRPr="00763C4D">
        <w:rPr>
          <w:sz w:val="20"/>
        </w:rPr>
        <w:t>Levin, Magnus</w:t>
      </w:r>
      <w:r w:rsidRPr="00763C4D">
        <w:rPr>
          <w:sz w:val="20"/>
        </w:rPr>
        <w:tab/>
        <w:t>Fö 3</w:t>
      </w:r>
    </w:p>
    <w:p w:rsidR="00037DCF" w:rsidRPr="00763C4D" w:rsidRDefault="00037DCF" w:rsidP="00037DCF">
      <w:pPr>
        <w:tabs>
          <w:tab w:val="left" w:pos="2268"/>
        </w:tabs>
        <w:rPr>
          <w:sz w:val="20"/>
        </w:rPr>
      </w:pPr>
      <w:r w:rsidRPr="00763C4D">
        <w:rPr>
          <w:sz w:val="20"/>
        </w:rPr>
        <w:t>Lewini, Carin</w:t>
      </w:r>
      <w:r w:rsidRPr="00763C4D">
        <w:rPr>
          <w:sz w:val="20"/>
        </w:rPr>
        <w:tab/>
        <w:t>Ku 7</w:t>
      </w:r>
    </w:p>
    <w:p w:rsidR="00037DCF" w:rsidRPr="00763C4D" w:rsidRDefault="00037DCF" w:rsidP="00037DCF">
      <w:pPr>
        <w:tabs>
          <w:tab w:val="left" w:pos="2268"/>
        </w:tabs>
        <w:rPr>
          <w:sz w:val="20"/>
        </w:rPr>
      </w:pPr>
      <w:r w:rsidRPr="00763C4D">
        <w:rPr>
          <w:sz w:val="20"/>
        </w:rPr>
        <w:t>Lewis, Kenneth</w:t>
      </w:r>
      <w:r w:rsidRPr="00763C4D">
        <w:rPr>
          <w:sz w:val="20"/>
        </w:rPr>
        <w:tab/>
        <w:t>Ju 9</w:t>
      </w:r>
    </w:p>
    <w:p w:rsidR="00037DCF" w:rsidRPr="00763C4D" w:rsidRDefault="00037DCF" w:rsidP="00037DCF">
      <w:pPr>
        <w:tabs>
          <w:tab w:val="left" w:pos="2268"/>
        </w:tabs>
        <w:rPr>
          <w:sz w:val="20"/>
        </w:rPr>
      </w:pPr>
      <w:r w:rsidRPr="00763C4D">
        <w:rPr>
          <w:sz w:val="20"/>
        </w:rPr>
        <w:t>Liby, Karin</w:t>
      </w:r>
      <w:r w:rsidRPr="00763C4D">
        <w:rPr>
          <w:sz w:val="20"/>
        </w:rPr>
        <w:tab/>
        <w:t>Ju 2</w:t>
      </w:r>
    </w:p>
    <w:p w:rsidR="00037DCF" w:rsidRPr="00763C4D" w:rsidRDefault="00037DCF" w:rsidP="00037DCF">
      <w:pPr>
        <w:tabs>
          <w:tab w:val="left" w:pos="2268"/>
        </w:tabs>
        <w:rPr>
          <w:sz w:val="20"/>
        </w:rPr>
      </w:pPr>
      <w:r w:rsidRPr="00763C4D">
        <w:rPr>
          <w:sz w:val="20"/>
        </w:rPr>
        <w:t>Lidbaum, Elisabeth</w:t>
      </w:r>
      <w:r w:rsidRPr="00763C4D">
        <w:rPr>
          <w:sz w:val="20"/>
        </w:rPr>
        <w:tab/>
        <w:t>M 4</w:t>
      </w:r>
    </w:p>
    <w:p w:rsidR="00037DCF" w:rsidRPr="00763C4D" w:rsidRDefault="00037DCF" w:rsidP="00037DCF">
      <w:pPr>
        <w:tabs>
          <w:tab w:val="left" w:pos="2268"/>
        </w:tabs>
        <w:rPr>
          <w:sz w:val="20"/>
        </w:rPr>
      </w:pPr>
      <w:r w:rsidRPr="00763C4D">
        <w:rPr>
          <w:sz w:val="20"/>
        </w:rPr>
        <w:t>Lidehorn, Kristina</w:t>
      </w:r>
      <w:r w:rsidRPr="00763C4D">
        <w:rPr>
          <w:sz w:val="20"/>
        </w:rPr>
        <w:tab/>
        <w:t>Ju 2</w:t>
      </w:r>
    </w:p>
    <w:p w:rsidR="00037DCF" w:rsidRPr="00763C4D" w:rsidRDefault="00037DCF" w:rsidP="00037DCF">
      <w:pPr>
        <w:tabs>
          <w:tab w:val="left" w:pos="2268"/>
        </w:tabs>
        <w:rPr>
          <w:sz w:val="20"/>
        </w:rPr>
      </w:pPr>
      <w:r w:rsidRPr="00763C4D">
        <w:rPr>
          <w:sz w:val="20"/>
        </w:rPr>
        <w:t>Lidén, Anders</w:t>
      </w:r>
      <w:r w:rsidRPr="00763C4D">
        <w:rPr>
          <w:sz w:val="20"/>
        </w:rPr>
        <w:tab/>
        <w:t>Fö 2</w:t>
      </w:r>
    </w:p>
    <w:p w:rsidR="00037DCF" w:rsidRPr="00763C4D" w:rsidRDefault="00037DCF" w:rsidP="00037DCF">
      <w:pPr>
        <w:tabs>
          <w:tab w:val="left" w:pos="2268"/>
        </w:tabs>
        <w:rPr>
          <w:sz w:val="20"/>
        </w:rPr>
      </w:pPr>
      <w:r w:rsidRPr="00763C4D">
        <w:rPr>
          <w:sz w:val="20"/>
        </w:rPr>
        <w:t>Lidh, Harriet</w:t>
      </w:r>
      <w:r w:rsidRPr="00763C4D">
        <w:rPr>
          <w:sz w:val="20"/>
        </w:rPr>
        <w:tab/>
        <w:t>U 2</w:t>
      </w:r>
    </w:p>
    <w:p w:rsidR="00037DCF" w:rsidRPr="00763C4D" w:rsidRDefault="00037DCF" w:rsidP="00037DCF">
      <w:pPr>
        <w:tabs>
          <w:tab w:val="left" w:pos="2268"/>
        </w:tabs>
        <w:rPr>
          <w:sz w:val="20"/>
        </w:rPr>
      </w:pPr>
      <w:r w:rsidRPr="00763C4D">
        <w:rPr>
          <w:sz w:val="20"/>
        </w:rPr>
        <w:t>Lidin, Patrik</w:t>
      </w:r>
      <w:r w:rsidRPr="00763C4D">
        <w:rPr>
          <w:sz w:val="20"/>
        </w:rPr>
        <w:tab/>
        <w:t>S 25</w:t>
      </w:r>
    </w:p>
    <w:p w:rsidR="00037DCF" w:rsidRPr="00763C4D" w:rsidRDefault="00037DCF" w:rsidP="00037DCF">
      <w:pPr>
        <w:tabs>
          <w:tab w:val="left" w:pos="2268"/>
        </w:tabs>
        <w:rPr>
          <w:sz w:val="20"/>
        </w:rPr>
      </w:pPr>
      <w:r w:rsidRPr="00763C4D">
        <w:rPr>
          <w:sz w:val="20"/>
        </w:rPr>
        <w:t>Lidman Kittel, Klara</w:t>
      </w:r>
      <w:r w:rsidRPr="00763C4D">
        <w:rPr>
          <w:sz w:val="20"/>
        </w:rPr>
        <w:tab/>
        <w:t>Ju 30</w:t>
      </w:r>
    </w:p>
    <w:p w:rsidR="00037DCF" w:rsidRPr="00763C4D" w:rsidRDefault="00037DCF" w:rsidP="00037DCF">
      <w:pPr>
        <w:tabs>
          <w:tab w:val="left" w:pos="2268"/>
        </w:tabs>
        <w:rPr>
          <w:sz w:val="20"/>
        </w:rPr>
      </w:pPr>
      <w:r w:rsidRPr="00763C4D">
        <w:rPr>
          <w:sz w:val="20"/>
        </w:rPr>
        <w:t>Lidman, Thomas</w:t>
      </w:r>
      <w:r w:rsidRPr="00763C4D">
        <w:rPr>
          <w:sz w:val="20"/>
        </w:rPr>
        <w:tab/>
        <w:t>N 3</w:t>
      </w:r>
    </w:p>
    <w:p w:rsidR="00037DCF" w:rsidRPr="00763C4D" w:rsidRDefault="00037DCF" w:rsidP="00037DCF">
      <w:pPr>
        <w:tabs>
          <w:tab w:val="left" w:pos="2268"/>
        </w:tabs>
        <w:rPr>
          <w:sz w:val="20"/>
        </w:rPr>
      </w:pPr>
      <w:r w:rsidRPr="00763C4D">
        <w:rPr>
          <w:sz w:val="20"/>
        </w:rPr>
        <w:t>Lidman, Tomas</w:t>
      </w:r>
      <w:r w:rsidRPr="00763C4D">
        <w:rPr>
          <w:sz w:val="20"/>
        </w:rPr>
        <w:tab/>
        <w:t>Ku 5</w:t>
      </w:r>
    </w:p>
    <w:p w:rsidR="00037DCF" w:rsidRPr="00763C4D" w:rsidRDefault="00037DCF" w:rsidP="00037DCF">
      <w:pPr>
        <w:tabs>
          <w:tab w:val="left" w:pos="2268"/>
        </w:tabs>
        <w:rPr>
          <w:sz w:val="20"/>
        </w:rPr>
      </w:pPr>
      <w:r w:rsidRPr="00763C4D">
        <w:rPr>
          <w:sz w:val="20"/>
        </w:rPr>
        <w:t>Lidsle, Anders</w:t>
      </w:r>
      <w:r w:rsidRPr="00763C4D">
        <w:rPr>
          <w:sz w:val="20"/>
        </w:rPr>
        <w:tab/>
        <w:t>S 19</w:t>
      </w:r>
    </w:p>
    <w:p w:rsidR="00037DCF" w:rsidRDefault="00037DCF" w:rsidP="00037DCF">
      <w:pPr>
        <w:tabs>
          <w:tab w:val="left" w:pos="2268"/>
        </w:tabs>
        <w:rPr>
          <w:sz w:val="20"/>
        </w:rPr>
      </w:pPr>
      <w:r w:rsidRPr="00763C4D">
        <w:rPr>
          <w:sz w:val="20"/>
        </w:rPr>
        <w:t>Lidström, Ann-Kristin</w:t>
      </w:r>
      <w:r w:rsidRPr="00763C4D">
        <w:rPr>
          <w:sz w:val="20"/>
        </w:rPr>
        <w:tab/>
        <w:t>Fö 11,</w:t>
      </w:r>
    </w:p>
    <w:p w:rsidR="00037DCF" w:rsidRPr="00763C4D" w:rsidRDefault="00037DCF" w:rsidP="00037DCF">
      <w:pPr>
        <w:tabs>
          <w:tab w:val="left" w:pos="2268"/>
        </w:tabs>
        <w:rPr>
          <w:sz w:val="20"/>
        </w:rPr>
      </w:pPr>
      <w:r>
        <w:rPr>
          <w:sz w:val="20"/>
        </w:rPr>
        <w:tab/>
      </w:r>
      <w:r w:rsidRPr="00763C4D">
        <w:rPr>
          <w:sz w:val="20"/>
        </w:rPr>
        <w:t>Ku 6</w:t>
      </w:r>
    </w:p>
    <w:p w:rsidR="00037DCF" w:rsidRPr="00763C4D" w:rsidRDefault="00037DCF" w:rsidP="00037DCF">
      <w:pPr>
        <w:tabs>
          <w:tab w:val="left" w:pos="2268"/>
        </w:tabs>
        <w:rPr>
          <w:sz w:val="20"/>
        </w:rPr>
      </w:pPr>
      <w:r w:rsidRPr="00763C4D">
        <w:rPr>
          <w:sz w:val="20"/>
        </w:rPr>
        <w:t>Lidström, Jan Olof</w:t>
      </w:r>
      <w:r w:rsidRPr="00763C4D">
        <w:rPr>
          <w:sz w:val="20"/>
        </w:rPr>
        <w:tab/>
        <w:t>Fi 13</w:t>
      </w:r>
    </w:p>
    <w:p w:rsidR="00037DCF" w:rsidRPr="00763C4D" w:rsidRDefault="00037DCF" w:rsidP="00037DCF">
      <w:pPr>
        <w:tabs>
          <w:tab w:val="left" w:pos="2268"/>
        </w:tabs>
        <w:rPr>
          <w:sz w:val="20"/>
        </w:rPr>
      </w:pPr>
      <w:r w:rsidRPr="00763C4D">
        <w:rPr>
          <w:sz w:val="20"/>
        </w:rPr>
        <w:t>Lidström, Maria</w:t>
      </w:r>
      <w:r w:rsidRPr="00763C4D">
        <w:rPr>
          <w:sz w:val="20"/>
        </w:rPr>
        <w:tab/>
        <w:t>A 6</w:t>
      </w:r>
    </w:p>
    <w:p w:rsidR="00037DCF" w:rsidRPr="00EA749F" w:rsidRDefault="00037DCF" w:rsidP="00037DCF">
      <w:pPr>
        <w:tabs>
          <w:tab w:val="left" w:pos="2268"/>
        </w:tabs>
        <w:rPr>
          <w:sz w:val="20"/>
        </w:rPr>
      </w:pPr>
      <w:r w:rsidRPr="00EA749F">
        <w:rPr>
          <w:sz w:val="20"/>
        </w:rPr>
        <w:t>Liedeman, Christina</w:t>
      </w:r>
      <w:r w:rsidRPr="00EA749F">
        <w:rPr>
          <w:sz w:val="20"/>
        </w:rPr>
        <w:tab/>
        <w:t>M 1</w:t>
      </w:r>
    </w:p>
    <w:p w:rsidR="00037DCF" w:rsidRPr="00EA749F" w:rsidRDefault="00037DCF" w:rsidP="00037DCF">
      <w:pPr>
        <w:tabs>
          <w:tab w:val="left" w:pos="2268"/>
        </w:tabs>
        <w:rPr>
          <w:sz w:val="20"/>
        </w:rPr>
      </w:pPr>
      <w:r w:rsidRPr="00EA749F">
        <w:rPr>
          <w:sz w:val="20"/>
        </w:rPr>
        <w:t>Lilieqvist, Inger</w:t>
      </w:r>
      <w:r w:rsidRPr="00EA749F">
        <w:rPr>
          <w:sz w:val="20"/>
        </w:rPr>
        <w:tab/>
        <w:t>S 31</w:t>
      </w:r>
    </w:p>
    <w:p w:rsidR="00037DCF" w:rsidRPr="00763C4D" w:rsidRDefault="00037DCF" w:rsidP="00037DCF">
      <w:pPr>
        <w:tabs>
          <w:tab w:val="left" w:pos="2268"/>
        </w:tabs>
        <w:rPr>
          <w:sz w:val="20"/>
          <w:lang w:val="en-US"/>
        </w:rPr>
      </w:pPr>
      <w:r w:rsidRPr="00763C4D">
        <w:rPr>
          <w:sz w:val="20"/>
          <w:lang w:val="en-US"/>
        </w:rPr>
        <w:t>Lilieqvist, Kristin</w:t>
      </w:r>
      <w:r w:rsidRPr="00763C4D">
        <w:rPr>
          <w:sz w:val="20"/>
          <w:lang w:val="en-US"/>
        </w:rPr>
        <w:tab/>
        <w:t>S 20</w:t>
      </w:r>
    </w:p>
    <w:p w:rsidR="00037DCF" w:rsidRPr="00763C4D" w:rsidRDefault="00037DCF" w:rsidP="00037DCF">
      <w:pPr>
        <w:tabs>
          <w:tab w:val="left" w:pos="2268"/>
        </w:tabs>
        <w:rPr>
          <w:sz w:val="20"/>
          <w:lang w:val="en-US"/>
        </w:rPr>
      </w:pPr>
      <w:r w:rsidRPr="00763C4D">
        <w:rPr>
          <w:sz w:val="20"/>
          <w:lang w:val="en-US"/>
        </w:rPr>
        <w:t>Lilja Hansson, Cathrine</w:t>
      </w:r>
      <w:r w:rsidRPr="00763C4D">
        <w:rPr>
          <w:sz w:val="20"/>
          <w:lang w:val="en-US"/>
        </w:rPr>
        <w:tab/>
        <w:t>A 9</w:t>
      </w:r>
    </w:p>
    <w:p w:rsidR="00037DCF" w:rsidRPr="00763C4D" w:rsidRDefault="00037DCF" w:rsidP="00037DCF">
      <w:pPr>
        <w:tabs>
          <w:tab w:val="left" w:pos="2268"/>
        </w:tabs>
        <w:rPr>
          <w:sz w:val="20"/>
        </w:rPr>
      </w:pPr>
      <w:r w:rsidRPr="00763C4D">
        <w:rPr>
          <w:sz w:val="20"/>
        </w:rPr>
        <w:t>Liljefrost, Emilia</w:t>
      </w:r>
      <w:r w:rsidRPr="00763C4D">
        <w:rPr>
          <w:sz w:val="20"/>
        </w:rPr>
        <w:tab/>
        <w:t>A 5</w:t>
      </w:r>
    </w:p>
    <w:p w:rsidR="00037DCF" w:rsidRPr="00763C4D" w:rsidRDefault="00037DCF" w:rsidP="00037DCF">
      <w:pPr>
        <w:tabs>
          <w:tab w:val="left" w:pos="2268"/>
        </w:tabs>
        <w:rPr>
          <w:sz w:val="20"/>
        </w:rPr>
      </w:pPr>
      <w:r w:rsidRPr="00763C4D">
        <w:rPr>
          <w:sz w:val="20"/>
        </w:rPr>
        <w:t>Liljegren, Eva</w:t>
      </w:r>
      <w:r w:rsidRPr="00763C4D">
        <w:rPr>
          <w:sz w:val="20"/>
        </w:rPr>
        <w:tab/>
        <w:t>N 10</w:t>
      </w:r>
    </w:p>
    <w:p w:rsidR="00037DCF" w:rsidRPr="00763C4D" w:rsidRDefault="00037DCF" w:rsidP="00037DCF">
      <w:pPr>
        <w:tabs>
          <w:tab w:val="left" w:pos="2268"/>
        </w:tabs>
        <w:rPr>
          <w:sz w:val="20"/>
        </w:rPr>
      </w:pPr>
      <w:r w:rsidRPr="00763C4D">
        <w:rPr>
          <w:sz w:val="20"/>
        </w:rPr>
        <w:t>Liljegren, Märtha</w:t>
      </w:r>
      <w:r w:rsidRPr="00763C4D">
        <w:rPr>
          <w:sz w:val="20"/>
        </w:rPr>
        <w:tab/>
        <w:t>S 1</w:t>
      </w:r>
    </w:p>
    <w:p w:rsidR="00037DCF" w:rsidRDefault="00037DCF" w:rsidP="00037DCF">
      <w:pPr>
        <w:tabs>
          <w:tab w:val="left" w:pos="2268"/>
        </w:tabs>
        <w:rPr>
          <w:sz w:val="20"/>
        </w:rPr>
      </w:pPr>
      <w:r w:rsidRPr="00763C4D">
        <w:rPr>
          <w:sz w:val="20"/>
        </w:rPr>
        <w:t>Liljelund, Lars-Erik</w:t>
      </w:r>
      <w:r w:rsidRPr="00763C4D">
        <w:rPr>
          <w:sz w:val="20"/>
        </w:rPr>
        <w:tab/>
        <w:t>M 1,</w:t>
      </w:r>
    </w:p>
    <w:p w:rsidR="00037DCF" w:rsidRDefault="00037DCF" w:rsidP="00037DCF">
      <w:pPr>
        <w:tabs>
          <w:tab w:val="left" w:pos="2268"/>
        </w:tabs>
        <w:rPr>
          <w:sz w:val="20"/>
        </w:rPr>
      </w:pPr>
      <w:r>
        <w:rPr>
          <w:sz w:val="20"/>
        </w:rPr>
        <w:tab/>
      </w:r>
      <w:r w:rsidRPr="00763C4D">
        <w:rPr>
          <w:sz w:val="20"/>
        </w:rPr>
        <w:t xml:space="preserve">M 3, </w:t>
      </w:r>
    </w:p>
    <w:p w:rsidR="00037DCF" w:rsidRPr="00EA749F" w:rsidRDefault="00037DCF" w:rsidP="00037DCF">
      <w:pPr>
        <w:tabs>
          <w:tab w:val="left" w:pos="2268"/>
        </w:tabs>
        <w:rPr>
          <w:sz w:val="20"/>
          <w:lang w:val="en-US"/>
        </w:rPr>
      </w:pPr>
      <w:r>
        <w:rPr>
          <w:sz w:val="20"/>
        </w:rPr>
        <w:tab/>
      </w:r>
      <w:r w:rsidRPr="00EA749F">
        <w:rPr>
          <w:sz w:val="20"/>
          <w:lang w:val="en-US"/>
        </w:rPr>
        <w:t>S 4</w:t>
      </w:r>
    </w:p>
    <w:p w:rsidR="00037DCF" w:rsidRPr="00EA749F" w:rsidRDefault="00037DCF" w:rsidP="00037DCF">
      <w:pPr>
        <w:tabs>
          <w:tab w:val="left" w:pos="2268"/>
        </w:tabs>
        <w:rPr>
          <w:sz w:val="20"/>
          <w:lang w:val="en-US"/>
        </w:rPr>
      </w:pPr>
      <w:r w:rsidRPr="00EA749F">
        <w:rPr>
          <w:sz w:val="20"/>
          <w:lang w:val="en-US"/>
        </w:rPr>
        <w:t>Lilly Gyberg, Johan</w:t>
      </w:r>
      <w:r w:rsidRPr="00EA749F">
        <w:rPr>
          <w:sz w:val="20"/>
          <w:lang w:val="en-US"/>
        </w:rPr>
        <w:tab/>
        <w:t>A 9</w:t>
      </w:r>
    </w:p>
    <w:p w:rsidR="00037DCF" w:rsidRDefault="00037DCF" w:rsidP="00037DCF">
      <w:pPr>
        <w:tabs>
          <w:tab w:val="left" w:pos="2268"/>
        </w:tabs>
        <w:rPr>
          <w:sz w:val="20"/>
        </w:rPr>
      </w:pPr>
      <w:r w:rsidRPr="00763C4D">
        <w:rPr>
          <w:sz w:val="20"/>
        </w:rPr>
        <w:t>Linander, Johan</w:t>
      </w:r>
      <w:r w:rsidRPr="00763C4D">
        <w:rPr>
          <w:sz w:val="20"/>
        </w:rPr>
        <w:tab/>
        <w:t>Ju 4,</w:t>
      </w:r>
    </w:p>
    <w:p w:rsidR="00037DCF" w:rsidRDefault="00037DCF" w:rsidP="00037DCF">
      <w:pPr>
        <w:tabs>
          <w:tab w:val="left" w:pos="2268"/>
        </w:tabs>
        <w:rPr>
          <w:sz w:val="20"/>
        </w:rPr>
      </w:pPr>
      <w:r>
        <w:rPr>
          <w:sz w:val="20"/>
        </w:rPr>
        <w:tab/>
      </w:r>
      <w:r w:rsidRPr="00763C4D">
        <w:rPr>
          <w:sz w:val="20"/>
        </w:rPr>
        <w:t>Ju 11,</w:t>
      </w:r>
    </w:p>
    <w:p w:rsidR="00037DCF" w:rsidRPr="00763C4D" w:rsidRDefault="00037DCF" w:rsidP="00037DCF">
      <w:pPr>
        <w:tabs>
          <w:tab w:val="left" w:pos="2268"/>
        </w:tabs>
        <w:rPr>
          <w:sz w:val="20"/>
        </w:rPr>
      </w:pPr>
      <w:r>
        <w:rPr>
          <w:sz w:val="20"/>
        </w:rPr>
        <w:tab/>
      </w:r>
      <w:r w:rsidRPr="00763C4D">
        <w:rPr>
          <w:sz w:val="20"/>
        </w:rPr>
        <w:t>Ju 38</w:t>
      </w:r>
    </w:p>
    <w:p w:rsidR="00037DCF" w:rsidRPr="00763C4D" w:rsidRDefault="00037DCF" w:rsidP="00037DCF">
      <w:pPr>
        <w:tabs>
          <w:tab w:val="left" w:pos="2268"/>
        </w:tabs>
        <w:rPr>
          <w:sz w:val="20"/>
        </w:rPr>
      </w:pPr>
      <w:r w:rsidRPr="00763C4D">
        <w:rPr>
          <w:sz w:val="20"/>
        </w:rPr>
        <w:t>Lind, Staffan</w:t>
      </w:r>
      <w:r w:rsidRPr="00763C4D">
        <w:rPr>
          <w:sz w:val="20"/>
        </w:rPr>
        <w:tab/>
        <w:t>Ju 44</w:t>
      </w:r>
    </w:p>
    <w:p w:rsidR="00037DCF" w:rsidRPr="00763C4D" w:rsidRDefault="00037DCF" w:rsidP="00037DCF">
      <w:pPr>
        <w:tabs>
          <w:tab w:val="left" w:pos="2268"/>
        </w:tabs>
        <w:rPr>
          <w:sz w:val="20"/>
        </w:rPr>
      </w:pPr>
      <w:r w:rsidRPr="00763C4D">
        <w:rPr>
          <w:sz w:val="20"/>
        </w:rPr>
        <w:lastRenderedPageBreak/>
        <w:t>Lindahl, Anna Helena</w:t>
      </w:r>
      <w:r w:rsidRPr="00763C4D">
        <w:rPr>
          <w:sz w:val="20"/>
        </w:rPr>
        <w:tab/>
        <w:t>M 4</w:t>
      </w:r>
    </w:p>
    <w:p w:rsidR="00037DCF" w:rsidRPr="00763C4D" w:rsidRDefault="00037DCF" w:rsidP="00037DCF">
      <w:pPr>
        <w:tabs>
          <w:tab w:val="left" w:pos="2268"/>
        </w:tabs>
        <w:rPr>
          <w:sz w:val="20"/>
        </w:rPr>
      </w:pPr>
      <w:r w:rsidRPr="00763C4D">
        <w:rPr>
          <w:sz w:val="20"/>
        </w:rPr>
        <w:t>Lindahl, Emelie</w:t>
      </w:r>
      <w:r w:rsidRPr="00763C4D">
        <w:rPr>
          <w:sz w:val="20"/>
        </w:rPr>
        <w:tab/>
        <w:t>S 2</w:t>
      </w:r>
    </w:p>
    <w:p w:rsidR="00037DCF" w:rsidRPr="00763C4D" w:rsidRDefault="00037DCF" w:rsidP="00037DCF">
      <w:pPr>
        <w:tabs>
          <w:tab w:val="left" w:pos="2268"/>
        </w:tabs>
        <w:rPr>
          <w:sz w:val="20"/>
        </w:rPr>
      </w:pPr>
      <w:r w:rsidRPr="00763C4D">
        <w:rPr>
          <w:sz w:val="20"/>
        </w:rPr>
        <w:t>Lindahl, Lars-Åke</w:t>
      </w:r>
      <w:r w:rsidRPr="00763C4D">
        <w:rPr>
          <w:sz w:val="20"/>
        </w:rPr>
        <w:tab/>
        <w:t>N 10</w:t>
      </w:r>
    </w:p>
    <w:p w:rsidR="00037DCF" w:rsidRPr="00763C4D" w:rsidRDefault="00037DCF" w:rsidP="00037DCF">
      <w:pPr>
        <w:tabs>
          <w:tab w:val="left" w:pos="2268"/>
        </w:tabs>
        <w:rPr>
          <w:sz w:val="20"/>
        </w:rPr>
      </w:pPr>
      <w:r w:rsidRPr="00763C4D">
        <w:rPr>
          <w:sz w:val="20"/>
        </w:rPr>
        <w:t>Lindal, Anna</w:t>
      </w:r>
      <w:r w:rsidRPr="00763C4D">
        <w:rPr>
          <w:sz w:val="20"/>
        </w:rPr>
        <w:tab/>
        <w:t>U 26</w:t>
      </w:r>
    </w:p>
    <w:p w:rsidR="00037DCF" w:rsidRPr="00763C4D" w:rsidRDefault="00037DCF" w:rsidP="00037DCF">
      <w:pPr>
        <w:tabs>
          <w:tab w:val="left" w:pos="2268"/>
        </w:tabs>
        <w:rPr>
          <w:sz w:val="20"/>
        </w:rPr>
      </w:pPr>
      <w:r w:rsidRPr="00763C4D">
        <w:rPr>
          <w:sz w:val="20"/>
        </w:rPr>
        <w:t>Lindberg, Gunnel</w:t>
      </w:r>
      <w:r w:rsidRPr="00763C4D">
        <w:rPr>
          <w:sz w:val="20"/>
        </w:rPr>
        <w:tab/>
        <w:t>Ju 40</w:t>
      </w:r>
    </w:p>
    <w:p w:rsidR="00037DCF" w:rsidRDefault="00037DCF" w:rsidP="00037DCF">
      <w:pPr>
        <w:tabs>
          <w:tab w:val="left" w:pos="2268"/>
        </w:tabs>
        <w:rPr>
          <w:sz w:val="20"/>
        </w:rPr>
      </w:pPr>
      <w:r w:rsidRPr="00763C4D">
        <w:rPr>
          <w:sz w:val="20"/>
        </w:rPr>
        <w:t>Lindberg, Helena</w:t>
      </w:r>
      <w:r w:rsidRPr="00763C4D">
        <w:rPr>
          <w:sz w:val="20"/>
        </w:rPr>
        <w:tab/>
        <w:t>N 3,</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Lindberg, Johan</w:t>
      </w:r>
      <w:r w:rsidRPr="00763C4D">
        <w:rPr>
          <w:sz w:val="20"/>
        </w:rPr>
        <w:tab/>
        <w:t>M 4</w:t>
      </w:r>
    </w:p>
    <w:p w:rsidR="00037DCF" w:rsidRPr="00763C4D" w:rsidRDefault="00037DCF" w:rsidP="00037DCF">
      <w:pPr>
        <w:tabs>
          <w:tab w:val="left" w:pos="2268"/>
        </w:tabs>
        <w:rPr>
          <w:sz w:val="20"/>
        </w:rPr>
      </w:pPr>
      <w:r w:rsidRPr="00763C4D">
        <w:rPr>
          <w:sz w:val="20"/>
        </w:rPr>
        <w:t>Lindberg, Tor</w:t>
      </w:r>
      <w:r w:rsidRPr="00763C4D">
        <w:rPr>
          <w:sz w:val="20"/>
        </w:rPr>
        <w:tab/>
        <w:t>Ju 3</w:t>
      </w:r>
    </w:p>
    <w:p w:rsidR="00037DCF" w:rsidRPr="00763C4D" w:rsidRDefault="00037DCF" w:rsidP="00037DCF">
      <w:pPr>
        <w:tabs>
          <w:tab w:val="left" w:pos="2268"/>
        </w:tabs>
        <w:rPr>
          <w:sz w:val="20"/>
        </w:rPr>
      </w:pPr>
      <w:r w:rsidRPr="00763C4D">
        <w:rPr>
          <w:sz w:val="20"/>
        </w:rPr>
        <w:t>Lindberg, Urban</w:t>
      </w:r>
      <w:r w:rsidRPr="00763C4D">
        <w:rPr>
          <w:sz w:val="20"/>
        </w:rPr>
        <w:tab/>
        <w:t>S 36</w:t>
      </w:r>
    </w:p>
    <w:p w:rsidR="00037DCF" w:rsidRPr="00763C4D" w:rsidRDefault="00037DCF" w:rsidP="00037DCF">
      <w:pPr>
        <w:tabs>
          <w:tab w:val="left" w:pos="2268"/>
        </w:tabs>
        <w:rPr>
          <w:sz w:val="20"/>
        </w:rPr>
      </w:pPr>
      <w:r w:rsidRPr="00763C4D">
        <w:rPr>
          <w:sz w:val="20"/>
        </w:rPr>
        <w:t>Lindblad-Hammar, Ida</w:t>
      </w:r>
      <w:r w:rsidRPr="00763C4D">
        <w:rPr>
          <w:sz w:val="20"/>
        </w:rPr>
        <w:tab/>
        <w:t>L 2</w:t>
      </w:r>
    </w:p>
    <w:p w:rsidR="00037DCF" w:rsidRPr="00763C4D" w:rsidRDefault="00037DCF" w:rsidP="00037DCF">
      <w:pPr>
        <w:tabs>
          <w:tab w:val="left" w:pos="2268"/>
        </w:tabs>
        <w:rPr>
          <w:sz w:val="20"/>
        </w:rPr>
      </w:pPr>
      <w:r w:rsidRPr="00763C4D">
        <w:rPr>
          <w:sz w:val="20"/>
        </w:rPr>
        <w:t>Lindblad, Henrik</w:t>
      </w:r>
      <w:r w:rsidRPr="00763C4D">
        <w:rPr>
          <w:sz w:val="20"/>
        </w:rPr>
        <w:tab/>
        <w:t>M 4</w:t>
      </w:r>
    </w:p>
    <w:p w:rsidR="00037DCF" w:rsidRPr="00763C4D" w:rsidRDefault="00037DCF" w:rsidP="00037DCF">
      <w:pPr>
        <w:tabs>
          <w:tab w:val="left" w:pos="2268"/>
        </w:tabs>
        <w:rPr>
          <w:sz w:val="20"/>
        </w:rPr>
      </w:pPr>
      <w:r w:rsidRPr="00763C4D">
        <w:rPr>
          <w:sz w:val="20"/>
        </w:rPr>
        <w:t>Lindblad, Inga-Britt</w:t>
      </w:r>
      <w:r w:rsidRPr="00763C4D">
        <w:rPr>
          <w:sz w:val="20"/>
        </w:rPr>
        <w:tab/>
        <w:t>M 2</w:t>
      </w:r>
    </w:p>
    <w:p w:rsidR="00037DCF" w:rsidRPr="00763C4D" w:rsidRDefault="00037DCF" w:rsidP="00037DCF">
      <w:pPr>
        <w:tabs>
          <w:tab w:val="left" w:pos="2268"/>
        </w:tabs>
        <w:rPr>
          <w:sz w:val="20"/>
        </w:rPr>
      </w:pPr>
      <w:r w:rsidRPr="00763C4D">
        <w:rPr>
          <w:sz w:val="20"/>
        </w:rPr>
        <w:t>Lindblad, Jenny</w:t>
      </w:r>
      <w:r w:rsidRPr="00763C4D">
        <w:rPr>
          <w:sz w:val="20"/>
        </w:rPr>
        <w:tab/>
        <w:t>U 8</w:t>
      </w:r>
    </w:p>
    <w:p w:rsidR="00037DCF" w:rsidRPr="00763C4D" w:rsidRDefault="00037DCF" w:rsidP="00037DCF">
      <w:pPr>
        <w:tabs>
          <w:tab w:val="left" w:pos="2268"/>
        </w:tabs>
        <w:rPr>
          <w:sz w:val="20"/>
        </w:rPr>
      </w:pPr>
      <w:r w:rsidRPr="00763C4D">
        <w:rPr>
          <w:sz w:val="20"/>
        </w:rPr>
        <w:t>Lindblad, Ulrika</w:t>
      </w:r>
      <w:r w:rsidRPr="00763C4D">
        <w:rPr>
          <w:sz w:val="20"/>
        </w:rPr>
        <w:tab/>
        <w:t>S 4</w:t>
      </w:r>
    </w:p>
    <w:p w:rsidR="00037DCF" w:rsidRPr="00763C4D" w:rsidRDefault="00037DCF" w:rsidP="00037DCF">
      <w:pPr>
        <w:tabs>
          <w:tab w:val="left" w:pos="2268"/>
        </w:tabs>
        <w:rPr>
          <w:sz w:val="20"/>
        </w:rPr>
      </w:pPr>
      <w:r w:rsidRPr="00763C4D">
        <w:rPr>
          <w:sz w:val="20"/>
        </w:rPr>
        <w:t>Lindblom, Anna-Karin</w:t>
      </w:r>
      <w:r w:rsidRPr="00763C4D">
        <w:rPr>
          <w:sz w:val="20"/>
        </w:rPr>
        <w:tab/>
        <w:t xml:space="preserve">A 8, </w:t>
      </w:r>
    </w:p>
    <w:p w:rsidR="00037DCF" w:rsidRPr="00763C4D" w:rsidRDefault="00037DCF" w:rsidP="00037DCF">
      <w:pPr>
        <w:tabs>
          <w:tab w:val="left" w:pos="2268"/>
        </w:tabs>
        <w:rPr>
          <w:sz w:val="20"/>
        </w:rPr>
      </w:pPr>
      <w:r w:rsidRPr="00763C4D">
        <w:rPr>
          <w:sz w:val="20"/>
        </w:rPr>
        <w:t>Lindblom, Hans-Olof</w:t>
      </w:r>
      <w:r w:rsidRPr="00763C4D">
        <w:rPr>
          <w:sz w:val="20"/>
        </w:rPr>
        <w:tab/>
        <w:t>Ju 25</w:t>
      </w:r>
    </w:p>
    <w:p w:rsidR="00037DCF" w:rsidRPr="00763C4D" w:rsidRDefault="00037DCF" w:rsidP="00037DCF">
      <w:pPr>
        <w:tabs>
          <w:tab w:val="left" w:pos="2268"/>
        </w:tabs>
        <w:rPr>
          <w:sz w:val="20"/>
        </w:rPr>
      </w:pPr>
      <w:r w:rsidRPr="00763C4D">
        <w:rPr>
          <w:sz w:val="20"/>
        </w:rPr>
        <w:t>Lindblom, Peter</w:t>
      </w:r>
      <w:r w:rsidRPr="00763C4D">
        <w:rPr>
          <w:sz w:val="20"/>
        </w:rPr>
        <w:tab/>
        <w:t>S 14</w:t>
      </w:r>
    </w:p>
    <w:p w:rsidR="00037DCF" w:rsidRPr="00763C4D" w:rsidRDefault="00037DCF" w:rsidP="00037DCF">
      <w:pPr>
        <w:tabs>
          <w:tab w:val="left" w:pos="2268"/>
        </w:tabs>
        <w:rPr>
          <w:sz w:val="20"/>
        </w:rPr>
      </w:pPr>
      <w:r w:rsidRPr="00763C4D">
        <w:rPr>
          <w:sz w:val="20"/>
        </w:rPr>
        <w:t>Lindblom, Rebecca</w:t>
      </w:r>
      <w:r w:rsidRPr="00763C4D">
        <w:rPr>
          <w:sz w:val="20"/>
        </w:rPr>
        <w:tab/>
        <w:t>N 2</w:t>
      </w:r>
    </w:p>
    <w:p w:rsidR="00037DCF" w:rsidRPr="00763C4D" w:rsidRDefault="00037DCF" w:rsidP="00037DCF">
      <w:pPr>
        <w:tabs>
          <w:tab w:val="left" w:pos="2268"/>
        </w:tabs>
        <w:rPr>
          <w:sz w:val="20"/>
        </w:rPr>
      </w:pPr>
      <w:r w:rsidRPr="00763C4D">
        <w:rPr>
          <w:sz w:val="20"/>
        </w:rPr>
        <w:t>Lindblom, Sofie</w:t>
      </w:r>
      <w:r w:rsidRPr="00763C4D">
        <w:rPr>
          <w:sz w:val="20"/>
        </w:rPr>
        <w:tab/>
        <w:t>Ju 11</w:t>
      </w:r>
    </w:p>
    <w:p w:rsidR="00037DCF" w:rsidRPr="00763C4D" w:rsidRDefault="00037DCF" w:rsidP="00037DCF">
      <w:pPr>
        <w:tabs>
          <w:tab w:val="left" w:pos="2268"/>
        </w:tabs>
        <w:rPr>
          <w:sz w:val="20"/>
        </w:rPr>
      </w:pPr>
      <w:r w:rsidRPr="00763C4D">
        <w:rPr>
          <w:sz w:val="20"/>
        </w:rPr>
        <w:t>Lindblom, Susin</w:t>
      </w:r>
      <w:r w:rsidRPr="00763C4D">
        <w:rPr>
          <w:sz w:val="20"/>
        </w:rPr>
        <w:tab/>
        <w:t>Ju 29</w:t>
      </w:r>
    </w:p>
    <w:p w:rsidR="00037DCF" w:rsidRDefault="00037DCF" w:rsidP="00037DCF">
      <w:pPr>
        <w:tabs>
          <w:tab w:val="left" w:pos="2268"/>
        </w:tabs>
        <w:rPr>
          <w:sz w:val="20"/>
        </w:rPr>
      </w:pPr>
      <w:r w:rsidRPr="00763C4D">
        <w:rPr>
          <w:sz w:val="20"/>
        </w:rPr>
        <w:t>Lindblom, Ulrika</w:t>
      </w:r>
      <w:r w:rsidRPr="00763C4D">
        <w:rPr>
          <w:sz w:val="20"/>
        </w:rPr>
        <w:tab/>
        <w:t xml:space="preserve">S 7, </w:t>
      </w:r>
    </w:p>
    <w:p w:rsidR="00037DCF" w:rsidRPr="00763C4D" w:rsidRDefault="00037DCF" w:rsidP="00037DCF">
      <w:pPr>
        <w:tabs>
          <w:tab w:val="left" w:pos="2268"/>
        </w:tabs>
        <w:rPr>
          <w:sz w:val="20"/>
        </w:rPr>
      </w:pPr>
      <w:r>
        <w:rPr>
          <w:sz w:val="20"/>
        </w:rPr>
        <w:tab/>
      </w:r>
      <w:r w:rsidRPr="00763C4D">
        <w:rPr>
          <w:sz w:val="20"/>
        </w:rPr>
        <w:t>U 17</w:t>
      </w:r>
    </w:p>
    <w:p w:rsidR="00037DCF" w:rsidRDefault="00037DCF" w:rsidP="00037DCF">
      <w:pPr>
        <w:tabs>
          <w:tab w:val="left" w:pos="2268"/>
        </w:tabs>
        <w:rPr>
          <w:sz w:val="20"/>
        </w:rPr>
      </w:pPr>
      <w:r w:rsidRPr="00763C4D">
        <w:rPr>
          <w:sz w:val="20"/>
        </w:rPr>
        <w:t>Lindbäck, Magnus</w:t>
      </w:r>
      <w:r w:rsidRPr="00763C4D">
        <w:rPr>
          <w:sz w:val="20"/>
        </w:rPr>
        <w:tab/>
        <w:t>Ku 6,</w:t>
      </w:r>
    </w:p>
    <w:p w:rsidR="00037DCF" w:rsidRPr="00763C4D" w:rsidRDefault="00037DCF" w:rsidP="00037DCF">
      <w:pPr>
        <w:tabs>
          <w:tab w:val="left" w:pos="2268"/>
        </w:tabs>
        <w:rPr>
          <w:sz w:val="20"/>
        </w:rPr>
      </w:pPr>
      <w:r>
        <w:rPr>
          <w:sz w:val="20"/>
        </w:rPr>
        <w:tab/>
      </w:r>
      <w:r w:rsidRPr="00763C4D">
        <w:rPr>
          <w:sz w:val="20"/>
        </w:rPr>
        <w:t>S 14</w:t>
      </w:r>
    </w:p>
    <w:p w:rsidR="00037DCF" w:rsidRDefault="00037DCF" w:rsidP="00037DCF">
      <w:pPr>
        <w:tabs>
          <w:tab w:val="left" w:pos="2268"/>
        </w:tabs>
        <w:rPr>
          <w:sz w:val="20"/>
        </w:rPr>
      </w:pPr>
      <w:r w:rsidRPr="00763C4D">
        <w:rPr>
          <w:sz w:val="20"/>
        </w:rPr>
        <w:t>Linde, Helena</w:t>
      </w:r>
      <w:r w:rsidRPr="00763C4D">
        <w:rPr>
          <w:sz w:val="20"/>
        </w:rPr>
        <w:tab/>
        <w:t>Fi 5,</w:t>
      </w:r>
    </w:p>
    <w:p w:rsidR="00037DCF" w:rsidRDefault="00037DCF" w:rsidP="00037DCF">
      <w:pPr>
        <w:tabs>
          <w:tab w:val="left" w:pos="2268"/>
        </w:tabs>
        <w:rPr>
          <w:sz w:val="20"/>
        </w:rPr>
      </w:pPr>
      <w:r>
        <w:rPr>
          <w:sz w:val="20"/>
        </w:rPr>
        <w:tab/>
      </w:r>
      <w:r w:rsidRPr="00763C4D">
        <w:rPr>
          <w:sz w:val="20"/>
        </w:rPr>
        <w:t>Fi 24,</w:t>
      </w:r>
    </w:p>
    <w:p w:rsidR="00037DCF" w:rsidRPr="00763C4D" w:rsidRDefault="00037DCF" w:rsidP="00037DCF">
      <w:pPr>
        <w:tabs>
          <w:tab w:val="left" w:pos="2268"/>
        </w:tabs>
        <w:rPr>
          <w:sz w:val="20"/>
        </w:rPr>
      </w:pPr>
      <w:r>
        <w:rPr>
          <w:sz w:val="20"/>
        </w:rPr>
        <w:tab/>
      </w:r>
      <w:r w:rsidRPr="00763C4D">
        <w:rPr>
          <w:sz w:val="20"/>
        </w:rPr>
        <w:t>S 9</w:t>
      </w:r>
    </w:p>
    <w:p w:rsidR="00037DCF" w:rsidRPr="00763C4D" w:rsidRDefault="00037DCF" w:rsidP="00037DCF">
      <w:pPr>
        <w:tabs>
          <w:tab w:val="left" w:pos="2268"/>
        </w:tabs>
        <w:rPr>
          <w:sz w:val="20"/>
        </w:rPr>
      </w:pPr>
      <w:r w:rsidRPr="00763C4D">
        <w:rPr>
          <w:sz w:val="20"/>
        </w:rPr>
        <w:t>Linde, Leif</w:t>
      </w:r>
      <w:r w:rsidRPr="00763C4D">
        <w:rPr>
          <w:sz w:val="20"/>
        </w:rPr>
        <w:tab/>
        <w:t>S 4</w:t>
      </w:r>
    </w:p>
    <w:p w:rsidR="00037DCF" w:rsidRPr="00763C4D" w:rsidRDefault="00037DCF" w:rsidP="00037DCF">
      <w:pPr>
        <w:tabs>
          <w:tab w:val="left" w:pos="2268"/>
        </w:tabs>
        <w:rPr>
          <w:sz w:val="20"/>
        </w:rPr>
      </w:pPr>
      <w:r w:rsidRPr="00763C4D">
        <w:rPr>
          <w:sz w:val="20"/>
        </w:rPr>
        <w:t>Lindeberg, Niklas</w:t>
      </w:r>
      <w:r w:rsidRPr="00763C4D">
        <w:rPr>
          <w:sz w:val="20"/>
        </w:rPr>
        <w:tab/>
        <w:t>Fi 6</w:t>
      </w:r>
    </w:p>
    <w:p w:rsidR="00037DCF" w:rsidRDefault="00037DCF" w:rsidP="00037DCF">
      <w:pPr>
        <w:tabs>
          <w:tab w:val="left" w:pos="2268"/>
        </w:tabs>
        <w:rPr>
          <w:sz w:val="20"/>
        </w:rPr>
      </w:pPr>
      <w:r w:rsidRPr="00763C4D">
        <w:rPr>
          <w:sz w:val="20"/>
        </w:rPr>
        <w:t>Lindeblad, Ann-Christine</w:t>
      </w:r>
      <w:r w:rsidRPr="00763C4D">
        <w:rPr>
          <w:sz w:val="20"/>
        </w:rPr>
        <w:tab/>
        <w:t>Fi 14,</w:t>
      </w:r>
    </w:p>
    <w:p w:rsidR="00037DCF" w:rsidRPr="00763C4D" w:rsidRDefault="00037DCF" w:rsidP="00037DCF">
      <w:pPr>
        <w:tabs>
          <w:tab w:val="left" w:pos="2268"/>
        </w:tabs>
        <w:rPr>
          <w:sz w:val="20"/>
        </w:rPr>
      </w:pPr>
      <w:r>
        <w:rPr>
          <w:sz w:val="20"/>
        </w:rPr>
        <w:tab/>
      </w:r>
      <w:r w:rsidRPr="00763C4D">
        <w:rPr>
          <w:sz w:val="20"/>
        </w:rPr>
        <w:t>Fi 25</w:t>
      </w:r>
    </w:p>
    <w:p w:rsidR="00037DCF" w:rsidRPr="00763C4D" w:rsidRDefault="00037DCF" w:rsidP="00037DCF">
      <w:pPr>
        <w:tabs>
          <w:tab w:val="left" w:pos="2268"/>
        </w:tabs>
        <w:rPr>
          <w:sz w:val="20"/>
        </w:rPr>
      </w:pPr>
      <w:r w:rsidRPr="00763C4D">
        <w:rPr>
          <w:sz w:val="20"/>
        </w:rPr>
        <w:t>Lindell, Karin</w:t>
      </w:r>
      <w:r w:rsidRPr="00763C4D">
        <w:rPr>
          <w:sz w:val="20"/>
        </w:rPr>
        <w:tab/>
        <w:t>S 4</w:t>
      </w:r>
    </w:p>
    <w:p w:rsidR="00037DCF" w:rsidRPr="00763C4D" w:rsidRDefault="00037DCF" w:rsidP="00037DCF">
      <w:pPr>
        <w:tabs>
          <w:tab w:val="left" w:pos="2268"/>
        </w:tabs>
        <w:rPr>
          <w:sz w:val="20"/>
        </w:rPr>
      </w:pPr>
      <w:r w:rsidRPr="00763C4D">
        <w:rPr>
          <w:sz w:val="20"/>
        </w:rPr>
        <w:t>Lindén, Anna-Lisa</w:t>
      </w:r>
      <w:r w:rsidRPr="00763C4D">
        <w:rPr>
          <w:sz w:val="20"/>
        </w:rPr>
        <w:tab/>
        <w:t>M 1</w:t>
      </w:r>
    </w:p>
    <w:p w:rsidR="00037DCF" w:rsidRPr="00763C4D" w:rsidRDefault="00037DCF" w:rsidP="00037DCF">
      <w:pPr>
        <w:tabs>
          <w:tab w:val="left" w:pos="2268"/>
        </w:tabs>
        <w:rPr>
          <w:sz w:val="20"/>
        </w:rPr>
      </w:pPr>
      <w:r w:rsidRPr="00763C4D">
        <w:rPr>
          <w:sz w:val="20"/>
        </w:rPr>
        <w:t>Lindén, Gunnar</w:t>
      </w:r>
      <w:r w:rsidRPr="00763C4D">
        <w:rPr>
          <w:sz w:val="20"/>
        </w:rPr>
        <w:tab/>
        <w:t>M 4</w:t>
      </w:r>
    </w:p>
    <w:p w:rsidR="00037DCF" w:rsidRDefault="00037DCF" w:rsidP="00037DCF">
      <w:pPr>
        <w:tabs>
          <w:tab w:val="left" w:pos="2268"/>
        </w:tabs>
        <w:rPr>
          <w:sz w:val="20"/>
        </w:rPr>
      </w:pPr>
      <w:r w:rsidRPr="00763C4D">
        <w:rPr>
          <w:sz w:val="20"/>
        </w:rPr>
        <w:t>Linder, Fredrik</w:t>
      </w:r>
      <w:r w:rsidRPr="00763C4D">
        <w:rPr>
          <w:sz w:val="20"/>
        </w:rPr>
        <w:tab/>
        <w:t>Ku 3,</w:t>
      </w:r>
    </w:p>
    <w:p w:rsidR="00037DCF" w:rsidRPr="00EA749F" w:rsidRDefault="00037DCF" w:rsidP="00037DCF">
      <w:pPr>
        <w:tabs>
          <w:tab w:val="left" w:pos="2268"/>
        </w:tabs>
        <w:rPr>
          <w:sz w:val="20"/>
          <w:lang w:val="en-US"/>
        </w:rPr>
      </w:pPr>
      <w:r>
        <w:rPr>
          <w:sz w:val="20"/>
        </w:rPr>
        <w:tab/>
      </w:r>
      <w:r w:rsidRPr="00EA749F">
        <w:rPr>
          <w:sz w:val="20"/>
          <w:lang w:val="en-US"/>
        </w:rPr>
        <w:t>S 10,</w:t>
      </w:r>
    </w:p>
    <w:p w:rsidR="00037DCF" w:rsidRPr="00EA749F" w:rsidRDefault="00037DCF" w:rsidP="00037DCF">
      <w:pPr>
        <w:tabs>
          <w:tab w:val="left" w:pos="2268"/>
        </w:tabs>
        <w:rPr>
          <w:sz w:val="20"/>
          <w:lang w:val="en-US"/>
        </w:rPr>
      </w:pPr>
      <w:r w:rsidRPr="00EA749F">
        <w:rPr>
          <w:sz w:val="20"/>
          <w:lang w:val="en-US"/>
        </w:rPr>
        <w:tab/>
        <w:t>S 30</w:t>
      </w:r>
    </w:p>
    <w:p w:rsidR="00037DCF" w:rsidRPr="00EA749F" w:rsidRDefault="00037DCF" w:rsidP="00037DCF">
      <w:pPr>
        <w:tabs>
          <w:tab w:val="left" w:pos="2268"/>
        </w:tabs>
        <w:rPr>
          <w:sz w:val="20"/>
          <w:lang w:val="en-US"/>
        </w:rPr>
      </w:pPr>
      <w:r w:rsidRPr="00EA749F">
        <w:rPr>
          <w:sz w:val="20"/>
          <w:lang w:val="en-US"/>
        </w:rPr>
        <w:t>Linderl Axén, Annica</w:t>
      </w:r>
      <w:r w:rsidRPr="00EA749F">
        <w:rPr>
          <w:sz w:val="20"/>
          <w:lang w:val="en-US"/>
        </w:rPr>
        <w:tab/>
        <w:t>Fi 6</w:t>
      </w:r>
    </w:p>
    <w:p w:rsidR="00037DCF" w:rsidRPr="00763C4D" w:rsidRDefault="00037DCF" w:rsidP="00037DCF">
      <w:pPr>
        <w:tabs>
          <w:tab w:val="left" w:pos="2268"/>
        </w:tabs>
        <w:rPr>
          <w:sz w:val="20"/>
        </w:rPr>
      </w:pPr>
      <w:r w:rsidRPr="00763C4D">
        <w:rPr>
          <w:sz w:val="20"/>
        </w:rPr>
        <w:t>Lindestam, Åsa</w:t>
      </w:r>
      <w:r w:rsidRPr="00763C4D">
        <w:rPr>
          <w:sz w:val="20"/>
        </w:rPr>
        <w:tab/>
        <w:t>Fö 2</w:t>
      </w:r>
    </w:p>
    <w:p w:rsidR="00037DCF" w:rsidRPr="00763C4D" w:rsidRDefault="00037DCF" w:rsidP="00037DCF">
      <w:pPr>
        <w:tabs>
          <w:tab w:val="left" w:pos="2268"/>
        </w:tabs>
        <w:rPr>
          <w:sz w:val="20"/>
        </w:rPr>
      </w:pPr>
      <w:r w:rsidRPr="00763C4D">
        <w:rPr>
          <w:sz w:val="20"/>
        </w:rPr>
        <w:t>Lindfelt, Carina</w:t>
      </w:r>
      <w:r w:rsidRPr="00763C4D">
        <w:rPr>
          <w:sz w:val="20"/>
        </w:rPr>
        <w:tab/>
        <w:t>Fi 16</w:t>
      </w:r>
    </w:p>
    <w:p w:rsidR="00037DCF" w:rsidRPr="00763C4D" w:rsidRDefault="00037DCF" w:rsidP="00037DCF">
      <w:pPr>
        <w:tabs>
          <w:tab w:val="left" w:pos="2268"/>
        </w:tabs>
        <w:rPr>
          <w:sz w:val="20"/>
        </w:rPr>
      </w:pPr>
      <w:r w:rsidRPr="00763C4D">
        <w:rPr>
          <w:sz w:val="20"/>
        </w:rPr>
        <w:t>Lindfelt, Peter</w:t>
      </w:r>
      <w:r w:rsidRPr="00763C4D">
        <w:rPr>
          <w:sz w:val="20"/>
        </w:rPr>
        <w:tab/>
        <w:t>Fi 3</w:t>
      </w:r>
    </w:p>
    <w:p w:rsidR="00037DCF" w:rsidRPr="00763C4D" w:rsidRDefault="00037DCF" w:rsidP="00037DCF">
      <w:pPr>
        <w:tabs>
          <w:tab w:val="left" w:pos="2268"/>
        </w:tabs>
        <w:rPr>
          <w:sz w:val="20"/>
        </w:rPr>
      </w:pPr>
      <w:r w:rsidRPr="00763C4D">
        <w:rPr>
          <w:sz w:val="20"/>
        </w:rPr>
        <w:t>Lindfors, Erik</w:t>
      </w:r>
      <w:r w:rsidRPr="00763C4D">
        <w:rPr>
          <w:sz w:val="20"/>
        </w:rPr>
        <w:tab/>
        <w:t>Fö 1</w:t>
      </w:r>
    </w:p>
    <w:p w:rsidR="00037DCF" w:rsidRPr="00763C4D" w:rsidRDefault="00037DCF" w:rsidP="00037DCF">
      <w:pPr>
        <w:tabs>
          <w:tab w:val="left" w:pos="2268"/>
        </w:tabs>
        <w:rPr>
          <w:sz w:val="20"/>
        </w:rPr>
      </w:pPr>
      <w:r w:rsidRPr="00763C4D">
        <w:rPr>
          <w:sz w:val="20"/>
        </w:rPr>
        <w:t>Lindgren, Ann</w:t>
      </w:r>
      <w:r w:rsidRPr="00763C4D">
        <w:rPr>
          <w:sz w:val="20"/>
        </w:rPr>
        <w:tab/>
        <w:t>S 1</w:t>
      </w:r>
    </w:p>
    <w:p w:rsidR="00037DCF" w:rsidRPr="00763C4D" w:rsidRDefault="00037DCF" w:rsidP="00037DCF">
      <w:pPr>
        <w:tabs>
          <w:tab w:val="left" w:pos="2268"/>
        </w:tabs>
        <w:rPr>
          <w:sz w:val="20"/>
        </w:rPr>
      </w:pPr>
      <w:r w:rsidRPr="00763C4D">
        <w:rPr>
          <w:sz w:val="20"/>
        </w:rPr>
        <w:t>Lindgren, Eidar</w:t>
      </w:r>
      <w:r w:rsidRPr="00763C4D">
        <w:rPr>
          <w:sz w:val="20"/>
        </w:rPr>
        <w:tab/>
        <w:t>S 24</w:t>
      </w:r>
    </w:p>
    <w:p w:rsidR="00037DCF" w:rsidRPr="00763C4D" w:rsidRDefault="00037DCF" w:rsidP="00037DCF">
      <w:pPr>
        <w:tabs>
          <w:tab w:val="left" w:pos="2268"/>
        </w:tabs>
        <w:rPr>
          <w:sz w:val="20"/>
        </w:rPr>
      </w:pPr>
      <w:r w:rsidRPr="00763C4D">
        <w:rPr>
          <w:sz w:val="20"/>
        </w:rPr>
        <w:t>Lindgren, Elisabet</w:t>
      </w:r>
      <w:r w:rsidRPr="00763C4D">
        <w:rPr>
          <w:sz w:val="20"/>
        </w:rPr>
        <w:tab/>
        <w:t>M 1</w:t>
      </w:r>
    </w:p>
    <w:p w:rsidR="00037DCF" w:rsidRPr="00763C4D" w:rsidRDefault="00037DCF" w:rsidP="00037DCF">
      <w:pPr>
        <w:tabs>
          <w:tab w:val="left" w:pos="2268"/>
        </w:tabs>
        <w:rPr>
          <w:sz w:val="20"/>
        </w:rPr>
      </w:pPr>
      <w:r w:rsidRPr="00763C4D">
        <w:rPr>
          <w:sz w:val="20"/>
        </w:rPr>
        <w:t>Lindgren, Else-Marie</w:t>
      </w:r>
      <w:r w:rsidRPr="00763C4D">
        <w:rPr>
          <w:sz w:val="20"/>
        </w:rPr>
        <w:tab/>
        <w:t>Fö 2</w:t>
      </w:r>
    </w:p>
    <w:p w:rsidR="00037DCF" w:rsidRPr="00763C4D" w:rsidRDefault="00037DCF" w:rsidP="00037DCF">
      <w:pPr>
        <w:tabs>
          <w:tab w:val="left" w:pos="2268"/>
        </w:tabs>
        <w:rPr>
          <w:sz w:val="20"/>
        </w:rPr>
      </w:pPr>
      <w:r w:rsidRPr="00763C4D">
        <w:rPr>
          <w:sz w:val="20"/>
        </w:rPr>
        <w:t>Lindgren, Helen</w:t>
      </w:r>
      <w:r w:rsidRPr="00763C4D">
        <w:rPr>
          <w:sz w:val="20"/>
        </w:rPr>
        <w:tab/>
        <w:t>M 4</w:t>
      </w:r>
    </w:p>
    <w:p w:rsidR="00037DCF" w:rsidRPr="00763C4D" w:rsidRDefault="00037DCF" w:rsidP="00037DCF">
      <w:pPr>
        <w:tabs>
          <w:tab w:val="left" w:pos="2268"/>
        </w:tabs>
        <w:rPr>
          <w:sz w:val="20"/>
        </w:rPr>
      </w:pPr>
      <w:r w:rsidRPr="00763C4D">
        <w:rPr>
          <w:sz w:val="20"/>
        </w:rPr>
        <w:lastRenderedPageBreak/>
        <w:t>Lindgren, Hugo</w:t>
      </w:r>
      <w:r w:rsidRPr="00763C4D">
        <w:rPr>
          <w:sz w:val="20"/>
        </w:rPr>
        <w:tab/>
        <w:t>S 10</w:t>
      </w:r>
    </w:p>
    <w:p w:rsidR="00037DCF" w:rsidRPr="00763C4D" w:rsidRDefault="00037DCF" w:rsidP="00037DCF">
      <w:pPr>
        <w:tabs>
          <w:tab w:val="left" w:pos="2268"/>
        </w:tabs>
        <w:rPr>
          <w:sz w:val="20"/>
        </w:rPr>
      </w:pPr>
      <w:r w:rsidRPr="00763C4D">
        <w:rPr>
          <w:sz w:val="20"/>
        </w:rPr>
        <w:t>Lindgren, Johanna</w:t>
      </w:r>
      <w:r w:rsidRPr="00763C4D">
        <w:rPr>
          <w:sz w:val="20"/>
        </w:rPr>
        <w:tab/>
        <w:t>M 4</w:t>
      </w:r>
    </w:p>
    <w:p w:rsidR="00037DCF" w:rsidRPr="00763C4D" w:rsidRDefault="00037DCF" w:rsidP="00037DCF">
      <w:pPr>
        <w:tabs>
          <w:tab w:val="left" w:pos="2268"/>
        </w:tabs>
        <w:rPr>
          <w:sz w:val="20"/>
        </w:rPr>
      </w:pPr>
      <w:r w:rsidRPr="00763C4D">
        <w:rPr>
          <w:sz w:val="20"/>
        </w:rPr>
        <w:t>Lindgren, Joni</w:t>
      </w:r>
      <w:r w:rsidRPr="00763C4D">
        <w:rPr>
          <w:sz w:val="20"/>
        </w:rPr>
        <w:tab/>
        <w:t>S 5</w:t>
      </w:r>
    </w:p>
    <w:p w:rsidR="00037DCF" w:rsidRPr="00763C4D" w:rsidRDefault="00037DCF" w:rsidP="00037DCF">
      <w:pPr>
        <w:tabs>
          <w:tab w:val="left" w:pos="2268"/>
        </w:tabs>
        <w:rPr>
          <w:sz w:val="20"/>
        </w:rPr>
      </w:pPr>
      <w:r w:rsidRPr="00763C4D">
        <w:rPr>
          <w:sz w:val="20"/>
        </w:rPr>
        <w:t>Lindgren, Karin</w:t>
      </w:r>
      <w:r w:rsidRPr="00763C4D">
        <w:rPr>
          <w:sz w:val="20"/>
        </w:rPr>
        <w:tab/>
        <w:t>S 13</w:t>
      </w:r>
    </w:p>
    <w:p w:rsidR="00037DCF" w:rsidRPr="00763C4D" w:rsidRDefault="00037DCF" w:rsidP="00037DCF">
      <w:pPr>
        <w:tabs>
          <w:tab w:val="left" w:pos="2268"/>
        </w:tabs>
        <w:rPr>
          <w:sz w:val="20"/>
        </w:rPr>
      </w:pPr>
      <w:r w:rsidRPr="00763C4D">
        <w:rPr>
          <w:sz w:val="20"/>
        </w:rPr>
        <w:t>Lindgren, Per Anders</w:t>
      </w:r>
      <w:r w:rsidRPr="00763C4D">
        <w:rPr>
          <w:sz w:val="20"/>
        </w:rPr>
        <w:tab/>
        <w:t>N 7</w:t>
      </w:r>
    </w:p>
    <w:p w:rsidR="00037DCF" w:rsidRPr="00763C4D" w:rsidRDefault="00037DCF" w:rsidP="00037DCF">
      <w:pPr>
        <w:tabs>
          <w:tab w:val="left" w:pos="2268"/>
        </w:tabs>
        <w:rPr>
          <w:sz w:val="20"/>
        </w:rPr>
      </w:pPr>
      <w:r w:rsidRPr="00763C4D">
        <w:rPr>
          <w:sz w:val="20"/>
        </w:rPr>
        <w:t>Lindgren, Stefan</w:t>
      </w:r>
      <w:r w:rsidRPr="00763C4D">
        <w:rPr>
          <w:sz w:val="20"/>
        </w:rPr>
        <w:tab/>
        <w:t>U 13</w:t>
      </w:r>
    </w:p>
    <w:p w:rsidR="00037DCF" w:rsidRPr="00EA749F" w:rsidRDefault="00037DCF" w:rsidP="00037DCF">
      <w:pPr>
        <w:tabs>
          <w:tab w:val="left" w:pos="2268"/>
        </w:tabs>
        <w:rPr>
          <w:sz w:val="20"/>
        </w:rPr>
      </w:pPr>
      <w:r w:rsidRPr="00EA749F">
        <w:rPr>
          <w:sz w:val="20"/>
        </w:rPr>
        <w:t>Lindgren, Teresia</w:t>
      </w:r>
      <w:r w:rsidRPr="00EA749F">
        <w:rPr>
          <w:sz w:val="20"/>
        </w:rPr>
        <w:tab/>
        <w:t>S 32</w:t>
      </w:r>
    </w:p>
    <w:p w:rsidR="00037DCF" w:rsidRPr="00EA749F" w:rsidRDefault="00037DCF" w:rsidP="00037DCF">
      <w:pPr>
        <w:tabs>
          <w:tab w:val="left" w:pos="2268"/>
        </w:tabs>
        <w:rPr>
          <w:sz w:val="20"/>
        </w:rPr>
      </w:pPr>
      <w:r w:rsidRPr="00EA749F">
        <w:rPr>
          <w:sz w:val="20"/>
        </w:rPr>
        <w:t>Lindgärde, Jan-Erik</w:t>
      </w:r>
      <w:r w:rsidRPr="00EA749F">
        <w:rPr>
          <w:sz w:val="20"/>
        </w:rPr>
        <w:tab/>
        <w:t>S 1</w:t>
      </w:r>
    </w:p>
    <w:p w:rsidR="00037DCF" w:rsidRPr="00EA749F" w:rsidRDefault="00037DCF" w:rsidP="00037DCF">
      <w:pPr>
        <w:tabs>
          <w:tab w:val="left" w:pos="2268"/>
        </w:tabs>
        <w:rPr>
          <w:sz w:val="20"/>
        </w:rPr>
      </w:pPr>
      <w:r w:rsidRPr="00EA749F">
        <w:rPr>
          <w:sz w:val="20"/>
        </w:rPr>
        <w:t>Lindholm, Carolina</w:t>
      </w:r>
      <w:r w:rsidRPr="00EA749F">
        <w:rPr>
          <w:sz w:val="20"/>
        </w:rPr>
        <w:tab/>
        <w:t>S 17,</w:t>
      </w:r>
    </w:p>
    <w:p w:rsidR="00037DCF" w:rsidRPr="00EA749F" w:rsidRDefault="00037DCF" w:rsidP="00037DCF">
      <w:pPr>
        <w:tabs>
          <w:tab w:val="left" w:pos="2268"/>
        </w:tabs>
        <w:rPr>
          <w:sz w:val="20"/>
        </w:rPr>
      </w:pPr>
      <w:r w:rsidRPr="00EA749F">
        <w:rPr>
          <w:sz w:val="20"/>
        </w:rPr>
        <w:tab/>
        <w:t>S 28</w:t>
      </w:r>
    </w:p>
    <w:p w:rsidR="00037DCF" w:rsidRPr="00763C4D" w:rsidRDefault="00037DCF" w:rsidP="00037DCF">
      <w:pPr>
        <w:tabs>
          <w:tab w:val="left" w:pos="2268"/>
        </w:tabs>
        <w:rPr>
          <w:sz w:val="20"/>
        </w:rPr>
      </w:pPr>
      <w:r w:rsidRPr="00763C4D">
        <w:rPr>
          <w:sz w:val="20"/>
        </w:rPr>
        <w:t>Lindholm, Maria</w:t>
      </w:r>
      <w:r w:rsidRPr="00763C4D">
        <w:rPr>
          <w:sz w:val="20"/>
        </w:rPr>
        <w:tab/>
        <w:t>U 2</w:t>
      </w:r>
    </w:p>
    <w:p w:rsidR="00037DCF" w:rsidRPr="00763C4D" w:rsidRDefault="00037DCF" w:rsidP="00037DCF">
      <w:pPr>
        <w:tabs>
          <w:tab w:val="left" w:pos="2268"/>
        </w:tabs>
        <w:rPr>
          <w:sz w:val="20"/>
        </w:rPr>
      </w:pPr>
      <w:r w:rsidRPr="00763C4D">
        <w:rPr>
          <w:sz w:val="20"/>
        </w:rPr>
        <w:t>Lindkvist, Nils-Gunnar</w:t>
      </w:r>
      <w:r w:rsidRPr="00763C4D">
        <w:rPr>
          <w:sz w:val="20"/>
        </w:rPr>
        <w:tab/>
        <w:t>M 4</w:t>
      </w:r>
    </w:p>
    <w:p w:rsidR="00037DCF" w:rsidRPr="00763C4D" w:rsidRDefault="00037DCF" w:rsidP="00037DCF">
      <w:pPr>
        <w:tabs>
          <w:tab w:val="left" w:pos="2268"/>
        </w:tabs>
        <w:rPr>
          <w:sz w:val="20"/>
        </w:rPr>
      </w:pPr>
      <w:r w:rsidRPr="00763C4D">
        <w:rPr>
          <w:sz w:val="20"/>
        </w:rPr>
        <w:t>Lindman, Mats</w:t>
      </w:r>
      <w:r w:rsidRPr="00763C4D">
        <w:rPr>
          <w:sz w:val="20"/>
        </w:rPr>
        <w:tab/>
        <w:t>M 2</w:t>
      </w:r>
    </w:p>
    <w:p w:rsidR="00037DCF" w:rsidRDefault="00037DCF" w:rsidP="00037DCF">
      <w:pPr>
        <w:tabs>
          <w:tab w:val="left" w:pos="2268"/>
        </w:tabs>
        <w:rPr>
          <w:sz w:val="20"/>
        </w:rPr>
      </w:pPr>
      <w:r w:rsidRPr="00763C4D">
        <w:rPr>
          <w:sz w:val="20"/>
        </w:rPr>
        <w:t>Lindman, Mikael</w:t>
      </w:r>
      <w:r w:rsidRPr="00763C4D">
        <w:rPr>
          <w:sz w:val="20"/>
        </w:rPr>
        <w:tab/>
        <w:t>Ju 33,</w:t>
      </w:r>
    </w:p>
    <w:p w:rsidR="00037DCF" w:rsidRPr="00763C4D" w:rsidRDefault="00037DCF" w:rsidP="00037DCF">
      <w:pPr>
        <w:tabs>
          <w:tab w:val="left" w:pos="2268"/>
        </w:tabs>
        <w:rPr>
          <w:sz w:val="20"/>
        </w:rPr>
      </w:pPr>
      <w:r>
        <w:rPr>
          <w:sz w:val="20"/>
        </w:rPr>
        <w:tab/>
      </w:r>
      <w:r w:rsidRPr="00763C4D">
        <w:rPr>
          <w:sz w:val="20"/>
        </w:rPr>
        <w:t>S 7</w:t>
      </w:r>
    </w:p>
    <w:p w:rsidR="00037DCF" w:rsidRPr="00763C4D" w:rsidRDefault="00037DCF" w:rsidP="00037DCF">
      <w:pPr>
        <w:tabs>
          <w:tab w:val="left" w:pos="2268"/>
        </w:tabs>
        <w:rPr>
          <w:sz w:val="20"/>
        </w:rPr>
      </w:pPr>
      <w:r w:rsidRPr="00763C4D">
        <w:rPr>
          <w:sz w:val="20"/>
        </w:rPr>
        <w:t>Lindman, Sara</w:t>
      </w:r>
      <w:r w:rsidRPr="00763C4D">
        <w:rPr>
          <w:sz w:val="20"/>
        </w:rPr>
        <w:tab/>
        <w:t>Ju 40</w:t>
      </w:r>
    </w:p>
    <w:p w:rsidR="00037DCF" w:rsidRPr="00763C4D" w:rsidRDefault="00037DCF" w:rsidP="00037DCF">
      <w:pPr>
        <w:tabs>
          <w:tab w:val="left" w:pos="2268"/>
        </w:tabs>
        <w:rPr>
          <w:sz w:val="20"/>
        </w:rPr>
      </w:pPr>
      <w:r w:rsidRPr="00763C4D">
        <w:rPr>
          <w:sz w:val="20"/>
        </w:rPr>
        <w:t>Lindqvist, Catharina</w:t>
      </w:r>
      <w:r w:rsidRPr="00763C4D">
        <w:rPr>
          <w:sz w:val="20"/>
        </w:rPr>
        <w:tab/>
        <w:t>Ju 21</w:t>
      </w:r>
    </w:p>
    <w:p w:rsidR="00037DCF" w:rsidRPr="00763C4D" w:rsidRDefault="00037DCF" w:rsidP="00037DCF">
      <w:pPr>
        <w:tabs>
          <w:tab w:val="left" w:pos="2268"/>
        </w:tabs>
        <w:rPr>
          <w:sz w:val="20"/>
        </w:rPr>
      </w:pPr>
      <w:r w:rsidRPr="00763C4D">
        <w:rPr>
          <w:sz w:val="20"/>
        </w:rPr>
        <w:t>Lindqvist, Göran</w:t>
      </w:r>
      <w:r w:rsidRPr="00763C4D">
        <w:rPr>
          <w:sz w:val="20"/>
        </w:rPr>
        <w:tab/>
        <w:t>S 4</w:t>
      </w:r>
    </w:p>
    <w:p w:rsidR="00037DCF" w:rsidRDefault="00037DCF" w:rsidP="00037DCF">
      <w:pPr>
        <w:tabs>
          <w:tab w:val="left" w:pos="2268"/>
        </w:tabs>
        <w:rPr>
          <w:sz w:val="20"/>
        </w:rPr>
      </w:pPr>
      <w:r w:rsidRPr="00763C4D">
        <w:rPr>
          <w:sz w:val="20"/>
        </w:rPr>
        <w:t>Lindqvist, Johan</w:t>
      </w:r>
      <w:r w:rsidRPr="00763C4D">
        <w:rPr>
          <w:sz w:val="20"/>
        </w:rPr>
        <w:tab/>
        <w:t>Fi 13,</w:t>
      </w:r>
    </w:p>
    <w:p w:rsidR="00037DCF" w:rsidRPr="00763C4D" w:rsidRDefault="00037DCF" w:rsidP="00037DCF">
      <w:pPr>
        <w:tabs>
          <w:tab w:val="left" w:pos="2268"/>
        </w:tabs>
        <w:rPr>
          <w:sz w:val="20"/>
        </w:rPr>
      </w:pPr>
      <w:r>
        <w:rPr>
          <w:sz w:val="20"/>
        </w:rPr>
        <w:tab/>
      </w:r>
      <w:r w:rsidRPr="00763C4D">
        <w:rPr>
          <w:sz w:val="20"/>
        </w:rPr>
        <w:t>Fi 17</w:t>
      </w:r>
    </w:p>
    <w:p w:rsidR="00037DCF" w:rsidRPr="00763C4D" w:rsidRDefault="00037DCF" w:rsidP="00037DCF">
      <w:pPr>
        <w:tabs>
          <w:tab w:val="left" w:pos="2268"/>
        </w:tabs>
        <w:rPr>
          <w:sz w:val="20"/>
        </w:rPr>
      </w:pPr>
      <w:r w:rsidRPr="00763C4D">
        <w:rPr>
          <w:sz w:val="20"/>
        </w:rPr>
        <w:t>Lindqvist, Svante</w:t>
      </w:r>
      <w:r w:rsidRPr="00763C4D">
        <w:rPr>
          <w:sz w:val="20"/>
        </w:rPr>
        <w:tab/>
        <w:t>U 2</w:t>
      </w:r>
    </w:p>
    <w:p w:rsidR="00037DCF" w:rsidRPr="00763C4D" w:rsidRDefault="00037DCF" w:rsidP="00037DCF">
      <w:pPr>
        <w:tabs>
          <w:tab w:val="left" w:pos="2268"/>
        </w:tabs>
        <w:rPr>
          <w:sz w:val="20"/>
        </w:rPr>
      </w:pPr>
      <w:r w:rsidRPr="00763C4D">
        <w:rPr>
          <w:sz w:val="20"/>
        </w:rPr>
        <w:t>Lindroth, Beryl</w:t>
      </w:r>
      <w:r w:rsidRPr="00763C4D">
        <w:rPr>
          <w:sz w:val="20"/>
        </w:rPr>
        <w:tab/>
        <w:t>S 1</w:t>
      </w:r>
    </w:p>
    <w:p w:rsidR="00037DCF" w:rsidRPr="00763C4D" w:rsidRDefault="00037DCF" w:rsidP="00037DCF">
      <w:pPr>
        <w:tabs>
          <w:tab w:val="left" w:pos="2268"/>
        </w:tabs>
        <w:rPr>
          <w:sz w:val="20"/>
        </w:rPr>
      </w:pPr>
      <w:r w:rsidRPr="00763C4D">
        <w:rPr>
          <w:sz w:val="20"/>
        </w:rPr>
        <w:t>Lindskog, Bo</w:t>
      </w:r>
      <w:r w:rsidRPr="00763C4D">
        <w:rPr>
          <w:sz w:val="20"/>
        </w:rPr>
        <w:tab/>
        <w:t>M 4</w:t>
      </w:r>
    </w:p>
    <w:p w:rsidR="00037DCF" w:rsidRPr="00763C4D" w:rsidRDefault="00037DCF" w:rsidP="00037DCF">
      <w:pPr>
        <w:tabs>
          <w:tab w:val="left" w:pos="2268"/>
        </w:tabs>
        <w:rPr>
          <w:sz w:val="20"/>
        </w:rPr>
      </w:pPr>
      <w:r w:rsidRPr="00763C4D">
        <w:rPr>
          <w:sz w:val="20"/>
        </w:rPr>
        <w:t>Lindstedt, Michael</w:t>
      </w:r>
      <w:r w:rsidRPr="00763C4D">
        <w:rPr>
          <w:sz w:val="20"/>
        </w:rPr>
        <w:tab/>
        <w:t>S 28</w:t>
      </w:r>
    </w:p>
    <w:p w:rsidR="00037DCF" w:rsidRDefault="00037DCF" w:rsidP="00037DCF">
      <w:pPr>
        <w:tabs>
          <w:tab w:val="left" w:pos="2268"/>
        </w:tabs>
        <w:rPr>
          <w:sz w:val="20"/>
        </w:rPr>
      </w:pPr>
      <w:r w:rsidRPr="00763C4D">
        <w:rPr>
          <w:sz w:val="20"/>
        </w:rPr>
        <w:t>Lindstrand, Tomas</w:t>
      </w:r>
      <w:r w:rsidRPr="00763C4D">
        <w:rPr>
          <w:sz w:val="20"/>
        </w:rPr>
        <w:tab/>
        <w:t>Ju 7,</w:t>
      </w:r>
    </w:p>
    <w:p w:rsidR="00037DCF" w:rsidRPr="00763C4D" w:rsidRDefault="00037DCF" w:rsidP="00037DCF">
      <w:pPr>
        <w:tabs>
          <w:tab w:val="left" w:pos="2268"/>
        </w:tabs>
        <w:rPr>
          <w:sz w:val="20"/>
        </w:rPr>
      </w:pPr>
      <w:r>
        <w:rPr>
          <w:sz w:val="20"/>
        </w:rPr>
        <w:tab/>
      </w:r>
      <w:r w:rsidRPr="00763C4D">
        <w:rPr>
          <w:sz w:val="20"/>
        </w:rPr>
        <w:t>Ju 10</w:t>
      </w:r>
    </w:p>
    <w:p w:rsidR="00037DCF" w:rsidRDefault="00037DCF" w:rsidP="00037DCF">
      <w:pPr>
        <w:tabs>
          <w:tab w:val="left" w:pos="2268"/>
        </w:tabs>
        <w:rPr>
          <w:sz w:val="20"/>
        </w:rPr>
      </w:pPr>
      <w:r w:rsidRPr="00763C4D">
        <w:rPr>
          <w:sz w:val="20"/>
        </w:rPr>
        <w:t>Lindström, Anders</w:t>
      </w:r>
      <w:r w:rsidRPr="00763C4D">
        <w:rPr>
          <w:sz w:val="20"/>
        </w:rPr>
        <w:tab/>
        <w:t>Fi 12,</w:t>
      </w:r>
    </w:p>
    <w:p w:rsidR="00037DCF" w:rsidRDefault="00037DCF" w:rsidP="00037DCF">
      <w:pPr>
        <w:tabs>
          <w:tab w:val="left" w:pos="2268"/>
        </w:tabs>
        <w:rPr>
          <w:sz w:val="20"/>
        </w:rPr>
      </w:pPr>
      <w:r>
        <w:rPr>
          <w:sz w:val="20"/>
        </w:rPr>
        <w:tab/>
      </w:r>
      <w:r w:rsidRPr="00763C4D">
        <w:rPr>
          <w:sz w:val="20"/>
        </w:rPr>
        <w:t xml:space="preserve">M 1, </w:t>
      </w:r>
    </w:p>
    <w:p w:rsidR="00037DCF" w:rsidRPr="00763C4D" w:rsidRDefault="00037DCF" w:rsidP="00037DCF">
      <w:pPr>
        <w:tabs>
          <w:tab w:val="left" w:pos="2268"/>
        </w:tabs>
        <w:rPr>
          <w:sz w:val="20"/>
        </w:rPr>
      </w:pPr>
      <w:r>
        <w:rPr>
          <w:sz w:val="20"/>
        </w:rPr>
        <w:tab/>
      </w:r>
      <w:r w:rsidRPr="00763C4D">
        <w:rPr>
          <w:sz w:val="20"/>
        </w:rPr>
        <w:t>S 2</w:t>
      </w:r>
    </w:p>
    <w:p w:rsidR="00037DCF" w:rsidRPr="00763C4D" w:rsidRDefault="00037DCF" w:rsidP="00037DCF">
      <w:pPr>
        <w:tabs>
          <w:tab w:val="left" w:pos="2268"/>
        </w:tabs>
        <w:ind w:left="2265" w:hanging="2265"/>
        <w:rPr>
          <w:sz w:val="20"/>
        </w:rPr>
      </w:pPr>
      <w:r w:rsidRPr="00763C4D">
        <w:rPr>
          <w:sz w:val="20"/>
        </w:rPr>
        <w:t>Lindström, Anna</w:t>
      </w:r>
      <w:r w:rsidRPr="00763C4D">
        <w:rPr>
          <w:sz w:val="20"/>
        </w:rPr>
        <w:tab/>
        <w:t>Fi 5, Fi 24</w:t>
      </w:r>
    </w:p>
    <w:p w:rsidR="00037DCF" w:rsidRPr="00763C4D" w:rsidRDefault="00037DCF" w:rsidP="00037DCF">
      <w:pPr>
        <w:tabs>
          <w:tab w:val="left" w:pos="2268"/>
        </w:tabs>
        <w:rPr>
          <w:sz w:val="20"/>
        </w:rPr>
      </w:pPr>
      <w:r w:rsidRPr="00763C4D">
        <w:rPr>
          <w:sz w:val="20"/>
        </w:rPr>
        <w:t>Lindström, Anne</w:t>
      </w:r>
      <w:r w:rsidRPr="00763C4D">
        <w:rPr>
          <w:sz w:val="20"/>
        </w:rPr>
        <w:tab/>
        <w:t>N 2</w:t>
      </w:r>
    </w:p>
    <w:p w:rsidR="00037DCF" w:rsidRPr="00763C4D" w:rsidRDefault="00037DCF" w:rsidP="00037DCF">
      <w:pPr>
        <w:tabs>
          <w:tab w:val="left" w:pos="2268"/>
        </w:tabs>
        <w:rPr>
          <w:sz w:val="20"/>
        </w:rPr>
      </w:pPr>
      <w:r w:rsidRPr="00763C4D">
        <w:rPr>
          <w:sz w:val="20"/>
        </w:rPr>
        <w:t>Lindström, Britt-Marie</w:t>
      </w:r>
      <w:r w:rsidRPr="00763C4D">
        <w:rPr>
          <w:sz w:val="20"/>
        </w:rPr>
        <w:tab/>
        <w:t>M 4</w:t>
      </w:r>
    </w:p>
    <w:p w:rsidR="00037DCF" w:rsidRPr="00763C4D" w:rsidRDefault="00037DCF" w:rsidP="00037DCF">
      <w:pPr>
        <w:tabs>
          <w:tab w:val="left" w:pos="2268"/>
        </w:tabs>
        <w:rPr>
          <w:sz w:val="20"/>
        </w:rPr>
      </w:pPr>
      <w:r w:rsidRPr="00763C4D">
        <w:rPr>
          <w:sz w:val="20"/>
        </w:rPr>
        <w:t>Lindström, Camilla</w:t>
      </w:r>
      <w:r w:rsidRPr="00763C4D">
        <w:rPr>
          <w:sz w:val="20"/>
        </w:rPr>
        <w:tab/>
        <w:t>U 15</w:t>
      </w:r>
    </w:p>
    <w:p w:rsidR="00037DCF" w:rsidRPr="00763C4D" w:rsidRDefault="00037DCF" w:rsidP="00037DCF">
      <w:pPr>
        <w:tabs>
          <w:tab w:val="left" w:pos="2268"/>
        </w:tabs>
        <w:rPr>
          <w:sz w:val="20"/>
        </w:rPr>
      </w:pPr>
      <w:r w:rsidRPr="00763C4D">
        <w:rPr>
          <w:sz w:val="20"/>
        </w:rPr>
        <w:t>Lindström, Elly-Ann</w:t>
      </w:r>
      <w:r w:rsidRPr="00763C4D">
        <w:rPr>
          <w:sz w:val="20"/>
        </w:rPr>
        <w:tab/>
        <w:t>Fi 17</w:t>
      </w:r>
    </w:p>
    <w:p w:rsidR="00037DCF" w:rsidRPr="00763C4D" w:rsidRDefault="00037DCF" w:rsidP="00037DCF">
      <w:pPr>
        <w:tabs>
          <w:tab w:val="left" w:pos="2268"/>
        </w:tabs>
        <w:rPr>
          <w:sz w:val="20"/>
        </w:rPr>
      </w:pPr>
      <w:r w:rsidRPr="00763C4D">
        <w:rPr>
          <w:sz w:val="20"/>
        </w:rPr>
        <w:t>Lindström, Eva</w:t>
      </w:r>
      <w:r w:rsidRPr="00763C4D">
        <w:rPr>
          <w:sz w:val="20"/>
        </w:rPr>
        <w:tab/>
        <w:t>Fi 10</w:t>
      </w:r>
    </w:p>
    <w:p w:rsidR="00037DCF" w:rsidRPr="00763C4D" w:rsidRDefault="00037DCF" w:rsidP="00037DCF">
      <w:pPr>
        <w:tabs>
          <w:tab w:val="left" w:pos="2268"/>
        </w:tabs>
        <w:rPr>
          <w:sz w:val="20"/>
        </w:rPr>
      </w:pPr>
      <w:r w:rsidRPr="00763C4D">
        <w:rPr>
          <w:sz w:val="20"/>
        </w:rPr>
        <w:t>Lindström, Lars</w:t>
      </w:r>
      <w:r w:rsidRPr="00763C4D">
        <w:rPr>
          <w:sz w:val="20"/>
        </w:rPr>
        <w:tab/>
        <w:t>Ju 12</w:t>
      </w:r>
    </w:p>
    <w:p w:rsidR="00037DCF" w:rsidRPr="00763C4D" w:rsidRDefault="00037DCF" w:rsidP="00037DCF">
      <w:pPr>
        <w:tabs>
          <w:tab w:val="left" w:pos="2268"/>
        </w:tabs>
        <w:rPr>
          <w:sz w:val="20"/>
        </w:rPr>
      </w:pPr>
      <w:r w:rsidRPr="00763C4D">
        <w:rPr>
          <w:sz w:val="20"/>
        </w:rPr>
        <w:t>Lindström, Mats</w:t>
      </w:r>
      <w:r w:rsidRPr="00763C4D">
        <w:rPr>
          <w:sz w:val="20"/>
        </w:rPr>
        <w:tab/>
        <w:t>Ju 8</w:t>
      </w:r>
    </w:p>
    <w:p w:rsidR="00037DCF" w:rsidRPr="00763C4D" w:rsidRDefault="00037DCF" w:rsidP="00037DCF">
      <w:pPr>
        <w:tabs>
          <w:tab w:val="left" w:pos="2268"/>
        </w:tabs>
        <w:rPr>
          <w:sz w:val="20"/>
        </w:rPr>
      </w:pPr>
      <w:r w:rsidRPr="00763C4D">
        <w:rPr>
          <w:sz w:val="20"/>
        </w:rPr>
        <w:t>Lindström, Peter</w:t>
      </w:r>
      <w:r w:rsidRPr="00763C4D">
        <w:rPr>
          <w:sz w:val="20"/>
        </w:rPr>
        <w:tab/>
        <w:t>Ju 35</w:t>
      </w:r>
    </w:p>
    <w:p w:rsidR="00037DCF" w:rsidRPr="00763C4D" w:rsidRDefault="00037DCF" w:rsidP="00037DCF">
      <w:pPr>
        <w:tabs>
          <w:tab w:val="left" w:pos="2268"/>
        </w:tabs>
        <w:rPr>
          <w:sz w:val="20"/>
        </w:rPr>
      </w:pPr>
      <w:r w:rsidRPr="00763C4D">
        <w:rPr>
          <w:sz w:val="20"/>
        </w:rPr>
        <w:t>Lindström, Ulla</w:t>
      </w:r>
      <w:r w:rsidRPr="00763C4D">
        <w:rPr>
          <w:sz w:val="20"/>
        </w:rPr>
        <w:tab/>
        <w:t>S 3</w:t>
      </w:r>
    </w:p>
    <w:p w:rsidR="00037DCF" w:rsidRPr="00763C4D" w:rsidRDefault="00037DCF" w:rsidP="00037DCF">
      <w:pPr>
        <w:tabs>
          <w:tab w:val="left" w:pos="2268"/>
        </w:tabs>
        <w:rPr>
          <w:sz w:val="20"/>
        </w:rPr>
      </w:pPr>
      <w:r w:rsidRPr="00763C4D">
        <w:rPr>
          <w:sz w:val="20"/>
        </w:rPr>
        <w:t>Lindsö, Ebba</w:t>
      </w:r>
      <w:r w:rsidRPr="00763C4D">
        <w:rPr>
          <w:sz w:val="20"/>
        </w:rPr>
        <w:tab/>
        <w:t>Fi 16</w:t>
      </w:r>
    </w:p>
    <w:p w:rsidR="00037DCF" w:rsidRPr="00763C4D" w:rsidRDefault="00037DCF" w:rsidP="00037DCF">
      <w:pPr>
        <w:tabs>
          <w:tab w:val="left" w:pos="2268"/>
        </w:tabs>
        <w:rPr>
          <w:sz w:val="20"/>
        </w:rPr>
      </w:pPr>
      <w:r w:rsidRPr="00763C4D">
        <w:rPr>
          <w:sz w:val="20"/>
        </w:rPr>
        <w:t>Lindvall, Daniel</w:t>
      </w:r>
      <w:r w:rsidRPr="00763C4D">
        <w:rPr>
          <w:sz w:val="20"/>
        </w:rPr>
        <w:tab/>
        <w:t>Ju 39</w:t>
      </w:r>
    </w:p>
    <w:p w:rsidR="00037DCF" w:rsidRPr="00763C4D" w:rsidRDefault="00037DCF" w:rsidP="00037DCF">
      <w:pPr>
        <w:tabs>
          <w:tab w:val="left" w:pos="2268"/>
        </w:tabs>
        <w:rPr>
          <w:sz w:val="20"/>
        </w:rPr>
      </w:pPr>
      <w:r w:rsidRPr="00763C4D">
        <w:rPr>
          <w:sz w:val="20"/>
        </w:rPr>
        <w:t>Lindvall, Fredrik</w:t>
      </w:r>
      <w:r w:rsidRPr="00763C4D">
        <w:rPr>
          <w:sz w:val="20"/>
        </w:rPr>
        <w:tab/>
        <w:t>Fö 12</w:t>
      </w:r>
    </w:p>
    <w:p w:rsidR="00037DCF" w:rsidRPr="00763C4D" w:rsidRDefault="00037DCF" w:rsidP="00037DCF">
      <w:pPr>
        <w:tabs>
          <w:tab w:val="left" w:pos="2268"/>
        </w:tabs>
        <w:rPr>
          <w:sz w:val="20"/>
        </w:rPr>
      </w:pPr>
      <w:r w:rsidRPr="00763C4D">
        <w:rPr>
          <w:sz w:val="20"/>
        </w:rPr>
        <w:t>Lindvall, Malin</w:t>
      </w:r>
      <w:r w:rsidRPr="00763C4D">
        <w:rPr>
          <w:sz w:val="20"/>
        </w:rPr>
        <w:tab/>
        <w:t>S 23</w:t>
      </w:r>
    </w:p>
    <w:p w:rsidR="00037DCF" w:rsidRPr="00763C4D" w:rsidRDefault="00037DCF" w:rsidP="00037DCF">
      <w:pPr>
        <w:tabs>
          <w:tab w:val="left" w:pos="2268"/>
        </w:tabs>
        <w:rPr>
          <w:sz w:val="20"/>
        </w:rPr>
      </w:pPr>
      <w:r w:rsidRPr="00763C4D">
        <w:rPr>
          <w:sz w:val="20"/>
        </w:rPr>
        <w:t>Lindvall, Thorbjörn</w:t>
      </w:r>
      <w:r w:rsidRPr="00763C4D">
        <w:rPr>
          <w:sz w:val="20"/>
        </w:rPr>
        <w:tab/>
        <w:t>S 9</w:t>
      </w:r>
    </w:p>
    <w:p w:rsidR="00037DCF" w:rsidRPr="00763C4D" w:rsidRDefault="00037DCF" w:rsidP="00037DCF">
      <w:pPr>
        <w:tabs>
          <w:tab w:val="left" w:pos="2268"/>
        </w:tabs>
        <w:rPr>
          <w:sz w:val="20"/>
        </w:rPr>
      </w:pPr>
      <w:r w:rsidRPr="00763C4D">
        <w:rPr>
          <w:sz w:val="20"/>
        </w:rPr>
        <w:t>Liss-Larsson, Nicklas</w:t>
      </w:r>
      <w:r w:rsidRPr="00763C4D">
        <w:rPr>
          <w:sz w:val="20"/>
        </w:rPr>
        <w:tab/>
        <w:t>N 8</w:t>
      </w:r>
    </w:p>
    <w:p w:rsidR="00037DCF" w:rsidRPr="00763C4D" w:rsidRDefault="00037DCF" w:rsidP="00037DCF">
      <w:pPr>
        <w:tabs>
          <w:tab w:val="left" w:pos="2268"/>
        </w:tabs>
        <w:rPr>
          <w:sz w:val="20"/>
        </w:rPr>
      </w:pPr>
      <w:r w:rsidRPr="00763C4D">
        <w:rPr>
          <w:sz w:val="20"/>
        </w:rPr>
        <w:t>Liss Larsson, Nicklas</w:t>
      </w:r>
      <w:r w:rsidRPr="00763C4D">
        <w:rPr>
          <w:sz w:val="20"/>
        </w:rPr>
        <w:tab/>
        <w:t>N 17</w:t>
      </w:r>
    </w:p>
    <w:p w:rsidR="00037DCF" w:rsidRPr="00763C4D" w:rsidRDefault="00037DCF" w:rsidP="00037DCF">
      <w:pPr>
        <w:tabs>
          <w:tab w:val="left" w:pos="2268"/>
        </w:tabs>
        <w:rPr>
          <w:sz w:val="20"/>
        </w:rPr>
      </w:pPr>
      <w:r w:rsidRPr="00763C4D">
        <w:rPr>
          <w:sz w:val="20"/>
        </w:rPr>
        <w:t>Liss Larsson, Niclas</w:t>
      </w:r>
      <w:r w:rsidRPr="00763C4D">
        <w:rPr>
          <w:sz w:val="20"/>
        </w:rPr>
        <w:tab/>
        <w:t>S 14</w:t>
      </w:r>
    </w:p>
    <w:p w:rsidR="00037DCF" w:rsidRPr="00763C4D" w:rsidRDefault="00037DCF" w:rsidP="00037DCF">
      <w:pPr>
        <w:tabs>
          <w:tab w:val="left" w:pos="2268"/>
        </w:tabs>
        <w:rPr>
          <w:sz w:val="20"/>
        </w:rPr>
      </w:pPr>
      <w:r w:rsidRPr="00763C4D">
        <w:rPr>
          <w:sz w:val="20"/>
        </w:rPr>
        <w:lastRenderedPageBreak/>
        <w:t>Lisskar-Dahlgren, Eva</w:t>
      </w:r>
      <w:r w:rsidRPr="00763C4D">
        <w:rPr>
          <w:sz w:val="20"/>
        </w:rPr>
        <w:tab/>
        <w:t>S 2</w:t>
      </w:r>
    </w:p>
    <w:p w:rsidR="00037DCF" w:rsidRPr="00763C4D" w:rsidRDefault="00037DCF" w:rsidP="00037DCF">
      <w:pPr>
        <w:tabs>
          <w:tab w:val="left" w:pos="2268"/>
        </w:tabs>
        <w:rPr>
          <w:sz w:val="20"/>
        </w:rPr>
      </w:pPr>
      <w:r w:rsidRPr="00763C4D">
        <w:rPr>
          <w:sz w:val="20"/>
        </w:rPr>
        <w:t>Lithander, Jörgen</w:t>
      </w:r>
      <w:r w:rsidRPr="00763C4D">
        <w:rPr>
          <w:sz w:val="20"/>
        </w:rPr>
        <w:tab/>
        <w:t>Fi 6</w:t>
      </w:r>
    </w:p>
    <w:p w:rsidR="00037DCF" w:rsidRPr="00763C4D" w:rsidRDefault="00037DCF" w:rsidP="00037DCF">
      <w:pPr>
        <w:tabs>
          <w:tab w:val="left" w:pos="2268"/>
        </w:tabs>
        <w:rPr>
          <w:sz w:val="20"/>
        </w:rPr>
      </w:pPr>
      <w:r w:rsidRPr="00763C4D">
        <w:rPr>
          <w:sz w:val="20"/>
        </w:rPr>
        <w:t>Litwicka, Zuzanna</w:t>
      </w:r>
      <w:r w:rsidRPr="00763C4D">
        <w:rPr>
          <w:sz w:val="20"/>
        </w:rPr>
        <w:tab/>
        <w:t>S 7</w:t>
      </w:r>
    </w:p>
    <w:p w:rsidR="00037DCF" w:rsidRPr="00763C4D" w:rsidRDefault="00037DCF" w:rsidP="00037DCF">
      <w:pPr>
        <w:tabs>
          <w:tab w:val="left" w:pos="2268"/>
        </w:tabs>
        <w:rPr>
          <w:sz w:val="20"/>
        </w:rPr>
      </w:pPr>
      <w:r w:rsidRPr="00763C4D">
        <w:rPr>
          <w:sz w:val="20"/>
        </w:rPr>
        <w:t>Livijn, Mikael</w:t>
      </w:r>
      <w:r w:rsidRPr="00763C4D">
        <w:rPr>
          <w:sz w:val="20"/>
        </w:rPr>
        <w:tab/>
        <w:t>Fi 18</w:t>
      </w:r>
    </w:p>
    <w:p w:rsidR="00037DCF" w:rsidRDefault="00037DCF" w:rsidP="00037DCF">
      <w:pPr>
        <w:tabs>
          <w:tab w:val="left" w:pos="2268"/>
        </w:tabs>
        <w:rPr>
          <w:sz w:val="20"/>
          <w:lang w:val="en-US"/>
        </w:rPr>
      </w:pPr>
      <w:r w:rsidRPr="00763C4D">
        <w:rPr>
          <w:sz w:val="20"/>
          <w:lang w:val="en-US"/>
        </w:rPr>
        <w:t>Ljung, Cecilia</w:t>
      </w:r>
      <w:r w:rsidRPr="00763C4D">
        <w:rPr>
          <w:sz w:val="20"/>
          <w:lang w:val="en-US"/>
        </w:rPr>
        <w:tab/>
        <w:t>S 29,</w:t>
      </w:r>
    </w:p>
    <w:p w:rsidR="00037DCF" w:rsidRPr="00763C4D" w:rsidRDefault="00037DCF" w:rsidP="00037DCF">
      <w:pPr>
        <w:tabs>
          <w:tab w:val="left" w:pos="2268"/>
        </w:tabs>
        <w:rPr>
          <w:sz w:val="20"/>
          <w:lang w:val="en-US"/>
        </w:rPr>
      </w:pPr>
      <w:r>
        <w:rPr>
          <w:sz w:val="20"/>
          <w:lang w:val="en-US"/>
        </w:rPr>
        <w:tab/>
      </w:r>
      <w:r w:rsidRPr="00763C4D">
        <w:rPr>
          <w:sz w:val="20"/>
          <w:lang w:val="en-US"/>
        </w:rPr>
        <w:t>S 28</w:t>
      </w:r>
    </w:p>
    <w:p w:rsidR="00037DCF" w:rsidRPr="00763C4D" w:rsidRDefault="00037DCF" w:rsidP="00037DCF">
      <w:pPr>
        <w:tabs>
          <w:tab w:val="left" w:pos="2268"/>
        </w:tabs>
        <w:rPr>
          <w:sz w:val="20"/>
          <w:lang w:val="en-US"/>
        </w:rPr>
      </w:pPr>
      <w:r w:rsidRPr="00763C4D">
        <w:rPr>
          <w:sz w:val="20"/>
          <w:lang w:val="en-US"/>
        </w:rPr>
        <w:t>Ljung, Magnus</w:t>
      </w:r>
      <w:r w:rsidRPr="00763C4D">
        <w:rPr>
          <w:sz w:val="20"/>
          <w:lang w:val="en-US"/>
        </w:rPr>
        <w:tab/>
        <w:t>S 23</w:t>
      </w:r>
    </w:p>
    <w:p w:rsidR="00037DCF" w:rsidRPr="00763C4D" w:rsidRDefault="00037DCF" w:rsidP="00037DCF">
      <w:pPr>
        <w:tabs>
          <w:tab w:val="left" w:pos="2268"/>
        </w:tabs>
        <w:rPr>
          <w:sz w:val="20"/>
        </w:rPr>
      </w:pPr>
      <w:r w:rsidRPr="00763C4D">
        <w:rPr>
          <w:sz w:val="20"/>
        </w:rPr>
        <w:t>Ljungberg, Lena</w:t>
      </w:r>
      <w:r w:rsidRPr="00763C4D">
        <w:rPr>
          <w:sz w:val="20"/>
        </w:rPr>
        <w:tab/>
        <w:t>S 13</w:t>
      </w:r>
    </w:p>
    <w:p w:rsidR="00037DCF" w:rsidRPr="00763C4D" w:rsidRDefault="00037DCF" w:rsidP="00037DCF">
      <w:pPr>
        <w:tabs>
          <w:tab w:val="left" w:pos="2268"/>
        </w:tabs>
        <w:rPr>
          <w:sz w:val="20"/>
        </w:rPr>
      </w:pPr>
      <w:r w:rsidRPr="00763C4D">
        <w:rPr>
          <w:sz w:val="20"/>
        </w:rPr>
        <w:t>Ljungbert, Eva</w:t>
      </w:r>
      <w:r w:rsidRPr="00763C4D">
        <w:rPr>
          <w:sz w:val="20"/>
        </w:rPr>
        <w:tab/>
        <w:t>S 37</w:t>
      </w:r>
    </w:p>
    <w:p w:rsidR="00037DCF" w:rsidRPr="00763C4D" w:rsidRDefault="00037DCF" w:rsidP="00037DCF">
      <w:pPr>
        <w:tabs>
          <w:tab w:val="left" w:pos="2268"/>
        </w:tabs>
        <w:rPr>
          <w:sz w:val="20"/>
        </w:rPr>
      </w:pPr>
      <w:r w:rsidRPr="00763C4D">
        <w:rPr>
          <w:sz w:val="20"/>
        </w:rPr>
        <w:t>Ljungh, Claes</w:t>
      </w:r>
      <w:r w:rsidRPr="00763C4D">
        <w:rPr>
          <w:sz w:val="20"/>
        </w:rPr>
        <w:tab/>
        <w:t>N 3</w:t>
      </w:r>
    </w:p>
    <w:p w:rsidR="00037DCF" w:rsidRPr="00763C4D" w:rsidRDefault="00037DCF" w:rsidP="00037DCF">
      <w:pPr>
        <w:tabs>
          <w:tab w:val="left" w:pos="2268"/>
        </w:tabs>
        <w:rPr>
          <w:sz w:val="20"/>
        </w:rPr>
      </w:pPr>
      <w:r w:rsidRPr="00763C4D">
        <w:rPr>
          <w:sz w:val="20"/>
        </w:rPr>
        <w:t>Ljungkvist, Tore</w:t>
      </w:r>
      <w:r w:rsidRPr="00763C4D">
        <w:rPr>
          <w:sz w:val="20"/>
        </w:rPr>
        <w:tab/>
        <w:t>Ju 22</w:t>
      </w:r>
    </w:p>
    <w:p w:rsidR="00037DCF" w:rsidRPr="00763C4D" w:rsidRDefault="00037DCF" w:rsidP="00037DCF">
      <w:pPr>
        <w:tabs>
          <w:tab w:val="left" w:pos="2268"/>
        </w:tabs>
        <w:rPr>
          <w:sz w:val="20"/>
        </w:rPr>
      </w:pPr>
      <w:r w:rsidRPr="00763C4D">
        <w:rPr>
          <w:sz w:val="20"/>
        </w:rPr>
        <w:t>Lodenius, Anna-Lena</w:t>
      </w:r>
      <w:r w:rsidRPr="00763C4D">
        <w:rPr>
          <w:sz w:val="20"/>
        </w:rPr>
        <w:tab/>
        <w:t>Ju 39</w:t>
      </w:r>
    </w:p>
    <w:p w:rsidR="00037DCF" w:rsidRPr="00763C4D" w:rsidRDefault="00037DCF" w:rsidP="00037DCF">
      <w:pPr>
        <w:tabs>
          <w:tab w:val="left" w:pos="2268"/>
        </w:tabs>
        <w:rPr>
          <w:sz w:val="20"/>
        </w:rPr>
      </w:pPr>
      <w:r w:rsidRPr="00763C4D">
        <w:rPr>
          <w:sz w:val="20"/>
        </w:rPr>
        <w:t>Lodin, Per</w:t>
      </w:r>
      <w:r w:rsidRPr="00763C4D">
        <w:rPr>
          <w:sz w:val="20"/>
        </w:rPr>
        <w:tab/>
        <w:t>Fö 2</w:t>
      </w:r>
    </w:p>
    <w:p w:rsidR="00037DCF" w:rsidRPr="00763C4D" w:rsidRDefault="00037DCF" w:rsidP="00037DCF">
      <w:pPr>
        <w:tabs>
          <w:tab w:val="left" w:pos="2268"/>
        </w:tabs>
        <w:rPr>
          <w:sz w:val="20"/>
        </w:rPr>
      </w:pPr>
      <w:r w:rsidRPr="00763C4D">
        <w:rPr>
          <w:sz w:val="20"/>
        </w:rPr>
        <w:t>Lodin, Sven-Olof</w:t>
      </w:r>
      <w:r w:rsidRPr="00763C4D">
        <w:rPr>
          <w:sz w:val="20"/>
        </w:rPr>
        <w:tab/>
        <w:t>Fi 6</w:t>
      </w:r>
    </w:p>
    <w:p w:rsidR="00037DCF" w:rsidRPr="00763C4D" w:rsidRDefault="00037DCF" w:rsidP="00037DCF">
      <w:pPr>
        <w:tabs>
          <w:tab w:val="left" w:pos="2268"/>
        </w:tabs>
        <w:rPr>
          <w:sz w:val="20"/>
          <w:lang w:val="de-DE"/>
        </w:rPr>
      </w:pPr>
      <w:r w:rsidRPr="00763C4D">
        <w:rPr>
          <w:sz w:val="20"/>
          <w:lang w:val="de-DE"/>
        </w:rPr>
        <w:t>Lokrantz Bernitz, Hedvig</w:t>
      </w:r>
      <w:r w:rsidRPr="00763C4D">
        <w:rPr>
          <w:sz w:val="20"/>
          <w:lang w:val="de-DE"/>
        </w:rPr>
        <w:tab/>
        <w:t>A 8</w:t>
      </w:r>
    </w:p>
    <w:p w:rsidR="00037DCF" w:rsidRPr="00763C4D" w:rsidRDefault="00037DCF" w:rsidP="00037DCF">
      <w:pPr>
        <w:tabs>
          <w:tab w:val="left" w:pos="2268"/>
        </w:tabs>
        <w:rPr>
          <w:sz w:val="20"/>
          <w:lang w:val="de-DE"/>
        </w:rPr>
      </w:pPr>
      <w:r w:rsidRPr="00763C4D">
        <w:rPr>
          <w:sz w:val="20"/>
          <w:lang w:val="de-DE"/>
        </w:rPr>
        <w:t>Lokrantz, Kerstin</w:t>
      </w:r>
      <w:r w:rsidRPr="00763C4D">
        <w:rPr>
          <w:sz w:val="20"/>
          <w:lang w:val="de-DE"/>
        </w:rPr>
        <w:tab/>
        <w:t>Ku 3</w:t>
      </w:r>
    </w:p>
    <w:p w:rsidR="00037DCF" w:rsidRPr="00763C4D" w:rsidRDefault="00037DCF" w:rsidP="00037DCF">
      <w:pPr>
        <w:tabs>
          <w:tab w:val="left" w:pos="2268"/>
        </w:tabs>
        <w:rPr>
          <w:sz w:val="20"/>
        </w:rPr>
      </w:pPr>
      <w:r w:rsidRPr="00763C4D">
        <w:rPr>
          <w:sz w:val="20"/>
        </w:rPr>
        <w:t>Lomfors, Ingrid</w:t>
      </w:r>
      <w:r w:rsidRPr="00763C4D">
        <w:rPr>
          <w:sz w:val="20"/>
        </w:rPr>
        <w:tab/>
        <w:t>Ku 1</w:t>
      </w:r>
    </w:p>
    <w:p w:rsidR="00037DCF" w:rsidRPr="00763C4D" w:rsidRDefault="00037DCF" w:rsidP="00037DCF">
      <w:pPr>
        <w:tabs>
          <w:tab w:val="left" w:pos="2268"/>
        </w:tabs>
        <w:rPr>
          <w:sz w:val="20"/>
        </w:rPr>
      </w:pPr>
      <w:r w:rsidRPr="00763C4D">
        <w:rPr>
          <w:sz w:val="20"/>
        </w:rPr>
        <w:t>Lorentzon, Karl</w:t>
      </w:r>
      <w:r w:rsidRPr="00763C4D">
        <w:rPr>
          <w:sz w:val="20"/>
        </w:rPr>
        <w:tab/>
        <w:t>N 13</w:t>
      </w:r>
    </w:p>
    <w:p w:rsidR="00037DCF" w:rsidRPr="00763C4D" w:rsidRDefault="00037DCF" w:rsidP="00037DCF">
      <w:pPr>
        <w:tabs>
          <w:tab w:val="left" w:pos="2268"/>
        </w:tabs>
        <w:rPr>
          <w:sz w:val="20"/>
        </w:rPr>
      </w:pPr>
      <w:r w:rsidRPr="00763C4D">
        <w:rPr>
          <w:sz w:val="20"/>
        </w:rPr>
        <w:t>Lowén, Annika</w:t>
      </w:r>
      <w:r w:rsidRPr="00763C4D">
        <w:rPr>
          <w:sz w:val="20"/>
        </w:rPr>
        <w:tab/>
        <w:t>Ju 17</w:t>
      </w:r>
    </w:p>
    <w:p w:rsidR="00037DCF" w:rsidRPr="00763C4D" w:rsidRDefault="00037DCF" w:rsidP="00037DCF">
      <w:pPr>
        <w:tabs>
          <w:tab w:val="left" w:pos="2268"/>
        </w:tabs>
        <w:rPr>
          <w:sz w:val="20"/>
        </w:rPr>
      </w:pPr>
      <w:r w:rsidRPr="00763C4D">
        <w:rPr>
          <w:sz w:val="20"/>
        </w:rPr>
        <w:t>Lovén, Ulf</w:t>
      </w:r>
      <w:r w:rsidRPr="00763C4D">
        <w:rPr>
          <w:sz w:val="20"/>
        </w:rPr>
        <w:tab/>
        <w:t>M 3</w:t>
      </w:r>
    </w:p>
    <w:p w:rsidR="00037DCF" w:rsidRPr="00763C4D" w:rsidRDefault="00037DCF" w:rsidP="00037DCF">
      <w:pPr>
        <w:tabs>
          <w:tab w:val="left" w:pos="2268"/>
        </w:tabs>
        <w:rPr>
          <w:sz w:val="20"/>
        </w:rPr>
      </w:pPr>
      <w:r w:rsidRPr="00763C4D">
        <w:rPr>
          <w:sz w:val="20"/>
        </w:rPr>
        <w:t>Lubrán, Nina</w:t>
      </w:r>
      <w:r w:rsidRPr="00763C4D">
        <w:rPr>
          <w:sz w:val="20"/>
        </w:rPr>
        <w:tab/>
        <w:t>Fö 3</w:t>
      </w:r>
    </w:p>
    <w:p w:rsidR="00037DCF" w:rsidRPr="00763C4D" w:rsidRDefault="00037DCF" w:rsidP="00037DCF">
      <w:pPr>
        <w:tabs>
          <w:tab w:val="left" w:pos="2268"/>
        </w:tabs>
        <w:rPr>
          <w:sz w:val="20"/>
        </w:rPr>
      </w:pPr>
      <w:r w:rsidRPr="00763C4D">
        <w:rPr>
          <w:sz w:val="20"/>
        </w:rPr>
        <w:t>Lugnet, Christina</w:t>
      </w:r>
      <w:r w:rsidRPr="00763C4D">
        <w:rPr>
          <w:sz w:val="20"/>
        </w:rPr>
        <w:tab/>
        <w:t>N 3</w:t>
      </w:r>
    </w:p>
    <w:p w:rsidR="00037DCF" w:rsidRPr="00763C4D" w:rsidRDefault="00037DCF" w:rsidP="00037DCF">
      <w:pPr>
        <w:tabs>
          <w:tab w:val="left" w:pos="2268"/>
        </w:tabs>
        <w:rPr>
          <w:sz w:val="20"/>
        </w:rPr>
      </w:pPr>
      <w:r w:rsidRPr="00763C4D">
        <w:rPr>
          <w:sz w:val="20"/>
        </w:rPr>
        <w:t>Lumsden, Kent</w:t>
      </w:r>
      <w:r w:rsidRPr="00763C4D">
        <w:rPr>
          <w:sz w:val="20"/>
        </w:rPr>
        <w:tab/>
        <w:t>N 5</w:t>
      </w:r>
    </w:p>
    <w:p w:rsidR="00037DCF" w:rsidRPr="00763C4D" w:rsidRDefault="00037DCF" w:rsidP="00037DCF">
      <w:pPr>
        <w:tabs>
          <w:tab w:val="left" w:pos="2268"/>
        </w:tabs>
        <w:rPr>
          <w:sz w:val="20"/>
          <w:lang w:val="en-US"/>
        </w:rPr>
      </w:pPr>
      <w:r w:rsidRPr="00763C4D">
        <w:rPr>
          <w:sz w:val="20"/>
          <w:lang w:val="en-US"/>
        </w:rPr>
        <w:t>Lundahl, Göran</w:t>
      </w:r>
      <w:r w:rsidRPr="00763C4D">
        <w:rPr>
          <w:sz w:val="20"/>
          <w:lang w:val="en-US"/>
        </w:rPr>
        <w:tab/>
        <w:t>S 33</w:t>
      </w:r>
    </w:p>
    <w:p w:rsidR="00037DCF" w:rsidRPr="00763C4D" w:rsidRDefault="00037DCF" w:rsidP="00037DCF">
      <w:pPr>
        <w:tabs>
          <w:tab w:val="left" w:pos="2268"/>
        </w:tabs>
        <w:rPr>
          <w:sz w:val="20"/>
          <w:lang w:val="en-US"/>
        </w:rPr>
      </w:pPr>
      <w:r w:rsidRPr="00763C4D">
        <w:rPr>
          <w:sz w:val="20"/>
          <w:lang w:val="en-US"/>
        </w:rPr>
        <w:t>Lundahl, Jessica</w:t>
      </w:r>
      <w:r w:rsidRPr="00763C4D">
        <w:rPr>
          <w:sz w:val="20"/>
          <w:lang w:val="en-US"/>
        </w:rPr>
        <w:tab/>
        <w:t>S 36</w:t>
      </w:r>
    </w:p>
    <w:p w:rsidR="00037DCF" w:rsidRPr="00763C4D" w:rsidRDefault="00037DCF" w:rsidP="00037DCF">
      <w:pPr>
        <w:tabs>
          <w:tab w:val="left" w:pos="2268"/>
        </w:tabs>
        <w:rPr>
          <w:sz w:val="20"/>
        </w:rPr>
      </w:pPr>
      <w:r w:rsidRPr="00763C4D">
        <w:rPr>
          <w:sz w:val="20"/>
        </w:rPr>
        <w:t>Lundberg, Bo</w:t>
      </w:r>
      <w:r w:rsidRPr="00763C4D">
        <w:rPr>
          <w:sz w:val="20"/>
        </w:rPr>
        <w:tab/>
        <w:t>A 8</w:t>
      </w:r>
    </w:p>
    <w:p w:rsidR="00037DCF" w:rsidRPr="00763C4D" w:rsidRDefault="00037DCF" w:rsidP="00037DCF">
      <w:pPr>
        <w:tabs>
          <w:tab w:val="left" w:pos="2268"/>
        </w:tabs>
        <w:rPr>
          <w:sz w:val="20"/>
        </w:rPr>
      </w:pPr>
      <w:r w:rsidRPr="00763C4D">
        <w:rPr>
          <w:sz w:val="20"/>
        </w:rPr>
        <w:t>Lundberg, Jan M</w:t>
      </w:r>
      <w:r w:rsidRPr="00763C4D">
        <w:rPr>
          <w:sz w:val="20"/>
        </w:rPr>
        <w:tab/>
        <w:t>U 2</w:t>
      </w:r>
    </w:p>
    <w:p w:rsidR="00037DCF" w:rsidRPr="00763C4D" w:rsidRDefault="00037DCF" w:rsidP="00037DCF">
      <w:pPr>
        <w:tabs>
          <w:tab w:val="left" w:pos="2268"/>
        </w:tabs>
        <w:rPr>
          <w:sz w:val="20"/>
        </w:rPr>
      </w:pPr>
      <w:r w:rsidRPr="00763C4D">
        <w:rPr>
          <w:sz w:val="20"/>
        </w:rPr>
        <w:t>Lundberg, Klas</w:t>
      </w:r>
      <w:r w:rsidRPr="00763C4D">
        <w:rPr>
          <w:sz w:val="20"/>
        </w:rPr>
        <w:tab/>
        <w:t>M 4</w:t>
      </w:r>
    </w:p>
    <w:p w:rsidR="00037DCF" w:rsidRPr="00763C4D" w:rsidRDefault="00037DCF" w:rsidP="00037DCF">
      <w:pPr>
        <w:tabs>
          <w:tab w:val="left" w:pos="2268"/>
        </w:tabs>
        <w:rPr>
          <w:sz w:val="20"/>
        </w:rPr>
      </w:pPr>
      <w:r w:rsidRPr="00763C4D">
        <w:rPr>
          <w:sz w:val="20"/>
        </w:rPr>
        <w:t>Lundberg, Lars</w:t>
      </w:r>
      <w:r w:rsidRPr="00763C4D">
        <w:rPr>
          <w:sz w:val="20"/>
        </w:rPr>
        <w:tab/>
        <w:t>M 1</w:t>
      </w:r>
    </w:p>
    <w:p w:rsidR="00037DCF" w:rsidRDefault="00037DCF" w:rsidP="00037DCF">
      <w:pPr>
        <w:tabs>
          <w:tab w:val="left" w:pos="2268"/>
        </w:tabs>
        <w:rPr>
          <w:sz w:val="20"/>
        </w:rPr>
      </w:pPr>
      <w:r w:rsidRPr="00763C4D">
        <w:rPr>
          <w:sz w:val="20"/>
        </w:rPr>
        <w:t>Lundberg, Monica</w:t>
      </w:r>
      <w:r w:rsidRPr="00763C4D">
        <w:rPr>
          <w:sz w:val="20"/>
        </w:rPr>
        <w:tab/>
        <w:t>S 30,</w:t>
      </w:r>
    </w:p>
    <w:p w:rsidR="00037DCF" w:rsidRPr="00763C4D" w:rsidRDefault="00037DCF" w:rsidP="00037DCF">
      <w:pPr>
        <w:tabs>
          <w:tab w:val="left" w:pos="2268"/>
        </w:tabs>
        <w:rPr>
          <w:sz w:val="20"/>
        </w:rPr>
      </w:pPr>
      <w:r>
        <w:rPr>
          <w:sz w:val="20"/>
        </w:rPr>
        <w:tab/>
      </w:r>
      <w:r w:rsidRPr="00763C4D">
        <w:rPr>
          <w:sz w:val="20"/>
        </w:rPr>
        <w:t>S 31</w:t>
      </w:r>
    </w:p>
    <w:p w:rsidR="00037DCF" w:rsidRPr="00763C4D" w:rsidRDefault="00037DCF" w:rsidP="00037DCF">
      <w:pPr>
        <w:tabs>
          <w:tab w:val="left" w:pos="2268"/>
        </w:tabs>
        <w:rPr>
          <w:sz w:val="20"/>
        </w:rPr>
      </w:pPr>
      <w:r w:rsidRPr="00763C4D">
        <w:rPr>
          <w:sz w:val="20"/>
        </w:rPr>
        <w:t>Lundberg, Peter</w:t>
      </w:r>
      <w:r w:rsidRPr="00763C4D">
        <w:rPr>
          <w:sz w:val="20"/>
        </w:rPr>
        <w:tab/>
        <w:t>Fö 3</w:t>
      </w:r>
    </w:p>
    <w:p w:rsidR="00037DCF" w:rsidRPr="00763C4D" w:rsidRDefault="00037DCF" w:rsidP="00037DCF">
      <w:pPr>
        <w:tabs>
          <w:tab w:val="left" w:pos="2268"/>
        </w:tabs>
        <w:rPr>
          <w:sz w:val="20"/>
        </w:rPr>
      </w:pPr>
      <w:r w:rsidRPr="00763C4D">
        <w:rPr>
          <w:sz w:val="20"/>
        </w:rPr>
        <w:t>Lundberg, Sofia</w:t>
      </w:r>
      <w:r w:rsidRPr="00763C4D">
        <w:rPr>
          <w:sz w:val="20"/>
        </w:rPr>
        <w:tab/>
        <w:t>S 14</w:t>
      </w:r>
    </w:p>
    <w:p w:rsidR="00037DCF" w:rsidRDefault="00037DCF" w:rsidP="00037DCF">
      <w:pPr>
        <w:tabs>
          <w:tab w:val="left" w:pos="2268"/>
        </w:tabs>
        <w:rPr>
          <w:sz w:val="20"/>
        </w:rPr>
      </w:pPr>
      <w:r w:rsidRPr="00763C4D">
        <w:rPr>
          <w:sz w:val="20"/>
        </w:rPr>
        <w:t>Lundberg, Stellan</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Default="00037DCF" w:rsidP="00037DCF">
      <w:pPr>
        <w:tabs>
          <w:tab w:val="left" w:pos="2268"/>
        </w:tabs>
        <w:rPr>
          <w:sz w:val="20"/>
        </w:rPr>
      </w:pPr>
      <w:r w:rsidRPr="00763C4D">
        <w:rPr>
          <w:sz w:val="20"/>
        </w:rPr>
        <w:t xml:space="preserve">Lundbergh Uudelepp, </w:t>
      </w:r>
    </w:p>
    <w:p w:rsidR="00037DCF" w:rsidRPr="00763C4D" w:rsidRDefault="00037DCF" w:rsidP="00037DCF">
      <w:pPr>
        <w:tabs>
          <w:tab w:val="left" w:pos="2268"/>
        </w:tabs>
        <w:rPr>
          <w:sz w:val="20"/>
        </w:rPr>
      </w:pPr>
      <w:r w:rsidRPr="00763C4D">
        <w:rPr>
          <w:sz w:val="20"/>
        </w:rPr>
        <w:t>Carina</w:t>
      </w:r>
      <w:r w:rsidRPr="00763C4D">
        <w:rPr>
          <w:sz w:val="20"/>
        </w:rPr>
        <w:tab/>
        <w:t>S 16</w:t>
      </w:r>
    </w:p>
    <w:p w:rsidR="00037DCF" w:rsidRPr="00763C4D" w:rsidRDefault="00037DCF" w:rsidP="00037DCF">
      <w:pPr>
        <w:tabs>
          <w:tab w:val="left" w:pos="2268"/>
        </w:tabs>
        <w:rPr>
          <w:sz w:val="20"/>
        </w:rPr>
      </w:pPr>
      <w:r w:rsidRPr="00763C4D">
        <w:rPr>
          <w:sz w:val="20"/>
        </w:rPr>
        <w:t>Lundblad, Jimmy</w:t>
      </w:r>
      <w:r w:rsidRPr="00763C4D">
        <w:rPr>
          <w:sz w:val="20"/>
        </w:rPr>
        <w:tab/>
        <w:t>M 4</w:t>
      </w:r>
    </w:p>
    <w:p w:rsidR="00037DCF" w:rsidRDefault="00037DCF" w:rsidP="00037DCF">
      <w:pPr>
        <w:tabs>
          <w:tab w:val="left" w:pos="2268"/>
        </w:tabs>
        <w:rPr>
          <w:sz w:val="20"/>
        </w:rPr>
      </w:pPr>
      <w:r w:rsidRPr="00763C4D">
        <w:rPr>
          <w:sz w:val="20"/>
        </w:rPr>
        <w:t>Lundblad, Lina</w:t>
      </w:r>
      <w:r w:rsidRPr="00763C4D">
        <w:rPr>
          <w:sz w:val="20"/>
        </w:rPr>
        <w:tab/>
        <w:t xml:space="preserve">A 3, </w:t>
      </w:r>
    </w:p>
    <w:p w:rsidR="00037DCF" w:rsidRPr="00763C4D" w:rsidRDefault="00037DCF" w:rsidP="00037DCF">
      <w:pPr>
        <w:tabs>
          <w:tab w:val="left" w:pos="2268"/>
        </w:tabs>
        <w:rPr>
          <w:sz w:val="20"/>
        </w:rPr>
      </w:pPr>
      <w:r>
        <w:rPr>
          <w:sz w:val="20"/>
        </w:rPr>
        <w:tab/>
      </w:r>
      <w:r w:rsidRPr="00763C4D">
        <w:rPr>
          <w:sz w:val="20"/>
        </w:rPr>
        <w:t>S 18</w:t>
      </w:r>
    </w:p>
    <w:p w:rsidR="00037DCF" w:rsidRPr="00763C4D" w:rsidRDefault="00037DCF" w:rsidP="00037DCF">
      <w:pPr>
        <w:tabs>
          <w:tab w:val="left" w:pos="2268"/>
        </w:tabs>
        <w:rPr>
          <w:sz w:val="20"/>
        </w:rPr>
      </w:pPr>
      <w:r w:rsidRPr="00763C4D">
        <w:rPr>
          <w:sz w:val="20"/>
        </w:rPr>
        <w:t>Lundborg, Hans</w:t>
      </w:r>
      <w:r w:rsidRPr="00763C4D">
        <w:rPr>
          <w:sz w:val="20"/>
        </w:rPr>
        <w:tab/>
        <w:t>UD 4</w:t>
      </w:r>
    </w:p>
    <w:p w:rsidR="00037DCF" w:rsidRPr="00763C4D" w:rsidRDefault="00037DCF" w:rsidP="00037DCF">
      <w:pPr>
        <w:tabs>
          <w:tab w:val="left" w:pos="2268"/>
        </w:tabs>
        <w:rPr>
          <w:sz w:val="20"/>
        </w:rPr>
      </w:pPr>
      <w:r w:rsidRPr="00763C4D">
        <w:rPr>
          <w:sz w:val="20"/>
        </w:rPr>
        <w:t>Lundegårdh, Bengt</w:t>
      </w:r>
      <w:r w:rsidRPr="00763C4D">
        <w:rPr>
          <w:sz w:val="20"/>
        </w:rPr>
        <w:tab/>
        <w:t>Fi 1</w:t>
      </w:r>
    </w:p>
    <w:p w:rsidR="00037DCF" w:rsidRPr="00763C4D" w:rsidRDefault="00037DCF" w:rsidP="00037DCF">
      <w:pPr>
        <w:tabs>
          <w:tab w:val="left" w:pos="2268"/>
        </w:tabs>
        <w:rPr>
          <w:sz w:val="20"/>
        </w:rPr>
      </w:pPr>
      <w:r w:rsidRPr="00763C4D">
        <w:rPr>
          <w:sz w:val="20"/>
        </w:rPr>
        <w:t>Lunderquist, Kajsa</w:t>
      </w:r>
      <w:r w:rsidRPr="00763C4D">
        <w:rPr>
          <w:sz w:val="20"/>
        </w:rPr>
        <w:tab/>
        <w:t>S 13</w:t>
      </w:r>
    </w:p>
    <w:p w:rsidR="00037DCF" w:rsidRPr="00763C4D" w:rsidRDefault="00037DCF" w:rsidP="00037DCF">
      <w:pPr>
        <w:tabs>
          <w:tab w:val="left" w:pos="2268"/>
        </w:tabs>
        <w:rPr>
          <w:sz w:val="20"/>
        </w:rPr>
      </w:pPr>
      <w:r w:rsidRPr="00763C4D">
        <w:rPr>
          <w:sz w:val="20"/>
        </w:rPr>
        <w:t>Lundgren, Elin</w:t>
      </w:r>
      <w:r w:rsidRPr="00763C4D">
        <w:rPr>
          <w:sz w:val="20"/>
        </w:rPr>
        <w:tab/>
        <w:t>Ju 11</w:t>
      </w:r>
    </w:p>
    <w:p w:rsidR="00037DCF" w:rsidRPr="00763C4D" w:rsidRDefault="00037DCF" w:rsidP="00037DCF">
      <w:pPr>
        <w:tabs>
          <w:tab w:val="left" w:pos="2268"/>
        </w:tabs>
        <w:rPr>
          <w:sz w:val="20"/>
        </w:rPr>
      </w:pPr>
      <w:r w:rsidRPr="00763C4D">
        <w:rPr>
          <w:sz w:val="20"/>
        </w:rPr>
        <w:t>Lundgren, Enar</w:t>
      </w:r>
      <w:r w:rsidRPr="00763C4D">
        <w:rPr>
          <w:sz w:val="20"/>
        </w:rPr>
        <w:tab/>
        <w:t>S 10</w:t>
      </w:r>
    </w:p>
    <w:p w:rsidR="00037DCF" w:rsidRPr="00763C4D" w:rsidRDefault="00037DCF" w:rsidP="00037DCF">
      <w:pPr>
        <w:tabs>
          <w:tab w:val="left" w:pos="2268"/>
        </w:tabs>
        <w:rPr>
          <w:sz w:val="20"/>
        </w:rPr>
      </w:pPr>
      <w:r w:rsidRPr="00763C4D">
        <w:rPr>
          <w:sz w:val="20"/>
        </w:rPr>
        <w:t>Lundgren, Jan-Olof</w:t>
      </w:r>
      <w:r w:rsidRPr="00763C4D">
        <w:rPr>
          <w:sz w:val="20"/>
        </w:rPr>
        <w:tab/>
        <w:t>Fi 23</w:t>
      </w:r>
    </w:p>
    <w:p w:rsidR="00037DCF" w:rsidRDefault="00037DCF" w:rsidP="00037DCF">
      <w:pPr>
        <w:tabs>
          <w:tab w:val="left" w:pos="2268"/>
        </w:tabs>
        <w:rPr>
          <w:sz w:val="20"/>
        </w:rPr>
      </w:pPr>
      <w:r w:rsidRPr="00763C4D">
        <w:rPr>
          <w:sz w:val="20"/>
        </w:rPr>
        <w:t>Lundgren, Kerstin</w:t>
      </w:r>
      <w:r w:rsidRPr="00763C4D">
        <w:rPr>
          <w:sz w:val="20"/>
        </w:rPr>
        <w:tab/>
        <w:t>Ju 2,</w:t>
      </w:r>
    </w:p>
    <w:p w:rsidR="00037DCF" w:rsidRPr="00763C4D" w:rsidRDefault="00037DCF" w:rsidP="00037DCF">
      <w:pPr>
        <w:tabs>
          <w:tab w:val="left" w:pos="2268"/>
        </w:tabs>
        <w:rPr>
          <w:sz w:val="20"/>
        </w:rPr>
      </w:pPr>
      <w:r>
        <w:rPr>
          <w:sz w:val="20"/>
        </w:rPr>
        <w:tab/>
      </w:r>
      <w:r w:rsidRPr="00763C4D">
        <w:rPr>
          <w:sz w:val="20"/>
        </w:rPr>
        <w:t>UD 7</w:t>
      </w:r>
    </w:p>
    <w:p w:rsidR="00037DCF" w:rsidRDefault="00037DCF" w:rsidP="00037DCF">
      <w:pPr>
        <w:tabs>
          <w:tab w:val="left" w:pos="2268"/>
        </w:tabs>
        <w:rPr>
          <w:sz w:val="20"/>
        </w:rPr>
      </w:pPr>
      <w:r>
        <w:rPr>
          <w:sz w:val="20"/>
        </w:rPr>
        <w:br w:type="column"/>
      </w:r>
      <w:r w:rsidRPr="00763C4D">
        <w:rPr>
          <w:sz w:val="20"/>
        </w:rPr>
        <w:lastRenderedPageBreak/>
        <w:t>Lundgren, Lena</w:t>
      </w:r>
      <w:r w:rsidRPr="00763C4D">
        <w:rPr>
          <w:sz w:val="20"/>
        </w:rPr>
        <w:tab/>
        <w:t>S 16,</w:t>
      </w:r>
    </w:p>
    <w:p w:rsidR="00037DCF" w:rsidRPr="00763C4D" w:rsidRDefault="00037DCF" w:rsidP="00037DCF">
      <w:pPr>
        <w:tabs>
          <w:tab w:val="left" w:pos="2268"/>
        </w:tabs>
        <w:rPr>
          <w:sz w:val="20"/>
        </w:rPr>
      </w:pPr>
      <w:r>
        <w:rPr>
          <w:sz w:val="20"/>
        </w:rPr>
        <w:tab/>
      </w:r>
      <w:r w:rsidRPr="00763C4D">
        <w:rPr>
          <w:sz w:val="20"/>
        </w:rPr>
        <w:t>S 27</w:t>
      </w:r>
    </w:p>
    <w:p w:rsidR="00037DCF" w:rsidRPr="00763C4D" w:rsidRDefault="00037DCF" w:rsidP="00037DCF">
      <w:pPr>
        <w:tabs>
          <w:tab w:val="left" w:pos="2268"/>
        </w:tabs>
        <w:rPr>
          <w:sz w:val="20"/>
        </w:rPr>
      </w:pPr>
      <w:r w:rsidRPr="00763C4D">
        <w:rPr>
          <w:sz w:val="20"/>
        </w:rPr>
        <w:t>Lundgren, Ludvig</w:t>
      </w:r>
      <w:r w:rsidRPr="00763C4D">
        <w:rPr>
          <w:sz w:val="20"/>
        </w:rPr>
        <w:tab/>
        <w:t>S 24</w:t>
      </w:r>
    </w:p>
    <w:p w:rsidR="00037DCF" w:rsidRPr="00763C4D" w:rsidRDefault="00037DCF" w:rsidP="00037DCF">
      <w:pPr>
        <w:tabs>
          <w:tab w:val="left" w:pos="2268"/>
        </w:tabs>
        <w:rPr>
          <w:sz w:val="20"/>
        </w:rPr>
      </w:pPr>
      <w:r w:rsidRPr="00763C4D">
        <w:rPr>
          <w:sz w:val="20"/>
        </w:rPr>
        <w:t>Lundgren, Mari-Louise</w:t>
      </w:r>
      <w:r w:rsidRPr="00763C4D">
        <w:rPr>
          <w:sz w:val="20"/>
        </w:rPr>
        <w:tab/>
        <w:t>N 5</w:t>
      </w:r>
    </w:p>
    <w:p w:rsidR="00037DCF" w:rsidRPr="00763C4D" w:rsidRDefault="00037DCF" w:rsidP="00037DCF">
      <w:pPr>
        <w:tabs>
          <w:tab w:val="left" w:pos="2268"/>
        </w:tabs>
        <w:rPr>
          <w:sz w:val="20"/>
        </w:rPr>
      </w:pPr>
      <w:r w:rsidRPr="00763C4D">
        <w:rPr>
          <w:sz w:val="20"/>
        </w:rPr>
        <w:t>Lundgren, Maria</w:t>
      </w:r>
      <w:r w:rsidRPr="00763C4D">
        <w:rPr>
          <w:sz w:val="20"/>
        </w:rPr>
        <w:tab/>
        <w:t>S 2</w:t>
      </w:r>
    </w:p>
    <w:p w:rsidR="00037DCF" w:rsidRPr="00763C4D" w:rsidRDefault="00037DCF" w:rsidP="00037DCF">
      <w:pPr>
        <w:tabs>
          <w:tab w:val="left" w:pos="2268"/>
        </w:tabs>
        <w:rPr>
          <w:sz w:val="20"/>
        </w:rPr>
      </w:pPr>
      <w:r w:rsidRPr="00763C4D">
        <w:rPr>
          <w:sz w:val="20"/>
        </w:rPr>
        <w:t>Lundgren, Stefan</w:t>
      </w:r>
      <w:r w:rsidRPr="00763C4D">
        <w:rPr>
          <w:sz w:val="20"/>
        </w:rPr>
        <w:tab/>
        <w:t>Fi 1</w:t>
      </w:r>
    </w:p>
    <w:p w:rsidR="00037DCF" w:rsidRPr="00763C4D" w:rsidRDefault="00037DCF" w:rsidP="00037DCF">
      <w:pPr>
        <w:tabs>
          <w:tab w:val="left" w:pos="2268"/>
        </w:tabs>
        <w:rPr>
          <w:sz w:val="20"/>
        </w:rPr>
      </w:pPr>
      <w:r w:rsidRPr="00763C4D">
        <w:rPr>
          <w:sz w:val="20"/>
        </w:rPr>
        <w:t>Lundgren, Therese</w:t>
      </w:r>
      <w:r w:rsidRPr="00763C4D">
        <w:rPr>
          <w:sz w:val="20"/>
        </w:rPr>
        <w:tab/>
        <w:t>S 16</w:t>
      </w:r>
    </w:p>
    <w:p w:rsidR="00037DCF" w:rsidRPr="00763C4D" w:rsidRDefault="00037DCF" w:rsidP="00037DCF">
      <w:pPr>
        <w:tabs>
          <w:tab w:val="left" w:pos="2268"/>
        </w:tabs>
        <w:rPr>
          <w:sz w:val="20"/>
        </w:rPr>
      </w:pPr>
      <w:r w:rsidRPr="00763C4D">
        <w:rPr>
          <w:sz w:val="20"/>
        </w:rPr>
        <w:t>Lundh Sammeli, Fredrik</w:t>
      </w:r>
      <w:r w:rsidRPr="00763C4D">
        <w:rPr>
          <w:sz w:val="20"/>
        </w:rPr>
        <w:tab/>
        <w:t>Ju 6</w:t>
      </w:r>
    </w:p>
    <w:p w:rsidR="00037DCF" w:rsidRDefault="00037DCF" w:rsidP="00037DCF">
      <w:pPr>
        <w:tabs>
          <w:tab w:val="left" w:pos="2268"/>
        </w:tabs>
        <w:rPr>
          <w:sz w:val="20"/>
        </w:rPr>
      </w:pPr>
      <w:r w:rsidRPr="00763C4D">
        <w:rPr>
          <w:sz w:val="20"/>
        </w:rPr>
        <w:t>Lundh, Christer</w:t>
      </w:r>
      <w:r w:rsidRPr="00763C4D">
        <w:rPr>
          <w:sz w:val="20"/>
        </w:rPr>
        <w:tab/>
        <w:t>Fi 19,</w:t>
      </w:r>
    </w:p>
    <w:p w:rsidR="00037DCF" w:rsidRPr="00763C4D" w:rsidRDefault="00037DCF" w:rsidP="00037DCF">
      <w:pPr>
        <w:tabs>
          <w:tab w:val="left" w:pos="2268"/>
        </w:tabs>
        <w:rPr>
          <w:sz w:val="20"/>
        </w:rPr>
      </w:pPr>
      <w:r>
        <w:rPr>
          <w:sz w:val="20"/>
        </w:rPr>
        <w:tab/>
      </w:r>
      <w:r w:rsidRPr="00763C4D">
        <w:rPr>
          <w:sz w:val="20"/>
        </w:rPr>
        <w:t>Fi 25</w:t>
      </w:r>
    </w:p>
    <w:p w:rsidR="00037DCF" w:rsidRPr="00763C4D" w:rsidRDefault="00037DCF" w:rsidP="00037DCF">
      <w:pPr>
        <w:tabs>
          <w:tab w:val="left" w:pos="2268"/>
        </w:tabs>
        <w:rPr>
          <w:sz w:val="20"/>
        </w:rPr>
      </w:pPr>
      <w:r w:rsidRPr="00763C4D">
        <w:rPr>
          <w:sz w:val="20"/>
        </w:rPr>
        <w:t>Lundin, Anita</w:t>
      </w:r>
      <w:r w:rsidRPr="00763C4D">
        <w:rPr>
          <w:sz w:val="20"/>
        </w:rPr>
        <w:tab/>
        <w:t>S 21</w:t>
      </w:r>
    </w:p>
    <w:p w:rsidR="00037DCF" w:rsidRPr="00763C4D" w:rsidRDefault="00037DCF" w:rsidP="00037DCF">
      <w:pPr>
        <w:tabs>
          <w:tab w:val="left" w:pos="2268"/>
        </w:tabs>
        <w:rPr>
          <w:sz w:val="20"/>
        </w:rPr>
      </w:pPr>
      <w:r w:rsidRPr="00763C4D">
        <w:rPr>
          <w:sz w:val="20"/>
        </w:rPr>
        <w:t>Lundin, Anna-Karin</w:t>
      </w:r>
      <w:r w:rsidRPr="00763C4D">
        <w:rPr>
          <w:sz w:val="20"/>
        </w:rPr>
        <w:tab/>
        <w:t>Ju 37</w:t>
      </w:r>
    </w:p>
    <w:p w:rsidR="00037DCF" w:rsidRPr="00763C4D" w:rsidRDefault="00037DCF" w:rsidP="00037DCF">
      <w:pPr>
        <w:tabs>
          <w:tab w:val="left" w:pos="2268"/>
        </w:tabs>
        <w:rPr>
          <w:sz w:val="20"/>
        </w:rPr>
      </w:pPr>
      <w:r w:rsidRPr="00763C4D">
        <w:rPr>
          <w:sz w:val="20"/>
        </w:rPr>
        <w:t>Lundin, Björn</w:t>
      </w:r>
      <w:r w:rsidRPr="00763C4D">
        <w:rPr>
          <w:sz w:val="20"/>
        </w:rPr>
        <w:tab/>
        <w:t>Ju 3</w:t>
      </w:r>
    </w:p>
    <w:p w:rsidR="00037DCF" w:rsidRPr="00763C4D" w:rsidRDefault="00037DCF" w:rsidP="00037DCF">
      <w:pPr>
        <w:tabs>
          <w:tab w:val="left" w:pos="2268"/>
        </w:tabs>
        <w:rPr>
          <w:sz w:val="20"/>
        </w:rPr>
      </w:pPr>
      <w:r w:rsidRPr="00763C4D">
        <w:rPr>
          <w:sz w:val="20"/>
        </w:rPr>
        <w:t>Lundin, Bo</w:t>
      </w:r>
      <w:r w:rsidRPr="00763C4D">
        <w:rPr>
          <w:sz w:val="20"/>
        </w:rPr>
        <w:tab/>
        <w:t>M 10</w:t>
      </w:r>
    </w:p>
    <w:p w:rsidR="00037DCF" w:rsidRPr="00EA749F" w:rsidRDefault="00037DCF" w:rsidP="00037DCF">
      <w:pPr>
        <w:tabs>
          <w:tab w:val="left" w:pos="2268"/>
        </w:tabs>
        <w:rPr>
          <w:sz w:val="20"/>
        </w:rPr>
      </w:pPr>
      <w:r w:rsidRPr="00EA749F">
        <w:rPr>
          <w:sz w:val="20"/>
        </w:rPr>
        <w:t>Lundin, Douglas</w:t>
      </w:r>
      <w:r w:rsidRPr="00EA749F">
        <w:rPr>
          <w:sz w:val="20"/>
        </w:rPr>
        <w:tab/>
        <w:t>S 21</w:t>
      </w:r>
    </w:p>
    <w:p w:rsidR="00037DCF" w:rsidRPr="00EA749F" w:rsidRDefault="00037DCF" w:rsidP="00037DCF">
      <w:pPr>
        <w:tabs>
          <w:tab w:val="left" w:pos="2268"/>
        </w:tabs>
        <w:rPr>
          <w:sz w:val="20"/>
        </w:rPr>
      </w:pPr>
      <w:r w:rsidRPr="00EA749F">
        <w:rPr>
          <w:sz w:val="20"/>
        </w:rPr>
        <w:t>Lundin, Inge-Britt</w:t>
      </w:r>
      <w:r w:rsidRPr="00EA749F">
        <w:rPr>
          <w:sz w:val="20"/>
        </w:rPr>
        <w:tab/>
        <w:t>S 2</w:t>
      </w:r>
    </w:p>
    <w:p w:rsidR="00037DCF" w:rsidRPr="00763C4D" w:rsidRDefault="00037DCF" w:rsidP="00037DCF">
      <w:pPr>
        <w:tabs>
          <w:tab w:val="left" w:pos="2268"/>
        </w:tabs>
        <w:rPr>
          <w:sz w:val="20"/>
        </w:rPr>
      </w:pPr>
      <w:r w:rsidRPr="00763C4D">
        <w:rPr>
          <w:sz w:val="20"/>
        </w:rPr>
        <w:t>Lundin, Olle</w:t>
      </w:r>
      <w:r w:rsidRPr="00763C4D">
        <w:rPr>
          <w:sz w:val="20"/>
        </w:rPr>
        <w:tab/>
        <w:t>Fi 24</w:t>
      </w:r>
    </w:p>
    <w:p w:rsidR="00037DCF" w:rsidRPr="00763C4D" w:rsidRDefault="00037DCF" w:rsidP="00037DCF">
      <w:pPr>
        <w:tabs>
          <w:tab w:val="left" w:pos="2268"/>
        </w:tabs>
        <w:rPr>
          <w:sz w:val="20"/>
        </w:rPr>
      </w:pPr>
      <w:r w:rsidRPr="00763C4D">
        <w:rPr>
          <w:sz w:val="20"/>
        </w:rPr>
        <w:t>Lundin, Ulf</w:t>
      </w:r>
      <w:r w:rsidRPr="00763C4D">
        <w:rPr>
          <w:sz w:val="20"/>
        </w:rPr>
        <w:tab/>
        <w:t>N 11</w:t>
      </w:r>
    </w:p>
    <w:p w:rsidR="00037DCF" w:rsidRPr="00763C4D" w:rsidRDefault="00037DCF" w:rsidP="00037DCF">
      <w:pPr>
        <w:tabs>
          <w:tab w:val="left" w:pos="2268"/>
        </w:tabs>
        <w:rPr>
          <w:sz w:val="20"/>
        </w:rPr>
      </w:pPr>
      <w:r w:rsidRPr="00763C4D">
        <w:rPr>
          <w:sz w:val="20"/>
        </w:rPr>
        <w:t>Lundkvist, Ingeborg</w:t>
      </w:r>
      <w:r w:rsidRPr="00763C4D">
        <w:rPr>
          <w:sz w:val="20"/>
        </w:rPr>
        <w:tab/>
        <w:t>S 1</w:t>
      </w:r>
    </w:p>
    <w:p w:rsidR="00037DCF" w:rsidRPr="00763C4D" w:rsidRDefault="00037DCF" w:rsidP="00037DCF">
      <w:pPr>
        <w:tabs>
          <w:tab w:val="left" w:pos="2268"/>
        </w:tabs>
        <w:rPr>
          <w:sz w:val="20"/>
        </w:rPr>
      </w:pPr>
      <w:r w:rsidRPr="00763C4D">
        <w:rPr>
          <w:sz w:val="20"/>
        </w:rPr>
        <w:t>Lundman, Kerstin</w:t>
      </w:r>
      <w:r w:rsidRPr="00763C4D">
        <w:rPr>
          <w:sz w:val="20"/>
        </w:rPr>
        <w:tab/>
        <w:t>U 15</w:t>
      </w:r>
    </w:p>
    <w:p w:rsidR="00037DCF" w:rsidRPr="00763C4D" w:rsidRDefault="00037DCF" w:rsidP="00037DCF">
      <w:pPr>
        <w:tabs>
          <w:tab w:val="left" w:pos="2268"/>
        </w:tabs>
        <w:rPr>
          <w:sz w:val="20"/>
        </w:rPr>
      </w:pPr>
      <w:r w:rsidRPr="00763C4D">
        <w:rPr>
          <w:sz w:val="20"/>
        </w:rPr>
        <w:t>Lundmark, Robert</w:t>
      </w:r>
      <w:r w:rsidRPr="00763C4D">
        <w:rPr>
          <w:sz w:val="20"/>
        </w:rPr>
        <w:tab/>
        <w:t>Fi 23</w:t>
      </w:r>
    </w:p>
    <w:p w:rsidR="00037DCF" w:rsidRDefault="00037DCF" w:rsidP="00037DCF">
      <w:pPr>
        <w:tabs>
          <w:tab w:val="left" w:pos="2268"/>
        </w:tabs>
        <w:rPr>
          <w:sz w:val="20"/>
        </w:rPr>
      </w:pPr>
      <w:r w:rsidRPr="00763C4D">
        <w:rPr>
          <w:sz w:val="20"/>
        </w:rPr>
        <w:t>Lundqvist, Amina</w:t>
      </w:r>
      <w:r w:rsidRPr="00763C4D">
        <w:rPr>
          <w:sz w:val="20"/>
        </w:rPr>
        <w:tab/>
        <w:t>Fi 7,</w:t>
      </w:r>
    </w:p>
    <w:p w:rsidR="00037DCF" w:rsidRPr="00763C4D" w:rsidRDefault="00037DCF" w:rsidP="00037DCF">
      <w:pPr>
        <w:tabs>
          <w:tab w:val="left" w:pos="2268"/>
        </w:tabs>
        <w:rPr>
          <w:sz w:val="20"/>
        </w:rPr>
      </w:pPr>
      <w:r>
        <w:rPr>
          <w:sz w:val="20"/>
        </w:rPr>
        <w:tab/>
      </w:r>
      <w:r w:rsidRPr="00763C4D">
        <w:rPr>
          <w:sz w:val="20"/>
        </w:rPr>
        <w:t>Ju 34</w:t>
      </w:r>
    </w:p>
    <w:p w:rsidR="00037DCF" w:rsidRPr="00763C4D" w:rsidRDefault="00037DCF" w:rsidP="00037DCF">
      <w:pPr>
        <w:tabs>
          <w:tab w:val="left" w:pos="2268"/>
        </w:tabs>
        <w:rPr>
          <w:sz w:val="20"/>
        </w:rPr>
      </w:pPr>
      <w:r w:rsidRPr="00763C4D">
        <w:rPr>
          <w:sz w:val="20"/>
        </w:rPr>
        <w:t>Lundqvist, Lennart</w:t>
      </w:r>
      <w:r w:rsidRPr="00763C4D">
        <w:rPr>
          <w:sz w:val="20"/>
        </w:rPr>
        <w:tab/>
        <w:t>Fi 1</w:t>
      </w:r>
    </w:p>
    <w:p w:rsidR="00037DCF" w:rsidRPr="00763C4D" w:rsidRDefault="00037DCF" w:rsidP="00037DCF">
      <w:pPr>
        <w:tabs>
          <w:tab w:val="left" w:pos="2268"/>
        </w:tabs>
        <w:rPr>
          <w:sz w:val="20"/>
        </w:rPr>
      </w:pPr>
      <w:r w:rsidRPr="00763C4D">
        <w:rPr>
          <w:sz w:val="20"/>
        </w:rPr>
        <w:t>Lundström, Karin</w:t>
      </w:r>
      <w:r w:rsidRPr="00763C4D">
        <w:rPr>
          <w:sz w:val="20"/>
        </w:rPr>
        <w:tab/>
        <w:t>U 22</w:t>
      </w:r>
    </w:p>
    <w:p w:rsidR="00037DCF" w:rsidRDefault="00037DCF" w:rsidP="00037DCF">
      <w:pPr>
        <w:tabs>
          <w:tab w:val="left" w:pos="2268"/>
        </w:tabs>
        <w:rPr>
          <w:sz w:val="20"/>
        </w:rPr>
      </w:pPr>
      <w:r w:rsidRPr="00763C4D">
        <w:rPr>
          <w:sz w:val="20"/>
        </w:rPr>
        <w:t>Lybeck Lilja, Johanna</w:t>
      </w:r>
      <w:r w:rsidRPr="00763C4D">
        <w:rPr>
          <w:sz w:val="20"/>
        </w:rPr>
        <w:tab/>
        <w:t xml:space="preserve">Fi 3, </w:t>
      </w:r>
    </w:p>
    <w:p w:rsidR="00037DCF" w:rsidRPr="00763C4D" w:rsidRDefault="00037DCF" w:rsidP="00037DCF">
      <w:pPr>
        <w:tabs>
          <w:tab w:val="left" w:pos="2268"/>
        </w:tabs>
        <w:rPr>
          <w:sz w:val="20"/>
        </w:rPr>
      </w:pPr>
      <w:r>
        <w:rPr>
          <w:sz w:val="20"/>
        </w:rPr>
        <w:tab/>
      </w:r>
      <w:r w:rsidRPr="00763C4D">
        <w:rPr>
          <w:sz w:val="20"/>
        </w:rPr>
        <w:t>S 8</w:t>
      </w:r>
    </w:p>
    <w:p w:rsidR="00037DCF" w:rsidRDefault="00037DCF" w:rsidP="00037DCF">
      <w:pPr>
        <w:tabs>
          <w:tab w:val="left" w:pos="2268"/>
        </w:tabs>
        <w:rPr>
          <w:sz w:val="20"/>
        </w:rPr>
      </w:pPr>
      <w:r w:rsidRPr="00763C4D">
        <w:rPr>
          <w:sz w:val="20"/>
        </w:rPr>
        <w:t>Lycke, Johan</w:t>
      </w:r>
      <w:r w:rsidRPr="00763C4D">
        <w:rPr>
          <w:sz w:val="20"/>
        </w:rPr>
        <w:tab/>
        <w:t>Fi 14,</w:t>
      </w:r>
    </w:p>
    <w:p w:rsidR="00037DCF" w:rsidRPr="00763C4D" w:rsidRDefault="00037DCF" w:rsidP="00037DCF">
      <w:pPr>
        <w:tabs>
          <w:tab w:val="left" w:pos="2268"/>
        </w:tabs>
        <w:rPr>
          <w:sz w:val="20"/>
        </w:rPr>
      </w:pPr>
      <w:r>
        <w:rPr>
          <w:sz w:val="20"/>
        </w:rPr>
        <w:tab/>
      </w:r>
      <w:r w:rsidRPr="00763C4D">
        <w:rPr>
          <w:sz w:val="20"/>
        </w:rPr>
        <w:t>Fi 25</w:t>
      </w:r>
    </w:p>
    <w:p w:rsidR="00037DCF" w:rsidRPr="00763C4D" w:rsidRDefault="00037DCF" w:rsidP="00037DCF">
      <w:pPr>
        <w:tabs>
          <w:tab w:val="left" w:pos="2268"/>
        </w:tabs>
        <w:rPr>
          <w:sz w:val="20"/>
        </w:rPr>
      </w:pPr>
      <w:r w:rsidRPr="00763C4D">
        <w:rPr>
          <w:sz w:val="20"/>
        </w:rPr>
        <w:t>Lycke, Vanja</w:t>
      </w:r>
      <w:r w:rsidRPr="00763C4D">
        <w:rPr>
          <w:sz w:val="20"/>
        </w:rPr>
        <w:tab/>
        <w:t>Ju 37</w:t>
      </w:r>
    </w:p>
    <w:p w:rsidR="00037DCF" w:rsidRPr="00763C4D" w:rsidRDefault="00037DCF" w:rsidP="00037DCF">
      <w:pPr>
        <w:tabs>
          <w:tab w:val="left" w:pos="2268"/>
        </w:tabs>
        <w:rPr>
          <w:sz w:val="20"/>
        </w:rPr>
      </w:pPr>
      <w:r w:rsidRPr="00763C4D">
        <w:rPr>
          <w:sz w:val="20"/>
        </w:rPr>
        <w:t>Lyrvall, Björn</w:t>
      </w:r>
      <w:r w:rsidRPr="00763C4D">
        <w:rPr>
          <w:sz w:val="20"/>
        </w:rPr>
        <w:tab/>
        <w:t>Fö 2</w:t>
      </w:r>
    </w:p>
    <w:p w:rsidR="00037DCF" w:rsidRPr="00763C4D" w:rsidRDefault="00037DCF" w:rsidP="00037DCF">
      <w:pPr>
        <w:tabs>
          <w:tab w:val="left" w:pos="2268"/>
        </w:tabs>
        <w:rPr>
          <w:sz w:val="20"/>
        </w:rPr>
      </w:pPr>
      <w:r w:rsidRPr="00763C4D">
        <w:rPr>
          <w:sz w:val="20"/>
        </w:rPr>
        <w:t>Lång, David</w:t>
      </w:r>
      <w:r w:rsidRPr="00763C4D">
        <w:rPr>
          <w:sz w:val="20"/>
        </w:rPr>
        <w:tab/>
        <w:t>S 13</w:t>
      </w:r>
    </w:p>
    <w:p w:rsidR="00037DCF" w:rsidRDefault="00037DCF" w:rsidP="00037DCF">
      <w:pPr>
        <w:tabs>
          <w:tab w:val="left" w:pos="2268"/>
        </w:tabs>
        <w:rPr>
          <w:sz w:val="20"/>
        </w:rPr>
      </w:pPr>
      <w:r w:rsidRPr="00763C4D">
        <w:rPr>
          <w:sz w:val="20"/>
        </w:rPr>
        <w:t>Lång, Viveca</w:t>
      </w:r>
      <w:r w:rsidRPr="00763C4D">
        <w:rPr>
          <w:sz w:val="20"/>
        </w:rPr>
        <w:tab/>
        <w:t>Ju 7,</w:t>
      </w:r>
    </w:p>
    <w:p w:rsidR="00037DCF" w:rsidRPr="00763C4D" w:rsidRDefault="00037DCF" w:rsidP="00037DCF">
      <w:pPr>
        <w:tabs>
          <w:tab w:val="left" w:pos="2268"/>
        </w:tabs>
        <w:rPr>
          <w:sz w:val="20"/>
        </w:rPr>
      </w:pPr>
      <w:r>
        <w:rPr>
          <w:sz w:val="20"/>
        </w:rPr>
        <w:tab/>
      </w:r>
      <w:r w:rsidRPr="00763C4D">
        <w:rPr>
          <w:sz w:val="20"/>
        </w:rPr>
        <w:t>Ju 2</w:t>
      </w:r>
    </w:p>
    <w:p w:rsidR="00037DCF" w:rsidRPr="00763C4D" w:rsidRDefault="00037DCF" w:rsidP="00037DCF">
      <w:pPr>
        <w:tabs>
          <w:tab w:val="left" w:pos="2268"/>
        </w:tabs>
        <w:rPr>
          <w:sz w:val="20"/>
        </w:rPr>
      </w:pPr>
      <w:r w:rsidRPr="00763C4D">
        <w:rPr>
          <w:sz w:val="20"/>
        </w:rPr>
        <w:t>Löfdahl, Jon</w:t>
      </w:r>
      <w:r w:rsidRPr="00763C4D">
        <w:rPr>
          <w:sz w:val="20"/>
        </w:rPr>
        <w:tab/>
        <w:t>M 7</w:t>
      </w:r>
    </w:p>
    <w:p w:rsidR="00037DCF" w:rsidRPr="00763C4D" w:rsidRDefault="00037DCF" w:rsidP="00037DCF">
      <w:pPr>
        <w:tabs>
          <w:tab w:val="left" w:pos="2268"/>
        </w:tabs>
        <w:rPr>
          <w:sz w:val="20"/>
        </w:rPr>
      </w:pPr>
      <w:r w:rsidRPr="00763C4D">
        <w:rPr>
          <w:sz w:val="20"/>
        </w:rPr>
        <w:t>Löfgren Cederberg, Gun</w:t>
      </w:r>
      <w:r w:rsidRPr="00763C4D">
        <w:rPr>
          <w:sz w:val="20"/>
        </w:rPr>
        <w:tab/>
        <w:t>Ju 2</w:t>
      </w:r>
    </w:p>
    <w:p w:rsidR="00037DCF" w:rsidRDefault="00037DCF" w:rsidP="00037DCF">
      <w:pPr>
        <w:tabs>
          <w:tab w:val="left" w:pos="2268"/>
        </w:tabs>
        <w:rPr>
          <w:sz w:val="20"/>
        </w:rPr>
      </w:pPr>
      <w:r w:rsidRPr="00763C4D">
        <w:rPr>
          <w:sz w:val="20"/>
        </w:rPr>
        <w:t>Löfgren, Annika</w:t>
      </w:r>
      <w:r w:rsidRPr="00763C4D">
        <w:rPr>
          <w:sz w:val="20"/>
        </w:rPr>
        <w:tab/>
        <w:t>S 14,</w:t>
      </w:r>
    </w:p>
    <w:p w:rsidR="00037DCF" w:rsidRPr="00763C4D" w:rsidRDefault="00037DCF" w:rsidP="00037DCF">
      <w:pPr>
        <w:tabs>
          <w:tab w:val="left" w:pos="2268"/>
        </w:tabs>
        <w:rPr>
          <w:sz w:val="20"/>
        </w:rPr>
      </w:pPr>
      <w:r>
        <w:rPr>
          <w:sz w:val="20"/>
        </w:rPr>
        <w:tab/>
      </w:r>
      <w:r w:rsidRPr="00763C4D">
        <w:rPr>
          <w:sz w:val="20"/>
        </w:rPr>
        <w:t>S 21</w:t>
      </w:r>
    </w:p>
    <w:p w:rsidR="00037DCF" w:rsidRPr="00763C4D" w:rsidRDefault="00037DCF" w:rsidP="00037DCF">
      <w:pPr>
        <w:tabs>
          <w:tab w:val="left" w:pos="2268"/>
        </w:tabs>
        <w:rPr>
          <w:sz w:val="20"/>
        </w:rPr>
      </w:pPr>
      <w:r w:rsidRPr="00763C4D">
        <w:rPr>
          <w:sz w:val="20"/>
        </w:rPr>
        <w:t>Löfgren, David</w:t>
      </w:r>
      <w:r w:rsidRPr="00763C4D">
        <w:rPr>
          <w:sz w:val="20"/>
        </w:rPr>
        <w:tab/>
        <w:t>Ju 10</w:t>
      </w:r>
    </w:p>
    <w:p w:rsidR="00037DCF" w:rsidRPr="00EA749F" w:rsidRDefault="00037DCF" w:rsidP="00037DCF">
      <w:pPr>
        <w:tabs>
          <w:tab w:val="left" w:pos="2268"/>
        </w:tabs>
        <w:rPr>
          <w:sz w:val="20"/>
        </w:rPr>
      </w:pPr>
      <w:r w:rsidRPr="00EA749F">
        <w:rPr>
          <w:sz w:val="20"/>
        </w:rPr>
        <w:t>Löfgren, Gustaf</w:t>
      </w:r>
      <w:r w:rsidRPr="00EA749F">
        <w:rPr>
          <w:sz w:val="20"/>
        </w:rPr>
        <w:tab/>
        <w:t>A 3</w:t>
      </w:r>
    </w:p>
    <w:p w:rsidR="00037DCF" w:rsidRPr="00EA749F" w:rsidRDefault="00037DCF" w:rsidP="00037DCF">
      <w:pPr>
        <w:tabs>
          <w:tab w:val="left" w:pos="2268"/>
        </w:tabs>
        <w:rPr>
          <w:sz w:val="20"/>
        </w:rPr>
      </w:pPr>
      <w:r w:rsidRPr="00EA749F">
        <w:rPr>
          <w:sz w:val="20"/>
        </w:rPr>
        <w:t>Löfgren, Kent</w:t>
      </w:r>
      <w:r w:rsidRPr="00EA749F">
        <w:rPr>
          <w:sz w:val="20"/>
        </w:rPr>
        <w:tab/>
        <w:t>Fi 24,</w:t>
      </w:r>
    </w:p>
    <w:p w:rsidR="00037DCF" w:rsidRPr="00EA749F" w:rsidRDefault="00037DCF" w:rsidP="00037DCF">
      <w:pPr>
        <w:tabs>
          <w:tab w:val="left" w:pos="2268"/>
        </w:tabs>
        <w:rPr>
          <w:sz w:val="20"/>
        </w:rPr>
      </w:pPr>
      <w:r w:rsidRPr="00EA749F">
        <w:rPr>
          <w:sz w:val="20"/>
        </w:rPr>
        <w:tab/>
        <w:t>S 1</w:t>
      </w:r>
    </w:p>
    <w:p w:rsidR="00037DCF" w:rsidRPr="00EA749F" w:rsidRDefault="00037DCF" w:rsidP="00037DCF">
      <w:pPr>
        <w:tabs>
          <w:tab w:val="left" w:pos="2268"/>
        </w:tabs>
        <w:rPr>
          <w:sz w:val="20"/>
        </w:rPr>
      </w:pPr>
      <w:r w:rsidRPr="00EA749F">
        <w:rPr>
          <w:sz w:val="20"/>
        </w:rPr>
        <w:t>Löfgren, Kerstin</w:t>
      </w:r>
      <w:r w:rsidRPr="00EA749F">
        <w:rPr>
          <w:sz w:val="20"/>
        </w:rPr>
        <w:tab/>
        <w:t>M 1</w:t>
      </w:r>
    </w:p>
    <w:p w:rsidR="00037DCF" w:rsidRPr="00763C4D" w:rsidRDefault="00037DCF" w:rsidP="00037DCF">
      <w:pPr>
        <w:tabs>
          <w:tab w:val="left" w:pos="2268"/>
        </w:tabs>
        <w:rPr>
          <w:sz w:val="20"/>
          <w:lang w:val="de-DE"/>
        </w:rPr>
      </w:pPr>
      <w:r w:rsidRPr="00763C4D">
        <w:rPr>
          <w:sz w:val="20"/>
          <w:lang w:val="de-DE"/>
        </w:rPr>
        <w:t>Löfgren, Niklas</w:t>
      </w:r>
      <w:r w:rsidRPr="00763C4D">
        <w:rPr>
          <w:sz w:val="20"/>
          <w:lang w:val="de-DE"/>
        </w:rPr>
        <w:tab/>
        <w:t>U 16</w:t>
      </w:r>
    </w:p>
    <w:p w:rsidR="00037DCF" w:rsidRPr="00763C4D" w:rsidRDefault="00037DCF" w:rsidP="00037DCF">
      <w:pPr>
        <w:tabs>
          <w:tab w:val="left" w:pos="2268"/>
        </w:tabs>
        <w:rPr>
          <w:sz w:val="20"/>
          <w:lang w:val="de-DE"/>
        </w:rPr>
      </w:pPr>
      <w:r w:rsidRPr="00763C4D">
        <w:rPr>
          <w:sz w:val="20"/>
          <w:lang w:val="de-DE"/>
        </w:rPr>
        <w:t>Löfroth, Michael</w:t>
      </w:r>
      <w:r w:rsidRPr="00763C4D">
        <w:rPr>
          <w:sz w:val="20"/>
          <w:lang w:val="de-DE"/>
        </w:rPr>
        <w:tab/>
        <w:t>M 4</w:t>
      </w:r>
    </w:p>
    <w:p w:rsidR="00037DCF" w:rsidRPr="00763C4D" w:rsidRDefault="00037DCF" w:rsidP="00037DCF">
      <w:pPr>
        <w:tabs>
          <w:tab w:val="left" w:pos="2268"/>
        </w:tabs>
        <w:rPr>
          <w:sz w:val="20"/>
        </w:rPr>
      </w:pPr>
      <w:r w:rsidRPr="00763C4D">
        <w:rPr>
          <w:sz w:val="20"/>
        </w:rPr>
        <w:t>Löfsjögård, Malin</w:t>
      </w:r>
      <w:r w:rsidRPr="00763C4D">
        <w:rPr>
          <w:sz w:val="20"/>
        </w:rPr>
        <w:tab/>
        <w:t>N 4</w:t>
      </w:r>
    </w:p>
    <w:p w:rsidR="00037DCF" w:rsidRDefault="00037DCF" w:rsidP="00037DCF">
      <w:pPr>
        <w:tabs>
          <w:tab w:val="left" w:pos="2268"/>
        </w:tabs>
        <w:rPr>
          <w:sz w:val="20"/>
        </w:rPr>
      </w:pPr>
      <w:r w:rsidRPr="00763C4D">
        <w:rPr>
          <w:sz w:val="20"/>
        </w:rPr>
        <w:t>Löfskog, Camilla</w:t>
      </w:r>
      <w:r w:rsidRPr="00763C4D">
        <w:rPr>
          <w:sz w:val="20"/>
        </w:rPr>
        <w:tab/>
        <w:t>M 3,</w:t>
      </w:r>
    </w:p>
    <w:p w:rsidR="00037DCF" w:rsidRPr="00763C4D" w:rsidRDefault="00037DCF" w:rsidP="00037DCF">
      <w:pPr>
        <w:tabs>
          <w:tab w:val="left" w:pos="2268"/>
        </w:tabs>
        <w:rPr>
          <w:sz w:val="20"/>
        </w:rPr>
      </w:pPr>
      <w:r>
        <w:rPr>
          <w:sz w:val="20"/>
        </w:rPr>
        <w:tab/>
      </w:r>
      <w:r w:rsidRPr="00763C4D">
        <w:rPr>
          <w:sz w:val="20"/>
        </w:rPr>
        <w:t>M 8</w:t>
      </w:r>
    </w:p>
    <w:p w:rsidR="00037DCF" w:rsidRPr="00763C4D" w:rsidRDefault="00037DCF" w:rsidP="00037DCF">
      <w:pPr>
        <w:tabs>
          <w:tab w:val="left" w:pos="2268"/>
        </w:tabs>
        <w:rPr>
          <w:sz w:val="20"/>
        </w:rPr>
      </w:pPr>
      <w:r w:rsidRPr="00763C4D">
        <w:rPr>
          <w:sz w:val="20"/>
        </w:rPr>
        <w:lastRenderedPageBreak/>
        <w:t>Löfstedt, Fredrik</w:t>
      </w:r>
      <w:r w:rsidRPr="00763C4D">
        <w:rPr>
          <w:sz w:val="20"/>
        </w:rPr>
        <w:tab/>
        <w:t>Fi 8</w:t>
      </w:r>
    </w:p>
    <w:p w:rsidR="00037DCF" w:rsidRPr="00763C4D" w:rsidRDefault="00037DCF" w:rsidP="00037DCF">
      <w:pPr>
        <w:tabs>
          <w:tab w:val="left" w:pos="2268"/>
        </w:tabs>
        <w:rPr>
          <w:sz w:val="20"/>
        </w:rPr>
      </w:pPr>
      <w:r w:rsidRPr="00763C4D">
        <w:rPr>
          <w:sz w:val="20"/>
        </w:rPr>
        <w:t>Löfstedt, Ralf</w:t>
      </w:r>
      <w:r w:rsidRPr="00763C4D">
        <w:rPr>
          <w:sz w:val="20"/>
        </w:rPr>
        <w:tab/>
        <w:t>S 7</w:t>
      </w:r>
    </w:p>
    <w:p w:rsidR="00037DCF" w:rsidRPr="00763C4D" w:rsidRDefault="00037DCF" w:rsidP="00037DCF">
      <w:pPr>
        <w:tabs>
          <w:tab w:val="left" w:pos="2268"/>
        </w:tabs>
        <w:rPr>
          <w:sz w:val="20"/>
        </w:rPr>
      </w:pPr>
      <w:r w:rsidRPr="00763C4D">
        <w:rPr>
          <w:sz w:val="20"/>
        </w:rPr>
        <w:t>Löfstrand, Johan</w:t>
      </w:r>
      <w:r w:rsidRPr="00763C4D">
        <w:rPr>
          <w:sz w:val="20"/>
        </w:rPr>
        <w:tab/>
        <w:t>Ju 11</w:t>
      </w:r>
    </w:p>
    <w:p w:rsidR="00037DCF" w:rsidRPr="00763C4D" w:rsidRDefault="00037DCF" w:rsidP="00037DCF">
      <w:pPr>
        <w:tabs>
          <w:tab w:val="left" w:pos="2268"/>
        </w:tabs>
        <w:rPr>
          <w:sz w:val="20"/>
        </w:rPr>
      </w:pPr>
      <w:r w:rsidRPr="00763C4D">
        <w:rPr>
          <w:sz w:val="20"/>
        </w:rPr>
        <w:t>Löfstrand, Martina</w:t>
      </w:r>
      <w:r w:rsidRPr="00763C4D">
        <w:rPr>
          <w:sz w:val="20"/>
        </w:rPr>
        <w:tab/>
        <w:t>Ju 38</w:t>
      </w:r>
    </w:p>
    <w:p w:rsidR="00037DCF" w:rsidRPr="00763C4D" w:rsidRDefault="00037DCF" w:rsidP="00037DCF">
      <w:pPr>
        <w:tabs>
          <w:tab w:val="left" w:pos="2268"/>
        </w:tabs>
        <w:rPr>
          <w:sz w:val="20"/>
        </w:rPr>
      </w:pPr>
      <w:r w:rsidRPr="00763C4D">
        <w:rPr>
          <w:sz w:val="20"/>
        </w:rPr>
        <w:t>Löfström, Jonas</w:t>
      </w:r>
      <w:r w:rsidRPr="00763C4D">
        <w:rPr>
          <w:sz w:val="20"/>
        </w:rPr>
        <w:tab/>
        <w:t>Ju 30</w:t>
      </w:r>
    </w:p>
    <w:p w:rsidR="00037DCF" w:rsidRPr="00763C4D" w:rsidRDefault="00037DCF" w:rsidP="00037DCF">
      <w:pPr>
        <w:tabs>
          <w:tab w:val="left" w:pos="2268"/>
        </w:tabs>
        <w:rPr>
          <w:sz w:val="20"/>
        </w:rPr>
      </w:pPr>
      <w:r w:rsidRPr="00763C4D">
        <w:rPr>
          <w:sz w:val="20"/>
        </w:rPr>
        <w:t>Löfvén, Stefan</w:t>
      </w:r>
      <w:r w:rsidRPr="00763C4D">
        <w:rPr>
          <w:sz w:val="20"/>
        </w:rPr>
        <w:tab/>
        <w:t>S 13</w:t>
      </w:r>
    </w:p>
    <w:p w:rsidR="00037DCF" w:rsidRPr="00763C4D" w:rsidRDefault="00037DCF" w:rsidP="00037DCF">
      <w:pPr>
        <w:tabs>
          <w:tab w:val="left" w:pos="2268"/>
        </w:tabs>
        <w:rPr>
          <w:sz w:val="20"/>
        </w:rPr>
      </w:pPr>
      <w:r w:rsidRPr="00763C4D">
        <w:rPr>
          <w:sz w:val="20"/>
        </w:rPr>
        <w:t>Löfvenhaft, Manfred</w:t>
      </w:r>
      <w:r w:rsidRPr="00763C4D">
        <w:rPr>
          <w:sz w:val="20"/>
        </w:rPr>
        <w:tab/>
        <w:t>Ju 41</w:t>
      </w:r>
    </w:p>
    <w:p w:rsidR="00037DCF" w:rsidRDefault="00037DCF" w:rsidP="00037DCF">
      <w:pPr>
        <w:tabs>
          <w:tab w:val="left" w:pos="2268"/>
        </w:tabs>
        <w:rPr>
          <w:sz w:val="20"/>
        </w:rPr>
      </w:pPr>
      <w:r w:rsidRPr="00763C4D">
        <w:rPr>
          <w:sz w:val="20"/>
        </w:rPr>
        <w:t>Löfvenholm, Jessica</w:t>
      </w:r>
      <w:r w:rsidRPr="00763C4D">
        <w:rPr>
          <w:sz w:val="20"/>
        </w:rPr>
        <w:tab/>
        <w:t>Ju 36,</w:t>
      </w:r>
    </w:p>
    <w:p w:rsidR="00037DCF" w:rsidRPr="00763C4D" w:rsidRDefault="00037DCF" w:rsidP="00037DCF">
      <w:pPr>
        <w:tabs>
          <w:tab w:val="left" w:pos="2268"/>
        </w:tabs>
        <w:rPr>
          <w:sz w:val="20"/>
        </w:rPr>
      </w:pPr>
      <w:r>
        <w:rPr>
          <w:sz w:val="20"/>
        </w:rPr>
        <w:tab/>
      </w:r>
      <w:r w:rsidRPr="00763C4D">
        <w:rPr>
          <w:sz w:val="20"/>
        </w:rPr>
        <w:t>U 16</w:t>
      </w:r>
    </w:p>
    <w:p w:rsidR="00037DCF" w:rsidRPr="00763C4D" w:rsidRDefault="00037DCF" w:rsidP="00037DCF">
      <w:pPr>
        <w:tabs>
          <w:tab w:val="left" w:pos="2268"/>
        </w:tabs>
        <w:rPr>
          <w:sz w:val="20"/>
        </w:rPr>
      </w:pPr>
      <w:r w:rsidRPr="00763C4D">
        <w:rPr>
          <w:sz w:val="20"/>
        </w:rPr>
        <w:t>Löndahl, Fredrik</w:t>
      </w:r>
      <w:r w:rsidRPr="00763C4D">
        <w:rPr>
          <w:sz w:val="20"/>
        </w:rPr>
        <w:tab/>
        <w:t>Ju 5</w:t>
      </w:r>
    </w:p>
    <w:p w:rsidR="00037DCF" w:rsidRDefault="00037DCF" w:rsidP="00037DCF">
      <w:pPr>
        <w:tabs>
          <w:tab w:val="left" w:pos="2268"/>
        </w:tabs>
        <w:rPr>
          <w:sz w:val="20"/>
        </w:rPr>
      </w:pPr>
      <w:r w:rsidRPr="00763C4D">
        <w:rPr>
          <w:sz w:val="20"/>
        </w:rPr>
        <w:t xml:space="preserve">Lönnemo Calleberg, </w:t>
      </w:r>
    </w:p>
    <w:p w:rsidR="00037DCF" w:rsidRPr="00763C4D" w:rsidRDefault="00037DCF" w:rsidP="00037DCF">
      <w:pPr>
        <w:tabs>
          <w:tab w:val="left" w:pos="2268"/>
        </w:tabs>
        <w:rPr>
          <w:sz w:val="20"/>
        </w:rPr>
      </w:pPr>
      <w:r w:rsidRPr="00763C4D">
        <w:rPr>
          <w:sz w:val="20"/>
        </w:rPr>
        <w:t>Agneta</w:t>
      </w:r>
      <w:r w:rsidRPr="00763C4D">
        <w:rPr>
          <w:sz w:val="20"/>
        </w:rPr>
        <w:tab/>
        <w:t>S 17</w:t>
      </w:r>
    </w:p>
    <w:p w:rsidR="00037DCF" w:rsidRPr="00763C4D" w:rsidRDefault="00037DCF" w:rsidP="00037DCF">
      <w:pPr>
        <w:tabs>
          <w:tab w:val="left" w:pos="2268"/>
        </w:tabs>
        <w:rPr>
          <w:sz w:val="20"/>
        </w:rPr>
      </w:pPr>
      <w:r w:rsidRPr="00763C4D">
        <w:rPr>
          <w:sz w:val="20"/>
        </w:rPr>
        <w:t>Lönnerblad, Vèronique</w:t>
      </w:r>
      <w:r w:rsidRPr="00763C4D">
        <w:rPr>
          <w:sz w:val="20"/>
        </w:rPr>
        <w:tab/>
        <w:t>S 5</w:t>
      </w:r>
    </w:p>
    <w:p w:rsidR="00037DCF" w:rsidRDefault="00037DCF" w:rsidP="00037DCF">
      <w:pPr>
        <w:tabs>
          <w:tab w:val="left" w:pos="2268"/>
        </w:tabs>
        <w:rPr>
          <w:sz w:val="20"/>
        </w:rPr>
      </w:pPr>
      <w:r w:rsidRPr="00763C4D">
        <w:rPr>
          <w:sz w:val="20"/>
        </w:rPr>
        <w:t>Lönnerholm, Sverker</w:t>
      </w:r>
      <w:r w:rsidRPr="00763C4D">
        <w:rPr>
          <w:sz w:val="20"/>
        </w:rPr>
        <w:tab/>
        <w:t xml:space="preserve">U 7, </w:t>
      </w:r>
    </w:p>
    <w:p w:rsidR="00037DCF" w:rsidRPr="00EA749F" w:rsidRDefault="00037DCF" w:rsidP="00037DCF">
      <w:pPr>
        <w:tabs>
          <w:tab w:val="left" w:pos="2268"/>
        </w:tabs>
        <w:rPr>
          <w:sz w:val="20"/>
          <w:lang w:val="es-ES"/>
        </w:rPr>
      </w:pPr>
      <w:r>
        <w:rPr>
          <w:sz w:val="20"/>
        </w:rPr>
        <w:tab/>
      </w:r>
      <w:r w:rsidRPr="00EA749F">
        <w:rPr>
          <w:sz w:val="20"/>
          <w:lang w:val="es-ES"/>
        </w:rPr>
        <w:t>U 19,</w:t>
      </w:r>
    </w:p>
    <w:p w:rsidR="00037DCF" w:rsidRPr="00EA749F" w:rsidRDefault="00037DCF" w:rsidP="00037DCF">
      <w:pPr>
        <w:tabs>
          <w:tab w:val="left" w:pos="2268"/>
        </w:tabs>
        <w:rPr>
          <w:sz w:val="20"/>
          <w:lang w:val="es-ES"/>
        </w:rPr>
      </w:pPr>
      <w:r w:rsidRPr="00EA749F">
        <w:rPr>
          <w:sz w:val="20"/>
          <w:lang w:val="es-ES"/>
        </w:rPr>
        <w:tab/>
        <w:t>U 23</w:t>
      </w:r>
    </w:p>
    <w:p w:rsidR="00037DCF" w:rsidRPr="00EA749F" w:rsidRDefault="00037DCF" w:rsidP="00037DCF">
      <w:pPr>
        <w:tabs>
          <w:tab w:val="left" w:pos="2268"/>
        </w:tabs>
        <w:rPr>
          <w:sz w:val="20"/>
          <w:lang w:val="es-ES"/>
        </w:rPr>
      </w:pPr>
      <w:r w:rsidRPr="00EA749F">
        <w:rPr>
          <w:sz w:val="20"/>
          <w:lang w:val="es-ES"/>
        </w:rPr>
        <w:t>Lönngren, Eva-Stina</w:t>
      </w:r>
      <w:r w:rsidRPr="00EA749F">
        <w:rPr>
          <w:sz w:val="20"/>
          <w:lang w:val="es-ES"/>
        </w:rPr>
        <w:tab/>
        <w:t>U 16</w:t>
      </w:r>
    </w:p>
    <w:p w:rsidR="00037DCF" w:rsidRPr="00763C4D" w:rsidRDefault="00037DCF" w:rsidP="00037DCF">
      <w:pPr>
        <w:tabs>
          <w:tab w:val="left" w:pos="2268"/>
        </w:tabs>
        <w:rPr>
          <w:sz w:val="20"/>
        </w:rPr>
      </w:pPr>
      <w:r w:rsidRPr="00763C4D">
        <w:rPr>
          <w:sz w:val="20"/>
        </w:rPr>
        <w:t>Lönnheim, Charlotte</w:t>
      </w:r>
      <w:r w:rsidRPr="00763C4D">
        <w:rPr>
          <w:sz w:val="20"/>
        </w:rPr>
        <w:tab/>
        <w:t>S 33</w:t>
      </w:r>
    </w:p>
    <w:p w:rsidR="00037DCF" w:rsidRPr="00763C4D" w:rsidRDefault="00037DCF" w:rsidP="00037DCF">
      <w:pPr>
        <w:tabs>
          <w:tab w:val="left" w:pos="2268"/>
        </w:tabs>
        <w:rPr>
          <w:sz w:val="20"/>
        </w:rPr>
      </w:pPr>
      <w:r w:rsidRPr="00763C4D">
        <w:rPr>
          <w:sz w:val="20"/>
        </w:rPr>
        <w:t>Lönnqvist Endre, Ulla</w:t>
      </w:r>
      <w:r w:rsidRPr="00763C4D">
        <w:rPr>
          <w:sz w:val="20"/>
        </w:rPr>
        <w:tab/>
        <w:t>S 9</w:t>
      </w:r>
    </w:p>
    <w:p w:rsidR="00037DCF" w:rsidRPr="00EA749F" w:rsidRDefault="00037DCF" w:rsidP="00037DCF">
      <w:pPr>
        <w:tabs>
          <w:tab w:val="left" w:pos="2268"/>
        </w:tabs>
        <w:rPr>
          <w:sz w:val="20"/>
          <w:lang w:val="en-US"/>
        </w:rPr>
      </w:pPr>
      <w:r w:rsidRPr="00EA749F">
        <w:rPr>
          <w:sz w:val="20"/>
          <w:lang w:val="en-US"/>
        </w:rPr>
        <w:t>Lönnroth, Måns</w:t>
      </w:r>
      <w:r w:rsidRPr="00EA749F">
        <w:rPr>
          <w:sz w:val="20"/>
          <w:lang w:val="en-US"/>
        </w:rPr>
        <w:tab/>
        <w:t>M 1</w:t>
      </w:r>
    </w:p>
    <w:p w:rsidR="00037DCF" w:rsidRPr="00EA749F" w:rsidRDefault="00037DCF" w:rsidP="00037DCF">
      <w:pPr>
        <w:tabs>
          <w:tab w:val="left" w:pos="2268"/>
        </w:tabs>
        <w:rPr>
          <w:sz w:val="20"/>
          <w:lang w:val="en-US"/>
        </w:rPr>
      </w:pPr>
      <w:r w:rsidRPr="00EA749F">
        <w:rPr>
          <w:sz w:val="20"/>
          <w:lang w:val="en-US"/>
        </w:rPr>
        <w:t>Löpare Johansson, Lisbeth</w:t>
      </w:r>
      <w:r w:rsidRPr="00EA749F">
        <w:rPr>
          <w:sz w:val="20"/>
          <w:lang w:val="en-US"/>
        </w:rPr>
        <w:tab/>
        <w:t>S 17</w:t>
      </w:r>
    </w:p>
    <w:p w:rsidR="00037DCF" w:rsidRPr="00763C4D" w:rsidRDefault="00037DCF" w:rsidP="00037DCF">
      <w:pPr>
        <w:tabs>
          <w:tab w:val="left" w:pos="2268"/>
        </w:tabs>
        <w:rPr>
          <w:sz w:val="20"/>
        </w:rPr>
      </w:pPr>
      <w:r w:rsidRPr="00763C4D">
        <w:rPr>
          <w:sz w:val="20"/>
        </w:rPr>
        <w:t>Lötberg, Pernilla</w:t>
      </w:r>
      <w:r w:rsidRPr="00763C4D">
        <w:rPr>
          <w:sz w:val="20"/>
        </w:rPr>
        <w:tab/>
        <w:t>M 4</w:t>
      </w:r>
    </w:p>
    <w:p w:rsidR="00037DCF" w:rsidRDefault="00037DCF" w:rsidP="00037DCF">
      <w:pPr>
        <w:tabs>
          <w:tab w:val="left" w:pos="2268"/>
        </w:tabs>
        <w:rPr>
          <w:sz w:val="20"/>
        </w:rPr>
      </w:pPr>
      <w:r w:rsidRPr="00763C4D">
        <w:rPr>
          <w:sz w:val="20"/>
        </w:rPr>
        <w:t>Löv, Henrik</w:t>
      </w:r>
      <w:r w:rsidRPr="00763C4D">
        <w:rPr>
          <w:sz w:val="20"/>
        </w:rPr>
        <w:tab/>
        <w:t>M 9,</w:t>
      </w:r>
    </w:p>
    <w:p w:rsidR="00037DCF" w:rsidRPr="00763C4D" w:rsidRDefault="00037DCF" w:rsidP="00037DCF">
      <w:pPr>
        <w:tabs>
          <w:tab w:val="left" w:pos="2268"/>
        </w:tabs>
        <w:rPr>
          <w:sz w:val="20"/>
        </w:rPr>
      </w:pPr>
      <w:r>
        <w:rPr>
          <w:sz w:val="20"/>
        </w:rPr>
        <w:tab/>
      </w:r>
      <w:r w:rsidRPr="00763C4D">
        <w:rPr>
          <w:sz w:val="20"/>
        </w:rPr>
        <w:t>N 10</w:t>
      </w:r>
    </w:p>
    <w:p w:rsidR="00037DCF" w:rsidRPr="00763C4D" w:rsidRDefault="00037DCF" w:rsidP="00037DCF">
      <w:pPr>
        <w:tabs>
          <w:tab w:val="left" w:pos="2268"/>
        </w:tabs>
        <w:rPr>
          <w:sz w:val="20"/>
        </w:rPr>
      </w:pPr>
      <w:r w:rsidRPr="00763C4D">
        <w:rPr>
          <w:sz w:val="20"/>
        </w:rPr>
        <w:t>Löwander, Birgitta</w:t>
      </w:r>
      <w:r w:rsidRPr="00763C4D">
        <w:rPr>
          <w:sz w:val="20"/>
        </w:rPr>
        <w:tab/>
        <w:t>A 2</w:t>
      </w:r>
    </w:p>
    <w:p w:rsidR="00037DCF" w:rsidRPr="00763C4D" w:rsidRDefault="00037DCF" w:rsidP="00037DCF">
      <w:pPr>
        <w:tabs>
          <w:tab w:val="left" w:pos="2268"/>
        </w:tabs>
        <w:rPr>
          <w:sz w:val="20"/>
        </w:rPr>
      </w:pPr>
      <w:r w:rsidRPr="00763C4D">
        <w:rPr>
          <w:sz w:val="20"/>
        </w:rPr>
        <w:t>Lövbom, Torbjörn</w:t>
      </w:r>
      <w:r w:rsidRPr="00763C4D">
        <w:rPr>
          <w:sz w:val="20"/>
        </w:rPr>
        <w:tab/>
        <w:t>M 8</w:t>
      </w:r>
    </w:p>
    <w:p w:rsidR="00037DCF" w:rsidRPr="00763C4D" w:rsidRDefault="00037DCF" w:rsidP="00037DCF">
      <w:pPr>
        <w:tabs>
          <w:tab w:val="left" w:pos="2268"/>
        </w:tabs>
        <w:rPr>
          <w:sz w:val="20"/>
        </w:rPr>
      </w:pPr>
      <w:r w:rsidRPr="00763C4D">
        <w:rPr>
          <w:sz w:val="20"/>
        </w:rPr>
        <w:t>Lövdén, Lars-Erik</w:t>
      </w:r>
      <w:r w:rsidRPr="00763C4D">
        <w:rPr>
          <w:sz w:val="20"/>
        </w:rPr>
        <w:tab/>
        <w:t>Ju 1</w:t>
      </w:r>
    </w:p>
    <w:p w:rsidR="00037DCF" w:rsidRPr="00763C4D" w:rsidRDefault="00037DCF" w:rsidP="00037DCF">
      <w:pPr>
        <w:tabs>
          <w:tab w:val="left" w:pos="2268"/>
        </w:tabs>
        <w:rPr>
          <w:sz w:val="20"/>
        </w:rPr>
      </w:pPr>
      <w:r w:rsidRPr="00763C4D">
        <w:rPr>
          <w:sz w:val="20"/>
        </w:rPr>
        <w:t>Lövgren, Jan-Erik</w:t>
      </w:r>
      <w:r w:rsidRPr="00763C4D">
        <w:rPr>
          <w:sz w:val="20"/>
        </w:rPr>
        <w:tab/>
        <w:t>Fö 3</w:t>
      </w:r>
    </w:p>
    <w:p w:rsidR="00037DCF" w:rsidRPr="00763C4D" w:rsidRDefault="00037DCF" w:rsidP="00037DCF">
      <w:pPr>
        <w:tabs>
          <w:tab w:val="left" w:pos="2268"/>
        </w:tabs>
        <w:rPr>
          <w:sz w:val="20"/>
        </w:rPr>
      </w:pPr>
      <w:r w:rsidRPr="00763C4D">
        <w:rPr>
          <w:sz w:val="20"/>
        </w:rPr>
        <w:t>Lövgren, Sophia</w:t>
      </w:r>
      <w:r w:rsidRPr="00763C4D">
        <w:rPr>
          <w:sz w:val="20"/>
        </w:rPr>
        <w:tab/>
        <w:t>S 3</w:t>
      </w:r>
    </w:p>
    <w:p w:rsidR="00037DCF" w:rsidRPr="00763C4D" w:rsidRDefault="00037DCF" w:rsidP="00037DCF">
      <w:pPr>
        <w:tabs>
          <w:tab w:val="left" w:pos="2268"/>
        </w:tabs>
        <w:rPr>
          <w:sz w:val="20"/>
        </w:rPr>
      </w:pPr>
      <w:r w:rsidRPr="00763C4D">
        <w:rPr>
          <w:sz w:val="20"/>
        </w:rPr>
        <w:t>Lövung, Helene</w:t>
      </w:r>
      <w:r w:rsidRPr="00763C4D">
        <w:rPr>
          <w:sz w:val="20"/>
        </w:rPr>
        <w:tab/>
        <w:t>Ju 28</w:t>
      </w:r>
    </w:p>
    <w:p w:rsidR="00037DCF" w:rsidRPr="00763C4D" w:rsidRDefault="00037DCF" w:rsidP="00037DCF">
      <w:pPr>
        <w:tabs>
          <w:tab w:val="left" w:pos="2268"/>
        </w:tabs>
        <w:rPr>
          <w:sz w:val="20"/>
        </w:rPr>
      </w:pPr>
      <w:r w:rsidRPr="00763C4D">
        <w:rPr>
          <w:sz w:val="20"/>
        </w:rPr>
        <w:t>Lööf, Carl-Fredrik</w:t>
      </w:r>
      <w:r w:rsidRPr="00763C4D">
        <w:rPr>
          <w:sz w:val="20"/>
        </w:rPr>
        <w:tab/>
        <w:t>Ku 3</w:t>
      </w:r>
    </w:p>
    <w:p w:rsidR="00037DCF" w:rsidRPr="00763C4D" w:rsidRDefault="00037DCF" w:rsidP="00037DCF">
      <w:pPr>
        <w:tabs>
          <w:tab w:val="left" w:pos="2268"/>
        </w:tabs>
        <w:rPr>
          <w:sz w:val="20"/>
        </w:rPr>
      </w:pPr>
      <w:r w:rsidRPr="00763C4D">
        <w:rPr>
          <w:sz w:val="20"/>
        </w:rPr>
        <w:t>Lööf, Lars</w:t>
      </w:r>
      <w:r w:rsidRPr="00763C4D">
        <w:rPr>
          <w:sz w:val="20"/>
        </w:rPr>
        <w:tab/>
        <w:t>M 4</w:t>
      </w:r>
    </w:p>
    <w:p w:rsidR="00037DCF" w:rsidRDefault="00037DCF" w:rsidP="00037DCF">
      <w:pPr>
        <w:tabs>
          <w:tab w:val="left" w:pos="2268"/>
        </w:tabs>
        <w:rPr>
          <w:sz w:val="20"/>
          <w:lang w:val="en-US"/>
        </w:rPr>
      </w:pPr>
      <w:r w:rsidRPr="00763C4D">
        <w:rPr>
          <w:sz w:val="20"/>
          <w:lang w:val="en-US"/>
        </w:rPr>
        <w:t>Lööw, Helene</w:t>
      </w:r>
      <w:r w:rsidRPr="00763C4D">
        <w:rPr>
          <w:sz w:val="20"/>
          <w:lang w:val="en-US"/>
        </w:rPr>
        <w:tab/>
        <w:t>A 2,</w:t>
      </w:r>
    </w:p>
    <w:p w:rsidR="00037DCF" w:rsidRPr="00763C4D" w:rsidRDefault="00037DCF" w:rsidP="00037DCF">
      <w:pPr>
        <w:tabs>
          <w:tab w:val="left" w:pos="2268"/>
        </w:tabs>
        <w:rPr>
          <w:sz w:val="20"/>
          <w:lang w:val="en-US"/>
        </w:rPr>
      </w:pPr>
      <w:r>
        <w:rPr>
          <w:sz w:val="20"/>
          <w:lang w:val="en-US"/>
        </w:rPr>
        <w:tab/>
      </w:r>
      <w:r w:rsidRPr="00763C4D">
        <w:rPr>
          <w:sz w:val="20"/>
          <w:lang w:val="en-US"/>
        </w:rPr>
        <w:t>Ju 39</w:t>
      </w:r>
    </w:p>
    <w:p w:rsidR="00037DCF" w:rsidRPr="00763C4D" w:rsidRDefault="00037DCF" w:rsidP="00037DCF">
      <w:pPr>
        <w:tabs>
          <w:tab w:val="left" w:pos="2268"/>
        </w:tabs>
        <w:rPr>
          <w:sz w:val="20"/>
          <w:lang w:val="en-US"/>
        </w:rPr>
      </w:pPr>
      <w:r w:rsidRPr="00763C4D">
        <w:rPr>
          <w:sz w:val="20"/>
          <w:lang w:val="en-US"/>
        </w:rPr>
        <w:t>Lööw, Lars</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Madell, Tom</w:t>
      </w:r>
      <w:r w:rsidRPr="00763C4D">
        <w:rPr>
          <w:sz w:val="20"/>
          <w:lang w:val="en-US"/>
        </w:rPr>
        <w:tab/>
        <w:t>S 14</w:t>
      </w:r>
    </w:p>
    <w:p w:rsidR="00037DCF" w:rsidRPr="00763C4D" w:rsidRDefault="00037DCF" w:rsidP="00037DCF">
      <w:pPr>
        <w:tabs>
          <w:tab w:val="left" w:pos="2268"/>
        </w:tabs>
        <w:rPr>
          <w:sz w:val="20"/>
          <w:lang w:val="en-US"/>
        </w:rPr>
      </w:pPr>
      <w:r w:rsidRPr="00763C4D">
        <w:rPr>
          <w:sz w:val="20"/>
          <w:lang w:val="en-US"/>
        </w:rPr>
        <w:t>Madsen, Denise</w:t>
      </w:r>
      <w:r w:rsidRPr="00763C4D">
        <w:rPr>
          <w:sz w:val="20"/>
          <w:lang w:val="en-US"/>
        </w:rPr>
        <w:tab/>
        <w:t>S 3</w:t>
      </w:r>
    </w:p>
    <w:p w:rsidR="00037DCF" w:rsidRPr="00763C4D" w:rsidRDefault="00037DCF" w:rsidP="00037DCF">
      <w:pPr>
        <w:tabs>
          <w:tab w:val="left" w:pos="2268"/>
        </w:tabs>
        <w:rPr>
          <w:sz w:val="20"/>
        </w:rPr>
      </w:pPr>
      <w:r w:rsidRPr="00763C4D">
        <w:rPr>
          <w:sz w:val="20"/>
        </w:rPr>
        <w:t>Magnergård, Hannes</w:t>
      </w:r>
      <w:r w:rsidRPr="00763C4D">
        <w:rPr>
          <w:sz w:val="20"/>
        </w:rPr>
        <w:tab/>
        <w:t>UD 7</w:t>
      </w:r>
    </w:p>
    <w:p w:rsidR="00037DCF" w:rsidRDefault="00037DCF" w:rsidP="00037DCF">
      <w:pPr>
        <w:tabs>
          <w:tab w:val="left" w:pos="2268"/>
        </w:tabs>
        <w:rPr>
          <w:sz w:val="20"/>
        </w:rPr>
      </w:pPr>
      <w:r w:rsidRPr="00763C4D">
        <w:rPr>
          <w:sz w:val="20"/>
        </w:rPr>
        <w:t xml:space="preserve">Magnusson Sjöberg, </w:t>
      </w:r>
    </w:p>
    <w:p w:rsidR="00037DCF" w:rsidRDefault="00037DCF" w:rsidP="00037DCF">
      <w:pPr>
        <w:tabs>
          <w:tab w:val="left" w:pos="2268"/>
        </w:tabs>
        <w:rPr>
          <w:sz w:val="20"/>
        </w:rPr>
      </w:pPr>
      <w:r w:rsidRPr="00763C4D">
        <w:rPr>
          <w:sz w:val="20"/>
        </w:rPr>
        <w:t>Cecilia</w:t>
      </w:r>
      <w:r w:rsidRPr="00763C4D">
        <w:rPr>
          <w:sz w:val="20"/>
        </w:rPr>
        <w:tab/>
        <w:t>Fi 10,</w:t>
      </w:r>
    </w:p>
    <w:p w:rsidR="00037DCF" w:rsidRDefault="00037DCF" w:rsidP="00037DCF">
      <w:pPr>
        <w:tabs>
          <w:tab w:val="left" w:pos="2268"/>
        </w:tabs>
        <w:rPr>
          <w:sz w:val="20"/>
        </w:rPr>
      </w:pPr>
      <w:r>
        <w:rPr>
          <w:sz w:val="20"/>
        </w:rPr>
        <w:tab/>
      </w:r>
      <w:r w:rsidRPr="00763C4D">
        <w:rPr>
          <w:sz w:val="20"/>
        </w:rPr>
        <w:t>Ju 25,</w:t>
      </w:r>
    </w:p>
    <w:p w:rsidR="00037DCF" w:rsidRPr="00763C4D" w:rsidRDefault="00037DCF" w:rsidP="00037DCF">
      <w:pPr>
        <w:tabs>
          <w:tab w:val="left" w:pos="2268"/>
        </w:tabs>
        <w:rPr>
          <w:sz w:val="20"/>
        </w:rPr>
      </w:pPr>
      <w:r>
        <w:rPr>
          <w:sz w:val="20"/>
        </w:rPr>
        <w:tab/>
      </w:r>
      <w:r w:rsidRPr="00763C4D">
        <w:rPr>
          <w:sz w:val="20"/>
        </w:rPr>
        <w:t>N 14</w:t>
      </w:r>
    </w:p>
    <w:p w:rsidR="00037DCF" w:rsidRPr="00EA749F" w:rsidRDefault="00037DCF" w:rsidP="00037DCF">
      <w:pPr>
        <w:tabs>
          <w:tab w:val="left" w:pos="2268"/>
        </w:tabs>
        <w:rPr>
          <w:sz w:val="20"/>
        </w:rPr>
      </w:pPr>
      <w:r w:rsidRPr="00EA749F">
        <w:rPr>
          <w:sz w:val="20"/>
        </w:rPr>
        <w:t>Magnusson, Anne-Lie</w:t>
      </w:r>
      <w:r w:rsidRPr="00EA749F">
        <w:rPr>
          <w:sz w:val="20"/>
        </w:rPr>
        <w:tab/>
        <w:t>S 33</w:t>
      </w:r>
    </w:p>
    <w:p w:rsidR="00037DCF" w:rsidRPr="00EA749F" w:rsidRDefault="00037DCF" w:rsidP="00037DCF">
      <w:pPr>
        <w:tabs>
          <w:tab w:val="left" w:pos="2268"/>
        </w:tabs>
        <w:rPr>
          <w:sz w:val="20"/>
        </w:rPr>
      </w:pPr>
      <w:r w:rsidRPr="00EA749F">
        <w:rPr>
          <w:sz w:val="20"/>
        </w:rPr>
        <w:t>Magnusson, Cecilia</w:t>
      </w:r>
      <w:r w:rsidRPr="00EA749F">
        <w:rPr>
          <w:sz w:val="20"/>
        </w:rPr>
        <w:tab/>
        <w:t>Ju 2</w:t>
      </w:r>
    </w:p>
    <w:p w:rsidR="00037DCF" w:rsidRPr="00EA749F" w:rsidRDefault="00037DCF" w:rsidP="00037DCF">
      <w:pPr>
        <w:tabs>
          <w:tab w:val="left" w:pos="2268"/>
        </w:tabs>
        <w:rPr>
          <w:sz w:val="20"/>
        </w:rPr>
      </w:pPr>
      <w:r w:rsidRPr="00EA749F">
        <w:rPr>
          <w:sz w:val="20"/>
        </w:rPr>
        <w:t>Magnusson, Håkan</w:t>
      </w:r>
      <w:r w:rsidRPr="00EA749F">
        <w:rPr>
          <w:sz w:val="20"/>
        </w:rPr>
        <w:tab/>
        <w:t>Fö 5</w:t>
      </w:r>
    </w:p>
    <w:p w:rsidR="00037DCF" w:rsidRPr="00763C4D" w:rsidRDefault="00037DCF" w:rsidP="00037DCF">
      <w:pPr>
        <w:tabs>
          <w:tab w:val="left" w:pos="2268"/>
        </w:tabs>
        <w:rPr>
          <w:sz w:val="20"/>
        </w:rPr>
      </w:pPr>
      <w:r w:rsidRPr="00763C4D">
        <w:rPr>
          <w:sz w:val="20"/>
        </w:rPr>
        <w:t>Magnusson, Jennie</w:t>
      </w:r>
      <w:r w:rsidRPr="00763C4D">
        <w:rPr>
          <w:sz w:val="20"/>
        </w:rPr>
        <w:tab/>
        <w:t>Fi 13</w:t>
      </w:r>
    </w:p>
    <w:p w:rsidR="00037DCF" w:rsidRPr="00763C4D" w:rsidRDefault="00037DCF" w:rsidP="00037DCF">
      <w:pPr>
        <w:tabs>
          <w:tab w:val="left" w:pos="2268"/>
        </w:tabs>
        <w:rPr>
          <w:sz w:val="20"/>
        </w:rPr>
      </w:pPr>
      <w:r w:rsidRPr="00763C4D">
        <w:rPr>
          <w:sz w:val="20"/>
        </w:rPr>
        <w:t>Magnusson, Katarina</w:t>
      </w:r>
      <w:r w:rsidRPr="00763C4D">
        <w:rPr>
          <w:sz w:val="20"/>
        </w:rPr>
        <w:tab/>
        <w:t>S 23</w:t>
      </w:r>
    </w:p>
    <w:p w:rsidR="00037DCF" w:rsidRPr="00763C4D" w:rsidRDefault="00037DCF" w:rsidP="00037DCF">
      <w:pPr>
        <w:tabs>
          <w:tab w:val="left" w:pos="2268"/>
        </w:tabs>
        <w:rPr>
          <w:sz w:val="20"/>
          <w:lang w:val="fr-FR"/>
        </w:rPr>
      </w:pPr>
      <w:r w:rsidRPr="00763C4D">
        <w:rPr>
          <w:sz w:val="20"/>
          <w:lang w:val="fr-FR"/>
        </w:rPr>
        <w:t>Magnusson, Lars</w:t>
      </w:r>
      <w:r w:rsidRPr="00763C4D">
        <w:rPr>
          <w:sz w:val="20"/>
          <w:lang w:val="fr-FR"/>
        </w:rPr>
        <w:tab/>
        <w:t>S 25</w:t>
      </w:r>
    </w:p>
    <w:p w:rsidR="00037DCF" w:rsidRPr="00763C4D" w:rsidRDefault="00037DCF" w:rsidP="00037DCF">
      <w:pPr>
        <w:tabs>
          <w:tab w:val="left" w:pos="2268"/>
        </w:tabs>
        <w:rPr>
          <w:sz w:val="20"/>
          <w:lang w:val="fr-FR"/>
        </w:rPr>
      </w:pPr>
      <w:r w:rsidRPr="00763C4D">
        <w:rPr>
          <w:sz w:val="20"/>
          <w:lang w:val="fr-FR"/>
        </w:rPr>
        <w:lastRenderedPageBreak/>
        <w:t>Magnusson, Marie</w:t>
      </w:r>
      <w:r w:rsidRPr="00763C4D">
        <w:rPr>
          <w:sz w:val="20"/>
          <w:lang w:val="fr-FR"/>
        </w:rPr>
        <w:tab/>
        <w:t>Ju 34</w:t>
      </w:r>
    </w:p>
    <w:p w:rsidR="00037DCF" w:rsidRPr="00763C4D" w:rsidRDefault="00037DCF" w:rsidP="00037DCF">
      <w:pPr>
        <w:tabs>
          <w:tab w:val="left" w:pos="2268"/>
        </w:tabs>
        <w:rPr>
          <w:sz w:val="20"/>
        </w:rPr>
      </w:pPr>
      <w:r w:rsidRPr="00763C4D">
        <w:rPr>
          <w:sz w:val="20"/>
        </w:rPr>
        <w:t>Magnusson, Per</w:t>
      </w:r>
      <w:r w:rsidRPr="00763C4D">
        <w:rPr>
          <w:sz w:val="20"/>
        </w:rPr>
        <w:tab/>
        <w:t>U 15</w:t>
      </w:r>
    </w:p>
    <w:p w:rsidR="00037DCF" w:rsidRPr="00763C4D" w:rsidRDefault="00037DCF" w:rsidP="00037DCF">
      <w:pPr>
        <w:tabs>
          <w:tab w:val="left" w:pos="2268"/>
        </w:tabs>
        <w:rPr>
          <w:sz w:val="20"/>
        </w:rPr>
      </w:pPr>
      <w:r w:rsidRPr="00763C4D">
        <w:rPr>
          <w:sz w:val="20"/>
        </w:rPr>
        <w:t>Magnusson, Pär</w:t>
      </w:r>
      <w:r w:rsidRPr="00763C4D">
        <w:rPr>
          <w:sz w:val="20"/>
        </w:rPr>
        <w:tab/>
        <w:t>Ju 34</w:t>
      </w:r>
    </w:p>
    <w:p w:rsidR="00037DCF" w:rsidRPr="00763C4D" w:rsidRDefault="00037DCF" w:rsidP="00037DCF">
      <w:pPr>
        <w:tabs>
          <w:tab w:val="left" w:pos="2268"/>
        </w:tabs>
        <w:rPr>
          <w:sz w:val="20"/>
        </w:rPr>
      </w:pPr>
      <w:r w:rsidRPr="00763C4D">
        <w:rPr>
          <w:sz w:val="20"/>
        </w:rPr>
        <w:t>Magnusson, Torbjörn</w:t>
      </w:r>
      <w:r w:rsidRPr="00763C4D">
        <w:rPr>
          <w:sz w:val="20"/>
        </w:rPr>
        <w:tab/>
        <w:t>Fi 3</w:t>
      </w:r>
    </w:p>
    <w:p w:rsidR="00037DCF" w:rsidRPr="00EA749F" w:rsidRDefault="00037DCF" w:rsidP="00037DCF">
      <w:pPr>
        <w:tabs>
          <w:tab w:val="left" w:pos="2268"/>
        </w:tabs>
        <w:rPr>
          <w:sz w:val="20"/>
        </w:rPr>
      </w:pPr>
      <w:r w:rsidRPr="00EA749F">
        <w:rPr>
          <w:sz w:val="20"/>
        </w:rPr>
        <w:t>Mahmood, Qaisar</w:t>
      </w:r>
      <w:r w:rsidRPr="00EA749F">
        <w:rPr>
          <w:sz w:val="20"/>
        </w:rPr>
        <w:tab/>
        <w:t>A 8</w:t>
      </w:r>
    </w:p>
    <w:p w:rsidR="00037DCF" w:rsidRPr="00763C4D" w:rsidRDefault="00037DCF" w:rsidP="00037DCF">
      <w:pPr>
        <w:tabs>
          <w:tab w:val="left" w:pos="2268"/>
        </w:tabs>
        <w:rPr>
          <w:sz w:val="20"/>
          <w:lang w:val="en-US"/>
        </w:rPr>
      </w:pPr>
      <w:r w:rsidRPr="00763C4D">
        <w:rPr>
          <w:sz w:val="20"/>
          <w:lang w:val="en-US"/>
        </w:rPr>
        <w:t>Malm, Christina</w:t>
      </w:r>
      <w:r w:rsidRPr="00763C4D">
        <w:rPr>
          <w:sz w:val="20"/>
          <w:lang w:val="en-US"/>
        </w:rPr>
        <w:tab/>
        <w:t>N 16</w:t>
      </w:r>
    </w:p>
    <w:p w:rsidR="00037DCF" w:rsidRPr="00763C4D" w:rsidRDefault="00037DCF" w:rsidP="00037DCF">
      <w:pPr>
        <w:tabs>
          <w:tab w:val="left" w:pos="2268"/>
        </w:tabs>
        <w:rPr>
          <w:sz w:val="20"/>
          <w:lang w:val="en-US"/>
        </w:rPr>
      </w:pPr>
      <w:r w:rsidRPr="00763C4D">
        <w:rPr>
          <w:sz w:val="20"/>
          <w:lang w:val="en-US"/>
        </w:rPr>
        <w:t>Malm, Mikael</w:t>
      </w:r>
      <w:r w:rsidRPr="00763C4D">
        <w:rPr>
          <w:sz w:val="20"/>
          <w:lang w:val="en-US"/>
        </w:rPr>
        <w:tab/>
        <w:t>S 3</w:t>
      </w:r>
    </w:p>
    <w:p w:rsidR="00037DCF" w:rsidRPr="00763C4D" w:rsidRDefault="00037DCF" w:rsidP="00037DCF">
      <w:pPr>
        <w:tabs>
          <w:tab w:val="left" w:pos="2268"/>
        </w:tabs>
        <w:rPr>
          <w:sz w:val="20"/>
          <w:lang w:val="en-US"/>
        </w:rPr>
      </w:pPr>
      <w:r w:rsidRPr="00763C4D">
        <w:rPr>
          <w:sz w:val="20"/>
          <w:lang w:val="en-US"/>
        </w:rPr>
        <w:t>Malmberg, Betty</w:t>
      </w:r>
      <w:r w:rsidRPr="00763C4D">
        <w:rPr>
          <w:sz w:val="20"/>
          <w:lang w:val="en-US"/>
        </w:rPr>
        <w:tab/>
        <w:t>U 15</w:t>
      </w:r>
    </w:p>
    <w:p w:rsidR="00037DCF" w:rsidRPr="00EA749F" w:rsidRDefault="00037DCF" w:rsidP="00037DCF">
      <w:pPr>
        <w:tabs>
          <w:tab w:val="left" w:pos="2268"/>
        </w:tabs>
        <w:rPr>
          <w:sz w:val="20"/>
          <w:lang w:val="en-US"/>
        </w:rPr>
      </w:pPr>
      <w:r w:rsidRPr="00EA749F">
        <w:rPr>
          <w:sz w:val="20"/>
          <w:lang w:val="en-US"/>
        </w:rPr>
        <w:t>Malmberg, Birgitta</w:t>
      </w:r>
      <w:r w:rsidRPr="00EA749F">
        <w:rPr>
          <w:sz w:val="20"/>
          <w:lang w:val="en-US"/>
        </w:rPr>
        <w:tab/>
        <w:t>N 6</w:t>
      </w:r>
    </w:p>
    <w:p w:rsidR="00037DCF" w:rsidRPr="00EA749F" w:rsidRDefault="00037DCF" w:rsidP="00037DCF">
      <w:pPr>
        <w:tabs>
          <w:tab w:val="left" w:pos="2268"/>
        </w:tabs>
        <w:rPr>
          <w:sz w:val="20"/>
          <w:lang w:val="en-US"/>
        </w:rPr>
      </w:pPr>
      <w:r w:rsidRPr="00EA749F">
        <w:rPr>
          <w:sz w:val="20"/>
          <w:lang w:val="en-US"/>
        </w:rPr>
        <w:t>Malmberg, Christer</w:t>
      </w:r>
      <w:r w:rsidRPr="00EA749F">
        <w:rPr>
          <w:sz w:val="20"/>
          <w:lang w:val="en-US"/>
        </w:rPr>
        <w:tab/>
        <w:t>N 7</w:t>
      </w:r>
    </w:p>
    <w:p w:rsidR="00037DCF" w:rsidRPr="00EA749F" w:rsidRDefault="00037DCF" w:rsidP="00037DCF">
      <w:pPr>
        <w:tabs>
          <w:tab w:val="left" w:pos="2268"/>
        </w:tabs>
        <w:rPr>
          <w:sz w:val="20"/>
          <w:lang w:val="en-US"/>
        </w:rPr>
      </w:pPr>
      <w:r w:rsidRPr="00EA749F">
        <w:rPr>
          <w:sz w:val="20"/>
          <w:lang w:val="en-US"/>
        </w:rPr>
        <w:t>Malmberg, Fredrik</w:t>
      </w:r>
      <w:r w:rsidRPr="00EA749F">
        <w:rPr>
          <w:sz w:val="20"/>
          <w:lang w:val="en-US"/>
        </w:rPr>
        <w:tab/>
        <w:t>Ju 3</w:t>
      </w:r>
    </w:p>
    <w:p w:rsidR="00037DCF" w:rsidRDefault="00037DCF" w:rsidP="00037DCF">
      <w:pPr>
        <w:tabs>
          <w:tab w:val="left" w:pos="2268"/>
        </w:tabs>
        <w:rPr>
          <w:sz w:val="20"/>
          <w:lang w:val="en-US"/>
        </w:rPr>
      </w:pPr>
      <w:r w:rsidRPr="00763C4D">
        <w:rPr>
          <w:sz w:val="20"/>
          <w:lang w:val="en-US"/>
        </w:rPr>
        <w:t>Malmberg, Jonas</w:t>
      </w:r>
      <w:r w:rsidRPr="00763C4D">
        <w:rPr>
          <w:sz w:val="20"/>
          <w:lang w:val="en-US"/>
        </w:rPr>
        <w:tab/>
        <w:t xml:space="preserve">A 4, </w:t>
      </w:r>
    </w:p>
    <w:p w:rsidR="00037DCF" w:rsidRPr="00763C4D" w:rsidRDefault="00037DCF" w:rsidP="00037DCF">
      <w:pPr>
        <w:tabs>
          <w:tab w:val="left" w:pos="2268"/>
        </w:tabs>
        <w:rPr>
          <w:sz w:val="20"/>
          <w:lang w:val="en-US"/>
        </w:rPr>
      </w:pPr>
      <w:r>
        <w:rPr>
          <w:sz w:val="20"/>
          <w:lang w:val="en-US"/>
        </w:rPr>
        <w:tab/>
      </w:r>
      <w:r w:rsidRPr="00763C4D">
        <w:rPr>
          <w:sz w:val="20"/>
          <w:lang w:val="en-US"/>
        </w:rPr>
        <w:t>S 19</w:t>
      </w:r>
    </w:p>
    <w:p w:rsidR="00037DCF" w:rsidRPr="00763C4D" w:rsidRDefault="00037DCF" w:rsidP="00037DCF">
      <w:pPr>
        <w:tabs>
          <w:tab w:val="left" w:pos="2268"/>
        </w:tabs>
        <w:rPr>
          <w:sz w:val="20"/>
          <w:lang w:val="en-US"/>
        </w:rPr>
      </w:pPr>
      <w:r w:rsidRPr="00763C4D">
        <w:rPr>
          <w:sz w:val="20"/>
          <w:lang w:val="en-US"/>
        </w:rPr>
        <w:t>Malmborg, Curt</w:t>
      </w:r>
      <w:r w:rsidRPr="00763C4D">
        <w:rPr>
          <w:sz w:val="20"/>
          <w:lang w:val="en-US"/>
        </w:rPr>
        <w:tab/>
        <w:t>S 4</w:t>
      </w:r>
    </w:p>
    <w:p w:rsidR="00037DCF" w:rsidRPr="00763C4D" w:rsidRDefault="00037DCF" w:rsidP="00037DCF">
      <w:pPr>
        <w:tabs>
          <w:tab w:val="left" w:pos="2268"/>
        </w:tabs>
        <w:rPr>
          <w:sz w:val="20"/>
        </w:rPr>
      </w:pPr>
      <w:r w:rsidRPr="00763C4D">
        <w:rPr>
          <w:sz w:val="20"/>
        </w:rPr>
        <w:t>Malmborg, Gunilla</w:t>
      </w:r>
      <w:r w:rsidRPr="00763C4D">
        <w:rPr>
          <w:sz w:val="20"/>
        </w:rPr>
        <w:tab/>
        <w:t>S 32</w:t>
      </w:r>
    </w:p>
    <w:p w:rsidR="00037DCF" w:rsidRPr="00763C4D" w:rsidRDefault="00037DCF" w:rsidP="00037DCF">
      <w:pPr>
        <w:tabs>
          <w:tab w:val="left" w:pos="2268"/>
        </w:tabs>
        <w:rPr>
          <w:sz w:val="20"/>
        </w:rPr>
      </w:pPr>
      <w:r w:rsidRPr="00763C4D">
        <w:rPr>
          <w:sz w:val="20"/>
        </w:rPr>
        <w:t>Malmenstedt, Curt</w:t>
      </w:r>
      <w:r w:rsidRPr="00763C4D">
        <w:rPr>
          <w:sz w:val="20"/>
        </w:rPr>
        <w:tab/>
        <w:t>Ju 22</w:t>
      </w:r>
    </w:p>
    <w:p w:rsidR="00037DCF" w:rsidRPr="00763C4D" w:rsidRDefault="00037DCF" w:rsidP="00037DCF">
      <w:pPr>
        <w:tabs>
          <w:tab w:val="left" w:pos="2268"/>
        </w:tabs>
        <w:rPr>
          <w:sz w:val="20"/>
        </w:rPr>
      </w:pPr>
      <w:r w:rsidRPr="00763C4D">
        <w:rPr>
          <w:sz w:val="20"/>
        </w:rPr>
        <w:t>Malmer, Barbro</w:t>
      </w:r>
      <w:r w:rsidRPr="00763C4D">
        <w:rPr>
          <w:sz w:val="20"/>
        </w:rPr>
        <w:tab/>
        <w:t>Fö 3</w:t>
      </w:r>
    </w:p>
    <w:p w:rsidR="00037DCF" w:rsidRPr="00763C4D" w:rsidRDefault="00037DCF" w:rsidP="00037DCF">
      <w:pPr>
        <w:tabs>
          <w:tab w:val="left" w:pos="2268"/>
        </w:tabs>
        <w:rPr>
          <w:sz w:val="20"/>
        </w:rPr>
      </w:pPr>
      <w:r w:rsidRPr="00763C4D">
        <w:rPr>
          <w:sz w:val="20"/>
        </w:rPr>
        <w:t>Malmer, Thomas</w:t>
      </w:r>
      <w:r w:rsidRPr="00763C4D">
        <w:rPr>
          <w:sz w:val="20"/>
        </w:rPr>
        <w:tab/>
        <w:t>M 1</w:t>
      </w:r>
    </w:p>
    <w:p w:rsidR="00037DCF" w:rsidRPr="00763C4D" w:rsidRDefault="00037DCF" w:rsidP="00037DCF">
      <w:pPr>
        <w:tabs>
          <w:tab w:val="left" w:pos="2268"/>
        </w:tabs>
        <w:rPr>
          <w:sz w:val="20"/>
        </w:rPr>
      </w:pPr>
      <w:r w:rsidRPr="00763C4D">
        <w:rPr>
          <w:sz w:val="20"/>
        </w:rPr>
        <w:t>Malmgren, Staffan</w:t>
      </w:r>
      <w:r w:rsidRPr="00763C4D">
        <w:rPr>
          <w:sz w:val="20"/>
        </w:rPr>
        <w:tab/>
        <w:t>N 14</w:t>
      </w:r>
    </w:p>
    <w:p w:rsidR="00037DCF" w:rsidRPr="00763C4D" w:rsidRDefault="00037DCF" w:rsidP="00037DCF">
      <w:pPr>
        <w:tabs>
          <w:tab w:val="left" w:pos="2268"/>
        </w:tabs>
        <w:rPr>
          <w:sz w:val="20"/>
        </w:rPr>
      </w:pPr>
      <w:r w:rsidRPr="00763C4D">
        <w:rPr>
          <w:sz w:val="20"/>
        </w:rPr>
        <w:t>Malmlöf, Gunilla</w:t>
      </w:r>
      <w:r w:rsidRPr="00763C4D">
        <w:rPr>
          <w:sz w:val="20"/>
        </w:rPr>
        <w:tab/>
        <w:t>Ju 15</w:t>
      </w:r>
    </w:p>
    <w:p w:rsidR="00037DCF" w:rsidRPr="00763C4D" w:rsidRDefault="00037DCF" w:rsidP="00037DCF">
      <w:pPr>
        <w:tabs>
          <w:tab w:val="left" w:pos="2268"/>
        </w:tabs>
        <w:rPr>
          <w:sz w:val="20"/>
        </w:rPr>
      </w:pPr>
      <w:r w:rsidRPr="00763C4D">
        <w:rPr>
          <w:sz w:val="20"/>
        </w:rPr>
        <w:t>Malmqvist, Björn</w:t>
      </w:r>
      <w:r w:rsidRPr="00763C4D">
        <w:rPr>
          <w:sz w:val="20"/>
        </w:rPr>
        <w:tab/>
        <w:t>Ju 13</w:t>
      </w:r>
    </w:p>
    <w:p w:rsidR="00037DCF" w:rsidRPr="00763C4D" w:rsidRDefault="00037DCF" w:rsidP="00037DCF">
      <w:pPr>
        <w:tabs>
          <w:tab w:val="left" w:pos="2268"/>
        </w:tabs>
        <w:rPr>
          <w:sz w:val="20"/>
        </w:rPr>
      </w:pPr>
      <w:r w:rsidRPr="00763C4D">
        <w:rPr>
          <w:sz w:val="20"/>
        </w:rPr>
        <w:t>Malmsten, Anders</w:t>
      </w:r>
      <w:r w:rsidRPr="00763C4D">
        <w:rPr>
          <w:sz w:val="20"/>
        </w:rPr>
        <w:tab/>
        <w:t>Ju 19</w:t>
      </w:r>
    </w:p>
    <w:p w:rsidR="00037DCF" w:rsidRPr="00763C4D" w:rsidRDefault="00037DCF" w:rsidP="00037DCF">
      <w:pPr>
        <w:tabs>
          <w:tab w:val="left" w:pos="2268"/>
        </w:tabs>
        <w:rPr>
          <w:sz w:val="20"/>
        </w:rPr>
      </w:pPr>
      <w:r w:rsidRPr="00763C4D">
        <w:rPr>
          <w:sz w:val="20"/>
        </w:rPr>
        <w:t>Malmström, Louise</w:t>
      </w:r>
      <w:r w:rsidRPr="00763C4D">
        <w:rPr>
          <w:sz w:val="20"/>
        </w:rPr>
        <w:tab/>
        <w:t>U 7</w:t>
      </w:r>
    </w:p>
    <w:p w:rsidR="00037DCF" w:rsidRPr="00763C4D" w:rsidRDefault="00037DCF" w:rsidP="00037DCF">
      <w:pPr>
        <w:tabs>
          <w:tab w:val="left" w:pos="2268"/>
        </w:tabs>
        <w:rPr>
          <w:sz w:val="20"/>
        </w:rPr>
      </w:pPr>
      <w:r w:rsidRPr="00763C4D">
        <w:rPr>
          <w:sz w:val="20"/>
        </w:rPr>
        <w:t>Manhem, Anna</w:t>
      </w:r>
      <w:r w:rsidRPr="00763C4D">
        <w:rPr>
          <w:sz w:val="20"/>
        </w:rPr>
        <w:tab/>
        <w:t>S 37</w:t>
      </w:r>
    </w:p>
    <w:p w:rsidR="00037DCF" w:rsidRPr="00763C4D" w:rsidRDefault="00037DCF" w:rsidP="00037DCF">
      <w:pPr>
        <w:tabs>
          <w:tab w:val="left" w:pos="2268"/>
        </w:tabs>
        <w:rPr>
          <w:sz w:val="20"/>
        </w:rPr>
      </w:pPr>
      <w:r w:rsidRPr="00763C4D">
        <w:rPr>
          <w:sz w:val="20"/>
        </w:rPr>
        <w:t>Manhem, Karin</w:t>
      </w:r>
      <w:r w:rsidRPr="00763C4D">
        <w:rPr>
          <w:sz w:val="20"/>
        </w:rPr>
        <w:tab/>
        <w:t>U 13</w:t>
      </w:r>
    </w:p>
    <w:p w:rsidR="00037DCF" w:rsidRPr="00763C4D" w:rsidRDefault="00037DCF" w:rsidP="00037DCF">
      <w:pPr>
        <w:tabs>
          <w:tab w:val="left" w:pos="2268"/>
        </w:tabs>
        <w:rPr>
          <w:sz w:val="20"/>
        </w:rPr>
      </w:pPr>
      <w:r w:rsidRPr="00763C4D">
        <w:rPr>
          <w:sz w:val="20"/>
        </w:rPr>
        <w:t>Mann, Hedda</w:t>
      </w:r>
      <w:r w:rsidRPr="00763C4D">
        <w:rPr>
          <w:sz w:val="20"/>
        </w:rPr>
        <w:tab/>
        <w:t>Fö 9</w:t>
      </w:r>
    </w:p>
    <w:p w:rsidR="00037DCF" w:rsidRPr="00763C4D" w:rsidRDefault="00037DCF" w:rsidP="00037DCF">
      <w:pPr>
        <w:tabs>
          <w:tab w:val="left" w:pos="2268"/>
        </w:tabs>
        <w:rPr>
          <w:sz w:val="20"/>
        </w:rPr>
      </w:pPr>
      <w:r w:rsidRPr="00763C4D">
        <w:rPr>
          <w:sz w:val="20"/>
        </w:rPr>
        <w:t>Mann, Stefan</w:t>
      </w:r>
      <w:r w:rsidRPr="00763C4D">
        <w:rPr>
          <w:sz w:val="20"/>
        </w:rPr>
        <w:tab/>
        <w:t>Ju 11</w:t>
      </w:r>
    </w:p>
    <w:p w:rsidR="00037DCF" w:rsidRPr="00763C4D" w:rsidRDefault="00037DCF" w:rsidP="00037DCF">
      <w:pPr>
        <w:tabs>
          <w:tab w:val="left" w:pos="2268"/>
        </w:tabs>
        <w:rPr>
          <w:sz w:val="20"/>
        </w:rPr>
      </w:pPr>
      <w:r w:rsidRPr="00763C4D">
        <w:rPr>
          <w:sz w:val="20"/>
        </w:rPr>
        <w:t>Mansnérus, Annika</w:t>
      </w:r>
      <w:r w:rsidRPr="00763C4D">
        <w:rPr>
          <w:sz w:val="20"/>
        </w:rPr>
        <w:tab/>
        <w:t>A 9</w:t>
      </w:r>
    </w:p>
    <w:p w:rsidR="00037DCF" w:rsidRPr="00763C4D" w:rsidRDefault="00037DCF" w:rsidP="00037DCF">
      <w:pPr>
        <w:tabs>
          <w:tab w:val="left" w:pos="2268"/>
        </w:tabs>
        <w:rPr>
          <w:sz w:val="20"/>
        </w:rPr>
      </w:pPr>
      <w:r w:rsidRPr="00763C4D">
        <w:rPr>
          <w:sz w:val="20"/>
        </w:rPr>
        <w:t>Marby, Göran</w:t>
      </w:r>
      <w:r w:rsidRPr="00763C4D">
        <w:rPr>
          <w:sz w:val="20"/>
        </w:rPr>
        <w:tab/>
        <w:t>N 5</w:t>
      </w:r>
    </w:p>
    <w:p w:rsidR="00037DCF" w:rsidRDefault="00037DCF" w:rsidP="00037DCF">
      <w:pPr>
        <w:tabs>
          <w:tab w:val="left" w:pos="2268"/>
        </w:tabs>
        <w:rPr>
          <w:sz w:val="20"/>
          <w:lang w:val="en-US"/>
        </w:rPr>
      </w:pPr>
      <w:r w:rsidRPr="00763C4D">
        <w:rPr>
          <w:sz w:val="20"/>
          <w:lang w:val="en-US"/>
        </w:rPr>
        <w:t>Marcelind, Ragnwi</w:t>
      </w:r>
      <w:r w:rsidRPr="00763C4D">
        <w:rPr>
          <w:sz w:val="20"/>
          <w:lang w:val="en-US"/>
        </w:rPr>
        <w:tab/>
        <w:t xml:space="preserve">S 1, </w:t>
      </w:r>
    </w:p>
    <w:p w:rsidR="00037DCF" w:rsidRPr="00763C4D" w:rsidRDefault="00037DCF" w:rsidP="00037DCF">
      <w:pPr>
        <w:tabs>
          <w:tab w:val="left" w:pos="2268"/>
        </w:tabs>
        <w:rPr>
          <w:sz w:val="20"/>
          <w:lang w:val="en-US"/>
        </w:rPr>
      </w:pPr>
      <w:r>
        <w:rPr>
          <w:sz w:val="20"/>
          <w:lang w:val="en-US"/>
        </w:rPr>
        <w:tab/>
      </w:r>
      <w:r w:rsidRPr="00763C4D">
        <w:rPr>
          <w:sz w:val="20"/>
          <w:lang w:val="en-US"/>
        </w:rPr>
        <w:t>S 2</w:t>
      </w:r>
    </w:p>
    <w:p w:rsidR="00037DCF" w:rsidRDefault="00037DCF" w:rsidP="00037DCF">
      <w:pPr>
        <w:tabs>
          <w:tab w:val="left" w:pos="2268"/>
        </w:tabs>
        <w:rPr>
          <w:sz w:val="20"/>
          <w:lang w:val="en-US"/>
        </w:rPr>
      </w:pPr>
      <w:r w:rsidRPr="00763C4D">
        <w:rPr>
          <w:sz w:val="20"/>
          <w:lang w:val="en-US"/>
        </w:rPr>
        <w:t>Marcus, Johan</w:t>
      </w:r>
      <w:r w:rsidRPr="00763C4D">
        <w:rPr>
          <w:sz w:val="20"/>
          <w:lang w:val="en-US"/>
        </w:rPr>
        <w:tab/>
        <w:t>M 6</w:t>
      </w:r>
    </w:p>
    <w:p w:rsidR="00037DCF" w:rsidRPr="00763C4D" w:rsidRDefault="00037DCF" w:rsidP="00037DCF">
      <w:pPr>
        <w:tabs>
          <w:tab w:val="left" w:pos="2268"/>
        </w:tabs>
        <w:rPr>
          <w:sz w:val="20"/>
          <w:lang w:val="en-US"/>
        </w:rPr>
      </w:pPr>
    </w:p>
    <w:p w:rsidR="00037DCF" w:rsidRPr="00EA749F" w:rsidRDefault="00037DCF" w:rsidP="00037DCF">
      <w:pPr>
        <w:tabs>
          <w:tab w:val="left" w:pos="2268"/>
        </w:tabs>
        <w:rPr>
          <w:sz w:val="20"/>
        </w:rPr>
      </w:pPr>
      <w:r w:rsidRPr="00EA749F">
        <w:rPr>
          <w:sz w:val="20"/>
        </w:rPr>
        <w:t>Marcusson, Anna</w:t>
      </w:r>
      <w:r w:rsidRPr="00EA749F">
        <w:rPr>
          <w:sz w:val="20"/>
        </w:rPr>
        <w:tab/>
        <w:t>Ju 37,</w:t>
      </w:r>
    </w:p>
    <w:p w:rsidR="00037DCF" w:rsidRDefault="00037DCF" w:rsidP="00037DCF">
      <w:pPr>
        <w:tabs>
          <w:tab w:val="left" w:pos="2268"/>
        </w:tabs>
        <w:rPr>
          <w:sz w:val="20"/>
        </w:rPr>
      </w:pPr>
      <w:r w:rsidRPr="00EA749F">
        <w:rPr>
          <w:sz w:val="20"/>
        </w:rPr>
        <w:tab/>
      </w:r>
      <w:r w:rsidRPr="00763C4D">
        <w:rPr>
          <w:sz w:val="20"/>
        </w:rPr>
        <w:t>M 9,</w:t>
      </w:r>
    </w:p>
    <w:p w:rsidR="00037DCF" w:rsidRPr="00763C4D" w:rsidRDefault="00037DCF" w:rsidP="00037DCF">
      <w:pPr>
        <w:tabs>
          <w:tab w:val="left" w:pos="2268"/>
        </w:tabs>
        <w:rPr>
          <w:sz w:val="20"/>
        </w:rPr>
      </w:pPr>
      <w:r>
        <w:rPr>
          <w:sz w:val="20"/>
        </w:rPr>
        <w:tab/>
      </w:r>
      <w:r w:rsidRPr="00763C4D">
        <w:rPr>
          <w:sz w:val="20"/>
        </w:rPr>
        <w:t>N 11</w:t>
      </w:r>
    </w:p>
    <w:p w:rsidR="00037DCF" w:rsidRPr="00763C4D" w:rsidRDefault="00037DCF" w:rsidP="00037DCF">
      <w:pPr>
        <w:tabs>
          <w:tab w:val="left" w:pos="2268"/>
        </w:tabs>
        <w:rPr>
          <w:sz w:val="20"/>
        </w:rPr>
      </w:pPr>
      <w:r w:rsidRPr="00763C4D">
        <w:rPr>
          <w:sz w:val="20"/>
        </w:rPr>
        <w:t>Marissink, Marcus</w:t>
      </w:r>
      <w:r w:rsidRPr="00763C4D">
        <w:rPr>
          <w:sz w:val="20"/>
        </w:rPr>
        <w:tab/>
        <w:t>M 4</w:t>
      </w:r>
    </w:p>
    <w:p w:rsidR="00037DCF" w:rsidRDefault="00037DCF" w:rsidP="00037DCF">
      <w:pPr>
        <w:tabs>
          <w:tab w:val="left" w:pos="2268"/>
        </w:tabs>
        <w:rPr>
          <w:sz w:val="20"/>
        </w:rPr>
      </w:pPr>
      <w:r w:rsidRPr="00763C4D">
        <w:rPr>
          <w:sz w:val="20"/>
        </w:rPr>
        <w:t>Markides, Karin</w:t>
      </w:r>
      <w:r w:rsidRPr="00763C4D">
        <w:rPr>
          <w:sz w:val="20"/>
        </w:rPr>
        <w:tab/>
        <w:t>M 2,</w:t>
      </w:r>
    </w:p>
    <w:p w:rsidR="00037DCF" w:rsidRPr="00763C4D" w:rsidRDefault="00037DCF" w:rsidP="00037DCF">
      <w:pPr>
        <w:tabs>
          <w:tab w:val="left" w:pos="2268"/>
        </w:tabs>
        <w:rPr>
          <w:sz w:val="20"/>
        </w:rPr>
      </w:pPr>
      <w:r>
        <w:rPr>
          <w:sz w:val="20"/>
        </w:rPr>
        <w:tab/>
      </w:r>
      <w:r w:rsidRPr="00763C4D">
        <w:rPr>
          <w:sz w:val="20"/>
        </w:rPr>
        <w:t>U 2</w:t>
      </w:r>
    </w:p>
    <w:p w:rsidR="00037DCF" w:rsidRPr="00763C4D" w:rsidRDefault="00037DCF" w:rsidP="00037DCF">
      <w:pPr>
        <w:tabs>
          <w:tab w:val="left" w:pos="2268"/>
        </w:tabs>
        <w:rPr>
          <w:sz w:val="20"/>
        </w:rPr>
      </w:pPr>
      <w:r w:rsidRPr="00763C4D">
        <w:rPr>
          <w:sz w:val="20"/>
        </w:rPr>
        <w:t>Markström, Elisabeth</w:t>
      </w:r>
      <w:r w:rsidRPr="00763C4D">
        <w:rPr>
          <w:sz w:val="20"/>
        </w:rPr>
        <w:tab/>
        <w:t>Ju 4</w:t>
      </w:r>
    </w:p>
    <w:p w:rsidR="00037DCF" w:rsidRPr="00763C4D" w:rsidRDefault="00037DCF" w:rsidP="00037DCF">
      <w:pPr>
        <w:tabs>
          <w:tab w:val="left" w:pos="2268"/>
        </w:tabs>
        <w:rPr>
          <w:sz w:val="20"/>
        </w:rPr>
      </w:pPr>
      <w:r w:rsidRPr="00763C4D">
        <w:rPr>
          <w:sz w:val="20"/>
        </w:rPr>
        <w:t>Martin, Hans</w:t>
      </w:r>
      <w:r w:rsidRPr="00763C4D">
        <w:rPr>
          <w:sz w:val="20"/>
        </w:rPr>
        <w:tab/>
        <w:t>U 2</w:t>
      </w:r>
    </w:p>
    <w:p w:rsidR="00037DCF" w:rsidRPr="00763C4D" w:rsidRDefault="00037DCF" w:rsidP="00037DCF">
      <w:pPr>
        <w:tabs>
          <w:tab w:val="left" w:pos="2268"/>
        </w:tabs>
        <w:rPr>
          <w:sz w:val="20"/>
        </w:rPr>
      </w:pPr>
      <w:r w:rsidRPr="00763C4D">
        <w:rPr>
          <w:sz w:val="20"/>
        </w:rPr>
        <w:t>Martinengo, Stefan</w:t>
      </w:r>
      <w:r w:rsidRPr="00763C4D">
        <w:rPr>
          <w:sz w:val="20"/>
        </w:rPr>
        <w:tab/>
        <w:t>Ju 30</w:t>
      </w:r>
    </w:p>
    <w:p w:rsidR="00037DCF" w:rsidRDefault="00037DCF" w:rsidP="00037DCF">
      <w:pPr>
        <w:tabs>
          <w:tab w:val="left" w:pos="2268"/>
        </w:tabs>
        <w:rPr>
          <w:sz w:val="20"/>
        </w:rPr>
      </w:pPr>
      <w:r w:rsidRPr="00763C4D">
        <w:rPr>
          <w:sz w:val="20"/>
        </w:rPr>
        <w:t>Martinson, Lina</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Pr="00763C4D" w:rsidRDefault="00037DCF" w:rsidP="00037DCF">
      <w:pPr>
        <w:tabs>
          <w:tab w:val="left" w:pos="2268"/>
        </w:tabs>
        <w:rPr>
          <w:sz w:val="20"/>
        </w:rPr>
      </w:pPr>
      <w:r w:rsidRPr="00763C4D">
        <w:rPr>
          <w:sz w:val="20"/>
        </w:rPr>
        <w:t>Martinsson, Gustav</w:t>
      </w:r>
      <w:r w:rsidRPr="00763C4D">
        <w:rPr>
          <w:sz w:val="20"/>
        </w:rPr>
        <w:tab/>
        <w:t>Fi 6</w:t>
      </w:r>
    </w:p>
    <w:p w:rsidR="00037DCF" w:rsidRPr="00763C4D" w:rsidRDefault="00037DCF" w:rsidP="00037DCF">
      <w:pPr>
        <w:tabs>
          <w:tab w:val="left" w:pos="2268"/>
        </w:tabs>
        <w:rPr>
          <w:sz w:val="20"/>
        </w:rPr>
      </w:pPr>
      <w:r w:rsidRPr="00763C4D">
        <w:rPr>
          <w:sz w:val="20"/>
        </w:rPr>
        <w:t>Martinsson, Lina</w:t>
      </w:r>
      <w:r w:rsidRPr="00763C4D">
        <w:rPr>
          <w:sz w:val="20"/>
        </w:rPr>
        <w:tab/>
        <w:t>Fi 9</w:t>
      </w:r>
    </w:p>
    <w:p w:rsidR="00037DCF" w:rsidRPr="00763C4D" w:rsidRDefault="00037DCF" w:rsidP="00037DCF">
      <w:pPr>
        <w:tabs>
          <w:tab w:val="left" w:pos="2268"/>
        </w:tabs>
        <w:rPr>
          <w:sz w:val="20"/>
        </w:rPr>
      </w:pPr>
      <w:r w:rsidRPr="00763C4D">
        <w:rPr>
          <w:sz w:val="20"/>
        </w:rPr>
        <w:t>Mattisson Lax, Alina</w:t>
      </w:r>
      <w:r w:rsidRPr="00763C4D">
        <w:rPr>
          <w:sz w:val="20"/>
        </w:rPr>
        <w:tab/>
        <w:t>S 10</w:t>
      </w:r>
    </w:p>
    <w:p w:rsidR="00037DCF" w:rsidRPr="00763C4D" w:rsidRDefault="00037DCF" w:rsidP="00037DCF">
      <w:pPr>
        <w:tabs>
          <w:tab w:val="left" w:pos="2268"/>
        </w:tabs>
        <w:rPr>
          <w:sz w:val="20"/>
        </w:rPr>
      </w:pPr>
      <w:r>
        <w:rPr>
          <w:sz w:val="20"/>
        </w:rPr>
        <w:br w:type="column"/>
      </w:r>
      <w:r w:rsidRPr="00763C4D">
        <w:rPr>
          <w:sz w:val="20"/>
        </w:rPr>
        <w:lastRenderedPageBreak/>
        <w:t>Matton, Lars</w:t>
      </w:r>
      <w:r w:rsidRPr="00763C4D">
        <w:rPr>
          <w:sz w:val="20"/>
        </w:rPr>
        <w:tab/>
        <w:t>Ju 37</w:t>
      </w:r>
    </w:p>
    <w:p w:rsidR="00037DCF" w:rsidRPr="00763C4D" w:rsidRDefault="00037DCF" w:rsidP="00037DCF">
      <w:pPr>
        <w:tabs>
          <w:tab w:val="left" w:pos="2268"/>
        </w:tabs>
        <w:rPr>
          <w:sz w:val="20"/>
        </w:rPr>
      </w:pPr>
      <w:r w:rsidRPr="00763C4D">
        <w:rPr>
          <w:sz w:val="20"/>
        </w:rPr>
        <w:t>Mattson, Bengt</w:t>
      </w:r>
      <w:r w:rsidRPr="00763C4D">
        <w:rPr>
          <w:sz w:val="20"/>
        </w:rPr>
        <w:tab/>
        <w:t>M 4</w:t>
      </w:r>
    </w:p>
    <w:p w:rsidR="00037DCF" w:rsidRPr="00763C4D" w:rsidRDefault="00037DCF" w:rsidP="00037DCF">
      <w:pPr>
        <w:tabs>
          <w:tab w:val="left" w:pos="2268"/>
        </w:tabs>
        <w:rPr>
          <w:sz w:val="20"/>
        </w:rPr>
      </w:pPr>
      <w:r w:rsidRPr="00763C4D">
        <w:rPr>
          <w:sz w:val="20"/>
        </w:rPr>
        <w:t>Mattson, Jan-Owe</w:t>
      </w:r>
      <w:r w:rsidRPr="00763C4D">
        <w:rPr>
          <w:sz w:val="20"/>
        </w:rPr>
        <w:tab/>
        <w:t>Fi 17</w:t>
      </w:r>
    </w:p>
    <w:p w:rsidR="00037DCF" w:rsidRPr="00763C4D" w:rsidRDefault="00037DCF" w:rsidP="00037DCF">
      <w:pPr>
        <w:tabs>
          <w:tab w:val="left" w:pos="2268"/>
        </w:tabs>
        <w:rPr>
          <w:sz w:val="20"/>
        </w:rPr>
      </w:pPr>
      <w:r w:rsidRPr="00763C4D">
        <w:rPr>
          <w:sz w:val="20"/>
        </w:rPr>
        <w:t>Mattsson, Christer</w:t>
      </w:r>
      <w:r w:rsidRPr="00763C4D">
        <w:rPr>
          <w:sz w:val="20"/>
        </w:rPr>
        <w:tab/>
        <w:t>Ju 39</w:t>
      </w:r>
    </w:p>
    <w:p w:rsidR="00037DCF" w:rsidRPr="00763C4D" w:rsidRDefault="00037DCF" w:rsidP="00037DCF">
      <w:pPr>
        <w:tabs>
          <w:tab w:val="left" w:pos="2268"/>
        </w:tabs>
        <w:rPr>
          <w:sz w:val="20"/>
        </w:rPr>
      </w:pPr>
      <w:r w:rsidRPr="00763C4D">
        <w:rPr>
          <w:sz w:val="20"/>
        </w:rPr>
        <w:t>Mattsson, Niklas</w:t>
      </w:r>
      <w:r w:rsidRPr="00763C4D">
        <w:rPr>
          <w:sz w:val="20"/>
        </w:rPr>
        <w:tab/>
        <w:t>Ju 20</w:t>
      </w:r>
    </w:p>
    <w:p w:rsidR="00037DCF" w:rsidRPr="00763C4D" w:rsidRDefault="00037DCF" w:rsidP="00037DCF">
      <w:pPr>
        <w:tabs>
          <w:tab w:val="left" w:pos="2268"/>
        </w:tabs>
        <w:rPr>
          <w:sz w:val="20"/>
          <w:lang w:val="en-US"/>
        </w:rPr>
      </w:pPr>
      <w:r w:rsidRPr="00763C4D">
        <w:rPr>
          <w:sz w:val="20"/>
          <w:lang w:val="en-US"/>
        </w:rPr>
        <w:t>Mattsson, Sören</w:t>
      </w:r>
      <w:r w:rsidRPr="00763C4D">
        <w:rPr>
          <w:sz w:val="20"/>
          <w:lang w:val="en-US"/>
        </w:rPr>
        <w:tab/>
        <w:t>M 2</w:t>
      </w:r>
    </w:p>
    <w:p w:rsidR="00037DCF" w:rsidRPr="00763C4D" w:rsidRDefault="00037DCF" w:rsidP="00037DCF">
      <w:pPr>
        <w:tabs>
          <w:tab w:val="left" w:pos="2268"/>
        </w:tabs>
        <w:rPr>
          <w:sz w:val="20"/>
          <w:lang w:val="en-US"/>
        </w:rPr>
      </w:pPr>
      <w:r w:rsidRPr="00763C4D">
        <w:rPr>
          <w:sz w:val="20"/>
          <w:lang w:val="en-US"/>
        </w:rPr>
        <w:t>Mattsson, Therese</w:t>
      </w:r>
      <w:r w:rsidRPr="00763C4D">
        <w:rPr>
          <w:sz w:val="20"/>
          <w:lang w:val="en-US"/>
        </w:rPr>
        <w:tab/>
        <w:t>N 3</w:t>
      </w:r>
    </w:p>
    <w:p w:rsidR="00037DCF" w:rsidRPr="00763C4D" w:rsidRDefault="00037DCF" w:rsidP="00037DCF">
      <w:pPr>
        <w:tabs>
          <w:tab w:val="left" w:pos="2268"/>
        </w:tabs>
        <w:rPr>
          <w:sz w:val="20"/>
        </w:rPr>
      </w:pPr>
      <w:r w:rsidRPr="00763C4D">
        <w:rPr>
          <w:sz w:val="20"/>
        </w:rPr>
        <w:t>Mattsson, Titti</w:t>
      </w:r>
      <w:r w:rsidRPr="00763C4D">
        <w:rPr>
          <w:sz w:val="20"/>
        </w:rPr>
        <w:tab/>
        <w:t>S 36</w:t>
      </w:r>
    </w:p>
    <w:p w:rsidR="00037DCF" w:rsidRPr="00763C4D" w:rsidRDefault="00037DCF" w:rsidP="00037DCF">
      <w:pPr>
        <w:tabs>
          <w:tab w:val="left" w:pos="2268"/>
        </w:tabs>
        <w:rPr>
          <w:sz w:val="20"/>
        </w:rPr>
      </w:pPr>
      <w:r w:rsidRPr="00763C4D">
        <w:rPr>
          <w:sz w:val="20"/>
        </w:rPr>
        <w:t>Mattsson, Viveca</w:t>
      </w:r>
      <w:r w:rsidRPr="00763C4D">
        <w:rPr>
          <w:sz w:val="20"/>
        </w:rPr>
        <w:tab/>
        <w:t>U 15</w:t>
      </w:r>
    </w:p>
    <w:p w:rsidR="00037DCF" w:rsidRPr="00763C4D" w:rsidRDefault="00037DCF" w:rsidP="00037DCF">
      <w:pPr>
        <w:tabs>
          <w:tab w:val="left" w:pos="2268"/>
        </w:tabs>
        <w:rPr>
          <w:sz w:val="20"/>
        </w:rPr>
      </w:pPr>
      <w:r w:rsidRPr="00763C4D">
        <w:rPr>
          <w:sz w:val="20"/>
        </w:rPr>
        <w:t>Mattsson, Åsa</w:t>
      </w:r>
      <w:r w:rsidRPr="00763C4D">
        <w:rPr>
          <w:sz w:val="20"/>
        </w:rPr>
        <w:tab/>
        <w:t>Ju 14</w:t>
      </w:r>
    </w:p>
    <w:p w:rsidR="00037DCF" w:rsidRDefault="00037DCF" w:rsidP="00037DCF">
      <w:pPr>
        <w:tabs>
          <w:tab w:val="left" w:pos="2268"/>
        </w:tabs>
        <w:rPr>
          <w:sz w:val="20"/>
        </w:rPr>
      </w:pPr>
      <w:r w:rsidRPr="00763C4D">
        <w:rPr>
          <w:sz w:val="20"/>
        </w:rPr>
        <w:t>Matz, Henrik</w:t>
      </w:r>
      <w:r w:rsidRPr="00763C4D">
        <w:rPr>
          <w:sz w:val="20"/>
        </w:rPr>
        <w:tab/>
        <w:t>Fi 22,</w:t>
      </w:r>
    </w:p>
    <w:p w:rsidR="00037DCF" w:rsidRPr="00763C4D" w:rsidRDefault="00037DCF" w:rsidP="00037DCF">
      <w:pPr>
        <w:tabs>
          <w:tab w:val="left" w:pos="2268"/>
        </w:tabs>
        <w:rPr>
          <w:sz w:val="20"/>
        </w:rPr>
      </w:pPr>
      <w:r>
        <w:rPr>
          <w:sz w:val="20"/>
        </w:rPr>
        <w:tab/>
      </w:r>
      <w:r w:rsidRPr="00763C4D">
        <w:rPr>
          <w:sz w:val="20"/>
        </w:rPr>
        <w:t>Ju 29</w:t>
      </w:r>
    </w:p>
    <w:p w:rsidR="00037DCF" w:rsidRPr="00763C4D" w:rsidRDefault="00037DCF" w:rsidP="00037DCF">
      <w:pPr>
        <w:tabs>
          <w:tab w:val="left" w:pos="2268"/>
        </w:tabs>
        <w:rPr>
          <w:sz w:val="20"/>
        </w:rPr>
      </w:pPr>
      <w:r w:rsidRPr="00763C4D">
        <w:rPr>
          <w:sz w:val="20"/>
        </w:rPr>
        <w:t>Mbuyamba, Agnetha</w:t>
      </w:r>
      <w:r w:rsidRPr="00763C4D">
        <w:rPr>
          <w:sz w:val="20"/>
        </w:rPr>
        <w:tab/>
        <w:t>S 2</w:t>
      </w:r>
    </w:p>
    <w:p w:rsidR="00037DCF" w:rsidRPr="00763C4D" w:rsidRDefault="00037DCF" w:rsidP="00037DCF">
      <w:pPr>
        <w:tabs>
          <w:tab w:val="left" w:pos="2268"/>
        </w:tabs>
        <w:rPr>
          <w:sz w:val="20"/>
        </w:rPr>
      </w:pPr>
      <w:r w:rsidRPr="00763C4D">
        <w:rPr>
          <w:sz w:val="20"/>
        </w:rPr>
        <w:t>McPhee, Sarah</w:t>
      </w:r>
      <w:r w:rsidRPr="00763C4D">
        <w:rPr>
          <w:sz w:val="20"/>
        </w:rPr>
        <w:tab/>
        <w:t>Fi 15</w:t>
      </w:r>
    </w:p>
    <w:p w:rsidR="00037DCF" w:rsidRPr="00763C4D" w:rsidRDefault="00037DCF" w:rsidP="00037DCF">
      <w:pPr>
        <w:tabs>
          <w:tab w:val="left" w:pos="2268"/>
        </w:tabs>
        <w:rPr>
          <w:sz w:val="20"/>
        </w:rPr>
      </w:pPr>
      <w:r w:rsidRPr="00763C4D">
        <w:rPr>
          <w:sz w:val="20"/>
        </w:rPr>
        <w:t>Meijer, Claes</w:t>
      </w:r>
      <w:r w:rsidRPr="00763C4D">
        <w:rPr>
          <w:sz w:val="20"/>
        </w:rPr>
        <w:tab/>
        <w:t>UD 4</w:t>
      </w:r>
    </w:p>
    <w:p w:rsidR="00037DCF" w:rsidRDefault="00037DCF" w:rsidP="00037DCF">
      <w:pPr>
        <w:tabs>
          <w:tab w:val="left" w:pos="2268"/>
        </w:tabs>
        <w:rPr>
          <w:sz w:val="20"/>
        </w:rPr>
      </w:pPr>
      <w:r w:rsidRPr="00763C4D">
        <w:rPr>
          <w:sz w:val="20"/>
        </w:rPr>
        <w:t>Melander Tell, Eva</w:t>
      </w:r>
      <w:r w:rsidRPr="00763C4D">
        <w:rPr>
          <w:sz w:val="20"/>
        </w:rPr>
        <w:tab/>
        <w:t>Ju 11,</w:t>
      </w:r>
    </w:p>
    <w:p w:rsidR="00037DCF" w:rsidRPr="00763C4D" w:rsidRDefault="00037DCF" w:rsidP="00037DCF">
      <w:pPr>
        <w:tabs>
          <w:tab w:val="left" w:pos="2268"/>
        </w:tabs>
        <w:rPr>
          <w:sz w:val="20"/>
        </w:rPr>
      </w:pPr>
      <w:r>
        <w:rPr>
          <w:sz w:val="20"/>
        </w:rPr>
        <w:tab/>
      </w:r>
      <w:r w:rsidRPr="00763C4D">
        <w:rPr>
          <w:sz w:val="20"/>
        </w:rPr>
        <w:t>Ju 28</w:t>
      </w:r>
    </w:p>
    <w:p w:rsidR="00037DCF" w:rsidRPr="00763C4D" w:rsidRDefault="00037DCF" w:rsidP="00037DCF">
      <w:pPr>
        <w:tabs>
          <w:tab w:val="left" w:pos="2268"/>
        </w:tabs>
        <w:rPr>
          <w:sz w:val="20"/>
        </w:rPr>
      </w:pPr>
      <w:r w:rsidRPr="00763C4D">
        <w:rPr>
          <w:sz w:val="20"/>
        </w:rPr>
        <w:t>Melander, Eva</w:t>
      </w:r>
      <w:r w:rsidRPr="00763C4D">
        <w:rPr>
          <w:sz w:val="20"/>
        </w:rPr>
        <w:tab/>
        <w:t>Fi 24</w:t>
      </w:r>
    </w:p>
    <w:p w:rsidR="00037DCF" w:rsidRDefault="00037DCF" w:rsidP="00037DCF">
      <w:pPr>
        <w:tabs>
          <w:tab w:val="left" w:pos="2268"/>
        </w:tabs>
        <w:rPr>
          <w:sz w:val="20"/>
        </w:rPr>
      </w:pPr>
      <w:r w:rsidRPr="00763C4D">
        <w:rPr>
          <w:sz w:val="20"/>
        </w:rPr>
        <w:t>Melander, Göran</w:t>
      </w:r>
      <w:r w:rsidRPr="00763C4D">
        <w:rPr>
          <w:sz w:val="20"/>
        </w:rPr>
        <w:tab/>
        <w:t>UD 2,</w:t>
      </w:r>
    </w:p>
    <w:p w:rsidR="00037DCF" w:rsidRPr="00EA749F" w:rsidRDefault="00037DCF" w:rsidP="00037DCF">
      <w:pPr>
        <w:tabs>
          <w:tab w:val="left" w:pos="2268"/>
        </w:tabs>
        <w:rPr>
          <w:sz w:val="20"/>
          <w:lang w:val="de-DE"/>
        </w:rPr>
      </w:pPr>
      <w:r>
        <w:rPr>
          <w:sz w:val="20"/>
        </w:rPr>
        <w:tab/>
      </w:r>
      <w:r w:rsidRPr="00EA749F">
        <w:rPr>
          <w:sz w:val="20"/>
          <w:lang w:val="de-DE"/>
        </w:rPr>
        <w:t>UD 4</w:t>
      </w:r>
    </w:p>
    <w:p w:rsidR="00037DCF" w:rsidRPr="00763C4D" w:rsidRDefault="00037DCF" w:rsidP="00037DCF">
      <w:pPr>
        <w:tabs>
          <w:tab w:val="left" w:pos="2268"/>
        </w:tabs>
        <w:rPr>
          <w:sz w:val="20"/>
          <w:lang w:val="de-DE"/>
        </w:rPr>
      </w:pPr>
      <w:r w:rsidRPr="00763C4D">
        <w:rPr>
          <w:sz w:val="20"/>
          <w:lang w:val="de-DE"/>
        </w:rPr>
        <w:t>Melchert, Roy</w:t>
      </w:r>
      <w:r w:rsidRPr="00763C4D">
        <w:rPr>
          <w:sz w:val="20"/>
          <w:lang w:val="de-DE"/>
        </w:rPr>
        <w:tab/>
        <w:t>U 10</w:t>
      </w:r>
    </w:p>
    <w:p w:rsidR="00037DCF" w:rsidRPr="00763C4D" w:rsidRDefault="00037DCF" w:rsidP="00037DCF">
      <w:pPr>
        <w:tabs>
          <w:tab w:val="left" w:pos="2268"/>
        </w:tabs>
        <w:rPr>
          <w:sz w:val="20"/>
          <w:lang w:val="de-DE"/>
        </w:rPr>
      </w:pPr>
      <w:r w:rsidRPr="00763C4D">
        <w:rPr>
          <w:sz w:val="20"/>
          <w:lang w:val="de-DE"/>
        </w:rPr>
        <w:t>Melin, Leif</w:t>
      </w:r>
      <w:r w:rsidRPr="00763C4D">
        <w:rPr>
          <w:sz w:val="20"/>
          <w:lang w:val="de-DE"/>
        </w:rPr>
        <w:tab/>
        <w:t>N 2</w:t>
      </w:r>
    </w:p>
    <w:p w:rsidR="00037DCF" w:rsidRPr="00763C4D" w:rsidRDefault="00037DCF" w:rsidP="00037DCF">
      <w:pPr>
        <w:tabs>
          <w:tab w:val="left" w:pos="2268"/>
        </w:tabs>
        <w:rPr>
          <w:sz w:val="20"/>
        </w:rPr>
      </w:pPr>
      <w:r w:rsidRPr="00763C4D">
        <w:rPr>
          <w:sz w:val="20"/>
        </w:rPr>
        <w:t>Melin, Tore</w:t>
      </w:r>
      <w:r w:rsidRPr="00763C4D">
        <w:rPr>
          <w:sz w:val="20"/>
        </w:rPr>
        <w:tab/>
        <w:t>Fi 12</w:t>
      </w:r>
    </w:p>
    <w:p w:rsidR="00037DCF" w:rsidRPr="00763C4D" w:rsidRDefault="00037DCF" w:rsidP="00037DCF">
      <w:pPr>
        <w:tabs>
          <w:tab w:val="left" w:pos="2268"/>
        </w:tabs>
        <w:rPr>
          <w:sz w:val="20"/>
        </w:rPr>
      </w:pPr>
      <w:r w:rsidRPr="00763C4D">
        <w:rPr>
          <w:sz w:val="20"/>
        </w:rPr>
        <w:t>Melin, Ulf</w:t>
      </w:r>
      <w:r w:rsidRPr="00763C4D">
        <w:rPr>
          <w:sz w:val="20"/>
        </w:rPr>
        <w:tab/>
        <w:t>U 21</w:t>
      </w:r>
    </w:p>
    <w:p w:rsidR="00037DCF" w:rsidRPr="00763C4D" w:rsidRDefault="00037DCF" w:rsidP="00037DCF">
      <w:pPr>
        <w:tabs>
          <w:tab w:val="left" w:pos="2268"/>
        </w:tabs>
        <w:rPr>
          <w:sz w:val="20"/>
        </w:rPr>
      </w:pPr>
      <w:r w:rsidRPr="00763C4D">
        <w:rPr>
          <w:sz w:val="20"/>
        </w:rPr>
        <w:t>Mella, Orlando</w:t>
      </w:r>
      <w:r w:rsidRPr="00763C4D">
        <w:rPr>
          <w:sz w:val="20"/>
        </w:rPr>
        <w:tab/>
        <w:t>A 2</w:t>
      </w:r>
    </w:p>
    <w:p w:rsidR="00037DCF" w:rsidRPr="00763C4D" w:rsidRDefault="00037DCF" w:rsidP="00037DCF">
      <w:pPr>
        <w:tabs>
          <w:tab w:val="left" w:pos="2268"/>
        </w:tabs>
        <w:rPr>
          <w:sz w:val="20"/>
        </w:rPr>
      </w:pPr>
      <w:r w:rsidRPr="00763C4D">
        <w:rPr>
          <w:sz w:val="20"/>
        </w:rPr>
        <w:t>Mellblom, Torbjörn</w:t>
      </w:r>
      <w:r w:rsidRPr="00763C4D">
        <w:rPr>
          <w:sz w:val="20"/>
        </w:rPr>
        <w:tab/>
        <w:t>Fö 10</w:t>
      </w:r>
    </w:p>
    <w:p w:rsidR="00037DCF" w:rsidRPr="00763C4D" w:rsidRDefault="00037DCF" w:rsidP="00037DCF">
      <w:pPr>
        <w:tabs>
          <w:tab w:val="left" w:pos="2268"/>
        </w:tabs>
        <w:rPr>
          <w:sz w:val="20"/>
        </w:rPr>
      </w:pPr>
      <w:r w:rsidRPr="00763C4D">
        <w:rPr>
          <w:sz w:val="20"/>
        </w:rPr>
        <w:t>Mellbourn, Anders</w:t>
      </w:r>
      <w:r w:rsidRPr="00763C4D">
        <w:rPr>
          <w:sz w:val="20"/>
        </w:rPr>
        <w:tab/>
        <w:t>UD 2</w:t>
      </w:r>
    </w:p>
    <w:p w:rsidR="00037DCF" w:rsidRPr="00763C4D" w:rsidRDefault="00037DCF" w:rsidP="00037DCF">
      <w:pPr>
        <w:tabs>
          <w:tab w:val="left" w:pos="2268"/>
        </w:tabs>
        <w:rPr>
          <w:sz w:val="20"/>
        </w:rPr>
      </w:pPr>
      <w:r w:rsidRPr="00763C4D">
        <w:rPr>
          <w:sz w:val="20"/>
        </w:rPr>
        <w:t>Mellstrand, Erik</w:t>
      </w:r>
      <w:r w:rsidRPr="00763C4D">
        <w:rPr>
          <w:sz w:val="20"/>
        </w:rPr>
        <w:tab/>
        <w:t>Ju 32</w:t>
      </w:r>
    </w:p>
    <w:p w:rsidR="00037DCF" w:rsidRPr="00763C4D" w:rsidRDefault="00037DCF" w:rsidP="00037DCF">
      <w:pPr>
        <w:tabs>
          <w:tab w:val="left" w:pos="2268"/>
        </w:tabs>
        <w:rPr>
          <w:sz w:val="20"/>
        </w:rPr>
      </w:pPr>
      <w:r w:rsidRPr="00763C4D">
        <w:rPr>
          <w:sz w:val="20"/>
        </w:rPr>
        <w:t>Mellvig Lind, Jeanette</w:t>
      </w:r>
      <w:r w:rsidRPr="00763C4D">
        <w:rPr>
          <w:sz w:val="20"/>
        </w:rPr>
        <w:tab/>
        <w:t>S 2</w:t>
      </w:r>
    </w:p>
    <w:p w:rsidR="00037DCF" w:rsidRPr="00763C4D" w:rsidRDefault="00037DCF" w:rsidP="00037DCF">
      <w:pPr>
        <w:tabs>
          <w:tab w:val="left" w:pos="2268"/>
        </w:tabs>
        <w:rPr>
          <w:sz w:val="20"/>
        </w:rPr>
      </w:pPr>
      <w:r w:rsidRPr="00763C4D">
        <w:rPr>
          <w:sz w:val="20"/>
        </w:rPr>
        <w:t>Melz, Peter</w:t>
      </w:r>
      <w:r w:rsidRPr="00763C4D">
        <w:rPr>
          <w:sz w:val="20"/>
        </w:rPr>
        <w:tab/>
        <w:t>Fi 6</w:t>
      </w:r>
    </w:p>
    <w:p w:rsidR="00037DCF" w:rsidRPr="00763C4D" w:rsidRDefault="00037DCF" w:rsidP="00037DCF">
      <w:pPr>
        <w:tabs>
          <w:tab w:val="left" w:pos="2268"/>
        </w:tabs>
        <w:rPr>
          <w:sz w:val="20"/>
        </w:rPr>
      </w:pPr>
      <w:r w:rsidRPr="00763C4D">
        <w:rPr>
          <w:sz w:val="20"/>
        </w:rPr>
        <w:t>Mentes, Feryal</w:t>
      </w:r>
      <w:r w:rsidRPr="00763C4D">
        <w:rPr>
          <w:sz w:val="20"/>
        </w:rPr>
        <w:tab/>
        <w:t>Ju 2</w:t>
      </w:r>
    </w:p>
    <w:p w:rsidR="00037DCF" w:rsidRPr="00763C4D" w:rsidRDefault="00037DCF" w:rsidP="00037DCF">
      <w:pPr>
        <w:tabs>
          <w:tab w:val="left" w:pos="2268"/>
        </w:tabs>
        <w:rPr>
          <w:sz w:val="20"/>
        </w:rPr>
      </w:pPr>
      <w:r w:rsidRPr="00763C4D">
        <w:rPr>
          <w:sz w:val="20"/>
        </w:rPr>
        <w:t>Merz, Louise</w:t>
      </w:r>
      <w:r w:rsidRPr="00763C4D">
        <w:rPr>
          <w:sz w:val="20"/>
        </w:rPr>
        <w:tab/>
        <w:t>N 9</w:t>
      </w:r>
    </w:p>
    <w:p w:rsidR="00037DCF" w:rsidRPr="00763C4D" w:rsidRDefault="00037DCF" w:rsidP="00037DCF">
      <w:pPr>
        <w:tabs>
          <w:tab w:val="left" w:pos="2268"/>
        </w:tabs>
        <w:rPr>
          <w:sz w:val="20"/>
        </w:rPr>
      </w:pPr>
      <w:r w:rsidRPr="00763C4D">
        <w:rPr>
          <w:sz w:val="20"/>
        </w:rPr>
        <w:t>Messing, Ulrika</w:t>
      </w:r>
      <w:r w:rsidRPr="00763C4D">
        <w:rPr>
          <w:sz w:val="20"/>
        </w:rPr>
        <w:tab/>
        <w:t>UD 4</w:t>
      </w:r>
    </w:p>
    <w:p w:rsidR="00037DCF" w:rsidRPr="00763C4D" w:rsidRDefault="00037DCF" w:rsidP="00037DCF">
      <w:pPr>
        <w:tabs>
          <w:tab w:val="left" w:pos="2268"/>
        </w:tabs>
        <w:rPr>
          <w:sz w:val="20"/>
        </w:rPr>
      </w:pPr>
      <w:r w:rsidRPr="00763C4D">
        <w:rPr>
          <w:sz w:val="20"/>
        </w:rPr>
        <w:t>Meurke, Tony</w:t>
      </w:r>
      <w:r w:rsidRPr="00763C4D">
        <w:rPr>
          <w:sz w:val="20"/>
        </w:rPr>
        <w:tab/>
        <w:t>N 8</w:t>
      </w:r>
    </w:p>
    <w:p w:rsidR="00037DCF" w:rsidRPr="00763C4D" w:rsidRDefault="00037DCF" w:rsidP="00037DCF">
      <w:pPr>
        <w:tabs>
          <w:tab w:val="left" w:pos="2268"/>
        </w:tabs>
        <w:rPr>
          <w:sz w:val="20"/>
        </w:rPr>
      </w:pPr>
      <w:r w:rsidRPr="00763C4D">
        <w:rPr>
          <w:sz w:val="20"/>
        </w:rPr>
        <w:t>Meurman, Fredrik</w:t>
      </w:r>
      <w:r w:rsidRPr="00763C4D">
        <w:rPr>
          <w:sz w:val="20"/>
        </w:rPr>
        <w:tab/>
        <w:t>S 12</w:t>
      </w:r>
    </w:p>
    <w:p w:rsidR="00037DCF" w:rsidRPr="00763C4D" w:rsidRDefault="00037DCF" w:rsidP="00037DCF">
      <w:pPr>
        <w:tabs>
          <w:tab w:val="left" w:pos="2268"/>
        </w:tabs>
        <w:rPr>
          <w:sz w:val="20"/>
        </w:rPr>
      </w:pPr>
      <w:r w:rsidRPr="00763C4D">
        <w:rPr>
          <w:sz w:val="20"/>
        </w:rPr>
        <w:t>Meyer, Ylva</w:t>
      </w:r>
      <w:r w:rsidRPr="00763C4D">
        <w:rPr>
          <w:sz w:val="20"/>
        </w:rPr>
        <w:tab/>
        <w:t>Ju 35</w:t>
      </w:r>
    </w:p>
    <w:p w:rsidR="00037DCF" w:rsidRPr="00763C4D" w:rsidRDefault="00037DCF" w:rsidP="00037DCF">
      <w:pPr>
        <w:tabs>
          <w:tab w:val="left" w:pos="2268"/>
        </w:tabs>
        <w:rPr>
          <w:sz w:val="20"/>
        </w:rPr>
      </w:pPr>
      <w:r w:rsidRPr="00763C4D">
        <w:rPr>
          <w:sz w:val="20"/>
        </w:rPr>
        <w:t>Meyrowitsch, Anna</w:t>
      </w:r>
      <w:r w:rsidRPr="00763C4D">
        <w:rPr>
          <w:sz w:val="20"/>
        </w:rPr>
        <w:tab/>
        <w:t>M 10</w:t>
      </w:r>
    </w:p>
    <w:p w:rsidR="00037DCF" w:rsidRPr="00763C4D" w:rsidRDefault="00037DCF" w:rsidP="00037DCF">
      <w:pPr>
        <w:tabs>
          <w:tab w:val="left" w:pos="2268"/>
        </w:tabs>
        <w:rPr>
          <w:sz w:val="20"/>
          <w:lang w:val="de-DE"/>
        </w:rPr>
      </w:pPr>
      <w:r w:rsidRPr="00763C4D">
        <w:rPr>
          <w:sz w:val="20"/>
          <w:lang w:val="de-DE"/>
        </w:rPr>
        <w:t>Michele, Micheletti</w:t>
      </w:r>
      <w:r w:rsidRPr="00763C4D">
        <w:rPr>
          <w:sz w:val="20"/>
          <w:lang w:val="de-DE"/>
        </w:rPr>
        <w:tab/>
        <w:t>Fi 1</w:t>
      </w:r>
    </w:p>
    <w:p w:rsidR="00037DCF" w:rsidRPr="00763C4D" w:rsidRDefault="00037DCF" w:rsidP="00037DCF">
      <w:pPr>
        <w:tabs>
          <w:tab w:val="left" w:pos="2268"/>
        </w:tabs>
        <w:rPr>
          <w:sz w:val="20"/>
          <w:lang w:val="de-DE"/>
        </w:rPr>
      </w:pPr>
      <w:r w:rsidRPr="00763C4D">
        <w:rPr>
          <w:sz w:val="20"/>
          <w:lang w:val="de-DE"/>
        </w:rPr>
        <w:t>Micko, Lena</w:t>
      </w:r>
      <w:r w:rsidRPr="00763C4D">
        <w:rPr>
          <w:sz w:val="20"/>
          <w:lang w:val="de-DE"/>
        </w:rPr>
        <w:tab/>
        <w:t>Fi 24</w:t>
      </w:r>
    </w:p>
    <w:p w:rsidR="00037DCF" w:rsidRPr="00763C4D" w:rsidRDefault="00037DCF" w:rsidP="00037DCF">
      <w:pPr>
        <w:tabs>
          <w:tab w:val="left" w:pos="2268"/>
        </w:tabs>
        <w:rPr>
          <w:sz w:val="20"/>
        </w:rPr>
      </w:pPr>
      <w:r w:rsidRPr="00763C4D">
        <w:rPr>
          <w:sz w:val="20"/>
        </w:rPr>
        <w:t>Mikaelsson, Julia</w:t>
      </w:r>
      <w:r w:rsidRPr="00763C4D">
        <w:rPr>
          <w:sz w:val="20"/>
        </w:rPr>
        <w:tab/>
        <w:t>Ju 11</w:t>
      </w:r>
    </w:p>
    <w:p w:rsidR="00037DCF" w:rsidRPr="00763C4D" w:rsidRDefault="00037DCF" w:rsidP="00037DCF">
      <w:pPr>
        <w:tabs>
          <w:tab w:val="left" w:pos="2268"/>
        </w:tabs>
        <w:rPr>
          <w:sz w:val="20"/>
        </w:rPr>
      </w:pPr>
      <w:r w:rsidRPr="00763C4D">
        <w:rPr>
          <w:sz w:val="20"/>
        </w:rPr>
        <w:t>Mild, Krister</w:t>
      </w:r>
      <w:r w:rsidRPr="00763C4D">
        <w:rPr>
          <w:sz w:val="20"/>
        </w:rPr>
        <w:tab/>
        <w:t>M 4</w:t>
      </w:r>
    </w:p>
    <w:p w:rsidR="00037DCF" w:rsidRPr="00763C4D" w:rsidRDefault="00037DCF" w:rsidP="00037DCF">
      <w:pPr>
        <w:tabs>
          <w:tab w:val="left" w:pos="2268"/>
        </w:tabs>
        <w:rPr>
          <w:sz w:val="20"/>
        </w:rPr>
      </w:pPr>
      <w:r w:rsidRPr="00763C4D">
        <w:rPr>
          <w:sz w:val="20"/>
        </w:rPr>
        <w:t>Miljand, Mats</w:t>
      </w:r>
      <w:r w:rsidRPr="00763C4D">
        <w:rPr>
          <w:sz w:val="20"/>
        </w:rPr>
        <w:tab/>
        <w:t>U 18</w:t>
      </w:r>
    </w:p>
    <w:p w:rsidR="00037DCF" w:rsidRPr="00763C4D" w:rsidRDefault="00037DCF" w:rsidP="00037DCF">
      <w:pPr>
        <w:tabs>
          <w:tab w:val="left" w:pos="2268"/>
        </w:tabs>
        <w:rPr>
          <w:sz w:val="20"/>
        </w:rPr>
      </w:pPr>
      <w:r w:rsidRPr="00763C4D">
        <w:rPr>
          <w:sz w:val="20"/>
        </w:rPr>
        <w:t>Millnert, Mille</w:t>
      </w:r>
      <w:r w:rsidRPr="00763C4D">
        <w:rPr>
          <w:sz w:val="20"/>
        </w:rPr>
        <w:tab/>
        <w:t>U 2</w:t>
      </w:r>
    </w:p>
    <w:p w:rsidR="00037DCF" w:rsidRPr="00763C4D" w:rsidRDefault="00037DCF" w:rsidP="00037DCF">
      <w:pPr>
        <w:tabs>
          <w:tab w:val="left" w:pos="2268"/>
        </w:tabs>
        <w:rPr>
          <w:sz w:val="20"/>
        </w:rPr>
      </w:pPr>
      <w:r w:rsidRPr="00763C4D">
        <w:rPr>
          <w:sz w:val="20"/>
        </w:rPr>
        <w:t>Milton, Anders</w:t>
      </w:r>
      <w:r w:rsidRPr="00763C4D">
        <w:rPr>
          <w:sz w:val="20"/>
        </w:rPr>
        <w:tab/>
        <w:t>UD 4</w:t>
      </w:r>
    </w:p>
    <w:p w:rsidR="00037DCF" w:rsidRPr="00763C4D" w:rsidRDefault="00037DCF" w:rsidP="00037DCF">
      <w:pPr>
        <w:tabs>
          <w:tab w:val="left" w:pos="2268"/>
        </w:tabs>
        <w:rPr>
          <w:sz w:val="20"/>
        </w:rPr>
      </w:pPr>
      <w:r w:rsidRPr="00763C4D">
        <w:rPr>
          <w:sz w:val="20"/>
        </w:rPr>
        <w:t>Milton, Siv</w:t>
      </w:r>
      <w:r w:rsidRPr="00763C4D">
        <w:rPr>
          <w:sz w:val="20"/>
        </w:rPr>
        <w:tab/>
        <w:t>M 2</w:t>
      </w:r>
    </w:p>
    <w:p w:rsidR="00037DCF" w:rsidRPr="00763C4D" w:rsidRDefault="00037DCF" w:rsidP="00037DCF">
      <w:pPr>
        <w:tabs>
          <w:tab w:val="left" w:pos="2268"/>
        </w:tabs>
        <w:rPr>
          <w:sz w:val="20"/>
        </w:rPr>
      </w:pPr>
      <w:r w:rsidRPr="00763C4D">
        <w:rPr>
          <w:sz w:val="20"/>
        </w:rPr>
        <w:t>Mitelman, Sara</w:t>
      </w:r>
      <w:r w:rsidRPr="00763C4D">
        <w:rPr>
          <w:sz w:val="20"/>
        </w:rPr>
        <w:tab/>
        <w:t>Ju 44</w:t>
      </w:r>
    </w:p>
    <w:p w:rsidR="00037DCF" w:rsidRPr="00763C4D" w:rsidRDefault="00037DCF" w:rsidP="00037DCF">
      <w:pPr>
        <w:tabs>
          <w:tab w:val="left" w:pos="2268"/>
        </w:tabs>
        <w:rPr>
          <w:sz w:val="20"/>
        </w:rPr>
      </w:pPr>
      <w:r w:rsidRPr="00763C4D">
        <w:rPr>
          <w:sz w:val="20"/>
        </w:rPr>
        <w:t>Moberg, Bernt</w:t>
      </w:r>
      <w:r w:rsidRPr="00763C4D">
        <w:rPr>
          <w:sz w:val="20"/>
        </w:rPr>
        <w:tab/>
        <w:t>S 1</w:t>
      </w:r>
    </w:p>
    <w:p w:rsidR="00037DCF" w:rsidRPr="0057189F" w:rsidRDefault="00037DCF" w:rsidP="00037DCF">
      <w:pPr>
        <w:tabs>
          <w:tab w:val="left" w:pos="2268"/>
        </w:tabs>
        <w:rPr>
          <w:sz w:val="20"/>
        </w:rPr>
      </w:pPr>
      <w:r>
        <w:rPr>
          <w:sz w:val="20"/>
        </w:rPr>
        <w:br w:type="column"/>
      </w:r>
      <w:r w:rsidRPr="0057189F">
        <w:rPr>
          <w:sz w:val="20"/>
        </w:rPr>
        <w:lastRenderedPageBreak/>
        <w:t>Moberg, Henrik</w:t>
      </w:r>
      <w:r w:rsidRPr="0057189F">
        <w:rPr>
          <w:sz w:val="20"/>
        </w:rPr>
        <w:tab/>
        <w:t>Fö 4,</w:t>
      </w:r>
    </w:p>
    <w:p w:rsidR="00037DCF" w:rsidRPr="0057189F" w:rsidRDefault="00037DCF" w:rsidP="00037DCF">
      <w:pPr>
        <w:tabs>
          <w:tab w:val="left" w:pos="2268"/>
        </w:tabs>
        <w:rPr>
          <w:sz w:val="20"/>
        </w:rPr>
      </w:pPr>
      <w:r w:rsidRPr="0057189F">
        <w:rPr>
          <w:sz w:val="20"/>
        </w:rPr>
        <w:tab/>
        <w:t xml:space="preserve">S 7, </w:t>
      </w:r>
    </w:p>
    <w:p w:rsidR="00037DCF" w:rsidRDefault="00037DCF" w:rsidP="00037DCF">
      <w:pPr>
        <w:tabs>
          <w:tab w:val="left" w:pos="2268"/>
        </w:tabs>
        <w:rPr>
          <w:sz w:val="20"/>
          <w:lang w:val="en-US"/>
        </w:rPr>
      </w:pPr>
      <w:r w:rsidRPr="0057189F">
        <w:rPr>
          <w:sz w:val="20"/>
        </w:rPr>
        <w:tab/>
      </w:r>
      <w:r w:rsidRPr="00763C4D">
        <w:rPr>
          <w:sz w:val="20"/>
          <w:lang w:val="en-US"/>
        </w:rPr>
        <w:t>S 13,</w:t>
      </w:r>
    </w:p>
    <w:p w:rsidR="00037DCF" w:rsidRPr="00763C4D" w:rsidRDefault="00037DCF" w:rsidP="00037DCF">
      <w:pPr>
        <w:tabs>
          <w:tab w:val="left" w:pos="2268"/>
        </w:tabs>
        <w:rPr>
          <w:sz w:val="20"/>
          <w:lang w:val="en-US"/>
        </w:rPr>
      </w:pPr>
      <w:r>
        <w:rPr>
          <w:sz w:val="20"/>
          <w:lang w:val="en-US"/>
        </w:rPr>
        <w:tab/>
      </w:r>
      <w:r w:rsidRPr="00763C4D">
        <w:rPr>
          <w:sz w:val="20"/>
          <w:lang w:val="en-US"/>
        </w:rPr>
        <w:t>S 27</w:t>
      </w:r>
    </w:p>
    <w:p w:rsidR="00037DCF" w:rsidRPr="0057189F" w:rsidRDefault="00037DCF" w:rsidP="00037DCF">
      <w:pPr>
        <w:tabs>
          <w:tab w:val="left" w:pos="2268"/>
        </w:tabs>
        <w:rPr>
          <w:sz w:val="20"/>
          <w:lang w:val="en-US"/>
        </w:rPr>
      </w:pPr>
      <w:r w:rsidRPr="0057189F">
        <w:rPr>
          <w:sz w:val="20"/>
          <w:lang w:val="en-US"/>
        </w:rPr>
        <w:t>Moberg, Mattias</w:t>
      </w:r>
      <w:r w:rsidRPr="0057189F">
        <w:rPr>
          <w:sz w:val="20"/>
          <w:lang w:val="en-US"/>
        </w:rPr>
        <w:tab/>
        <w:t>Fi 9</w:t>
      </w:r>
    </w:p>
    <w:p w:rsidR="00037DCF" w:rsidRPr="00763C4D" w:rsidRDefault="00037DCF" w:rsidP="00037DCF">
      <w:pPr>
        <w:tabs>
          <w:tab w:val="left" w:pos="2268"/>
        </w:tabs>
        <w:rPr>
          <w:sz w:val="20"/>
        </w:rPr>
      </w:pPr>
      <w:r w:rsidRPr="00763C4D">
        <w:rPr>
          <w:sz w:val="20"/>
        </w:rPr>
        <w:t>Moberg, Olof</w:t>
      </w:r>
      <w:r w:rsidRPr="00763C4D">
        <w:rPr>
          <w:sz w:val="20"/>
        </w:rPr>
        <w:tab/>
        <w:t>Ju 18</w:t>
      </w:r>
    </w:p>
    <w:p w:rsidR="00037DCF" w:rsidRDefault="00037DCF" w:rsidP="00037DCF">
      <w:pPr>
        <w:tabs>
          <w:tab w:val="left" w:pos="2268"/>
        </w:tabs>
        <w:rPr>
          <w:sz w:val="20"/>
        </w:rPr>
      </w:pPr>
      <w:r w:rsidRPr="00763C4D">
        <w:rPr>
          <w:sz w:val="20"/>
        </w:rPr>
        <w:t>Moberg, Staffan</w:t>
      </w:r>
      <w:r w:rsidRPr="00763C4D">
        <w:rPr>
          <w:sz w:val="20"/>
        </w:rPr>
        <w:tab/>
        <w:t>Ju 14,</w:t>
      </w:r>
    </w:p>
    <w:p w:rsidR="00037DCF" w:rsidRPr="00763C4D" w:rsidRDefault="00037DCF" w:rsidP="00037DCF">
      <w:pPr>
        <w:tabs>
          <w:tab w:val="left" w:pos="2268"/>
        </w:tabs>
        <w:rPr>
          <w:sz w:val="20"/>
        </w:rPr>
      </w:pPr>
      <w:r>
        <w:rPr>
          <w:sz w:val="20"/>
        </w:rPr>
        <w:tab/>
      </w:r>
      <w:r w:rsidRPr="00763C4D">
        <w:rPr>
          <w:sz w:val="20"/>
        </w:rPr>
        <w:t>Ju 37</w:t>
      </w:r>
    </w:p>
    <w:p w:rsidR="00037DCF" w:rsidRDefault="00037DCF" w:rsidP="00037DCF">
      <w:pPr>
        <w:tabs>
          <w:tab w:val="left" w:pos="2268"/>
        </w:tabs>
        <w:rPr>
          <w:sz w:val="20"/>
        </w:rPr>
      </w:pPr>
      <w:r w:rsidRPr="00763C4D">
        <w:rPr>
          <w:sz w:val="20"/>
        </w:rPr>
        <w:t>Modée, Elisabet</w:t>
      </w:r>
      <w:r w:rsidRPr="00763C4D">
        <w:rPr>
          <w:sz w:val="20"/>
        </w:rPr>
        <w:tab/>
        <w:t>Ju 9,</w:t>
      </w:r>
    </w:p>
    <w:p w:rsidR="00037DCF" w:rsidRPr="00763C4D" w:rsidRDefault="00037DCF" w:rsidP="00037DCF">
      <w:pPr>
        <w:tabs>
          <w:tab w:val="left" w:pos="2268"/>
        </w:tabs>
        <w:rPr>
          <w:sz w:val="20"/>
        </w:rPr>
      </w:pPr>
      <w:r>
        <w:rPr>
          <w:sz w:val="20"/>
        </w:rPr>
        <w:tab/>
      </w:r>
      <w:r w:rsidRPr="00763C4D">
        <w:rPr>
          <w:sz w:val="20"/>
        </w:rPr>
        <w:t>U 22</w:t>
      </w:r>
    </w:p>
    <w:p w:rsidR="00037DCF" w:rsidRPr="00763C4D" w:rsidRDefault="00037DCF" w:rsidP="00037DCF">
      <w:pPr>
        <w:tabs>
          <w:tab w:val="left" w:pos="2268"/>
        </w:tabs>
        <w:rPr>
          <w:sz w:val="20"/>
        </w:rPr>
      </w:pPr>
      <w:r w:rsidRPr="00763C4D">
        <w:rPr>
          <w:sz w:val="20"/>
        </w:rPr>
        <w:t>Modin, Jan</w:t>
      </w:r>
      <w:r w:rsidRPr="00763C4D">
        <w:rPr>
          <w:sz w:val="20"/>
        </w:rPr>
        <w:tab/>
        <w:t>Ju 42</w:t>
      </w:r>
    </w:p>
    <w:p w:rsidR="00037DCF" w:rsidRPr="00763C4D" w:rsidRDefault="00037DCF" w:rsidP="00037DCF">
      <w:pPr>
        <w:tabs>
          <w:tab w:val="left" w:pos="2268"/>
        </w:tabs>
        <w:rPr>
          <w:sz w:val="20"/>
        </w:rPr>
      </w:pPr>
      <w:r w:rsidRPr="00763C4D">
        <w:rPr>
          <w:sz w:val="20"/>
        </w:rPr>
        <w:t>Mogren, Fredrik</w:t>
      </w:r>
      <w:r w:rsidRPr="00763C4D">
        <w:rPr>
          <w:sz w:val="20"/>
        </w:rPr>
        <w:tab/>
        <w:t>Fi 17</w:t>
      </w:r>
    </w:p>
    <w:p w:rsidR="00037DCF" w:rsidRPr="00763C4D" w:rsidRDefault="00037DCF" w:rsidP="00037DCF">
      <w:pPr>
        <w:tabs>
          <w:tab w:val="left" w:pos="2268"/>
        </w:tabs>
        <w:rPr>
          <w:sz w:val="20"/>
        </w:rPr>
      </w:pPr>
      <w:r w:rsidRPr="00763C4D">
        <w:rPr>
          <w:sz w:val="20"/>
        </w:rPr>
        <w:t>Mohlander, Ida</w:t>
      </w:r>
      <w:r w:rsidRPr="00763C4D">
        <w:rPr>
          <w:sz w:val="20"/>
        </w:rPr>
        <w:tab/>
        <w:t>M 7</w:t>
      </w:r>
    </w:p>
    <w:p w:rsidR="00037DCF" w:rsidRPr="00763C4D" w:rsidRDefault="00037DCF" w:rsidP="00037DCF">
      <w:pPr>
        <w:tabs>
          <w:tab w:val="left" w:pos="2268"/>
        </w:tabs>
        <w:rPr>
          <w:sz w:val="20"/>
        </w:rPr>
      </w:pPr>
      <w:r w:rsidRPr="00763C4D">
        <w:rPr>
          <w:sz w:val="20"/>
        </w:rPr>
        <w:t>Mohr, Michael</w:t>
      </w:r>
      <w:r w:rsidRPr="00763C4D">
        <w:rPr>
          <w:sz w:val="20"/>
        </w:rPr>
        <w:tab/>
        <w:t>Fö 2</w:t>
      </w:r>
    </w:p>
    <w:p w:rsidR="00037DCF" w:rsidRPr="00763C4D" w:rsidRDefault="00037DCF" w:rsidP="00037DCF">
      <w:pPr>
        <w:tabs>
          <w:tab w:val="left" w:pos="2268"/>
        </w:tabs>
        <w:rPr>
          <w:sz w:val="20"/>
        </w:rPr>
      </w:pPr>
      <w:r w:rsidRPr="00763C4D">
        <w:rPr>
          <w:sz w:val="20"/>
        </w:rPr>
        <w:t>Molander, Ida</w:t>
      </w:r>
      <w:r w:rsidRPr="00763C4D">
        <w:rPr>
          <w:sz w:val="20"/>
        </w:rPr>
        <w:tab/>
        <w:t>M 4</w:t>
      </w:r>
    </w:p>
    <w:p w:rsidR="00037DCF" w:rsidRPr="00763C4D" w:rsidRDefault="00037DCF" w:rsidP="00037DCF">
      <w:pPr>
        <w:tabs>
          <w:tab w:val="left" w:pos="2268"/>
        </w:tabs>
        <w:rPr>
          <w:sz w:val="20"/>
        </w:rPr>
      </w:pPr>
      <w:r w:rsidRPr="00763C4D">
        <w:rPr>
          <w:sz w:val="20"/>
        </w:rPr>
        <w:t>Molin Alfredsson, Louise</w:t>
      </w:r>
      <w:r w:rsidRPr="00763C4D">
        <w:rPr>
          <w:sz w:val="20"/>
        </w:rPr>
        <w:tab/>
        <w:t>N 14</w:t>
      </w:r>
    </w:p>
    <w:p w:rsidR="00037DCF" w:rsidRPr="00763C4D" w:rsidRDefault="00037DCF" w:rsidP="00037DCF">
      <w:pPr>
        <w:tabs>
          <w:tab w:val="left" w:pos="2268"/>
        </w:tabs>
        <w:rPr>
          <w:sz w:val="20"/>
        </w:rPr>
      </w:pPr>
      <w:r w:rsidRPr="00763C4D">
        <w:rPr>
          <w:sz w:val="20"/>
        </w:rPr>
        <w:t>Molin, Catarina</w:t>
      </w:r>
      <w:r w:rsidRPr="00763C4D">
        <w:rPr>
          <w:sz w:val="20"/>
        </w:rPr>
        <w:tab/>
        <w:t>S 16</w:t>
      </w:r>
    </w:p>
    <w:p w:rsidR="00037DCF" w:rsidRPr="00763C4D" w:rsidRDefault="00037DCF" w:rsidP="00037DCF">
      <w:pPr>
        <w:tabs>
          <w:tab w:val="left" w:pos="2268"/>
        </w:tabs>
        <w:rPr>
          <w:sz w:val="20"/>
        </w:rPr>
      </w:pPr>
      <w:r w:rsidRPr="00763C4D">
        <w:rPr>
          <w:sz w:val="20"/>
        </w:rPr>
        <w:t>Molin, Karl</w:t>
      </w:r>
      <w:r w:rsidRPr="00763C4D">
        <w:rPr>
          <w:sz w:val="20"/>
        </w:rPr>
        <w:tab/>
        <w:t>UD 3</w:t>
      </w:r>
    </w:p>
    <w:p w:rsidR="00037DCF" w:rsidRPr="00763C4D" w:rsidRDefault="00037DCF" w:rsidP="00037DCF">
      <w:pPr>
        <w:tabs>
          <w:tab w:val="left" w:pos="2268"/>
        </w:tabs>
        <w:rPr>
          <w:sz w:val="20"/>
        </w:rPr>
      </w:pPr>
      <w:r w:rsidRPr="00763C4D">
        <w:rPr>
          <w:sz w:val="20"/>
        </w:rPr>
        <w:t>Molin, Roger</w:t>
      </w:r>
      <w:r w:rsidRPr="00763C4D">
        <w:rPr>
          <w:sz w:val="20"/>
        </w:rPr>
        <w:tab/>
        <w:t>Fi 24</w:t>
      </w:r>
    </w:p>
    <w:p w:rsidR="00037DCF" w:rsidRDefault="00037DCF" w:rsidP="00037DCF">
      <w:pPr>
        <w:tabs>
          <w:tab w:val="left" w:pos="2268"/>
        </w:tabs>
        <w:rPr>
          <w:sz w:val="20"/>
        </w:rPr>
      </w:pPr>
      <w:r w:rsidRPr="00763C4D">
        <w:rPr>
          <w:sz w:val="20"/>
        </w:rPr>
        <w:t xml:space="preserve">Monfils Gustafsson, </w:t>
      </w:r>
    </w:p>
    <w:p w:rsidR="00037DCF" w:rsidRPr="00763C4D" w:rsidRDefault="00037DCF" w:rsidP="00037DCF">
      <w:pPr>
        <w:tabs>
          <w:tab w:val="left" w:pos="2268"/>
        </w:tabs>
        <w:rPr>
          <w:sz w:val="20"/>
        </w:rPr>
      </w:pPr>
      <w:r w:rsidRPr="00763C4D">
        <w:rPr>
          <w:sz w:val="20"/>
        </w:rPr>
        <w:t>Katarina</w:t>
      </w:r>
      <w:r w:rsidRPr="00763C4D">
        <w:rPr>
          <w:sz w:val="20"/>
        </w:rPr>
        <w:tab/>
        <w:t>A 8</w:t>
      </w:r>
    </w:p>
    <w:p w:rsidR="00037DCF" w:rsidRPr="00763C4D" w:rsidRDefault="00037DCF" w:rsidP="00037DCF">
      <w:pPr>
        <w:tabs>
          <w:tab w:val="left" w:pos="2268"/>
        </w:tabs>
        <w:rPr>
          <w:sz w:val="20"/>
        </w:rPr>
      </w:pPr>
      <w:r w:rsidRPr="00763C4D">
        <w:rPr>
          <w:sz w:val="20"/>
        </w:rPr>
        <w:t>Montelius, Annica</w:t>
      </w:r>
      <w:r w:rsidRPr="00763C4D">
        <w:rPr>
          <w:sz w:val="20"/>
        </w:rPr>
        <w:tab/>
        <w:t>Ju 37</w:t>
      </w:r>
    </w:p>
    <w:p w:rsidR="00037DCF" w:rsidRPr="00763C4D" w:rsidRDefault="00037DCF" w:rsidP="00037DCF">
      <w:pPr>
        <w:tabs>
          <w:tab w:val="left" w:pos="2268"/>
        </w:tabs>
        <w:rPr>
          <w:sz w:val="20"/>
        </w:rPr>
      </w:pPr>
      <w:r w:rsidRPr="00763C4D">
        <w:rPr>
          <w:sz w:val="20"/>
        </w:rPr>
        <w:t>Montin, Stig</w:t>
      </w:r>
      <w:r w:rsidRPr="00763C4D">
        <w:rPr>
          <w:sz w:val="20"/>
        </w:rPr>
        <w:tab/>
        <w:t>Fi 24</w:t>
      </w:r>
    </w:p>
    <w:p w:rsidR="00037DCF" w:rsidRPr="00763C4D" w:rsidRDefault="00037DCF" w:rsidP="00037DCF">
      <w:pPr>
        <w:tabs>
          <w:tab w:val="left" w:pos="2268"/>
        </w:tabs>
        <w:rPr>
          <w:sz w:val="20"/>
        </w:rPr>
      </w:pPr>
      <w:r w:rsidRPr="00763C4D">
        <w:rPr>
          <w:sz w:val="20"/>
        </w:rPr>
        <w:t>Moore Peterson, Jennifer</w:t>
      </w:r>
      <w:r w:rsidRPr="00763C4D">
        <w:rPr>
          <w:sz w:val="20"/>
        </w:rPr>
        <w:tab/>
        <w:t>Fi 13</w:t>
      </w:r>
    </w:p>
    <w:p w:rsidR="00037DCF" w:rsidRDefault="00037DCF" w:rsidP="00037DCF">
      <w:pPr>
        <w:tabs>
          <w:tab w:val="left" w:pos="2268"/>
        </w:tabs>
        <w:rPr>
          <w:sz w:val="20"/>
        </w:rPr>
      </w:pPr>
      <w:r w:rsidRPr="00763C4D">
        <w:rPr>
          <w:sz w:val="20"/>
        </w:rPr>
        <w:t>Moore, Lena</w:t>
      </w:r>
      <w:r w:rsidRPr="00763C4D">
        <w:rPr>
          <w:sz w:val="20"/>
        </w:rPr>
        <w:tab/>
        <w:t>Ju 2,</w:t>
      </w:r>
    </w:p>
    <w:p w:rsidR="00037DCF" w:rsidRPr="00763C4D" w:rsidRDefault="00037DCF" w:rsidP="00037DCF">
      <w:pPr>
        <w:tabs>
          <w:tab w:val="left" w:pos="2268"/>
        </w:tabs>
        <w:rPr>
          <w:sz w:val="20"/>
        </w:rPr>
      </w:pPr>
      <w:r>
        <w:rPr>
          <w:sz w:val="20"/>
        </w:rPr>
        <w:tab/>
      </w:r>
      <w:r w:rsidRPr="00763C4D">
        <w:rPr>
          <w:sz w:val="20"/>
        </w:rPr>
        <w:t>Ju 24</w:t>
      </w:r>
    </w:p>
    <w:p w:rsidR="00037DCF" w:rsidRPr="00763C4D" w:rsidRDefault="00037DCF" w:rsidP="00037DCF">
      <w:pPr>
        <w:tabs>
          <w:tab w:val="left" w:pos="2268"/>
        </w:tabs>
        <w:rPr>
          <w:sz w:val="20"/>
        </w:rPr>
      </w:pPr>
      <w:r w:rsidRPr="00763C4D">
        <w:rPr>
          <w:sz w:val="20"/>
        </w:rPr>
        <w:t>Moore, Michael</w:t>
      </w:r>
      <w:r w:rsidRPr="00763C4D">
        <w:rPr>
          <w:sz w:val="20"/>
        </w:rPr>
        <w:tab/>
        <w:t>Fö 2</w:t>
      </w:r>
    </w:p>
    <w:p w:rsidR="00037DCF" w:rsidRPr="00763C4D" w:rsidRDefault="00037DCF" w:rsidP="00037DCF">
      <w:pPr>
        <w:tabs>
          <w:tab w:val="left" w:pos="2268"/>
        </w:tabs>
        <w:rPr>
          <w:sz w:val="20"/>
        </w:rPr>
      </w:pPr>
      <w:r w:rsidRPr="00763C4D">
        <w:rPr>
          <w:sz w:val="20"/>
        </w:rPr>
        <w:t>Moradi, Jila</w:t>
      </w:r>
      <w:r w:rsidRPr="00763C4D">
        <w:rPr>
          <w:sz w:val="20"/>
        </w:rPr>
        <w:tab/>
        <w:t>S 3</w:t>
      </w:r>
    </w:p>
    <w:p w:rsidR="00037DCF" w:rsidRPr="00763C4D" w:rsidRDefault="00037DCF" w:rsidP="00037DCF">
      <w:pPr>
        <w:tabs>
          <w:tab w:val="left" w:pos="2268"/>
        </w:tabs>
        <w:rPr>
          <w:sz w:val="20"/>
        </w:rPr>
      </w:pPr>
      <w:r w:rsidRPr="00763C4D">
        <w:rPr>
          <w:sz w:val="20"/>
        </w:rPr>
        <w:t>Morast, Kerstin</w:t>
      </w:r>
      <w:r w:rsidRPr="00763C4D">
        <w:rPr>
          <w:sz w:val="20"/>
        </w:rPr>
        <w:tab/>
        <w:t>Ju 2</w:t>
      </w:r>
    </w:p>
    <w:p w:rsidR="00037DCF" w:rsidRPr="00763C4D" w:rsidRDefault="00037DCF" w:rsidP="00037DCF">
      <w:pPr>
        <w:tabs>
          <w:tab w:val="left" w:pos="2268"/>
        </w:tabs>
        <w:rPr>
          <w:sz w:val="20"/>
        </w:rPr>
      </w:pPr>
      <w:r w:rsidRPr="00763C4D">
        <w:rPr>
          <w:sz w:val="20"/>
        </w:rPr>
        <w:t>Morgonsköld, Helena</w:t>
      </w:r>
      <w:r w:rsidRPr="00763C4D">
        <w:rPr>
          <w:sz w:val="20"/>
        </w:rPr>
        <w:tab/>
        <w:t>N 14</w:t>
      </w:r>
    </w:p>
    <w:p w:rsidR="00037DCF" w:rsidRPr="00EA749F" w:rsidRDefault="00037DCF" w:rsidP="00037DCF">
      <w:pPr>
        <w:tabs>
          <w:tab w:val="left" w:pos="2268"/>
        </w:tabs>
        <w:rPr>
          <w:sz w:val="20"/>
        </w:rPr>
      </w:pPr>
      <w:r w:rsidRPr="00EA749F">
        <w:rPr>
          <w:sz w:val="20"/>
        </w:rPr>
        <w:t>Mossler, Karin</w:t>
      </w:r>
      <w:r w:rsidRPr="00EA749F">
        <w:rPr>
          <w:sz w:val="20"/>
        </w:rPr>
        <w:tab/>
        <w:t>S 18</w:t>
      </w:r>
    </w:p>
    <w:p w:rsidR="00037DCF" w:rsidRDefault="00037DCF" w:rsidP="00037DCF">
      <w:pPr>
        <w:tabs>
          <w:tab w:val="left" w:pos="2268"/>
        </w:tabs>
        <w:rPr>
          <w:sz w:val="20"/>
          <w:lang w:val="en-US"/>
        </w:rPr>
      </w:pPr>
      <w:r w:rsidRPr="00763C4D">
        <w:rPr>
          <w:sz w:val="20"/>
          <w:lang w:val="en-US"/>
        </w:rPr>
        <w:t xml:space="preserve">Munck af Rosenschöld, </w:t>
      </w:r>
    </w:p>
    <w:p w:rsidR="00037DCF" w:rsidRPr="00763C4D" w:rsidRDefault="00037DCF" w:rsidP="00037DCF">
      <w:pPr>
        <w:tabs>
          <w:tab w:val="left" w:pos="2268"/>
        </w:tabs>
        <w:rPr>
          <w:sz w:val="20"/>
          <w:lang w:val="en-US"/>
        </w:rPr>
      </w:pPr>
      <w:r w:rsidRPr="00763C4D">
        <w:rPr>
          <w:sz w:val="20"/>
          <w:lang w:val="en-US"/>
        </w:rPr>
        <w:t>Peter</w:t>
      </w:r>
      <w:r w:rsidRPr="00763C4D">
        <w:rPr>
          <w:sz w:val="20"/>
          <w:lang w:val="en-US"/>
        </w:rPr>
        <w:tab/>
        <w:t>A 5</w:t>
      </w:r>
    </w:p>
    <w:p w:rsidR="00037DCF" w:rsidRPr="00763C4D" w:rsidRDefault="00037DCF" w:rsidP="00037DCF">
      <w:pPr>
        <w:tabs>
          <w:tab w:val="left" w:pos="2268"/>
        </w:tabs>
        <w:rPr>
          <w:sz w:val="20"/>
          <w:lang w:val="en-US"/>
        </w:rPr>
      </w:pPr>
      <w:r w:rsidRPr="00763C4D">
        <w:rPr>
          <w:sz w:val="20"/>
          <w:lang w:val="en-US"/>
        </w:rPr>
        <w:t>Munthe, John</w:t>
      </w:r>
      <w:r w:rsidRPr="00763C4D">
        <w:rPr>
          <w:sz w:val="20"/>
          <w:lang w:val="en-US"/>
        </w:rPr>
        <w:tab/>
        <w:t>M 1</w:t>
      </w:r>
    </w:p>
    <w:p w:rsidR="00037DCF" w:rsidRPr="00763C4D" w:rsidRDefault="00037DCF" w:rsidP="00037DCF">
      <w:pPr>
        <w:tabs>
          <w:tab w:val="left" w:pos="2268"/>
        </w:tabs>
        <w:rPr>
          <w:sz w:val="20"/>
          <w:lang w:val="en-US"/>
        </w:rPr>
      </w:pPr>
      <w:r w:rsidRPr="00763C4D">
        <w:rPr>
          <w:sz w:val="20"/>
          <w:lang w:val="en-US"/>
        </w:rPr>
        <w:t>Muren-Chamberlain, Astri</w:t>
      </w:r>
      <w:r w:rsidRPr="00763C4D">
        <w:rPr>
          <w:sz w:val="20"/>
          <w:lang w:val="en-US"/>
        </w:rPr>
        <w:tab/>
        <w:t>Fi 1</w:t>
      </w:r>
    </w:p>
    <w:p w:rsidR="00037DCF" w:rsidRDefault="00037DCF" w:rsidP="00037DCF">
      <w:pPr>
        <w:tabs>
          <w:tab w:val="left" w:pos="2268"/>
        </w:tabs>
        <w:rPr>
          <w:sz w:val="20"/>
          <w:lang w:val="en-US"/>
        </w:rPr>
      </w:pPr>
      <w:r w:rsidRPr="00763C4D">
        <w:rPr>
          <w:sz w:val="20"/>
          <w:lang w:val="en-US"/>
        </w:rPr>
        <w:t>Murray, Erik</w:t>
      </w:r>
      <w:r w:rsidRPr="00763C4D">
        <w:rPr>
          <w:sz w:val="20"/>
          <w:lang w:val="en-US"/>
        </w:rPr>
        <w:tab/>
        <w:t>N 15,</w:t>
      </w:r>
    </w:p>
    <w:p w:rsidR="00037DCF" w:rsidRPr="00763C4D" w:rsidRDefault="00037DCF" w:rsidP="00037DCF">
      <w:pPr>
        <w:tabs>
          <w:tab w:val="left" w:pos="2268"/>
        </w:tabs>
        <w:rPr>
          <w:sz w:val="20"/>
          <w:lang w:val="en-US"/>
        </w:rPr>
      </w:pPr>
      <w:r>
        <w:rPr>
          <w:sz w:val="20"/>
          <w:lang w:val="en-US"/>
        </w:rPr>
        <w:tab/>
      </w:r>
      <w:r w:rsidRPr="00763C4D">
        <w:rPr>
          <w:sz w:val="20"/>
          <w:lang w:val="en-US"/>
        </w:rPr>
        <w:t>S 23</w:t>
      </w:r>
    </w:p>
    <w:p w:rsidR="00037DCF" w:rsidRPr="00763C4D" w:rsidRDefault="00037DCF" w:rsidP="00037DCF">
      <w:pPr>
        <w:tabs>
          <w:tab w:val="left" w:pos="2268"/>
        </w:tabs>
        <w:rPr>
          <w:sz w:val="20"/>
          <w:lang w:val="en-US"/>
        </w:rPr>
      </w:pPr>
      <w:r w:rsidRPr="00763C4D">
        <w:rPr>
          <w:sz w:val="20"/>
          <w:lang w:val="en-US"/>
        </w:rPr>
        <w:t>Muto, Michiko</w:t>
      </w:r>
      <w:r w:rsidRPr="00763C4D">
        <w:rPr>
          <w:sz w:val="20"/>
          <w:lang w:val="en-US"/>
        </w:rPr>
        <w:tab/>
        <w:t>S 20</w:t>
      </w:r>
    </w:p>
    <w:p w:rsidR="00037DCF" w:rsidRPr="00763C4D" w:rsidRDefault="00037DCF" w:rsidP="00037DCF">
      <w:pPr>
        <w:tabs>
          <w:tab w:val="left" w:pos="2268"/>
        </w:tabs>
        <w:rPr>
          <w:sz w:val="20"/>
        </w:rPr>
      </w:pPr>
      <w:r w:rsidRPr="00763C4D">
        <w:rPr>
          <w:sz w:val="20"/>
        </w:rPr>
        <w:t>Mühlenbock, Eva-Maj</w:t>
      </w:r>
      <w:r w:rsidRPr="00763C4D">
        <w:rPr>
          <w:sz w:val="20"/>
        </w:rPr>
        <w:tab/>
        <w:t>N 15</w:t>
      </w:r>
    </w:p>
    <w:p w:rsidR="00037DCF" w:rsidRDefault="00037DCF" w:rsidP="00037DCF">
      <w:pPr>
        <w:tabs>
          <w:tab w:val="left" w:pos="2268"/>
        </w:tabs>
        <w:rPr>
          <w:sz w:val="20"/>
        </w:rPr>
      </w:pPr>
      <w:r w:rsidRPr="00763C4D">
        <w:rPr>
          <w:sz w:val="20"/>
        </w:rPr>
        <w:t>Månsson, Claes</w:t>
      </w:r>
      <w:r w:rsidRPr="00763C4D">
        <w:rPr>
          <w:sz w:val="20"/>
        </w:rPr>
        <w:tab/>
        <w:t>Ju 18,</w:t>
      </w:r>
    </w:p>
    <w:p w:rsidR="00037DCF" w:rsidRDefault="00037DCF" w:rsidP="00037DCF">
      <w:pPr>
        <w:tabs>
          <w:tab w:val="left" w:pos="2268"/>
        </w:tabs>
        <w:rPr>
          <w:sz w:val="20"/>
        </w:rPr>
      </w:pPr>
      <w:r>
        <w:rPr>
          <w:sz w:val="20"/>
        </w:rPr>
        <w:tab/>
      </w:r>
      <w:r w:rsidRPr="00763C4D">
        <w:rPr>
          <w:sz w:val="20"/>
        </w:rPr>
        <w:t>Ju 34,</w:t>
      </w:r>
    </w:p>
    <w:p w:rsidR="00037DCF" w:rsidRPr="00763C4D" w:rsidRDefault="00037DCF" w:rsidP="00037DCF">
      <w:pPr>
        <w:tabs>
          <w:tab w:val="left" w:pos="2268"/>
        </w:tabs>
        <w:rPr>
          <w:sz w:val="20"/>
        </w:rPr>
      </w:pPr>
      <w:r>
        <w:rPr>
          <w:sz w:val="20"/>
        </w:rPr>
        <w:tab/>
      </w:r>
      <w:r w:rsidRPr="00763C4D">
        <w:rPr>
          <w:sz w:val="20"/>
        </w:rPr>
        <w:t>Ju 36</w:t>
      </w:r>
    </w:p>
    <w:p w:rsidR="00037DCF" w:rsidRDefault="00037DCF" w:rsidP="00037DCF">
      <w:pPr>
        <w:tabs>
          <w:tab w:val="left" w:pos="2268"/>
        </w:tabs>
        <w:rPr>
          <w:sz w:val="20"/>
        </w:rPr>
      </w:pPr>
      <w:r w:rsidRPr="00763C4D">
        <w:rPr>
          <w:sz w:val="20"/>
        </w:rPr>
        <w:t>Månsson, Karin</w:t>
      </w:r>
      <w:r w:rsidRPr="00763C4D">
        <w:rPr>
          <w:sz w:val="20"/>
        </w:rPr>
        <w:tab/>
        <w:t xml:space="preserve">N 6, </w:t>
      </w:r>
    </w:p>
    <w:p w:rsidR="00037DCF" w:rsidRPr="00763C4D" w:rsidRDefault="00037DCF" w:rsidP="00037DCF">
      <w:pPr>
        <w:tabs>
          <w:tab w:val="left" w:pos="2268"/>
        </w:tabs>
        <w:rPr>
          <w:sz w:val="20"/>
        </w:rPr>
      </w:pPr>
      <w:r>
        <w:rPr>
          <w:sz w:val="20"/>
        </w:rPr>
        <w:tab/>
      </w:r>
      <w:r w:rsidRPr="00763C4D">
        <w:rPr>
          <w:sz w:val="20"/>
        </w:rPr>
        <w:t>S 37</w:t>
      </w:r>
    </w:p>
    <w:p w:rsidR="00037DCF" w:rsidRPr="00763C4D" w:rsidRDefault="00037DCF" w:rsidP="00037DCF">
      <w:pPr>
        <w:tabs>
          <w:tab w:val="left" w:pos="2268"/>
        </w:tabs>
        <w:rPr>
          <w:sz w:val="20"/>
        </w:rPr>
      </w:pPr>
      <w:r w:rsidRPr="00763C4D">
        <w:rPr>
          <w:sz w:val="20"/>
        </w:rPr>
        <w:t>Månsson, Tommy</w:t>
      </w:r>
      <w:r w:rsidRPr="00763C4D">
        <w:rPr>
          <w:sz w:val="20"/>
        </w:rPr>
        <w:tab/>
        <w:t>M 1</w:t>
      </w:r>
    </w:p>
    <w:p w:rsidR="00037DCF" w:rsidRPr="00763C4D" w:rsidRDefault="00037DCF" w:rsidP="00037DCF">
      <w:pPr>
        <w:tabs>
          <w:tab w:val="left" w:pos="2268"/>
        </w:tabs>
        <w:rPr>
          <w:sz w:val="20"/>
        </w:rPr>
      </w:pPr>
      <w:r w:rsidRPr="00763C4D">
        <w:rPr>
          <w:sz w:val="20"/>
        </w:rPr>
        <w:t>Mårtensson, Nina</w:t>
      </w:r>
      <w:r w:rsidRPr="00763C4D">
        <w:rPr>
          <w:sz w:val="20"/>
        </w:rPr>
        <w:tab/>
        <w:t>S 18</w:t>
      </w:r>
    </w:p>
    <w:p w:rsidR="00037DCF" w:rsidRPr="00763C4D" w:rsidRDefault="00037DCF" w:rsidP="00037DCF">
      <w:pPr>
        <w:tabs>
          <w:tab w:val="left" w:pos="2268"/>
        </w:tabs>
        <w:rPr>
          <w:sz w:val="20"/>
        </w:rPr>
      </w:pPr>
      <w:r w:rsidRPr="00763C4D">
        <w:rPr>
          <w:sz w:val="20"/>
        </w:rPr>
        <w:t>Måwe, Karin</w:t>
      </w:r>
      <w:r w:rsidRPr="00763C4D">
        <w:rPr>
          <w:sz w:val="20"/>
        </w:rPr>
        <w:tab/>
        <w:t>Fö 6</w:t>
      </w:r>
    </w:p>
    <w:p w:rsidR="00037DCF" w:rsidRPr="00763C4D" w:rsidRDefault="00037DCF" w:rsidP="00037DCF">
      <w:pPr>
        <w:tabs>
          <w:tab w:val="left" w:pos="2268"/>
        </w:tabs>
        <w:rPr>
          <w:sz w:val="20"/>
        </w:rPr>
      </w:pPr>
      <w:r w:rsidRPr="00763C4D">
        <w:rPr>
          <w:sz w:val="20"/>
        </w:rPr>
        <w:t>Mähler Lejon, Helena</w:t>
      </w:r>
      <w:r w:rsidRPr="00763C4D">
        <w:rPr>
          <w:sz w:val="20"/>
        </w:rPr>
        <w:tab/>
        <w:t>S 10</w:t>
      </w:r>
    </w:p>
    <w:p w:rsidR="00037DCF" w:rsidRPr="00763C4D" w:rsidRDefault="00037DCF" w:rsidP="00037DCF">
      <w:pPr>
        <w:tabs>
          <w:tab w:val="left" w:pos="2268"/>
        </w:tabs>
        <w:rPr>
          <w:sz w:val="20"/>
        </w:rPr>
      </w:pPr>
      <w:r w:rsidRPr="00763C4D">
        <w:rPr>
          <w:sz w:val="20"/>
        </w:rPr>
        <w:lastRenderedPageBreak/>
        <w:t>Mäkk, Marie</w:t>
      </w:r>
      <w:r w:rsidRPr="00763C4D">
        <w:rPr>
          <w:sz w:val="20"/>
        </w:rPr>
        <w:tab/>
        <w:t>S 13</w:t>
      </w:r>
    </w:p>
    <w:p w:rsidR="00037DCF" w:rsidRPr="00763C4D" w:rsidRDefault="00037DCF" w:rsidP="00037DCF">
      <w:pPr>
        <w:tabs>
          <w:tab w:val="left" w:pos="2268"/>
        </w:tabs>
        <w:rPr>
          <w:sz w:val="20"/>
        </w:rPr>
      </w:pPr>
      <w:r w:rsidRPr="00763C4D">
        <w:rPr>
          <w:sz w:val="20"/>
        </w:rPr>
        <w:t>Mälarstig, Ylva</w:t>
      </w:r>
      <w:r w:rsidRPr="00763C4D">
        <w:rPr>
          <w:sz w:val="20"/>
        </w:rPr>
        <w:tab/>
        <w:t>Ju 16</w:t>
      </w:r>
    </w:p>
    <w:p w:rsidR="00037DCF" w:rsidRPr="00763C4D" w:rsidRDefault="00037DCF" w:rsidP="00037DCF">
      <w:pPr>
        <w:tabs>
          <w:tab w:val="left" w:pos="2268"/>
        </w:tabs>
        <w:rPr>
          <w:sz w:val="20"/>
        </w:rPr>
      </w:pPr>
      <w:r w:rsidRPr="00763C4D">
        <w:rPr>
          <w:sz w:val="20"/>
        </w:rPr>
        <w:t>Mäler, Karl-Göran</w:t>
      </w:r>
      <w:r w:rsidRPr="00763C4D">
        <w:rPr>
          <w:sz w:val="20"/>
        </w:rPr>
        <w:tab/>
        <w:t>U 2</w:t>
      </w:r>
    </w:p>
    <w:p w:rsidR="00037DCF" w:rsidRPr="00763C4D" w:rsidRDefault="00037DCF" w:rsidP="00037DCF">
      <w:pPr>
        <w:tabs>
          <w:tab w:val="left" w:pos="2268"/>
        </w:tabs>
        <w:rPr>
          <w:sz w:val="20"/>
        </w:rPr>
      </w:pPr>
      <w:r w:rsidRPr="00763C4D">
        <w:rPr>
          <w:sz w:val="20"/>
        </w:rPr>
        <w:t>Möller, Mattias</w:t>
      </w:r>
      <w:r w:rsidRPr="00763C4D">
        <w:rPr>
          <w:sz w:val="20"/>
        </w:rPr>
        <w:tab/>
        <w:t>Ju 9</w:t>
      </w:r>
    </w:p>
    <w:p w:rsidR="00037DCF" w:rsidRPr="00763C4D" w:rsidRDefault="00037DCF" w:rsidP="00037DCF">
      <w:pPr>
        <w:tabs>
          <w:tab w:val="left" w:pos="2268"/>
        </w:tabs>
        <w:rPr>
          <w:sz w:val="20"/>
        </w:rPr>
      </w:pPr>
      <w:r w:rsidRPr="00763C4D">
        <w:rPr>
          <w:sz w:val="20"/>
        </w:rPr>
        <w:t>Möller, Mikael</w:t>
      </w:r>
      <w:r w:rsidRPr="00763C4D">
        <w:rPr>
          <w:sz w:val="20"/>
        </w:rPr>
        <w:tab/>
        <w:t>Fi 7</w:t>
      </w:r>
    </w:p>
    <w:p w:rsidR="00037DCF" w:rsidRPr="00763C4D" w:rsidRDefault="00037DCF" w:rsidP="00037DCF">
      <w:pPr>
        <w:tabs>
          <w:tab w:val="left" w:pos="2268"/>
        </w:tabs>
        <w:rPr>
          <w:sz w:val="20"/>
        </w:rPr>
      </w:pPr>
      <w:r w:rsidRPr="00763C4D">
        <w:rPr>
          <w:sz w:val="20"/>
        </w:rPr>
        <w:t>Möller, Åsa</w:t>
      </w:r>
      <w:r w:rsidRPr="00763C4D">
        <w:rPr>
          <w:sz w:val="20"/>
        </w:rPr>
        <w:tab/>
        <w:t>Ku 2</w:t>
      </w:r>
    </w:p>
    <w:p w:rsidR="00037DCF" w:rsidRPr="00763C4D" w:rsidRDefault="00037DCF" w:rsidP="00037DCF">
      <w:pPr>
        <w:tabs>
          <w:tab w:val="left" w:pos="2268"/>
        </w:tabs>
        <w:rPr>
          <w:sz w:val="20"/>
        </w:rPr>
      </w:pPr>
      <w:r w:rsidRPr="00763C4D">
        <w:rPr>
          <w:sz w:val="20"/>
        </w:rPr>
        <w:t>Mörck, Gerd</w:t>
      </w:r>
      <w:r w:rsidRPr="00763C4D">
        <w:rPr>
          <w:sz w:val="20"/>
        </w:rPr>
        <w:tab/>
        <w:t>U 1</w:t>
      </w:r>
    </w:p>
    <w:p w:rsidR="00037DCF" w:rsidRPr="00763C4D" w:rsidRDefault="00037DCF" w:rsidP="00037DCF">
      <w:pPr>
        <w:tabs>
          <w:tab w:val="left" w:pos="2268"/>
        </w:tabs>
        <w:rPr>
          <w:sz w:val="20"/>
        </w:rPr>
      </w:pPr>
      <w:r w:rsidRPr="00763C4D">
        <w:rPr>
          <w:sz w:val="20"/>
        </w:rPr>
        <w:t>Mörk, Eva</w:t>
      </w:r>
      <w:r w:rsidRPr="00763C4D">
        <w:rPr>
          <w:sz w:val="20"/>
        </w:rPr>
        <w:tab/>
        <w:t>Fi 2</w:t>
      </w:r>
    </w:p>
    <w:p w:rsidR="00037DCF" w:rsidRDefault="00037DCF" w:rsidP="00037DCF">
      <w:pPr>
        <w:tabs>
          <w:tab w:val="left" w:pos="2268"/>
        </w:tabs>
        <w:rPr>
          <w:sz w:val="20"/>
        </w:rPr>
      </w:pPr>
      <w:r w:rsidRPr="00763C4D">
        <w:rPr>
          <w:sz w:val="20"/>
        </w:rPr>
        <w:t>Nacke, Karin</w:t>
      </w:r>
      <w:r w:rsidRPr="00763C4D">
        <w:rPr>
          <w:sz w:val="20"/>
        </w:rPr>
        <w:tab/>
        <w:t>Ju 23,</w:t>
      </w:r>
    </w:p>
    <w:p w:rsidR="00037DCF" w:rsidRPr="00763C4D" w:rsidRDefault="00037DCF" w:rsidP="00037DCF">
      <w:pPr>
        <w:tabs>
          <w:tab w:val="left" w:pos="2268"/>
        </w:tabs>
        <w:rPr>
          <w:sz w:val="20"/>
        </w:rPr>
      </w:pPr>
      <w:r>
        <w:rPr>
          <w:sz w:val="20"/>
        </w:rPr>
        <w:tab/>
      </w:r>
      <w:r w:rsidRPr="00763C4D">
        <w:rPr>
          <w:sz w:val="20"/>
        </w:rPr>
        <w:t>Ju 38</w:t>
      </w:r>
    </w:p>
    <w:p w:rsidR="00037DCF" w:rsidRPr="00EA749F" w:rsidRDefault="00037DCF" w:rsidP="00037DCF">
      <w:pPr>
        <w:tabs>
          <w:tab w:val="left" w:pos="2268"/>
        </w:tabs>
        <w:rPr>
          <w:sz w:val="20"/>
        </w:rPr>
      </w:pPr>
      <w:r w:rsidRPr="00EA749F">
        <w:rPr>
          <w:sz w:val="20"/>
        </w:rPr>
        <w:t>Naess, Therese</w:t>
      </w:r>
      <w:r w:rsidRPr="00EA749F">
        <w:rPr>
          <w:sz w:val="20"/>
        </w:rPr>
        <w:tab/>
        <w:t>Ju 11</w:t>
      </w:r>
    </w:p>
    <w:p w:rsidR="00037DCF" w:rsidRPr="00EA749F" w:rsidRDefault="00037DCF" w:rsidP="00037DCF">
      <w:pPr>
        <w:tabs>
          <w:tab w:val="left" w:pos="2268"/>
        </w:tabs>
        <w:rPr>
          <w:sz w:val="20"/>
        </w:rPr>
      </w:pPr>
      <w:r w:rsidRPr="00EA749F">
        <w:rPr>
          <w:sz w:val="20"/>
        </w:rPr>
        <w:t>Nahum, Ruth-Aïda</w:t>
      </w:r>
      <w:r w:rsidRPr="00EA749F">
        <w:rPr>
          <w:sz w:val="20"/>
        </w:rPr>
        <w:tab/>
        <w:t>S 22</w:t>
      </w:r>
    </w:p>
    <w:p w:rsidR="00037DCF" w:rsidRPr="00763C4D" w:rsidRDefault="00037DCF" w:rsidP="00037DCF">
      <w:pPr>
        <w:tabs>
          <w:tab w:val="left" w:pos="2268"/>
        </w:tabs>
        <w:rPr>
          <w:sz w:val="20"/>
        </w:rPr>
      </w:pPr>
      <w:r w:rsidRPr="00763C4D">
        <w:rPr>
          <w:sz w:val="20"/>
        </w:rPr>
        <w:t>Naroskyin, Barbro</w:t>
      </w:r>
      <w:r w:rsidRPr="00763C4D">
        <w:rPr>
          <w:sz w:val="20"/>
        </w:rPr>
        <w:tab/>
        <w:t>Fi 24</w:t>
      </w:r>
    </w:p>
    <w:p w:rsidR="00037DCF" w:rsidRPr="00763C4D" w:rsidRDefault="00037DCF" w:rsidP="00037DCF">
      <w:pPr>
        <w:tabs>
          <w:tab w:val="left" w:pos="2268"/>
        </w:tabs>
        <w:rPr>
          <w:sz w:val="20"/>
        </w:rPr>
      </w:pPr>
      <w:r w:rsidRPr="00763C4D">
        <w:rPr>
          <w:sz w:val="20"/>
        </w:rPr>
        <w:t>Narvinger, Anders</w:t>
      </w:r>
      <w:r w:rsidRPr="00763C4D">
        <w:rPr>
          <w:sz w:val="20"/>
        </w:rPr>
        <w:tab/>
        <w:t>U 2</w:t>
      </w:r>
    </w:p>
    <w:p w:rsidR="00037DCF" w:rsidRPr="00763C4D" w:rsidRDefault="00037DCF" w:rsidP="00037DCF">
      <w:pPr>
        <w:tabs>
          <w:tab w:val="left" w:pos="2268"/>
        </w:tabs>
        <w:rPr>
          <w:sz w:val="20"/>
        </w:rPr>
      </w:pPr>
      <w:r w:rsidRPr="00763C4D">
        <w:rPr>
          <w:sz w:val="20"/>
        </w:rPr>
        <w:t>Nauclér, Anders</w:t>
      </w:r>
      <w:r w:rsidRPr="00763C4D">
        <w:rPr>
          <w:sz w:val="20"/>
        </w:rPr>
        <w:tab/>
        <w:t>Ju 2</w:t>
      </w:r>
    </w:p>
    <w:p w:rsidR="00037DCF" w:rsidRPr="00763C4D" w:rsidRDefault="00037DCF" w:rsidP="00037DCF">
      <w:pPr>
        <w:tabs>
          <w:tab w:val="left" w:pos="2268"/>
        </w:tabs>
        <w:rPr>
          <w:sz w:val="20"/>
        </w:rPr>
      </w:pPr>
      <w:r w:rsidRPr="00763C4D">
        <w:rPr>
          <w:sz w:val="20"/>
        </w:rPr>
        <w:t>Naumanen, Mira</w:t>
      </w:r>
      <w:r w:rsidRPr="00763C4D">
        <w:rPr>
          <w:sz w:val="20"/>
        </w:rPr>
        <w:tab/>
        <w:t>Ju 13</w:t>
      </w:r>
    </w:p>
    <w:p w:rsidR="00037DCF" w:rsidRPr="00763C4D" w:rsidRDefault="00037DCF" w:rsidP="00037DCF">
      <w:pPr>
        <w:tabs>
          <w:tab w:val="left" w:pos="2268"/>
        </w:tabs>
        <w:rPr>
          <w:sz w:val="20"/>
        </w:rPr>
      </w:pPr>
      <w:r w:rsidRPr="00763C4D">
        <w:rPr>
          <w:sz w:val="20"/>
        </w:rPr>
        <w:t>Ndure, Johan</w:t>
      </w:r>
      <w:r w:rsidRPr="00763C4D">
        <w:rPr>
          <w:sz w:val="20"/>
        </w:rPr>
        <w:tab/>
        <w:t>Ju 41</w:t>
      </w:r>
    </w:p>
    <w:p w:rsidR="00037DCF" w:rsidRPr="00763C4D" w:rsidRDefault="00037DCF" w:rsidP="00037DCF">
      <w:pPr>
        <w:tabs>
          <w:tab w:val="left" w:pos="2268"/>
        </w:tabs>
        <w:rPr>
          <w:sz w:val="20"/>
        </w:rPr>
      </w:pPr>
      <w:r w:rsidRPr="00763C4D">
        <w:rPr>
          <w:sz w:val="20"/>
        </w:rPr>
        <w:t>Neiglick, Erica</w:t>
      </w:r>
      <w:r w:rsidRPr="00763C4D">
        <w:rPr>
          <w:sz w:val="20"/>
        </w:rPr>
        <w:tab/>
        <w:t>Ju 3</w:t>
      </w:r>
    </w:p>
    <w:p w:rsidR="00037DCF" w:rsidRPr="00763C4D" w:rsidRDefault="00037DCF" w:rsidP="00037DCF">
      <w:pPr>
        <w:tabs>
          <w:tab w:val="left" w:pos="2268"/>
        </w:tabs>
        <w:rPr>
          <w:sz w:val="20"/>
        </w:rPr>
      </w:pPr>
      <w:r w:rsidRPr="00763C4D">
        <w:rPr>
          <w:sz w:val="20"/>
        </w:rPr>
        <w:t>Nekby, Lena</w:t>
      </w:r>
      <w:r w:rsidRPr="00763C4D">
        <w:rPr>
          <w:sz w:val="20"/>
        </w:rPr>
        <w:tab/>
        <w:t>Fi 9</w:t>
      </w:r>
    </w:p>
    <w:p w:rsidR="00037DCF" w:rsidRPr="00EA749F" w:rsidRDefault="00037DCF" w:rsidP="00037DCF">
      <w:pPr>
        <w:tabs>
          <w:tab w:val="left" w:pos="2268"/>
        </w:tabs>
        <w:rPr>
          <w:sz w:val="20"/>
        </w:rPr>
      </w:pPr>
      <w:r w:rsidRPr="00EA749F">
        <w:rPr>
          <w:sz w:val="20"/>
        </w:rPr>
        <w:t>Nensén Uggla, Astrid</w:t>
      </w:r>
      <w:r w:rsidRPr="00EA749F">
        <w:rPr>
          <w:sz w:val="20"/>
        </w:rPr>
        <w:tab/>
        <w:t>L 1</w:t>
      </w:r>
    </w:p>
    <w:p w:rsidR="00037DCF" w:rsidRPr="00763C4D" w:rsidRDefault="00037DCF" w:rsidP="00037DCF">
      <w:pPr>
        <w:tabs>
          <w:tab w:val="left" w:pos="2268"/>
        </w:tabs>
        <w:rPr>
          <w:sz w:val="20"/>
          <w:lang w:val="es-ES"/>
        </w:rPr>
      </w:pPr>
      <w:r w:rsidRPr="00763C4D">
        <w:rPr>
          <w:sz w:val="20"/>
          <w:lang w:val="es-ES"/>
        </w:rPr>
        <w:t>Nesi, Luca</w:t>
      </w:r>
      <w:r w:rsidRPr="00763C4D">
        <w:rPr>
          <w:sz w:val="20"/>
          <w:lang w:val="es-ES"/>
        </w:rPr>
        <w:tab/>
        <w:t>A 9,</w:t>
      </w:r>
    </w:p>
    <w:p w:rsidR="00037DCF" w:rsidRPr="00EA749F" w:rsidRDefault="00037DCF" w:rsidP="00037DCF">
      <w:pPr>
        <w:tabs>
          <w:tab w:val="left" w:pos="2268"/>
        </w:tabs>
        <w:rPr>
          <w:sz w:val="20"/>
          <w:lang w:val="es-ES"/>
        </w:rPr>
      </w:pPr>
      <w:r w:rsidRPr="00EA749F">
        <w:rPr>
          <w:sz w:val="20"/>
          <w:lang w:val="es-ES"/>
        </w:rPr>
        <w:t>Netz, Maria</w:t>
      </w:r>
      <w:r w:rsidRPr="00EA749F">
        <w:rPr>
          <w:sz w:val="20"/>
          <w:lang w:val="es-ES"/>
        </w:rPr>
        <w:tab/>
        <w:t>U 22</w:t>
      </w:r>
    </w:p>
    <w:p w:rsidR="00037DCF" w:rsidRPr="00763C4D" w:rsidRDefault="00037DCF" w:rsidP="00037DCF">
      <w:pPr>
        <w:tabs>
          <w:tab w:val="left" w:pos="2268"/>
        </w:tabs>
        <w:rPr>
          <w:sz w:val="20"/>
        </w:rPr>
      </w:pPr>
      <w:r w:rsidRPr="00763C4D">
        <w:rPr>
          <w:sz w:val="20"/>
        </w:rPr>
        <w:t>Nibell-Keating, Lotta</w:t>
      </w:r>
      <w:r w:rsidRPr="00763C4D">
        <w:rPr>
          <w:sz w:val="20"/>
        </w:rPr>
        <w:tab/>
        <w:t>N 8</w:t>
      </w:r>
    </w:p>
    <w:p w:rsidR="00037DCF" w:rsidRPr="00763C4D" w:rsidRDefault="00037DCF" w:rsidP="00037DCF">
      <w:pPr>
        <w:tabs>
          <w:tab w:val="left" w:pos="2268"/>
        </w:tabs>
        <w:rPr>
          <w:sz w:val="20"/>
        </w:rPr>
      </w:pPr>
      <w:r w:rsidRPr="00763C4D">
        <w:rPr>
          <w:sz w:val="20"/>
        </w:rPr>
        <w:t>Niblaeus, Kerstin</w:t>
      </w:r>
      <w:r w:rsidRPr="00763C4D">
        <w:rPr>
          <w:sz w:val="20"/>
        </w:rPr>
        <w:tab/>
        <w:t>M 1</w:t>
      </w:r>
    </w:p>
    <w:p w:rsidR="00037DCF" w:rsidRPr="00763C4D" w:rsidRDefault="00037DCF" w:rsidP="00037DCF">
      <w:pPr>
        <w:tabs>
          <w:tab w:val="left" w:pos="2268"/>
        </w:tabs>
        <w:rPr>
          <w:sz w:val="20"/>
        </w:rPr>
      </w:pPr>
      <w:r w:rsidRPr="00763C4D">
        <w:rPr>
          <w:sz w:val="20"/>
        </w:rPr>
        <w:t>Nichols, Per</w:t>
      </w:r>
      <w:r w:rsidRPr="00763C4D">
        <w:rPr>
          <w:sz w:val="20"/>
        </w:rPr>
        <w:tab/>
        <w:t>Ju 11</w:t>
      </w:r>
    </w:p>
    <w:p w:rsidR="00037DCF" w:rsidRPr="00EA749F" w:rsidRDefault="00037DCF" w:rsidP="00037DCF">
      <w:pPr>
        <w:tabs>
          <w:tab w:val="left" w:pos="2268"/>
        </w:tabs>
        <w:rPr>
          <w:sz w:val="20"/>
        </w:rPr>
      </w:pPr>
      <w:r w:rsidRPr="00EA749F">
        <w:rPr>
          <w:sz w:val="20"/>
        </w:rPr>
        <w:t>Nielsen, Thomas</w:t>
      </w:r>
      <w:r w:rsidRPr="00EA749F">
        <w:rPr>
          <w:sz w:val="20"/>
        </w:rPr>
        <w:tab/>
        <w:t>Fi 15</w:t>
      </w:r>
    </w:p>
    <w:p w:rsidR="00037DCF" w:rsidRPr="00EA749F" w:rsidRDefault="00037DCF" w:rsidP="00037DCF">
      <w:pPr>
        <w:tabs>
          <w:tab w:val="left" w:pos="2268"/>
        </w:tabs>
        <w:rPr>
          <w:sz w:val="20"/>
        </w:rPr>
      </w:pPr>
      <w:r w:rsidRPr="00EA749F">
        <w:rPr>
          <w:sz w:val="20"/>
        </w:rPr>
        <w:t>Niemi, Pyry</w:t>
      </w:r>
      <w:r w:rsidRPr="00EA749F">
        <w:rPr>
          <w:sz w:val="20"/>
        </w:rPr>
        <w:tab/>
        <w:t>U 15</w:t>
      </w:r>
    </w:p>
    <w:p w:rsidR="00037DCF" w:rsidRPr="00763C4D" w:rsidRDefault="00037DCF" w:rsidP="00037DCF">
      <w:pPr>
        <w:tabs>
          <w:tab w:val="left" w:pos="2268"/>
        </w:tabs>
        <w:rPr>
          <w:sz w:val="20"/>
        </w:rPr>
      </w:pPr>
      <w:r w:rsidRPr="00763C4D">
        <w:rPr>
          <w:sz w:val="20"/>
        </w:rPr>
        <w:t>Nihlgård, Bengt</w:t>
      </w:r>
      <w:r w:rsidRPr="00763C4D">
        <w:rPr>
          <w:sz w:val="20"/>
        </w:rPr>
        <w:tab/>
        <w:t>M 1</w:t>
      </w:r>
    </w:p>
    <w:p w:rsidR="00037DCF" w:rsidRPr="00EA749F" w:rsidRDefault="00037DCF" w:rsidP="00037DCF">
      <w:pPr>
        <w:tabs>
          <w:tab w:val="left" w:pos="2268"/>
        </w:tabs>
        <w:rPr>
          <w:sz w:val="20"/>
          <w:lang w:val="es-ES"/>
        </w:rPr>
      </w:pPr>
      <w:r w:rsidRPr="00EA749F">
        <w:rPr>
          <w:sz w:val="20"/>
          <w:lang w:val="es-ES"/>
        </w:rPr>
        <w:t xml:space="preserve">Niklasson-Schöön, </w:t>
      </w:r>
    </w:p>
    <w:p w:rsidR="00037DCF" w:rsidRPr="00EA749F" w:rsidRDefault="00037DCF" w:rsidP="00037DCF">
      <w:pPr>
        <w:tabs>
          <w:tab w:val="left" w:pos="2268"/>
        </w:tabs>
        <w:rPr>
          <w:sz w:val="20"/>
          <w:lang w:val="es-ES"/>
        </w:rPr>
      </w:pPr>
      <w:r w:rsidRPr="00EA749F">
        <w:rPr>
          <w:sz w:val="20"/>
          <w:lang w:val="es-ES"/>
        </w:rPr>
        <w:t>Catarina</w:t>
      </w:r>
      <w:r w:rsidRPr="00EA749F">
        <w:rPr>
          <w:sz w:val="20"/>
          <w:lang w:val="es-ES"/>
        </w:rPr>
        <w:tab/>
        <w:t>Fö 12</w:t>
      </w:r>
    </w:p>
    <w:p w:rsidR="00037DCF" w:rsidRPr="00EA749F" w:rsidRDefault="00037DCF" w:rsidP="00037DCF">
      <w:pPr>
        <w:tabs>
          <w:tab w:val="left" w:pos="2268"/>
        </w:tabs>
        <w:rPr>
          <w:sz w:val="20"/>
          <w:lang w:val="es-ES"/>
        </w:rPr>
      </w:pPr>
      <w:r w:rsidRPr="00EA749F">
        <w:rPr>
          <w:sz w:val="20"/>
          <w:lang w:val="es-ES"/>
        </w:rPr>
        <w:t>Niknami, Susan</w:t>
      </w:r>
      <w:r w:rsidRPr="00EA749F">
        <w:rPr>
          <w:sz w:val="20"/>
          <w:lang w:val="es-ES"/>
        </w:rPr>
        <w:tab/>
        <w:t>A 6</w:t>
      </w:r>
    </w:p>
    <w:p w:rsidR="00037DCF" w:rsidRPr="00EA749F" w:rsidRDefault="00037DCF" w:rsidP="00037DCF">
      <w:pPr>
        <w:tabs>
          <w:tab w:val="left" w:pos="2268"/>
        </w:tabs>
        <w:rPr>
          <w:sz w:val="20"/>
          <w:lang w:val="es-ES"/>
        </w:rPr>
      </w:pPr>
      <w:r w:rsidRPr="00EA749F">
        <w:rPr>
          <w:sz w:val="20"/>
          <w:lang w:val="es-ES"/>
        </w:rPr>
        <w:t>Nilsson Carlsson, Iréne</w:t>
      </w:r>
      <w:r w:rsidRPr="00EA749F">
        <w:rPr>
          <w:sz w:val="20"/>
          <w:lang w:val="es-ES"/>
        </w:rPr>
        <w:tab/>
        <w:t>S 4</w:t>
      </w:r>
    </w:p>
    <w:p w:rsidR="00037DCF" w:rsidRPr="00EA749F" w:rsidRDefault="00037DCF" w:rsidP="00037DCF">
      <w:pPr>
        <w:tabs>
          <w:tab w:val="left" w:pos="2268"/>
        </w:tabs>
        <w:rPr>
          <w:sz w:val="20"/>
          <w:lang w:val="es-ES"/>
        </w:rPr>
      </w:pPr>
      <w:r w:rsidRPr="00EA749F">
        <w:rPr>
          <w:sz w:val="20"/>
          <w:lang w:val="es-ES"/>
        </w:rPr>
        <w:t>Nilsson Öhrnell, Carl-Olof</w:t>
      </w:r>
      <w:r w:rsidRPr="00EA749F">
        <w:rPr>
          <w:sz w:val="20"/>
          <w:lang w:val="es-ES"/>
        </w:rPr>
        <w:tab/>
        <w:t>Ju 22</w:t>
      </w:r>
    </w:p>
    <w:p w:rsidR="00037DCF" w:rsidRPr="00EA749F" w:rsidRDefault="00037DCF" w:rsidP="00037DCF">
      <w:pPr>
        <w:tabs>
          <w:tab w:val="left" w:pos="2268"/>
        </w:tabs>
        <w:rPr>
          <w:sz w:val="20"/>
          <w:lang w:val="es-ES"/>
        </w:rPr>
      </w:pPr>
      <w:r w:rsidRPr="00EA749F">
        <w:rPr>
          <w:sz w:val="20"/>
          <w:lang w:val="es-ES"/>
        </w:rPr>
        <w:t>Nilsson, Alexander</w:t>
      </w:r>
      <w:r w:rsidRPr="00EA749F">
        <w:rPr>
          <w:sz w:val="20"/>
          <w:lang w:val="es-ES"/>
        </w:rPr>
        <w:tab/>
        <w:t>N 8</w:t>
      </w:r>
    </w:p>
    <w:p w:rsidR="00037DCF" w:rsidRPr="00EA749F" w:rsidRDefault="00037DCF" w:rsidP="00037DCF">
      <w:pPr>
        <w:tabs>
          <w:tab w:val="left" w:pos="2268"/>
        </w:tabs>
        <w:rPr>
          <w:sz w:val="20"/>
          <w:lang w:val="es-ES"/>
        </w:rPr>
      </w:pPr>
      <w:r w:rsidRPr="00EA749F">
        <w:rPr>
          <w:sz w:val="20"/>
          <w:lang w:val="es-ES"/>
        </w:rPr>
        <w:t>Nilsson, Anders</w:t>
      </w:r>
      <w:r w:rsidRPr="00EA749F">
        <w:rPr>
          <w:sz w:val="20"/>
          <w:lang w:val="es-ES"/>
        </w:rPr>
        <w:tab/>
        <w:t>Ju 22,</w:t>
      </w:r>
    </w:p>
    <w:p w:rsidR="00037DCF" w:rsidRPr="00763C4D" w:rsidRDefault="00037DCF" w:rsidP="00037DCF">
      <w:pPr>
        <w:tabs>
          <w:tab w:val="left" w:pos="2268"/>
        </w:tabs>
        <w:rPr>
          <w:sz w:val="20"/>
          <w:lang w:val="en-US"/>
        </w:rPr>
      </w:pPr>
      <w:r w:rsidRPr="00EA749F">
        <w:rPr>
          <w:sz w:val="20"/>
          <w:lang w:val="es-ES"/>
        </w:rPr>
        <w:tab/>
      </w:r>
      <w:r w:rsidRPr="00763C4D">
        <w:rPr>
          <w:sz w:val="20"/>
          <w:lang w:val="en-US"/>
        </w:rPr>
        <w:t>S 32</w:t>
      </w:r>
    </w:p>
    <w:p w:rsidR="00037DCF" w:rsidRPr="00763C4D" w:rsidRDefault="00037DCF" w:rsidP="00037DCF">
      <w:pPr>
        <w:tabs>
          <w:tab w:val="left" w:pos="2268"/>
        </w:tabs>
        <w:rPr>
          <w:sz w:val="20"/>
          <w:lang w:val="en-US"/>
        </w:rPr>
      </w:pPr>
      <w:r w:rsidRPr="00763C4D">
        <w:rPr>
          <w:sz w:val="20"/>
          <w:lang w:val="en-US"/>
        </w:rPr>
        <w:t>Nilsson, Ann-Cathrine</w:t>
      </w:r>
      <w:r w:rsidRPr="00763C4D">
        <w:rPr>
          <w:sz w:val="20"/>
          <w:lang w:val="en-US"/>
        </w:rPr>
        <w:tab/>
        <w:t>S 10</w:t>
      </w:r>
    </w:p>
    <w:p w:rsidR="00037DCF" w:rsidRPr="00763C4D" w:rsidRDefault="00037DCF" w:rsidP="00037DCF">
      <w:pPr>
        <w:tabs>
          <w:tab w:val="left" w:pos="2268"/>
        </w:tabs>
        <w:rPr>
          <w:sz w:val="20"/>
          <w:lang w:val="en-US"/>
        </w:rPr>
      </w:pPr>
      <w:r w:rsidRPr="00763C4D">
        <w:rPr>
          <w:sz w:val="20"/>
          <w:lang w:val="en-US"/>
        </w:rPr>
        <w:t>Nilsson, Anne</w:t>
      </w:r>
      <w:r w:rsidRPr="00763C4D">
        <w:rPr>
          <w:sz w:val="20"/>
          <w:lang w:val="en-US"/>
        </w:rPr>
        <w:tab/>
        <w:t>S 28</w:t>
      </w:r>
    </w:p>
    <w:p w:rsidR="00037DCF" w:rsidRDefault="00037DCF" w:rsidP="00037DCF">
      <w:pPr>
        <w:tabs>
          <w:tab w:val="left" w:pos="2268"/>
        </w:tabs>
        <w:rPr>
          <w:sz w:val="20"/>
          <w:lang w:val="en-US"/>
        </w:rPr>
      </w:pPr>
      <w:r w:rsidRPr="00763C4D">
        <w:rPr>
          <w:sz w:val="20"/>
          <w:lang w:val="en-US"/>
        </w:rPr>
        <w:t>Nilsson, Annika</w:t>
      </w:r>
      <w:r w:rsidRPr="00763C4D">
        <w:rPr>
          <w:sz w:val="20"/>
          <w:lang w:val="en-US"/>
        </w:rPr>
        <w:tab/>
        <w:t>Fi 1,</w:t>
      </w:r>
    </w:p>
    <w:p w:rsidR="00037DCF" w:rsidRDefault="00037DCF" w:rsidP="00037DCF">
      <w:pPr>
        <w:tabs>
          <w:tab w:val="left" w:pos="2268"/>
        </w:tabs>
        <w:rPr>
          <w:sz w:val="20"/>
          <w:lang w:val="en-US"/>
        </w:rPr>
      </w:pPr>
      <w:r>
        <w:rPr>
          <w:sz w:val="20"/>
          <w:lang w:val="en-US"/>
        </w:rPr>
        <w:tab/>
      </w:r>
      <w:r w:rsidRPr="00763C4D">
        <w:rPr>
          <w:sz w:val="20"/>
          <w:lang w:val="en-US"/>
        </w:rPr>
        <w:t>M 11,</w:t>
      </w:r>
    </w:p>
    <w:p w:rsidR="00037DCF" w:rsidRDefault="00037DCF" w:rsidP="00037DCF">
      <w:pPr>
        <w:tabs>
          <w:tab w:val="left" w:pos="2268"/>
        </w:tabs>
        <w:rPr>
          <w:sz w:val="20"/>
          <w:lang w:val="en-US"/>
        </w:rPr>
      </w:pPr>
      <w:r>
        <w:rPr>
          <w:sz w:val="20"/>
          <w:lang w:val="en-US"/>
        </w:rPr>
        <w:tab/>
      </w:r>
      <w:r w:rsidRPr="00763C4D">
        <w:rPr>
          <w:sz w:val="20"/>
          <w:lang w:val="en-US"/>
        </w:rPr>
        <w:t xml:space="preserve">S 4, </w:t>
      </w:r>
    </w:p>
    <w:p w:rsidR="00037DCF" w:rsidRPr="00763C4D" w:rsidRDefault="00037DCF" w:rsidP="00037DCF">
      <w:pPr>
        <w:tabs>
          <w:tab w:val="left" w:pos="2268"/>
        </w:tabs>
        <w:rPr>
          <w:sz w:val="20"/>
          <w:lang w:val="en-US"/>
        </w:rPr>
      </w:pPr>
      <w:r>
        <w:rPr>
          <w:sz w:val="20"/>
          <w:lang w:val="en-US"/>
        </w:rPr>
        <w:tab/>
      </w:r>
      <w:r w:rsidRPr="00763C4D">
        <w:rPr>
          <w:sz w:val="20"/>
          <w:lang w:val="en-US"/>
        </w:rPr>
        <w:t>S 5</w:t>
      </w:r>
    </w:p>
    <w:p w:rsidR="00037DCF" w:rsidRPr="00EA749F" w:rsidRDefault="00037DCF" w:rsidP="00037DCF">
      <w:pPr>
        <w:tabs>
          <w:tab w:val="left" w:pos="2268"/>
        </w:tabs>
        <w:rPr>
          <w:sz w:val="20"/>
          <w:lang w:val="en-US"/>
        </w:rPr>
      </w:pPr>
      <w:r w:rsidRPr="00EA749F">
        <w:rPr>
          <w:sz w:val="20"/>
          <w:lang w:val="en-US"/>
        </w:rPr>
        <w:t>Nilsson, Annika E.</w:t>
      </w:r>
      <w:r w:rsidRPr="00EA749F">
        <w:rPr>
          <w:sz w:val="20"/>
          <w:lang w:val="en-US"/>
        </w:rPr>
        <w:tab/>
        <w:t>M 1</w:t>
      </w:r>
    </w:p>
    <w:p w:rsidR="00037DCF" w:rsidRPr="00763C4D" w:rsidRDefault="00037DCF" w:rsidP="00037DCF">
      <w:pPr>
        <w:tabs>
          <w:tab w:val="left" w:pos="2268"/>
        </w:tabs>
        <w:rPr>
          <w:sz w:val="20"/>
        </w:rPr>
      </w:pPr>
      <w:r w:rsidRPr="00763C4D">
        <w:rPr>
          <w:sz w:val="20"/>
        </w:rPr>
        <w:t>Nilsson, Bengt Åke</w:t>
      </w:r>
      <w:r w:rsidRPr="00763C4D">
        <w:rPr>
          <w:sz w:val="20"/>
        </w:rPr>
        <w:tab/>
        <w:t>Ju 27</w:t>
      </w:r>
    </w:p>
    <w:p w:rsidR="00037DCF" w:rsidRPr="00EA749F" w:rsidRDefault="00037DCF" w:rsidP="00037DCF">
      <w:pPr>
        <w:tabs>
          <w:tab w:val="left" w:pos="2268"/>
        </w:tabs>
        <w:rPr>
          <w:sz w:val="20"/>
        </w:rPr>
      </w:pPr>
      <w:r w:rsidRPr="00EA749F">
        <w:rPr>
          <w:sz w:val="20"/>
        </w:rPr>
        <w:t>Nilsson, Berndt</w:t>
      </w:r>
      <w:r w:rsidRPr="00EA749F">
        <w:rPr>
          <w:sz w:val="20"/>
        </w:rPr>
        <w:tab/>
        <w:t>S 2</w:t>
      </w:r>
    </w:p>
    <w:p w:rsidR="00037DCF" w:rsidRPr="00763C4D" w:rsidRDefault="00037DCF" w:rsidP="00037DCF">
      <w:pPr>
        <w:tabs>
          <w:tab w:val="left" w:pos="2268"/>
        </w:tabs>
        <w:rPr>
          <w:sz w:val="20"/>
          <w:lang w:val="en-US"/>
        </w:rPr>
      </w:pPr>
      <w:r w:rsidRPr="00763C4D">
        <w:rPr>
          <w:sz w:val="20"/>
          <w:lang w:val="en-US"/>
        </w:rPr>
        <w:t>Nilsson, Bernt</w:t>
      </w:r>
      <w:r w:rsidRPr="00763C4D">
        <w:rPr>
          <w:sz w:val="20"/>
          <w:lang w:val="en-US"/>
        </w:rPr>
        <w:tab/>
        <w:t>S 3</w:t>
      </w:r>
    </w:p>
    <w:p w:rsidR="00037DCF" w:rsidRPr="00EA749F" w:rsidRDefault="00037DCF" w:rsidP="00037DCF">
      <w:pPr>
        <w:tabs>
          <w:tab w:val="left" w:pos="2268"/>
        </w:tabs>
        <w:rPr>
          <w:sz w:val="20"/>
          <w:lang w:val="en-US"/>
        </w:rPr>
      </w:pPr>
      <w:r w:rsidRPr="00EA749F">
        <w:rPr>
          <w:sz w:val="20"/>
          <w:lang w:val="en-US"/>
        </w:rPr>
        <w:t>Nilsson, Eva</w:t>
      </w:r>
      <w:r w:rsidRPr="00EA749F">
        <w:rPr>
          <w:sz w:val="20"/>
          <w:lang w:val="en-US"/>
        </w:rPr>
        <w:tab/>
        <w:t>Fi 10,</w:t>
      </w:r>
    </w:p>
    <w:p w:rsidR="00037DCF" w:rsidRPr="00763C4D" w:rsidRDefault="00037DCF" w:rsidP="00037DCF">
      <w:pPr>
        <w:tabs>
          <w:tab w:val="left" w:pos="2268"/>
        </w:tabs>
        <w:rPr>
          <w:sz w:val="20"/>
        </w:rPr>
      </w:pPr>
      <w:r w:rsidRPr="00EA749F">
        <w:rPr>
          <w:sz w:val="20"/>
          <w:lang w:val="en-US"/>
        </w:rPr>
        <w:tab/>
      </w:r>
      <w:r w:rsidRPr="00763C4D">
        <w:rPr>
          <w:sz w:val="20"/>
        </w:rPr>
        <w:t>Fi 12</w:t>
      </w:r>
    </w:p>
    <w:p w:rsidR="00037DCF" w:rsidRPr="00763C4D" w:rsidRDefault="00037DCF" w:rsidP="00037DCF">
      <w:pPr>
        <w:tabs>
          <w:tab w:val="left" w:pos="2268"/>
        </w:tabs>
        <w:rPr>
          <w:sz w:val="20"/>
        </w:rPr>
      </w:pPr>
      <w:r w:rsidRPr="00763C4D">
        <w:rPr>
          <w:sz w:val="20"/>
        </w:rPr>
        <w:lastRenderedPageBreak/>
        <w:t>Nilsson, Fredrik</w:t>
      </w:r>
      <w:r w:rsidRPr="00763C4D">
        <w:rPr>
          <w:sz w:val="20"/>
        </w:rPr>
        <w:tab/>
        <w:t>M 4</w:t>
      </w:r>
    </w:p>
    <w:p w:rsidR="00037DCF" w:rsidRPr="00763C4D" w:rsidRDefault="00037DCF" w:rsidP="00037DCF">
      <w:pPr>
        <w:tabs>
          <w:tab w:val="left" w:pos="2268"/>
        </w:tabs>
        <w:rPr>
          <w:sz w:val="20"/>
        </w:rPr>
      </w:pPr>
      <w:r w:rsidRPr="00763C4D">
        <w:rPr>
          <w:sz w:val="20"/>
        </w:rPr>
        <w:t>Nilsson, Gustav</w:t>
      </w:r>
      <w:r w:rsidRPr="00763C4D">
        <w:rPr>
          <w:sz w:val="20"/>
        </w:rPr>
        <w:tab/>
        <w:t>Fi 24</w:t>
      </w:r>
    </w:p>
    <w:p w:rsidR="00037DCF" w:rsidRDefault="00037DCF" w:rsidP="00037DCF">
      <w:pPr>
        <w:tabs>
          <w:tab w:val="left" w:pos="2268"/>
        </w:tabs>
        <w:rPr>
          <w:sz w:val="20"/>
        </w:rPr>
      </w:pPr>
      <w:r w:rsidRPr="00763C4D">
        <w:rPr>
          <w:sz w:val="20"/>
        </w:rPr>
        <w:t>Nilsson, Göran</w:t>
      </w:r>
      <w:r w:rsidRPr="00763C4D">
        <w:rPr>
          <w:sz w:val="20"/>
        </w:rPr>
        <w:tab/>
        <w:t xml:space="preserve">M 7, </w:t>
      </w:r>
    </w:p>
    <w:p w:rsidR="00037DCF" w:rsidRPr="00763C4D" w:rsidRDefault="00037DCF" w:rsidP="00037DCF">
      <w:pPr>
        <w:tabs>
          <w:tab w:val="left" w:pos="2268"/>
        </w:tabs>
        <w:rPr>
          <w:sz w:val="20"/>
        </w:rPr>
      </w:pPr>
      <w:r>
        <w:rPr>
          <w:sz w:val="20"/>
        </w:rPr>
        <w:tab/>
      </w:r>
      <w:r w:rsidRPr="00763C4D">
        <w:rPr>
          <w:sz w:val="20"/>
        </w:rPr>
        <w:t>S 9</w:t>
      </w:r>
    </w:p>
    <w:p w:rsidR="00037DCF" w:rsidRPr="00EA749F" w:rsidRDefault="00037DCF" w:rsidP="00037DCF">
      <w:pPr>
        <w:tabs>
          <w:tab w:val="left" w:pos="2268"/>
        </w:tabs>
        <w:rPr>
          <w:sz w:val="20"/>
        </w:rPr>
      </w:pPr>
      <w:r w:rsidRPr="00EA749F">
        <w:rPr>
          <w:sz w:val="20"/>
        </w:rPr>
        <w:t>Nilsson, Helena</w:t>
      </w:r>
      <w:r w:rsidRPr="00EA749F">
        <w:rPr>
          <w:sz w:val="20"/>
        </w:rPr>
        <w:tab/>
        <w:t>M 4</w:t>
      </w:r>
    </w:p>
    <w:p w:rsidR="00037DCF" w:rsidRPr="00763C4D" w:rsidRDefault="00037DCF" w:rsidP="00037DCF">
      <w:pPr>
        <w:tabs>
          <w:tab w:val="left" w:pos="2268"/>
        </w:tabs>
        <w:rPr>
          <w:sz w:val="20"/>
          <w:lang w:val="en-US"/>
        </w:rPr>
      </w:pPr>
      <w:r w:rsidRPr="00763C4D">
        <w:rPr>
          <w:sz w:val="20"/>
          <w:lang w:val="en-US"/>
        </w:rPr>
        <w:t>Nilsson, Jan S.</w:t>
      </w:r>
      <w:r w:rsidRPr="00763C4D">
        <w:rPr>
          <w:sz w:val="20"/>
          <w:lang w:val="en-US"/>
        </w:rPr>
        <w:tab/>
        <w:t>U 2</w:t>
      </w:r>
    </w:p>
    <w:p w:rsidR="00037DCF" w:rsidRPr="00763C4D" w:rsidRDefault="00037DCF" w:rsidP="00037DCF">
      <w:pPr>
        <w:tabs>
          <w:tab w:val="left" w:pos="2268"/>
        </w:tabs>
        <w:rPr>
          <w:sz w:val="20"/>
          <w:lang w:val="en-US"/>
        </w:rPr>
      </w:pPr>
      <w:r w:rsidRPr="00763C4D">
        <w:rPr>
          <w:sz w:val="20"/>
          <w:lang w:val="en-US"/>
        </w:rPr>
        <w:t>Nilsson, Jenny</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Nilsson, Johnny</w:t>
      </w:r>
      <w:r w:rsidRPr="00763C4D">
        <w:rPr>
          <w:sz w:val="20"/>
          <w:lang w:val="en-US"/>
        </w:rPr>
        <w:tab/>
        <w:t>S 5</w:t>
      </w:r>
    </w:p>
    <w:p w:rsidR="00037DCF" w:rsidRDefault="00037DCF" w:rsidP="00037DCF">
      <w:pPr>
        <w:tabs>
          <w:tab w:val="left" w:pos="2268"/>
        </w:tabs>
        <w:ind w:left="1304" w:hanging="1304"/>
        <w:rPr>
          <w:sz w:val="20"/>
          <w:lang w:val="en-US"/>
        </w:rPr>
      </w:pPr>
      <w:r w:rsidRPr="00763C4D">
        <w:rPr>
          <w:sz w:val="20"/>
          <w:lang w:val="en-US"/>
        </w:rPr>
        <w:t>Nilsson, Lars</w:t>
      </w:r>
      <w:r w:rsidRPr="00763C4D">
        <w:rPr>
          <w:sz w:val="20"/>
          <w:lang w:val="en-US"/>
        </w:rPr>
        <w:tab/>
      </w:r>
      <w:r>
        <w:rPr>
          <w:sz w:val="20"/>
          <w:lang w:val="en-US"/>
        </w:rPr>
        <w:tab/>
      </w:r>
      <w:r w:rsidRPr="00763C4D">
        <w:rPr>
          <w:sz w:val="20"/>
          <w:lang w:val="en-US"/>
        </w:rPr>
        <w:t xml:space="preserve">S 18, </w:t>
      </w:r>
    </w:p>
    <w:p w:rsidR="00037DCF" w:rsidRPr="00EA749F" w:rsidRDefault="00037DCF" w:rsidP="00037DCF">
      <w:pPr>
        <w:tabs>
          <w:tab w:val="left" w:pos="2268"/>
        </w:tabs>
        <w:ind w:left="1304" w:hanging="1304"/>
        <w:rPr>
          <w:sz w:val="20"/>
          <w:lang w:val="es-ES"/>
        </w:rPr>
      </w:pPr>
      <w:r>
        <w:rPr>
          <w:sz w:val="20"/>
          <w:lang w:val="en-US"/>
        </w:rPr>
        <w:tab/>
      </w:r>
      <w:r>
        <w:rPr>
          <w:sz w:val="20"/>
          <w:lang w:val="en-US"/>
        </w:rPr>
        <w:tab/>
      </w:r>
      <w:r w:rsidRPr="00EA749F">
        <w:rPr>
          <w:sz w:val="20"/>
          <w:lang w:val="es-ES"/>
        </w:rPr>
        <w:t>U 3</w:t>
      </w:r>
    </w:p>
    <w:p w:rsidR="00037DCF" w:rsidRPr="00EA749F" w:rsidRDefault="00037DCF" w:rsidP="00037DCF">
      <w:pPr>
        <w:tabs>
          <w:tab w:val="left" w:pos="2268"/>
        </w:tabs>
        <w:rPr>
          <w:sz w:val="20"/>
          <w:lang w:val="es-ES"/>
        </w:rPr>
      </w:pPr>
      <w:r w:rsidRPr="00EA749F">
        <w:rPr>
          <w:sz w:val="20"/>
          <w:lang w:val="es-ES"/>
        </w:rPr>
        <w:t>Nilsson, Lars E</w:t>
      </w:r>
      <w:r w:rsidRPr="00EA749F">
        <w:rPr>
          <w:sz w:val="20"/>
          <w:lang w:val="es-ES"/>
        </w:rPr>
        <w:tab/>
        <w:t>N 18</w:t>
      </w:r>
    </w:p>
    <w:p w:rsidR="00037DCF" w:rsidRPr="00BA18AB" w:rsidRDefault="00037DCF" w:rsidP="00037DCF">
      <w:pPr>
        <w:tabs>
          <w:tab w:val="left" w:pos="2268"/>
        </w:tabs>
        <w:rPr>
          <w:sz w:val="20"/>
          <w:lang w:val="en-US"/>
        </w:rPr>
      </w:pPr>
      <w:r w:rsidRPr="00BA18AB">
        <w:rPr>
          <w:sz w:val="20"/>
          <w:lang w:val="en-US"/>
        </w:rPr>
        <w:t>Nilsson, Lars Håkan</w:t>
      </w:r>
      <w:r w:rsidRPr="00BA18AB">
        <w:rPr>
          <w:sz w:val="20"/>
          <w:lang w:val="en-US"/>
        </w:rPr>
        <w:tab/>
        <w:t>S 9</w:t>
      </w:r>
    </w:p>
    <w:p w:rsidR="00037DCF" w:rsidRPr="00BA18AB" w:rsidRDefault="00037DCF" w:rsidP="00037DCF">
      <w:pPr>
        <w:tabs>
          <w:tab w:val="left" w:pos="2268"/>
        </w:tabs>
        <w:rPr>
          <w:sz w:val="20"/>
          <w:lang w:val="en-US"/>
        </w:rPr>
      </w:pPr>
      <w:r w:rsidRPr="00BA18AB">
        <w:rPr>
          <w:sz w:val="20"/>
          <w:lang w:val="en-US"/>
        </w:rPr>
        <w:t>Nilsson, Lena</w:t>
      </w:r>
      <w:r w:rsidRPr="00BA18AB">
        <w:rPr>
          <w:sz w:val="20"/>
          <w:lang w:val="en-US"/>
        </w:rPr>
        <w:tab/>
        <w:t>M 5</w:t>
      </w:r>
    </w:p>
    <w:p w:rsidR="00037DCF" w:rsidRPr="00EA749F" w:rsidRDefault="00037DCF" w:rsidP="00037DCF">
      <w:pPr>
        <w:tabs>
          <w:tab w:val="left" w:pos="2268"/>
        </w:tabs>
        <w:rPr>
          <w:sz w:val="20"/>
        </w:rPr>
      </w:pPr>
      <w:r w:rsidRPr="00EA749F">
        <w:rPr>
          <w:sz w:val="20"/>
        </w:rPr>
        <w:t>Nilsson, Lotta</w:t>
      </w:r>
      <w:r w:rsidRPr="00EA749F">
        <w:rPr>
          <w:sz w:val="20"/>
        </w:rPr>
        <w:tab/>
        <w:t>Ju 39</w:t>
      </w:r>
    </w:p>
    <w:p w:rsidR="00037DCF" w:rsidRPr="00EA749F" w:rsidRDefault="00037DCF" w:rsidP="00037DCF">
      <w:pPr>
        <w:tabs>
          <w:tab w:val="left" w:pos="2268"/>
        </w:tabs>
        <w:rPr>
          <w:sz w:val="20"/>
        </w:rPr>
      </w:pPr>
      <w:r w:rsidRPr="00EA749F">
        <w:rPr>
          <w:sz w:val="20"/>
        </w:rPr>
        <w:t>Nilsson, Maria</w:t>
      </w:r>
      <w:r w:rsidRPr="00EA749F">
        <w:rPr>
          <w:sz w:val="20"/>
        </w:rPr>
        <w:tab/>
        <w:t>U 17</w:t>
      </w:r>
    </w:p>
    <w:p w:rsidR="00037DCF" w:rsidRPr="00763C4D" w:rsidRDefault="00037DCF" w:rsidP="00037DCF">
      <w:pPr>
        <w:tabs>
          <w:tab w:val="left" w:pos="2268"/>
        </w:tabs>
        <w:rPr>
          <w:sz w:val="20"/>
          <w:lang w:val="en-US"/>
        </w:rPr>
      </w:pPr>
      <w:r w:rsidRPr="00763C4D">
        <w:rPr>
          <w:sz w:val="20"/>
          <w:lang w:val="en-US"/>
        </w:rPr>
        <w:t>Nilsson, Mats</w:t>
      </w:r>
      <w:r w:rsidRPr="00763C4D">
        <w:rPr>
          <w:sz w:val="20"/>
          <w:lang w:val="en-US"/>
        </w:rPr>
        <w:tab/>
        <w:t>S 16</w:t>
      </w:r>
    </w:p>
    <w:p w:rsidR="00037DCF" w:rsidRPr="00763C4D" w:rsidRDefault="00037DCF" w:rsidP="00037DCF">
      <w:pPr>
        <w:tabs>
          <w:tab w:val="left" w:pos="2268"/>
        </w:tabs>
        <w:rPr>
          <w:sz w:val="20"/>
          <w:lang w:val="en-US"/>
        </w:rPr>
      </w:pPr>
      <w:r w:rsidRPr="00763C4D">
        <w:rPr>
          <w:sz w:val="20"/>
          <w:lang w:val="en-US"/>
        </w:rPr>
        <w:t>Nilsson, Mats G</w:t>
      </w:r>
      <w:r w:rsidRPr="00763C4D">
        <w:rPr>
          <w:sz w:val="20"/>
          <w:lang w:val="en-US"/>
        </w:rPr>
        <w:tab/>
        <w:t>S 8</w:t>
      </w:r>
    </w:p>
    <w:p w:rsidR="00037DCF" w:rsidRPr="00763C4D" w:rsidRDefault="00037DCF" w:rsidP="00037DCF">
      <w:pPr>
        <w:tabs>
          <w:tab w:val="left" w:pos="2268"/>
        </w:tabs>
        <w:rPr>
          <w:sz w:val="20"/>
          <w:lang w:val="en-US"/>
        </w:rPr>
      </w:pPr>
      <w:r w:rsidRPr="00763C4D">
        <w:rPr>
          <w:sz w:val="20"/>
          <w:lang w:val="en-US"/>
        </w:rPr>
        <w:t>Nilsson, Monica</w:t>
      </w:r>
      <w:r w:rsidRPr="00763C4D">
        <w:rPr>
          <w:sz w:val="20"/>
          <w:lang w:val="en-US"/>
        </w:rPr>
        <w:tab/>
        <w:t>Ju 45</w:t>
      </w:r>
    </w:p>
    <w:p w:rsidR="00037DCF" w:rsidRPr="00763C4D" w:rsidRDefault="00037DCF" w:rsidP="00037DCF">
      <w:pPr>
        <w:tabs>
          <w:tab w:val="left" w:pos="2268"/>
        </w:tabs>
        <w:rPr>
          <w:sz w:val="20"/>
          <w:lang w:val="en-US"/>
        </w:rPr>
      </w:pPr>
      <w:r w:rsidRPr="00763C4D">
        <w:rPr>
          <w:sz w:val="20"/>
          <w:lang w:val="en-US"/>
        </w:rPr>
        <w:t>Nilsson, Nic</w:t>
      </w:r>
      <w:r w:rsidRPr="00763C4D">
        <w:rPr>
          <w:sz w:val="20"/>
          <w:lang w:val="en-US"/>
        </w:rPr>
        <w:tab/>
        <w:t>S 5</w:t>
      </w:r>
    </w:p>
    <w:p w:rsidR="00037DCF" w:rsidRPr="00763C4D" w:rsidRDefault="00037DCF" w:rsidP="00037DCF">
      <w:pPr>
        <w:tabs>
          <w:tab w:val="left" w:pos="2268"/>
        </w:tabs>
        <w:rPr>
          <w:sz w:val="20"/>
          <w:lang w:val="en-US"/>
        </w:rPr>
      </w:pPr>
      <w:r w:rsidRPr="00763C4D">
        <w:rPr>
          <w:sz w:val="20"/>
          <w:lang w:val="en-US"/>
        </w:rPr>
        <w:t>Nilsson, Niclas</w:t>
      </w:r>
      <w:r w:rsidRPr="00763C4D">
        <w:rPr>
          <w:sz w:val="20"/>
          <w:lang w:val="en-US"/>
        </w:rPr>
        <w:tab/>
        <w:t>N 6</w:t>
      </w:r>
    </w:p>
    <w:p w:rsidR="00037DCF" w:rsidRPr="00763C4D" w:rsidRDefault="00037DCF" w:rsidP="00037DCF">
      <w:pPr>
        <w:tabs>
          <w:tab w:val="left" w:pos="2268"/>
        </w:tabs>
        <w:rPr>
          <w:sz w:val="20"/>
          <w:lang w:val="en-US"/>
        </w:rPr>
      </w:pPr>
      <w:r w:rsidRPr="00763C4D">
        <w:rPr>
          <w:sz w:val="20"/>
          <w:lang w:val="en-US"/>
        </w:rPr>
        <w:t>Nilsson, Per-Magnus</w:t>
      </w:r>
      <w:r w:rsidRPr="00763C4D">
        <w:rPr>
          <w:sz w:val="20"/>
          <w:lang w:val="en-US"/>
        </w:rPr>
        <w:tab/>
        <w:t>Ku 3</w:t>
      </w:r>
    </w:p>
    <w:p w:rsidR="00037DCF" w:rsidRPr="00763C4D" w:rsidRDefault="00037DCF" w:rsidP="00037DCF">
      <w:pPr>
        <w:tabs>
          <w:tab w:val="left" w:pos="2268"/>
        </w:tabs>
        <w:rPr>
          <w:sz w:val="20"/>
          <w:lang w:val="en-US"/>
        </w:rPr>
      </w:pPr>
      <w:r w:rsidRPr="00763C4D">
        <w:rPr>
          <w:sz w:val="20"/>
          <w:lang w:val="en-US"/>
        </w:rPr>
        <w:t>Nilsson, Per Magnus</w:t>
      </w:r>
      <w:r w:rsidRPr="00763C4D">
        <w:rPr>
          <w:sz w:val="20"/>
          <w:lang w:val="en-US"/>
        </w:rPr>
        <w:tab/>
        <w:t>U 24</w:t>
      </w:r>
    </w:p>
    <w:p w:rsidR="00037DCF" w:rsidRDefault="00037DCF" w:rsidP="00037DCF">
      <w:pPr>
        <w:tabs>
          <w:tab w:val="left" w:pos="2268"/>
        </w:tabs>
        <w:rPr>
          <w:sz w:val="20"/>
          <w:lang w:val="en-US"/>
        </w:rPr>
      </w:pPr>
      <w:r w:rsidRPr="00763C4D">
        <w:rPr>
          <w:sz w:val="20"/>
          <w:lang w:val="en-US"/>
        </w:rPr>
        <w:t>Nilsson, Pernilla</w:t>
      </w:r>
      <w:r w:rsidRPr="00763C4D">
        <w:rPr>
          <w:sz w:val="20"/>
          <w:lang w:val="en-US"/>
        </w:rPr>
        <w:tab/>
        <w:t>Fö 1,</w:t>
      </w:r>
    </w:p>
    <w:p w:rsidR="00037DCF" w:rsidRPr="00763C4D" w:rsidRDefault="00037DCF" w:rsidP="00037DCF">
      <w:pPr>
        <w:tabs>
          <w:tab w:val="left" w:pos="2268"/>
        </w:tabs>
        <w:rPr>
          <w:sz w:val="20"/>
          <w:lang w:val="en-US"/>
        </w:rPr>
      </w:pPr>
      <w:r>
        <w:rPr>
          <w:sz w:val="20"/>
          <w:lang w:val="en-US"/>
        </w:rPr>
        <w:tab/>
      </w:r>
      <w:r w:rsidRPr="00763C4D">
        <w:rPr>
          <w:sz w:val="20"/>
          <w:lang w:val="en-US"/>
        </w:rPr>
        <w:t>UD 4</w:t>
      </w:r>
    </w:p>
    <w:p w:rsidR="00037DCF" w:rsidRPr="00763C4D" w:rsidRDefault="00037DCF" w:rsidP="00037DCF">
      <w:pPr>
        <w:tabs>
          <w:tab w:val="left" w:pos="2268"/>
        </w:tabs>
        <w:rPr>
          <w:sz w:val="20"/>
          <w:lang w:val="en-US"/>
        </w:rPr>
      </w:pPr>
      <w:r w:rsidRPr="00763C4D">
        <w:rPr>
          <w:sz w:val="20"/>
          <w:lang w:val="en-US"/>
        </w:rPr>
        <w:t>Nilsson, Peter</w:t>
      </w:r>
      <w:r w:rsidRPr="00763C4D">
        <w:rPr>
          <w:sz w:val="20"/>
          <w:lang w:val="en-US"/>
        </w:rPr>
        <w:tab/>
        <w:t>Fi 6</w:t>
      </w:r>
    </w:p>
    <w:p w:rsidR="00037DCF" w:rsidRPr="00763C4D" w:rsidRDefault="00037DCF" w:rsidP="00037DCF">
      <w:pPr>
        <w:tabs>
          <w:tab w:val="left" w:pos="2268"/>
        </w:tabs>
        <w:rPr>
          <w:sz w:val="20"/>
          <w:lang w:val="en-US"/>
        </w:rPr>
      </w:pPr>
      <w:r w:rsidRPr="00763C4D">
        <w:rPr>
          <w:sz w:val="20"/>
          <w:lang w:val="en-US"/>
        </w:rPr>
        <w:t>Nilsson, Rolf</w:t>
      </w:r>
      <w:r w:rsidRPr="00763C4D">
        <w:rPr>
          <w:sz w:val="20"/>
          <w:lang w:val="en-US"/>
        </w:rPr>
        <w:tab/>
        <w:t>S 3</w:t>
      </w:r>
    </w:p>
    <w:p w:rsidR="00037DCF" w:rsidRDefault="00037DCF" w:rsidP="00037DCF">
      <w:pPr>
        <w:tabs>
          <w:tab w:val="left" w:pos="2268"/>
        </w:tabs>
        <w:rPr>
          <w:sz w:val="20"/>
        </w:rPr>
      </w:pPr>
      <w:r w:rsidRPr="00763C4D">
        <w:rPr>
          <w:sz w:val="20"/>
        </w:rPr>
        <w:t>Nilsson, Thomas</w:t>
      </w:r>
      <w:r w:rsidRPr="00763C4D">
        <w:rPr>
          <w:sz w:val="20"/>
        </w:rPr>
        <w:tab/>
        <w:t>Ju 4,</w:t>
      </w:r>
    </w:p>
    <w:p w:rsidR="00037DCF" w:rsidRPr="00763C4D" w:rsidRDefault="00037DCF" w:rsidP="00037DCF">
      <w:pPr>
        <w:tabs>
          <w:tab w:val="left" w:pos="2268"/>
        </w:tabs>
        <w:rPr>
          <w:sz w:val="20"/>
        </w:rPr>
      </w:pPr>
      <w:r>
        <w:rPr>
          <w:sz w:val="20"/>
        </w:rPr>
        <w:tab/>
      </w:r>
      <w:r w:rsidRPr="00763C4D">
        <w:rPr>
          <w:sz w:val="20"/>
        </w:rPr>
        <w:t>M 3</w:t>
      </w:r>
    </w:p>
    <w:p w:rsidR="00037DCF" w:rsidRPr="00763C4D" w:rsidRDefault="00037DCF" w:rsidP="00037DCF">
      <w:pPr>
        <w:tabs>
          <w:tab w:val="left" w:pos="2268"/>
        </w:tabs>
        <w:rPr>
          <w:sz w:val="20"/>
        </w:rPr>
      </w:pPr>
      <w:r w:rsidRPr="00763C4D">
        <w:rPr>
          <w:sz w:val="20"/>
        </w:rPr>
        <w:t>Nilsson, Tomas</w:t>
      </w:r>
      <w:r w:rsidRPr="00763C4D">
        <w:rPr>
          <w:sz w:val="20"/>
        </w:rPr>
        <w:tab/>
        <w:t>Ju 24</w:t>
      </w:r>
    </w:p>
    <w:p w:rsidR="00037DCF" w:rsidRPr="00763C4D" w:rsidRDefault="00037DCF" w:rsidP="00037DCF">
      <w:pPr>
        <w:tabs>
          <w:tab w:val="left" w:pos="2268"/>
        </w:tabs>
        <w:rPr>
          <w:sz w:val="20"/>
          <w:lang w:val="en-US"/>
        </w:rPr>
      </w:pPr>
      <w:r w:rsidRPr="00763C4D">
        <w:rPr>
          <w:sz w:val="20"/>
          <w:lang w:val="en-US"/>
        </w:rPr>
        <w:t>Nilsson, Ulf</w:t>
      </w:r>
      <w:r w:rsidRPr="00763C4D">
        <w:rPr>
          <w:sz w:val="20"/>
          <w:lang w:val="en-US"/>
        </w:rPr>
        <w:tab/>
        <w:t>S 8</w:t>
      </w:r>
    </w:p>
    <w:p w:rsidR="00037DCF" w:rsidRPr="00763C4D" w:rsidRDefault="00037DCF" w:rsidP="00037DCF">
      <w:pPr>
        <w:tabs>
          <w:tab w:val="left" w:pos="2268"/>
        </w:tabs>
        <w:rPr>
          <w:sz w:val="20"/>
          <w:lang w:val="en-US"/>
        </w:rPr>
      </w:pPr>
      <w:r w:rsidRPr="00763C4D">
        <w:rPr>
          <w:sz w:val="20"/>
          <w:lang w:val="en-US"/>
        </w:rPr>
        <w:t>Nilsson, Ulrik</w:t>
      </w:r>
      <w:r w:rsidRPr="00763C4D">
        <w:rPr>
          <w:sz w:val="20"/>
          <w:lang w:val="en-US"/>
        </w:rPr>
        <w:tab/>
        <w:t>UD 7</w:t>
      </w:r>
    </w:p>
    <w:p w:rsidR="00037DCF" w:rsidRPr="00763C4D" w:rsidRDefault="00037DCF" w:rsidP="00037DCF">
      <w:pPr>
        <w:tabs>
          <w:tab w:val="left" w:pos="2268"/>
        </w:tabs>
        <w:rPr>
          <w:sz w:val="20"/>
        </w:rPr>
      </w:pPr>
      <w:r w:rsidRPr="00763C4D">
        <w:rPr>
          <w:sz w:val="20"/>
        </w:rPr>
        <w:t>Nilstierna, Tom</w:t>
      </w:r>
      <w:r w:rsidRPr="00763C4D">
        <w:rPr>
          <w:sz w:val="20"/>
        </w:rPr>
        <w:tab/>
        <w:t>Fi 21</w:t>
      </w:r>
    </w:p>
    <w:p w:rsidR="00037DCF" w:rsidRPr="00763C4D" w:rsidRDefault="00037DCF" w:rsidP="00037DCF">
      <w:pPr>
        <w:tabs>
          <w:tab w:val="left" w:pos="2268"/>
        </w:tabs>
        <w:rPr>
          <w:sz w:val="20"/>
        </w:rPr>
      </w:pPr>
      <w:r w:rsidRPr="00763C4D">
        <w:rPr>
          <w:sz w:val="20"/>
        </w:rPr>
        <w:t>Nilsö, Björn</w:t>
      </w:r>
      <w:r w:rsidRPr="00763C4D">
        <w:rPr>
          <w:sz w:val="20"/>
        </w:rPr>
        <w:tab/>
        <w:t>UD 6</w:t>
      </w:r>
    </w:p>
    <w:p w:rsidR="00037DCF" w:rsidRPr="00763C4D" w:rsidRDefault="00037DCF" w:rsidP="00037DCF">
      <w:pPr>
        <w:tabs>
          <w:tab w:val="left" w:pos="2268"/>
        </w:tabs>
        <w:rPr>
          <w:sz w:val="20"/>
          <w:lang w:val="fr-FR"/>
        </w:rPr>
      </w:pPr>
      <w:r w:rsidRPr="00763C4D">
        <w:rPr>
          <w:sz w:val="20"/>
          <w:lang w:val="fr-FR"/>
        </w:rPr>
        <w:t>Nissen, Tora</w:t>
      </w:r>
      <w:r w:rsidRPr="00763C4D">
        <w:rPr>
          <w:sz w:val="20"/>
          <w:lang w:val="fr-FR"/>
        </w:rPr>
        <w:tab/>
        <w:t>S 27</w:t>
      </w:r>
    </w:p>
    <w:p w:rsidR="00037DCF" w:rsidRPr="00763C4D" w:rsidRDefault="00037DCF" w:rsidP="00037DCF">
      <w:pPr>
        <w:tabs>
          <w:tab w:val="left" w:pos="2268"/>
        </w:tabs>
        <w:rPr>
          <w:sz w:val="20"/>
          <w:lang w:val="fr-FR"/>
        </w:rPr>
      </w:pPr>
      <w:r w:rsidRPr="00763C4D">
        <w:rPr>
          <w:sz w:val="20"/>
          <w:lang w:val="fr-FR"/>
        </w:rPr>
        <w:t>Nisser, Marie</w:t>
      </w:r>
      <w:r w:rsidRPr="00763C4D">
        <w:rPr>
          <w:sz w:val="20"/>
          <w:lang w:val="fr-FR"/>
        </w:rPr>
        <w:tab/>
        <w:t>M 2</w:t>
      </w:r>
    </w:p>
    <w:p w:rsidR="00037DCF" w:rsidRPr="00763C4D" w:rsidRDefault="00037DCF" w:rsidP="00037DCF">
      <w:pPr>
        <w:tabs>
          <w:tab w:val="left" w:pos="2268"/>
        </w:tabs>
        <w:rPr>
          <w:sz w:val="20"/>
        </w:rPr>
      </w:pPr>
      <w:r w:rsidRPr="00763C4D">
        <w:rPr>
          <w:sz w:val="20"/>
        </w:rPr>
        <w:t>Nobel, Frida</w:t>
      </w:r>
      <w:r w:rsidRPr="00763C4D">
        <w:rPr>
          <w:sz w:val="20"/>
        </w:rPr>
        <w:tab/>
        <w:t>U 13</w:t>
      </w:r>
    </w:p>
    <w:p w:rsidR="00037DCF" w:rsidRPr="00763C4D" w:rsidRDefault="00037DCF" w:rsidP="00037DCF">
      <w:pPr>
        <w:tabs>
          <w:tab w:val="left" w:pos="2268"/>
        </w:tabs>
        <w:rPr>
          <w:sz w:val="20"/>
        </w:rPr>
      </w:pPr>
      <w:r w:rsidRPr="00763C4D">
        <w:rPr>
          <w:sz w:val="20"/>
        </w:rPr>
        <w:t>Nolmark, Rebecka</w:t>
      </w:r>
      <w:r w:rsidRPr="00763C4D">
        <w:rPr>
          <w:sz w:val="20"/>
        </w:rPr>
        <w:tab/>
        <w:t>Ku 1</w:t>
      </w:r>
    </w:p>
    <w:p w:rsidR="00037DCF" w:rsidRPr="00763C4D" w:rsidRDefault="00037DCF" w:rsidP="00037DCF">
      <w:pPr>
        <w:tabs>
          <w:tab w:val="left" w:pos="2268"/>
        </w:tabs>
        <w:rPr>
          <w:sz w:val="20"/>
          <w:lang w:val="en-US"/>
        </w:rPr>
      </w:pPr>
      <w:r w:rsidRPr="00763C4D">
        <w:rPr>
          <w:sz w:val="20"/>
          <w:lang w:val="en-US"/>
        </w:rPr>
        <w:t>Nolte, Lennart</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Norbelie, Bertil</w:t>
      </w:r>
      <w:r w:rsidRPr="00763C4D">
        <w:rPr>
          <w:sz w:val="20"/>
          <w:lang w:val="en-US"/>
        </w:rPr>
        <w:tab/>
        <w:t>S 4</w:t>
      </w:r>
    </w:p>
    <w:p w:rsidR="00037DCF" w:rsidRPr="00763C4D" w:rsidRDefault="00037DCF" w:rsidP="00037DCF">
      <w:pPr>
        <w:tabs>
          <w:tab w:val="left" w:pos="2268"/>
        </w:tabs>
        <w:rPr>
          <w:sz w:val="20"/>
        </w:rPr>
      </w:pPr>
      <w:r w:rsidRPr="00763C4D">
        <w:rPr>
          <w:sz w:val="20"/>
        </w:rPr>
        <w:t>Norberg, Anette</w:t>
      </w:r>
      <w:r w:rsidRPr="00763C4D">
        <w:rPr>
          <w:sz w:val="20"/>
        </w:rPr>
        <w:tab/>
        <w:t>Fi 4</w:t>
      </w:r>
    </w:p>
    <w:p w:rsidR="00037DCF" w:rsidRPr="00763C4D" w:rsidRDefault="00037DCF" w:rsidP="00037DCF">
      <w:pPr>
        <w:tabs>
          <w:tab w:val="left" w:pos="2268"/>
        </w:tabs>
        <w:rPr>
          <w:sz w:val="20"/>
        </w:rPr>
      </w:pPr>
      <w:r w:rsidRPr="00763C4D">
        <w:rPr>
          <w:sz w:val="20"/>
        </w:rPr>
        <w:t>Norberg, Carin</w:t>
      </w:r>
      <w:r w:rsidRPr="00763C4D">
        <w:rPr>
          <w:sz w:val="20"/>
        </w:rPr>
        <w:tab/>
        <w:t>UD 2</w:t>
      </w:r>
    </w:p>
    <w:p w:rsidR="00037DCF" w:rsidRPr="00763C4D" w:rsidRDefault="00037DCF" w:rsidP="00037DCF">
      <w:pPr>
        <w:tabs>
          <w:tab w:val="left" w:pos="2268"/>
        </w:tabs>
        <w:rPr>
          <w:sz w:val="20"/>
        </w:rPr>
      </w:pPr>
      <w:r w:rsidRPr="00763C4D">
        <w:rPr>
          <w:sz w:val="20"/>
        </w:rPr>
        <w:t>Norberg, Claes</w:t>
      </w:r>
      <w:r w:rsidRPr="00763C4D">
        <w:rPr>
          <w:sz w:val="20"/>
        </w:rPr>
        <w:tab/>
        <w:t>N 2</w:t>
      </w:r>
    </w:p>
    <w:p w:rsidR="00037DCF" w:rsidRPr="00763C4D" w:rsidRDefault="00037DCF" w:rsidP="00037DCF">
      <w:pPr>
        <w:tabs>
          <w:tab w:val="left" w:pos="2268"/>
        </w:tabs>
        <w:rPr>
          <w:sz w:val="20"/>
        </w:rPr>
      </w:pPr>
      <w:r w:rsidRPr="00763C4D">
        <w:rPr>
          <w:sz w:val="20"/>
        </w:rPr>
        <w:t>Norberg, Fredrik</w:t>
      </w:r>
      <w:r w:rsidRPr="00763C4D">
        <w:rPr>
          <w:sz w:val="20"/>
        </w:rPr>
        <w:tab/>
        <w:t>Fö 5</w:t>
      </w:r>
    </w:p>
    <w:p w:rsidR="00037DCF" w:rsidRPr="00763C4D" w:rsidRDefault="00037DCF" w:rsidP="00037DCF">
      <w:pPr>
        <w:tabs>
          <w:tab w:val="left" w:pos="2268"/>
        </w:tabs>
        <w:rPr>
          <w:sz w:val="20"/>
        </w:rPr>
      </w:pPr>
      <w:r w:rsidRPr="00763C4D">
        <w:rPr>
          <w:sz w:val="20"/>
        </w:rPr>
        <w:t>Norberg, Maria</w:t>
      </w:r>
      <w:r w:rsidRPr="00763C4D">
        <w:rPr>
          <w:sz w:val="20"/>
        </w:rPr>
        <w:tab/>
        <w:t>S 19</w:t>
      </w:r>
    </w:p>
    <w:p w:rsidR="00037DCF" w:rsidRPr="00763C4D" w:rsidRDefault="00037DCF" w:rsidP="00037DCF">
      <w:pPr>
        <w:tabs>
          <w:tab w:val="left" w:pos="2268"/>
        </w:tabs>
        <w:rPr>
          <w:sz w:val="20"/>
        </w:rPr>
      </w:pPr>
      <w:r w:rsidRPr="00763C4D">
        <w:rPr>
          <w:sz w:val="20"/>
        </w:rPr>
        <w:t>Norberg, Torgny</w:t>
      </w:r>
      <w:r w:rsidRPr="00763C4D">
        <w:rPr>
          <w:sz w:val="20"/>
        </w:rPr>
        <w:tab/>
        <w:t>M 10</w:t>
      </w:r>
    </w:p>
    <w:p w:rsidR="00037DCF" w:rsidRPr="00EA749F" w:rsidRDefault="00037DCF" w:rsidP="00037DCF">
      <w:pPr>
        <w:tabs>
          <w:tab w:val="left" w:pos="2268"/>
        </w:tabs>
        <w:rPr>
          <w:sz w:val="20"/>
        </w:rPr>
      </w:pPr>
      <w:r w:rsidRPr="00EA749F">
        <w:rPr>
          <w:sz w:val="20"/>
        </w:rPr>
        <w:t>Nord, Eskil</w:t>
      </w:r>
      <w:r w:rsidRPr="00EA749F">
        <w:rPr>
          <w:sz w:val="20"/>
        </w:rPr>
        <w:tab/>
        <w:t>S 38</w:t>
      </w:r>
    </w:p>
    <w:p w:rsidR="00037DCF" w:rsidRPr="00EA749F" w:rsidRDefault="00037DCF" w:rsidP="00037DCF">
      <w:pPr>
        <w:tabs>
          <w:tab w:val="left" w:pos="2268"/>
        </w:tabs>
        <w:rPr>
          <w:sz w:val="20"/>
        </w:rPr>
      </w:pPr>
      <w:r w:rsidRPr="00EA749F">
        <w:rPr>
          <w:sz w:val="20"/>
        </w:rPr>
        <w:t>Nord, Lars</w:t>
      </w:r>
      <w:r w:rsidRPr="00EA749F">
        <w:rPr>
          <w:sz w:val="20"/>
        </w:rPr>
        <w:tab/>
        <w:t>Ku 6</w:t>
      </w:r>
    </w:p>
    <w:p w:rsidR="00037DCF" w:rsidRPr="00763C4D" w:rsidRDefault="00037DCF" w:rsidP="00037DCF">
      <w:pPr>
        <w:tabs>
          <w:tab w:val="left" w:pos="2268"/>
        </w:tabs>
        <w:rPr>
          <w:sz w:val="20"/>
        </w:rPr>
      </w:pPr>
      <w:r w:rsidRPr="00763C4D">
        <w:rPr>
          <w:sz w:val="20"/>
        </w:rPr>
        <w:t>Nordell, Per Jonas</w:t>
      </w:r>
      <w:r w:rsidRPr="00763C4D">
        <w:rPr>
          <w:sz w:val="20"/>
        </w:rPr>
        <w:tab/>
        <w:t>Ju 29</w:t>
      </w:r>
    </w:p>
    <w:p w:rsidR="00037DCF" w:rsidRPr="00763C4D" w:rsidRDefault="00037DCF" w:rsidP="00037DCF">
      <w:pPr>
        <w:tabs>
          <w:tab w:val="left" w:pos="2268"/>
        </w:tabs>
        <w:rPr>
          <w:sz w:val="20"/>
        </w:rPr>
      </w:pPr>
      <w:r w:rsidRPr="00763C4D">
        <w:rPr>
          <w:sz w:val="20"/>
        </w:rPr>
        <w:lastRenderedPageBreak/>
        <w:t>Nordenfelt, Fredrik</w:t>
      </w:r>
      <w:r w:rsidRPr="00763C4D">
        <w:rPr>
          <w:sz w:val="20"/>
        </w:rPr>
        <w:tab/>
        <w:t>N 15</w:t>
      </w:r>
    </w:p>
    <w:p w:rsidR="00037DCF" w:rsidRPr="00763C4D" w:rsidRDefault="00037DCF" w:rsidP="00037DCF">
      <w:pPr>
        <w:tabs>
          <w:tab w:val="left" w:pos="2268"/>
        </w:tabs>
        <w:rPr>
          <w:sz w:val="20"/>
        </w:rPr>
      </w:pPr>
      <w:r w:rsidRPr="00763C4D">
        <w:rPr>
          <w:sz w:val="20"/>
        </w:rPr>
        <w:t>Nordengren, Nina</w:t>
      </w:r>
      <w:r w:rsidRPr="00763C4D">
        <w:rPr>
          <w:sz w:val="20"/>
        </w:rPr>
        <w:tab/>
        <w:t>U 5</w:t>
      </w:r>
    </w:p>
    <w:p w:rsidR="00037DCF" w:rsidRPr="00763C4D" w:rsidRDefault="00037DCF" w:rsidP="00037DCF">
      <w:pPr>
        <w:tabs>
          <w:tab w:val="left" w:pos="2268"/>
        </w:tabs>
        <w:rPr>
          <w:sz w:val="20"/>
        </w:rPr>
      </w:pPr>
      <w:r w:rsidRPr="00763C4D">
        <w:rPr>
          <w:sz w:val="20"/>
        </w:rPr>
        <w:t>Nordenström, Jörgen</w:t>
      </w:r>
      <w:r w:rsidRPr="00763C4D">
        <w:rPr>
          <w:sz w:val="20"/>
        </w:rPr>
        <w:tab/>
        <w:t>U 13</w:t>
      </w:r>
    </w:p>
    <w:p w:rsidR="00037DCF" w:rsidRPr="00763C4D" w:rsidRDefault="00037DCF" w:rsidP="00037DCF">
      <w:pPr>
        <w:tabs>
          <w:tab w:val="left" w:pos="2268"/>
        </w:tabs>
        <w:rPr>
          <w:sz w:val="20"/>
        </w:rPr>
      </w:pPr>
      <w:r w:rsidRPr="00763C4D">
        <w:rPr>
          <w:sz w:val="20"/>
        </w:rPr>
        <w:t>Nordenswan, Gilbert</w:t>
      </w:r>
      <w:r w:rsidRPr="00763C4D">
        <w:rPr>
          <w:sz w:val="20"/>
        </w:rPr>
        <w:tab/>
        <w:t>M 10</w:t>
      </w:r>
    </w:p>
    <w:p w:rsidR="00037DCF" w:rsidRPr="00763C4D" w:rsidRDefault="00037DCF" w:rsidP="00037DCF">
      <w:pPr>
        <w:tabs>
          <w:tab w:val="left" w:pos="2268"/>
        </w:tabs>
        <w:rPr>
          <w:sz w:val="20"/>
        </w:rPr>
      </w:pPr>
      <w:r w:rsidRPr="00763C4D">
        <w:rPr>
          <w:sz w:val="20"/>
        </w:rPr>
        <w:t>Nordfeldt, Anja</w:t>
      </w:r>
      <w:r w:rsidRPr="00763C4D">
        <w:rPr>
          <w:sz w:val="20"/>
        </w:rPr>
        <w:tab/>
        <w:t>U 16</w:t>
      </w:r>
    </w:p>
    <w:p w:rsidR="00037DCF" w:rsidRPr="00763C4D" w:rsidRDefault="00037DCF" w:rsidP="00037DCF">
      <w:pPr>
        <w:tabs>
          <w:tab w:val="left" w:pos="2268"/>
        </w:tabs>
        <w:rPr>
          <w:sz w:val="20"/>
        </w:rPr>
      </w:pPr>
      <w:r w:rsidRPr="00763C4D">
        <w:rPr>
          <w:sz w:val="20"/>
        </w:rPr>
        <w:t>Nordfors, Lars</w:t>
      </w:r>
      <w:r w:rsidRPr="00763C4D">
        <w:rPr>
          <w:sz w:val="20"/>
        </w:rPr>
        <w:tab/>
        <w:t>Ju 40</w:t>
      </w:r>
    </w:p>
    <w:p w:rsidR="00037DCF" w:rsidRDefault="00037DCF" w:rsidP="00037DCF">
      <w:pPr>
        <w:tabs>
          <w:tab w:val="left" w:pos="2268"/>
        </w:tabs>
        <w:rPr>
          <w:sz w:val="20"/>
        </w:rPr>
      </w:pPr>
      <w:r w:rsidRPr="00763C4D">
        <w:rPr>
          <w:sz w:val="20"/>
        </w:rPr>
        <w:t xml:space="preserve">Nordgren Christensen, </w:t>
      </w:r>
    </w:p>
    <w:p w:rsidR="00037DCF" w:rsidRPr="00763C4D" w:rsidRDefault="00037DCF" w:rsidP="00037DCF">
      <w:pPr>
        <w:tabs>
          <w:tab w:val="left" w:pos="2268"/>
        </w:tabs>
        <w:rPr>
          <w:sz w:val="20"/>
        </w:rPr>
      </w:pPr>
      <w:r w:rsidRPr="00763C4D">
        <w:rPr>
          <w:sz w:val="20"/>
        </w:rPr>
        <w:t>Annika</w:t>
      </w:r>
      <w:r w:rsidRPr="00763C4D">
        <w:rPr>
          <w:sz w:val="20"/>
        </w:rPr>
        <w:tab/>
        <w:t>Fö 2</w:t>
      </w:r>
    </w:p>
    <w:p w:rsidR="00037DCF" w:rsidRPr="00763C4D" w:rsidRDefault="00037DCF" w:rsidP="00037DCF">
      <w:pPr>
        <w:tabs>
          <w:tab w:val="left" w:pos="2268"/>
        </w:tabs>
        <w:rPr>
          <w:sz w:val="20"/>
        </w:rPr>
      </w:pPr>
      <w:r w:rsidRPr="00763C4D">
        <w:rPr>
          <w:sz w:val="20"/>
        </w:rPr>
        <w:t>Nordgren, Jenny</w:t>
      </w:r>
      <w:r w:rsidRPr="00763C4D">
        <w:rPr>
          <w:sz w:val="20"/>
        </w:rPr>
        <w:tab/>
        <w:t>Fi 22</w:t>
      </w:r>
    </w:p>
    <w:p w:rsidR="00037DCF" w:rsidRDefault="00037DCF" w:rsidP="00037DCF">
      <w:pPr>
        <w:tabs>
          <w:tab w:val="left" w:pos="2268"/>
        </w:tabs>
        <w:rPr>
          <w:sz w:val="20"/>
        </w:rPr>
      </w:pPr>
      <w:r w:rsidRPr="00763C4D">
        <w:rPr>
          <w:sz w:val="20"/>
        </w:rPr>
        <w:t xml:space="preserve">Nordh Berntsson, </w:t>
      </w:r>
    </w:p>
    <w:p w:rsidR="00037DCF" w:rsidRPr="00763C4D" w:rsidRDefault="00037DCF" w:rsidP="00037DCF">
      <w:pPr>
        <w:tabs>
          <w:tab w:val="left" w:pos="2268"/>
        </w:tabs>
        <w:rPr>
          <w:sz w:val="20"/>
        </w:rPr>
      </w:pPr>
      <w:r w:rsidRPr="00763C4D">
        <w:rPr>
          <w:sz w:val="20"/>
        </w:rPr>
        <w:t>Christina</w:t>
      </w:r>
      <w:r w:rsidRPr="00763C4D">
        <w:rPr>
          <w:sz w:val="20"/>
        </w:rPr>
        <w:tab/>
        <w:t>Fi 7</w:t>
      </w:r>
    </w:p>
    <w:p w:rsidR="00037DCF" w:rsidRPr="00763C4D" w:rsidRDefault="00037DCF" w:rsidP="00037DCF">
      <w:pPr>
        <w:tabs>
          <w:tab w:val="left" w:pos="2268"/>
        </w:tabs>
        <w:rPr>
          <w:sz w:val="20"/>
        </w:rPr>
      </w:pPr>
      <w:r w:rsidRPr="00763C4D">
        <w:rPr>
          <w:sz w:val="20"/>
        </w:rPr>
        <w:t>Nordholm, Lena</w:t>
      </w:r>
      <w:r w:rsidRPr="00763C4D">
        <w:rPr>
          <w:sz w:val="20"/>
        </w:rPr>
        <w:tab/>
        <w:t>U 2</w:t>
      </w:r>
    </w:p>
    <w:p w:rsidR="00037DCF" w:rsidRPr="00763C4D" w:rsidRDefault="00037DCF" w:rsidP="00037DCF">
      <w:pPr>
        <w:tabs>
          <w:tab w:val="left" w:pos="2268"/>
        </w:tabs>
        <w:rPr>
          <w:sz w:val="20"/>
          <w:lang w:val="en-US"/>
        </w:rPr>
      </w:pPr>
      <w:r w:rsidRPr="00763C4D">
        <w:rPr>
          <w:sz w:val="20"/>
          <w:lang w:val="en-US"/>
        </w:rPr>
        <w:t>Nordin-Olson, Eva</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Nordin-Olsson, Eva</w:t>
      </w:r>
      <w:r w:rsidRPr="00763C4D">
        <w:rPr>
          <w:sz w:val="20"/>
          <w:lang w:val="en-US"/>
        </w:rPr>
        <w:tab/>
        <w:t>S 2</w:t>
      </w:r>
    </w:p>
    <w:p w:rsidR="00037DCF" w:rsidRPr="00763C4D" w:rsidRDefault="00037DCF" w:rsidP="00037DCF">
      <w:pPr>
        <w:tabs>
          <w:tab w:val="left" w:pos="2268"/>
        </w:tabs>
        <w:rPr>
          <w:sz w:val="20"/>
        </w:rPr>
      </w:pPr>
      <w:r w:rsidRPr="00763C4D">
        <w:rPr>
          <w:sz w:val="20"/>
        </w:rPr>
        <w:t>Nordin Olsson, Inger</w:t>
      </w:r>
      <w:r w:rsidRPr="00763C4D">
        <w:rPr>
          <w:sz w:val="20"/>
        </w:rPr>
        <w:tab/>
        <w:t>S 27</w:t>
      </w:r>
    </w:p>
    <w:p w:rsidR="00037DCF" w:rsidRDefault="00037DCF" w:rsidP="00037DCF">
      <w:pPr>
        <w:tabs>
          <w:tab w:val="left" w:pos="2268"/>
        </w:tabs>
        <w:rPr>
          <w:sz w:val="20"/>
        </w:rPr>
      </w:pPr>
      <w:r w:rsidRPr="00763C4D">
        <w:rPr>
          <w:sz w:val="20"/>
        </w:rPr>
        <w:t>Nordin Skult, Maria</w:t>
      </w:r>
      <w:r w:rsidRPr="00763C4D">
        <w:rPr>
          <w:sz w:val="20"/>
        </w:rPr>
        <w:tab/>
        <w:t>Ju 3,</w:t>
      </w:r>
    </w:p>
    <w:p w:rsidR="00037DCF" w:rsidRPr="00763C4D" w:rsidRDefault="00037DCF" w:rsidP="00037DCF">
      <w:pPr>
        <w:tabs>
          <w:tab w:val="left" w:pos="2268"/>
        </w:tabs>
        <w:rPr>
          <w:sz w:val="20"/>
        </w:rPr>
      </w:pPr>
      <w:r>
        <w:rPr>
          <w:sz w:val="20"/>
        </w:rPr>
        <w:tab/>
      </w:r>
      <w:r w:rsidRPr="00763C4D">
        <w:rPr>
          <w:sz w:val="20"/>
        </w:rPr>
        <w:t>U 8</w:t>
      </w:r>
    </w:p>
    <w:p w:rsidR="00037DCF" w:rsidRPr="00763C4D" w:rsidRDefault="00037DCF" w:rsidP="00037DCF">
      <w:pPr>
        <w:tabs>
          <w:tab w:val="left" w:pos="2268"/>
        </w:tabs>
        <w:rPr>
          <w:sz w:val="20"/>
        </w:rPr>
      </w:pPr>
      <w:r w:rsidRPr="00763C4D">
        <w:rPr>
          <w:sz w:val="20"/>
        </w:rPr>
        <w:t>Nordin, Annika</w:t>
      </w:r>
      <w:r w:rsidRPr="00763C4D">
        <w:rPr>
          <w:sz w:val="20"/>
        </w:rPr>
        <w:tab/>
        <w:t>M 1</w:t>
      </w:r>
    </w:p>
    <w:p w:rsidR="00037DCF" w:rsidRPr="00763C4D" w:rsidRDefault="00037DCF" w:rsidP="00037DCF">
      <w:pPr>
        <w:tabs>
          <w:tab w:val="left" w:pos="2268"/>
        </w:tabs>
        <w:rPr>
          <w:sz w:val="20"/>
        </w:rPr>
      </w:pPr>
      <w:r w:rsidRPr="00763C4D">
        <w:rPr>
          <w:sz w:val="20"/>
        </w:rPr>
        <w:t>Nordin, Håkan</w:t>
      </w:r>
      <w:r w:rsidRPr="00763C4D">
        <w:rPr>
          <w:sz w:val="20"/>
        </w:rPr>
        <w:tab/>
        <w:t>M 1</w:t>
      </w:r>
    </w:p>
    <w:p w:rsidR="00037DCF" w:rsidRPr="00763C4D" w:rsidRDefault="00037DCF" w:rsidP="00037DCF">
      <w:pPr>
        <w:tabs>
          <w:tab w:val="left" w:pos="2268"/>
        </w:tabs>
        <w:rPr>
          <w:sz w:val="20"/>
        </w:rPr>
      </w:pPr>
      <w:r w:rsidRPr="00763C4D">
        <w:rPr>
          <w:sz w:val="20"/>
        </w:rPr>
        <w:t>Nordin, Richard</w:t>
      </w:r>
      <w:r w:rsidRPr="00763C4D">
        <w:rPr>
          <w:sz w:val="20"/>
        </w:rPr>
        <w:tab/>
        <w:t>Ju 41</w:t>
      </w:r>
    </w:p>
    <w:p w:rsidR="00037DCF" w:rsidRPr="00763C4D" w:rsidRDefault="00037DCF" w:rsidP="00037DCF">
      <w:pPr>
        <w:tabs>
          <w:tab w:val="left" w:pos="2268"/>
        </w:tabs>
        <w:rPr>
          <w:sz w:val="20"/>
        </w:rPr>
      </w:pPr>
      <w:r w:rsidRPr="00763C4D">
        <w:rPr>
          <w:sz w:val="20"/>
        </w:rPr>
        <w:t>Nordin, Tim</w:t>
      </w:r>
      <w:r w:rsidRPr="00763C4D">
        <w:rPr>
          <w:sz w:val="20"/>
        </w:rPr>
        <w:tab/>
        <w:t>U 2</w:t>
      </w:r>
    </w:p>
    <w:p w:rsidR="00037DCF" w:rsidRPr="00763C4D" w:rsidRDefault="00037DCF" w:rsidP="00037DCF">
      <w:pPr>
        <w:tabs>
          <w:tab w:val="left" w:pos="2268"/>
        </w:tabs>
        <w:rPr>
          <w:sz w:val="20"/>
        </w:rPr>
      </w:pPr>
      <w:r w:rsidRPr="00763C4D">
        <w:rPr>
          <w:sz w:val="20"/>
        </w:rPr>
        <w:t>Nordlander, Jan</w:t>
      </w:r>
      <w:r w:rsidRPr="00763C4D">
        <w:rPr>
          <w:sz w:val="20"/>
        </w:rPr>
        <w:tab/>
        <w:t>UD 4</w:t>
      </w:r>
    </w:p>
    <w:p w:rsidR="00037DCF" w:rsidRPr="00763C4D" w:rsidRDefault="00037DCF" w:rsidP="00037DCF">
      <w:pPr>
        <w:tabs>
          <w:tab w:val="left" w:pos="2268"/>
        </w:tabs>
        <w:rPr>
          <w:sz w:val="20"/>
        </w:rPr>
      </w:pPr>
      <w:r w:rsidRPr="00763C4D">
        <w:rPr>
          <w:sz w:val="20"/>
        </w:rPr>
        <w:t>Nordlander, Ola</w:t>
      </w:r>
      <w:r w:rsidRPr="00763C4D">
        <w:rPr>
          <w:sz w:val="20"/>
        </w:rPr>
        <w:tab/>
        <w:t>S 31</w:t>
      </w:r>
    </w:p>
    <w:p w:rsidR="00037DCF" w:rsidRPr="00EA749F" w:rsidRDefault="00037DCF" w:rsidP="00037DCF">
      <w:pPr>
        <w:tabs>
          <w:tab w:val="left" w:pos="2268"/>
        </w:tabs>
        <w:rPr>
          <w:sz w:val="20"/>
          <w:lang w:val="es-ES"/>
        </w:rPr>
      </w:pPr>
      <w:r w:rsidRPr="00EA749F">
        <w:rPr>
          <w:sz w:val="20"/>
          <w:lang w:val="es-ES"/>
        </w:rPr>
        <w:t>Nordlund, Eva</w:t>
      </w:r>
      <w:r w:rsidRPr="00EA749F">
        <w:rPr>
          <w:sz w:val="20"/>
          <w:lang w:val="es-ES"/>
        </w:rPr>
        <w:tab/>
        <w:t xml:space="preserve">U 8, </w:t>
      </w:r>
    </w:p>
    <w:p w:rsidR="00037DCF" w:rsidRPr="00EA749F" w:rsidRDefault="00037DCF" w:rsidP="00037DCF">
      <w:pPr>
        <w:tabs>
          <w:tab w:val="left" w:pos="2268"/>
        </w:tabs>
        <w:rPr>
          <w:sz w:val="20"/>
          <w:lang w:val="es-ES"/>
        </w:rPr>
      </w:pPr>
      <w:r w:rsidRPr="00EA749F">
        <w:rPr>
          <w:sz w:val="20"/>
          <w:lang w:val="es-ES"/>
        </w:rPr>
        <w:tab/>
        <w:t>U 10</w:t>
      </w:r>
    </w:p>
    <w:p w:rsidR="00037DCF" w:rsidRPr="00EA749F" w:rsidRDefault="00037DCF" w:rsidP="00037DCF">
      <w:pPr>
        <w:tabs>
          <w:tab w:val="left" w:pos="2268"/>
        </w:tabs>
        <w:rPr>
          <w:sz w:val="20"/>
          <w:lang w:val="es-ES"/>
        </w:rPr>
      </w:pPr>
      <w:r w:rsidRPr="00EA749F">
        <w:rPr>
          <w:sz w:val="20"/>
          <w:lang w:val="es-ES"/>
        </w:rPr>
        <w:t>Nordmarc, Marie</w:t>
      </w:r>
      <w:r w:rsidRPr="00EA749F">
        <w:rPr>
          <w:sz w:val="20"/>
          <w:lang w:val="es-ES"/>
        </w:rPr>
        <w:tab/>
        <w:t>S 13</w:t>
      </w:r>
    </w:p>
    <w:p w:rsidR="00037DCF" w:rsidRPr="00763C4D" w:rsidRDefault="00037DCF" w:rsidP="00037DCF">
      <w:pPr>
        <w:tabs>
          <w:tab w:val="left" w:pos="2268"/>
        </w:tabs>
        <w:rPr>
          <w:sz w:val="20"/>
        </w:rPr>
      </w:pPr>
      <w:r w:rsidRPr="00763C4D">
        <w:rPr>
          <w:sz w:val="20"/>
        </w:rPr>
        <w:t>Nordquist, Fredrik</w:t>
      </w:r>
      <w:r w:rsidRPr="00763C4D">
        <w:rPr>
          <w:sz w:val="20"/>
        </w:rPr>
        <w:tab/>
        <w:t>Ju 36</w:t>
      </w:r>
    </w:p>
    <w:p w:rsidR="00037DCF" w:rsidRPr="00763C4D" w:rsidRDefault="00037DCF" w:rsidP="00037DCF">
      <w:pPr>
        <w:tabs>
          <w:tab w:val="left" w:pos="2268"/>
        </w:tabs>
        <w:rPr>
          <w:sz w:val="20"/>
        </w:rPr>
      </w:pPr>
      <w:r w:rsidRPr="00763C4D">
        <w:rPr>
          <w:sz w:val="20"/>
        </w:rPr>
        <w:t>Nordström Skans, Oskar</w:t>
      </w:r>
      <w:r w:rsidRPr="00763C4D">
        <w:rPr>
          <w:sz w:val="20"/>
        </w:rPr>
        <w:tab/>
        <w:t>A 4</w:t>
      </w:r>
    </w:p>
    <w:p w:rsidR="00037DCF" w:rsidRPr="00763C4D" w:rsidRDefault="00037DCF" w:rsidP="00037DCF">
      <w:pPr>
        <w:tabs>
          <w:tab w:val="left" w:pos="2268"/>
        </w:tabs>
        <w:rPr>
          <w:sz w:val="20"/>
        </w:rPr>
      </w:pPr>
      <w:r w:rsidRPr="00763C4D">
        <w:rPr>
          <w:sz w:val="20"/>
        </w:rPr>
        <w:t>Nordström, Charlotte</w:t>
      </w:r>
      <w:r w:rsidRPr="00763C4D">
        <w:rPr>
          <w:sz w:val="20"/>
        </w:rPr>
        <w:tab/>
        <w:t>Ju 11</w:t>
      </w:r>
    </w:p>
    <w:p w:rsidR="00037DCF" w:rsidRPr="00763C4D" w:rsidRDefault="00037DCF" w:rsidP="00037DCF">
      <w:pPr>
        <w:tabs>
          <w:tab w:val="left" w:pos="2268"/>
        </w:tabs>
        <w:rPr>
          <w:sz w:val="20"/>
        </w:rPr>
      </w:pPr>
      <w:r w:rsidRPr="00763C4D">
        <w:rPr>
          <w:sz w:val="20"/>
        </w:rPr>
        <w:t>Nordström, Kristina</w:t>
      </w:r>
      <w:r w:rsidRPr="00763C4D">
        <w:rPr>
          <w:sz w:val="20"/>
        </w:rPr>
        <w:tab/>
        <w:t>S 15</w:t>
      </w:r>
    </w:p>
    <w:p w:rsidR="00037DCF" w:rsidRPr="00763C4D" w:rsidRDefault="00037DCF" w:rsidP="00037DCF">
      <w:pPr>
        <w:tabs>
          <w:tab w:val="left" w:pos="2268"/>
        </w:tabs>
        <w:rPr>
          <w:sz w:val="20"/>
        </w:rPr>
      </w:pPr>
      <w:r w:rsidRPr="00763C4D">
        <w:rPr>
          <w:sz w:val="20"/>
        </w:rPr>
        <w:t>Nordström, Lars G</w:t>
      </w:r>
      <w:r w:rsidRPr="00763C4D">
        <w:rPr>
          <w:sz w:val="20"/>
        </w:rPr>
        <w:tab/>
        <w:t>Fi 11</w:t>
      </w:r>
    </w:p>
    <w:p w:rsidR="00037DCF" w:rsidRPr="00763C4D" w:rsidRDefault="00037DCF" w:rsidP="00037DCF">
      <w:pPr>
        <w:tabs>
          <w:tab w:val="left" w:pos="2268"/>
        </w:tabs>
        <w:rPr>
          <w:sz w:val="20"/>
        </w:rPr>
      </w:pPr>
      <w:r w:rsidRPr="00763C4D">
        <w:rPr>
          <w:sz w:val="20"/>
        </w:rPr>
        <w:t>Nordström, Mari</w:t>
      </w:r>
      <w:r w:rsidRPr="00763C4D">
        <w:rPr>
          <w:sz w:val="20"/>
        </w:rPr>
        <w:tab/>
        <w:t>S 3</w:t>
      </w:r>
    </w:p>
    <w:p w:rsidR="00037DCF" w:rsidRDefault="00037DCF" w:rsidP="00037DCF">
      <w:pPr>
        <w:tabs>
          <w:tab w:val="left" w:pos="2268"/>
        </w:tabs>
        <w:rPr>
          <w:sz w:val="20"/>
        </w:rPr>
      </w:pPr>
      <w:r w:rsidRPr="00763C4D">
        <w:rPr>
          <w:sz w:val="20"/>
        </w:rPr>
        <w:t>Nordström, Per</w:t>
      </w:r>
      <w:r w:rsidRPr="00763C4D">
        <w:rPr>
          <w:sz w:val="20"/>
        </w:rPr>
        <w:tab/>
        <w:t>Ju 29,</w:t>
      </w:r>
    </w:p>
    <w:p w:rsidR="00037DCF" w:rsidRPr="00763C4D" w:rsidRDefault="00037DCF" w:rsidP="00037DCF">
      <w:pPr>
        <w:tabs>
          <w:tab w:val="left" w:pos="2268"/>
        </w:tabs>
        <w:rPr>
          <w:sz w:val="20"/>
        </w:rPr>
      </w:pPr>
      <w:r>
        <w:rPr>
          <w:sz w:val="20"/>
        </w:rPr>
        <w:tab/>
      </w:r>
      <w:r w:rsidRPr="00763C4D">
        <w:rPr>
          <w:sz w:val="20"/>
        </w:rPr>
        <w:t>N 13</w:t>
      </w:r>
    </w:p>
    <w:p w:rsidR="00037DCF" w:rsidRPr="00763C4D" w:rsidRDefault="00037DCF" w:rsidP="00037DCF">
      <w:pPr>
        <w:tabs>
          <w:tab w:val="left" w:pos="2268"/>
        </w:tabs>
        <w:rPr>
          <w:sz w:val="20"/>
        </w:rPr>
      </w:pPr>
      <w:r w:rsidRPr="00763C4D">
        <w:rPr>
          <w:sz w:val="20"/>
        </w:rPr>
        <w:t>Nordström, Peter</w:t>
      </w:r>
      <w:r w:rsidRPr="00763C4D">
        <w:rPr>
          <w:sz w:val="20"/>
        </w:rPr>
        <w:tab/>
        <w:t>Ju 31</w:t>
      </w:r>
    </w:p>
    <w:p w:rsidR="00037DCF" w:rsidRPr="00763C4D" w:rsidRDefault="00037DCF" w:rsidP="00037DCF">
      <w:pPr>
        <w:tabs>
          <w:tab w:val="left" w:pos="2268"/>
        </w:tabs>
        <w:rPr>
          <w:sz w:val="20"/>
        </w:rPr>
      </w:pPr>
      <w:r w:rsidRPr="00763C4D">
        <w:rPr>
          <w:sz w:val="20"/>
        </w:rPr>
        <w:t>Nordwall, Jan</w:t>
      </w:r>
      <w:r w:rsidRPr="00763C4D">
        <w:rPr>
          <w:sz w:val="20"/>
        </w:rPr>
        <w:tab/>
        <w:t>Ku 3</w:t>
      </w:r>
    </w:p>
    <w:p w:rsidR="00037DCF" w:rsidRDefault="00037DCF" w:rsidP="00037DCF">
      <w:pPr>
        <w:tabs>
          <w:tab w:val="left" w:pos="2268"/>
        </w:tabs>
        <w:rPr>
          <w:sz w:val="20"/>
        </w:rPr>
      </w:pPr>
      <w:r w:rsidRPr="00763C4D">
        <w:rPr>
          <w:sz w:val="20"/>
        </w:rPr>
        <w:t xml:space="preserve">Norell Bengendal, </w:t>
      </w:r>
    </w:p>
    <w:p w:rsidR="00037DCF" w:rsidRPr="00763C4D" w:rsidRDefault="00037DCF" w:rsidP="00037DCF">
      <w:pPr>
        <w:tabs>
          <w:tab w:val="left" w:pos="2268"/>
        </w:tabs>
        <w:rPr>
          <w:sz w:val="20"/>
        </w:rPr>
      </w:pPr>
      <w:r w:rsidRPr="00763C4D">
        <w:rPr>
          <w:sz w:val="20"/>
        </w:rPr>
        <w:t>Margareta</w:t>
      </w:r>
      <w:r w:rsidRPr="00763C4D">
        <w:rPr>
          <w:sz w:val="20"/>
        </w:rPr>
        <w:tab/>
        <w:t>U 2</w:t>
      </w:r>
    </w:p>
    <w:p w:rsidR="00037DCF" w:rsidRPr="00763C4D" w:rsidRDefault="00037DCF" w:rsidP="00037DCF">
      <w:pPr>
        <w:tabs>
          <w:tab w:val="left" w:pos="2268"/>
        </w:tabs>
        <w:rPr>
          <w:sz w:val="20"/>
        </w:rPr>
      </w:pPr>
      <w:r w:rsidRPr="00763C4D">
        <w:rPr>
          <w:sz w:val="20"/>
        </w:rPr>
        <w:t>Norgren, Eva-Lena</w:t>
      </w:r>
      <w:r w:rsidRPr="00763C4D">
        <w:rPr>
          <w:sz w:val="20"/>
        </w:rPr>
        <w:tab/>
        <w:t>Fi 7</w:t>
      </w:r>
    </w:p>
    <w:p w:rsidR="00037DCF" w:rsidRPr="00763C4D" w:rsidRDefault="00037DCF" w:rsidP="00037DCF">
      <w:pPr>
        <w:tabs>
          <w:tab w:val="left" w:pos="2268"/>
        </w:tabs>
        <w:rPr>
          <w:sz w:val="20"/>
        </w:rPr>
      </w:pPr>
      <w:r w:rsidRPr="00763C4D">
        <w:rPr>
          <w:sz w:val="20"/>
        </w:rPr>
        <w:t>Norlén, Andreas</w:t>
      </w:r>
      <w:r w:rsidRPr="00763C4D">
        <w:rPr>
          <w:sz w:val="20"/>
        </w:rPr>
        <w:tab/>
        <w:t>Ju 2</w:t>
      </w:r>
    </w:p>
    <w:p w:rsidR="00037DCF" w:rsidRPr="00763C4D" w:rsidRDefault="00037DCF" w:rsidP="00037DCF">
      <w:pPr>
        <w:tabs>
          <w:tab w:val="left" w:pos="2268"/>
        </w:tabs>
        <w:rPr>
          <w:sz w:val="20"/>
        </w:rPr>
      </w:pPr>
      <w:r w:rsidRPr="00763C4D">
        <w:rPr>
          <w:sz w:val="20"/>
        </w:rPr>
        <w:t>Norlén, Roland</w:t>
      </w:r>
      <w:r w:rsidRPr="00763C4D">
        <w:rPr>
          <w:sz w:val="20"/>
        </w:rPr>
        <w:tab/>
        <w:t>M 9</w:t>
      </w:r>
    </w:p>
    <w:p w:rsidR="00037DCF" w:rsidRPr="00763C4D" w:rsidRDefault="00037DCF" w:rsidP="00037DCF">
      <w:pPr>
        <w:tabs>
          <w:tab w:val="left" w:pos="2268"/>
        </w:tabs>
        <w:rPr>
          <w:sz w:val="20"/>
        </w:rPr>
      </w:pPr>
      <w:r w:rsidRPr="00763C4D">
        <w:rPr>
          <w:sz w:val="20"/>
        </w:rPr>
        <w:t>Norlin, Liza-Maria</w:t>
      </w:r>
      <w:r w:rsidRPr="00763C4D">
        <w:rPr>
          <w:sz w:val="20"/>
        </w:rPr>
        <w:tab/>
        <w:t>M 4</w:t>
      </w:r>
    </w:p>
    <w:p w:rsidR="00037DCF" w:rsidRPr="00763C4D" w:rsidRDefault="00037DCF" w:rsidP="00037DCF">
      <w:pPr>
        <w:tabs>
          <w:tab w:val="left" w:pos="2268"/>
        </w:tabs>
        <w:rPr>
          <w:sz w:val="20"/>
        </w:rPr>
      </w:pPr>
      <w:r w:rsidRPr="00763C4D">
        <w:rPr>
          <w:sz w:val="20"/>
        </w:rPr>
        <w:t>Norling Jönsson, Ylva</w:t>
      </w:r>
      <w:r w:rsidRPr="00763C4D">
        <w:rPr>
          <w:sz w:val="20"/>
        </w:rPr>
        <w:tab/>
        <w:t>Ju 12</w:t>
      </w:r>
    </w:p>
    <w:p w:rsidR="00037DCF" w:rsidRPr="00EA749F" w:rsidRDefault="00037DCF" w:rsidP="00037DCF">
      <w:pPr>
        <w:tabs>
          <w:tab w:val="left" w:pos="2268"/>
        </w:tabs>
        <w:rPr>
          <w:sz w:val="20"/>
          <w:lang w:val="en-US"/>
        </w:rPr>
      </w:pPr>
      <w:r w:rsidRPr="00EA749F">
        <w:rPr>
          <w:sz w:val="20"/>
          <w:lang w:val="en-US"/>
        </w:rPr>
        <w:t>Norling, Bengt</w:t>
      </w:r>
      <w:r w:rsidRPr="00EA749F">
        <w:rPr>
          <w:sz w:val="20"/>
          <w:lang w:val="en-US"/>
        </w:rPr>
        <w:tab/>
        <w:t>S 1</w:t>
      </w:r>
    </w:p>
    <w:p w:rsidR="00037DCF" w:rsidRPr="00EA749F" w:rsidRDefault="00037DCF" w:rsidP="00037DCF">
      <w:pPr>
        <w:tabs>
          <w:tab w:val="left" w:pos="2268"/>
        </w:tabs>
        <w:rPr>
          <w:sz w:val="20"/>
          <w:lang w:val="en-US"/>
        </w:rPr>
      </w:pPr>
      <w:r w:rsidRPr="00EA749F">
        <w:rPr>
          <w:sz w:val="20"/>
          <w:lang w:val="en-US"/>
        </w:rPr>
        <w:t>Norling, Thomas</w:t>
      </w:r>
      <w:r w:rsidRPr="00EA749F">
        <w:rPr>
          <w:sz w:val="20"/>
          <w:lang w:val="en-US"/>
        </w:rPr>
        <w:tab/>
        <w:t>Fi 15,</w:t>
      </w:r>
    </w:p>
    <w:p w:rsidR="00037DCF" w:rsidRPr="00763C4D" w:rsidRDefault="00037DCF" w:rsidP="00037DCF">
      <w:pPr>
        <w:tabs>
          <w:tab w:val="left" w:pos="2268"/>
        </w:tabs>
        <w:rPr>
          <w:sz w:val="20"/>
        </w:rPr>
      </w:pPr>
      <w:r w:rsidRPr="00EA749F">
        <w:rPr>
          <w:sz w:val="20"/>
          <w:lang w:val="en-US"/>
        </w:rPr>
        <w:tab/>
      </w:r>
      <w:r w:rsidRPr="00763C4D">
        <w:rPr>
          <w:sz w:val="20"/>
        </w:rPr>
        <w:t>Ju 44</w:t>
      </w:r>
    </w:p>
    <w:p w:rsidR="00037DCF" w:rsidRPr="00763C4D" w:rsidRDefault="00037DCF" w:rsidP="00037DCF">
      <w:pPr>
        <w:tabs>
          <w:tab w:val="left" w:pos="2268"/>
        </w:tabs>
        <w:rPr>
          <w:sz w:val="20"/>
        </w:rPr>
      </w:pPr>
      <w:r w:rsidRPr="00763C4D">
        <w:rPr>
          <w:sz w:val="20"/>
        </w:rPr>
        <w:t>Norman Torvang, Linda</w:t>
      </w:r>
      <w:r w:rsidRPr="00763C4D">
        <w:rPr>
          <w:sz w:val="20"/>
        </w:rPr>
        <w:tab/>
        <w:t>U 16</w:t>
      </w:r>
    </w:p>
    <w:p w:rsidR="00037DCF" w:rsidRPr="00763C4D" w:rsidRDefault="00037DCF" w:rsidP="00037DCF">
      <w:pPr>
        <w:tabs>
          <w:tab w:val="left" w:pos="2268"/>
        </w:tabs>
        <w:rPr>
          <w:sz w:val="20"/>
        </w:rPr>
      </w:pPr>
      <w:r w:rsidRPr="00763C4D">
        <w:rPr>
          <w:sz w:val="20"/>
        </w:rPr>
        <w:t>Norman, Annette</w:t>
      </w:r>
      <w:r w:rsidRPr="00763C4D">
        <w:rPr>
          <w:sz w:val="20"/>
        </w:rPr>
        <w:tab/>
        <w:t>Ju 28</w:t>
      </w:r>
    </w:p>
    <w:p w:rsidR="00037DCF" w:rsidRPr="00763C4D" w:rsidRDefault="00037DCF" w:rsidP="00037DCF">
      <w:pPr>
        <w:tabs>
          <w:tab w:val="left" w:pos="2268"/>
        </w:tabs>
        <w:rPr>
          <w:sz w:val="20"/>
        </w:rPr>
      </w:pPr>
      <w:r w:rsidRPr="00763C4D">
        <w:rPr>
          <w:sz w:val="20"/>
        </w:rPr>
        <w:lastRenderedPageBreak/>
        <w:t>Norman, Sara</w:t>
      </w:r>
      <w:r w:rsidRPr="00763C4D">
        <w:rPr>
          <w:sz w:val="20"/>
        </w:rPr>
        <w:tab/>
        <w:t>Ju 6</w:t>
      </w:r>
    </w:p>
    <w:p w:rsidR="00037DCF" w:rsidRPr="00763C4D" w:rsidRDefault="00037DCF" w:rsidP="00037DCF">
      <w:pPr>
        <w:tabs>
          <w:tab w:val="left" w:pos="2268"/>
        </w:tabs>
        <w:rPr>
          <w:sz w:val="20"/>
        </w:rPr>
      </w:pPr>
      <w:r w:rsidRPr="00763C4D">
        <w:rPr>
          <w:sz w:val="20"/>
        </w:rPr>
        <w:t>Normark, Bo</w:t>
      </w:r>
      <w:r w:rsidRPr="00763C4D">
        <w:rPr>
          <w:sz w:val="20"/>
        </w:rPr>
        <w:tab/>
        <w:t>N 16</w:t>
      </w:r>
    </w:p>
    <w:p w:rsidR="00037DCF" w:rsidRPr="00763C4D" w:rsidRDefault="00037DCF" w:rsidP="00037DCF">
      <w:pPr>
        <w:tabs>
          <w:tab w:val="left" w:pos="2268"/>
        </w:tabs>
        <w:rPr>
          <w:sz w:val="20"/>
        </w:rPr>
      </w:pPr>
      <w:r w:rsidRPr="00763C4D">
        <w:rPr>
          <w:sz w:val="20"/>
        </w:rPr>
        <w:t>Norrby, Ragnar</w:t>
      </w:r>
      <w:r w:rsidRPr="00763C4D">
        <w:rPr>
          <w:sz w:val="20"/>
        </w:rPr>
        <w:tab/>
        <w:t>S 4</w:t>
      </w:r>
    </w:p>
    <w:p w:rsidR="00037DCF" w:rsidRPr="00763C4D" w:rsidRDefault="00037DCF" w:rsidP="00037DCF">
      <w:pPr>
        <w:tabs>
          <w:tab w:val="left" w:pos="2268"/>
        </w:tabs>
        <w:rPr>
          <w:sz w:val="20"/>
        </w:rPr>
      </w:pPr>
      <w:r w:rsidRPr="00763C4D">
        <w:rPr>
          <w:sz w:val="20"/>
        </w:rPr>
        <w:t>Norrby, Sören</w:t>
      </w:r>
      <w:r w:rsidRPr="00763C4D">
        <w:rPr>
          <w:sz w:val="20"/>
        </w:rPr>
        <w:tab/>
        <w:t>M 2</w:t>
      </w:r>
    </w:p>
    <w:p w:rsidR="00037DCF" w:rsidRPr="00763C4D" w:rsidRDefault="00037DCF" w:rsidP="00037DCF">
      <w:pPr>
        <w:tabs>
          <w:tab w:val="left" w:pos="2268"/>
        </w:tabs>
        <w:rPr>
          <w:sz w:val="20"/>
        </w:rPr>
      </w:pPr>
      <w:r w:rsidRPr="00763C4D">
        <w:rPr>
          <w:sz w:val="20"/>
        </w:rPr>
        <w:t>Norrfalk, Maria</w:t>
      </w:r>
      <w:r w:rsidRPr="00763C4D">
        <w:rPr>
          <w:sz w:val="20"/>
        </w:rPr>
        <w:tab/>
        <w:t>M 1</w:t>
      </w:r>
    </w:p>
    <w:p w:rsidR="00037DCF" w:rsidRPr="00763C4D" w:rsidRDefault="00037DCF" w:rsidP="00037DCF">
      <w:pPr>
        <w:tabs>
          <w:tab w:val="left" w:pos="2268"/>
        </w:tabs>
        <w:rPr>
          <w:sz w:val="20"/>
        </w:rPr>
      </w:pPr>
      <w:r w:rsidRPr="00763C4D">
        <w:rPr>
          <w:sz w:val="20"/>
        </w:rPr>
        <w:t>Norrhäll, Ulla Annica</w:t>
      </w:r>
      <w:r w:rsidRPr="00763C4D">
        <w:rPr>
          <w:sz w:val="20"/>
        </w:rPr>
        <w:tab/>
        <w:t>Fi 18</w:t>
      </w:r>
    </w:p>
    <w:p w:rsidR="00037DCF" w:rsidRPr="00763C4D" w:rsidRDefault="00037DCF" w:rsidP="00037DCF">
      <w:pPr>
        <w:tabs>
          <w:tab w:val="left" w:pos="2268"/>
        </w:tabs>
        <w:rPr>
          <w:sz w:val="20"/>
        </w:rPr>
      </w:pPr>
      <w:r w:rsidRPr="00763C4D">
        <w:rPr>
          <w:sz w:val="20"/>
        </w:rPr>
        <w:t>Norrman, Anna</w:t>
      </w:r>
      <w:r w:rsidRPr="00763C4D">
        <w:rPr>
          <w:sz w:val="20"/>
        </w:rPr>
        <w:tab/>
        <w:t>Ju 11</w:t>
      </w:r>
    </w:p>
    <w:p w:rsidR="00037DCF" w:rsidRPr="00763C4D" w:rsidRDefault="00037DCF" w:rsidP="00037DCF">
      <w:pPr>
        <w:tabs>
          <w:tab w:val="left" w:pos="2268"/>
        </w:tabs>
        <w:rPr>
          <w:sz w:val="20"/>
        </w:rPr>
      </w:pPr>
      <w:r w:rsidRPr="00763C4D">
        <w:rPr>
          <w:sz w:val="20"/>
        </w:rPr>
        <w:t>Nummi-Södergren, Tiina</w:t>
      </w:r>
      <w:r w:rsidRPr="00763C4D">
        <w:rPr>
          <w:sz w:val="20"/>
        </w:rPr>
        <w:tab/>
        <w:t>S 2</w:t>
      </w:r>
    </w:p>
    <w:p w:rsidR="00037DCF" w:rsidRPr="00763C4D" w:rsidRDefault="00037DCF" w:rsidP="00037DCF">
      <w:pPr>
        <w:tabs>
          <w:tab w:val="left" w:pos="2268"/>
        </w:tabs>
        <w:rPr>
          <w:sz w:val="20"/>
        </w:rPr>
      </w:pPr>
      <w:r w:rsidRPr="00763C4D">
        <w:rPr>
          <w:sz w:val="20"/>
        </w:rPr>
        <w:t>Nyberg, Henry</w:t>
      </w:r>
      <w:r w:rsidRPr="00763C4D">
        <w:rPr>
          <w:sz w:val="20"/>
        </w:rPr>
        <w:tab/>
        <w:t>U 5</w:t>
      </w:r>
    </w:p>
    <w:p w:rsidR="00037DCF" w:rsidRPr="00763C4D" w:rsidRDefault="00037DCF" w:rsidP="00037DCF">
      <w:pPr>
        <w:tabs>
          <w:tab w:val="left" w:pos="2268"/>
        </w:tabs>
        <w:rPr>
          <w:sz w:val="20"/>
        </w:rPr>
      </w:pPr>
      <w:r w:rsidRPr="00763C4D">
        <w:rPr>
          <w:sz w:val="20"/>
        </w:rPr>
        <w:t>Nyberg, Lena</w:t>
      </w:r>
      <w:r w:rsidRPr="00763C4D">
        <w:rPr>
          <w:sz w:val="20"/>
        </w:rPr>
        <w:tab/>
        <w:t>Ju 3</w:t>
      </w:r>
    </w:p>
    <w:p w:rsidR="00037DCF" w:rsidRPr="00763C4D" w:rsidRDefault="00037DCF" w:rsidP="00037DCF">
      <w:pPr>
        <w:tabs>
          <w:tab w:val="left" w:pos="2268"/>
        </w:tabs>
        <w:rPr>
          <w:sz w:val="20"/>
        </w:rPr>
      </w:pPr>
      <w:r w:rsidRPr="00763C4D">
        <w:rPr>
          <w:sz w:val="20"/>
        </w:rPr>
        <w:t>Nyberg, Sara</w:t>
      </w:r>
      <w:r w:rsidRPr="00763C4D">
        <w:rPr>
          <w:sz w:val="20"/>
        </w:rPr>
        <w:tab/>
        <w:t>M 1</w:t>
      </w:r>
    </w:p>
    <w:p w:rsidR="00037DCF" w:rsidRPr="00763C4D" w:rsidRDefault="00037DCF" w:rsidP="00037DCF">
      <w:pPr>
        <w:tabs>
          <w:tab w:val="left" w:pos="2268"/>
        </w:tabs>
        <w:rPr>
          <w:sz w:val="20"/>
        </w:rPr>
      </w:pPr>
      <w:r w:rsidRPr="00763C4D">
        <w:rPr>
          <w:sz w:val="20"/>
        </w:rPr>
        <w:t>Nyberg, Sten</w:t>
      </w:r>
      <w:r w:rsidRPr="00763C4D">
        <w:rPr>
          <w:sz w:val="20"/>
        </w:rPr>
        <w:tab/>
        <w:t>N 2</w:t>
      </w:r>
    </w:p>
    <w:p w:rsidR="00037DCF" w:rsidRPr="00763C4D" w:rsidRDefault="00037DCF" w:rsidP="00037DCF">
      <w:pPr>
        <w:tabs>
          <w:tab w:val="left" w:pos="2268"/>
        </w:tabs>
        <w:rPr>
          <w:sz w:val="20"/>
        </w:rPr>
      </w:pPr>
      <w:r w:rsidRPr="00763C4D">
        <w:rPr>
          <w:sz w:val="20"/>
        </w:rPr>
        <w:t>Nyblom, Kenneth</w:t>
      </w:r>
      <w:r w:rsidRPr="00763C4D">
        <w:rPr>
          <w:sz w:val="20"/>
        </w:rPr>
        <w:tab/>
        <w:t>M 4</w:t>
      </w:r>
    </w:p>
    <w:p w:rsidR="00037DCF" w:rsidRPr="00763C4D" w:rsidRDefault="00037DCF" w:rsidP="00037DCF">
      <w:pPr>
        <w:tabs>
          <w:tab w:val="left" w:pos="2268"/>
        </w:tabs>
        <w:rPr>
          <w:sz w:val="20"/>
        </w:rPr>
      </w:pPr>
      <w:r w:rsidRPr="00763C4D">
        <w:rPr>
          <w:sz w:val="20"/>
        </w:rPr>
        <w:t>Nygren, Jan</w:t>
      </w:r>
      <w:r w:rsidRPr="00763C4D">
        <w:rPr>
          <w:sz w:val="20"/>
        </w:rPr>
        <w:tab/>
        <w:t>U 2</w:t>
      </w:r>
    </w:p>
    <w:p w:rsidR="00037DCF" w:rsidRPr="00763C4D" w:rsidRDefault="00037DCF" w:rsidP="00037DCF">
      <w:pPr>
        <w:tabs>
          <w:tab w:val="left" w:pos="2268"/>
        </w:tabs>
        <w:rPr>
          <w:sz w:val="20"/>
        </w:rPr>
      </w:pPr>
      <w:r w:rsidRPr="00763C4D">
        <w:rPr>
          <w:sz w:val="20"/>
        </w:rPr>
        <w:t>Nygren, Mats</w:t>
      </w:r>
      <w:r w:rsidRPr="00763C4D">
        <w:rPr>
          <w:sz w:val="20"/>
        </w:rPr>
        <w:tab/>
        <w:t>N 8</w:t>
      </w:r>
    </w:p>
    <w:p w:rsidR="00037DCF" w:rsidRPr="00763C4D" w:rsidRDefault="00037DCF" w:rsidP="00037DCF">
      <w:pPr>
        <w:tabs>
          <w:tab w:val="left" w:pos="2268"/>
        </w:tabs>
        <w:rPr>
          <w:sz w:val="20"/>
        </w:rPr>
      </w:pPr>
      <w:r w:rsidRPr="00763C4D">
        <w:rPr>
          <w:sz w:val="20"/>
        </w:rPr>
        <w:t>Nygren, Svante</w:t>
      </w:r>
      <w:r w:rsidRPr="00763C4D">
        <w:rPr>
          <w:sz w:val="20"/>
        </w:rPr>
        <w:tab/>
        <w:t>Ju 25</w:t>
      </w:r>
    </w:p>
    <w:p w:rsidR="00037DCF" w:rsidRPr="00763C4D" w:rsidRDefault="00037DCF" w:rsidP="00037DCF">
      <w:pPr>
        <w:tabs>
          <w:tab w:val="left" w:pos="2268"/>
        </w:tabs>
        <w:rPr>
          <w:sz w:val="20"/>
        </w:rPr>
      </w:pPr>
      <w:r w:rsidRPr="00763C4D">
        <w:rPr>
          <w:sz w:val="20"/>
        </w:rPr>
        <w:t>Nylander, Leif</w:t>
      </w:r>
      <w:r w:rsidRPr="00763C4D">
        <w:rPr>
          <w:sz w:val="20"/>
        </w:rPr>
        <w:tab/>
        <w:t>Fö 3</w:t>
      </w:r>
    </w:p>
    <w:p w:rsidR="00037DCF" w:rsidRPr="00763C4D" w:rsidRDefault="00037DCF" w:rsidP="00037DCF">
      <w:pPr>
        <w:tabs>
          <w:tab w:val="left" w:pos="2268"/>
        </w:tabs>
        <w:rPr>
          <w:sz w:val="20"/>
        </w:rPr>
      </w:pPr>
      <w:r w:rsidRPr="00763C4D">
        <w:rPr>
          <w:sz w:val="20"/>
        </w:rPr>
        <w:t>Nylén, Lars</w:t>
      </w:r>
      <w:r w:rsidRPr="00763C4D">
        <w:rPr>
          <w:sz w:val="20"/>
        </w:rPr>
        <w:tab/>
        <w:t>Fö 7</w:t>
      </w:r>
    </w:p>
    <w:p w:rsidR="00037DCF" w:rsidRPr="00763C4D" w:rsidRDefault="00037DCF" w:rsidP="00037DCF">
      <w:pPr>
        <w:tabs>
          <w:tab w:val="left" w:pos="2268"/>
        </w:tabs>
        <w:rPr>
          <w:sz w:val="20"/>
        </w:rPr>
      </w:pPr>
      <w:r w:rsidRPr="00763C4D">
        <w:rPr>
          <w:sz w:val="20"/>
        </w:rPr>
        <w:t>Nyman, Bengt</w:t>
      </w:r>
      <w:r w:rsidRPr="00763C4D">
        <w:rPr>
          <w:sz w:val="20"/>
        </w:rPr>
        <w:tab/>
        <w:t>S 25</w:t>
      </w:r>
    </w:p>
    <w:p w:rsidR="00037DCF" w:rsidRPr="00763C4D" w:rsidRDefault="00037DCF" w:rsidP="00037DCF">
      <w:pPr>
        <w:tabs>
          <w:tab w:val="left" w:pos="2268"/>
        </w:tabs>
        <w:rPr>
          <w:sz w:val="20"/>
        </w:rPr>
      </w:pPr>
      <w:r w:rsidRPr="00763C4D">
        <w:rPr>
          <w:sz w:val="20"/>
        </w:rPr>
        <w:t>Nyman, Kjell</w:t>
      </w:r>
      <w:r w:rsidRPr="00763C4D">
        <w:rPr>
          <w:sz w:val="20"/>
        </w:rPr>
        <w:tab/>
        <w:t>U 18</w:t>
      </w:r>
    </w:p>
    <w:p w:rsidR="00037DCF" w:rsidRPr="00763C4D" w:rsidRDefault="00037DCF" w:rsidP="00037DCF">
      <w:pPr>
        <w:tabs>
          <w:tab w:val="left" w:pos="2268"/>
        </w:tabs>
        <w:rPr>
          <w:sz w:val="20"/>
        </w:rPr>
      </w:pPr>
      <w:r w:rsidRPr="00763C4D">
        <w:rPr>
          <w:sz w:val="20"/>
        </w:rPr>
        <w:t>Nyman, Stefan</w:t>
      </w:r>
      <w:r w:rsidRPr="00763C4D">
        <w:rPr>
          <w:sz w:val="20"/>
        </w:rPr>
        <w:tab/>
        <w:t>Ju 2</w:t>
      </w:r>
    </w:p>
    <w:p w:rsidR="00037DCF" w:rsidRPr="00763C4D" w:rsidRDefault="00037DCF" w:rsidP="00037DCF">
      <w:pPr>
        <w:tabs>
          <w:tab w:val="left" w:pos="2268"/>
        </w:tabs>
        <w:rPr>
          <w:sz w:val="20"/>
        </w:rPr>
      </w:pPr>
      <w:r w:rsidRPr="00763C4D">
        <w:rPr>
          <w:sz w:val="20"/>
        </w:rPr>
        <w:t>Nyman, Stig</w:t>
      </w:r>
      <w:r w:rsidRPr="00763C4D">
        <w:rPr>
          <w:sz w:val="20"/>
        </w:rPr>
        <w:tab/>
        <w:t>Fi 5</w:t>
      </w:r>
    </w:p>
    <w:p w:rsidR="00037DCF" w:rsidRPr="00763C4D" w:rsidRDefault="00037DCF" w:rsidP="00037DCF">
      <w:pPr>
        <w:tabs>
          <w:tab w:val="left" w:pos="2268"/>
        </w:tabs>
        <w:rPr>
          <w:sz w:val="20"/>
        </w:rPr>
      </w:pPr>
      <w:r w:rsidRPr="00763C4D">
        <w:rPr>
          <w:sz w:val="20"/>
        </w:rPr>
        <w:t>Nymark, Manólis</w:t>
      </w:r>
      <w:r w:rsidRPr="00763C4D">
        <w:rPr>
          <w:sz w:val="20"/>
        </w:rPr>
        <w:tab/>
        <w:t>Fö 1</w:t>
      </w:r>
    </w:p>
    <w:p w:rsidR="00037DCF" w:rsidRPr="00EA749F" w:rsidRDefault="00037DCF" w:rsidP="00037DCF">
      <w:pPr>
        <w:tabs>
          <w:tab w:val="left" w:pos="2268"/>
        </w:tabs>
        <w:rPr>
          <w:sz w:val="20"/>
          <w:lang w:val="en-US"/>
        </w:rPr>
      </w:pPr>
      <w:r w:rsidRPr="00EA749F">
        <w:rPr>
          <w:sz w:val="20"/>
          <w:lang w:val="en-US"/>
        </w:rPr>
        <w:t>Nypelius, Eva</w:t>
      </w:r>
      <w:r w:rsidRPr="00EA749F">
        <w:rPr>
          <w:sz w:val="20"/>
          <w:lang w:val="en-US"/>
        </w:rPr>
        <w:tab/>
        <w:t>Fi 24</w:t>
      </w:r>
    </w:p>
    <w:p w:rsidR="00037DCF" w:rsidRPr="00763C4D" w:rsidRDefault="00037DCF" w:rsidP="00037DCF">
      <w:pPr>
        <w:tabs>
          <w:tab w:val="left" w:pos="2268"/>
        </w:tabs>
        <w:rPr>
          <w:sz w:val="20"/>
          <w:lang w:val="en-US"/>
        </w:rPr>
      </w:pPr>
      <w:r w:rsidRPr="00763C4D">
        <w:rPr>
          <w:sz w:val="20"/>
          <w:lang w:val="en-US"/>
        </w:rPr>
        <w:t>Nyquist, Jan</w:t>
      </w:r>
      <w:r w:rsidRPr="00763C4D">
        <w:rPr>
          <w:sz w:val="20"/>
          <w:lang w:val="en-US"/>
        </w:rPr>
        <w:tab/>
        <w:t>S 33</w:t>
      </w:r>
    </w:p>
    <w:p w:rsidR="00037DCF" w:rsidRPr="00EA749F" w:rsidRDefault="00037DCF" w:rsidP="00037DCF">
      <w:pPr>
        <w:tabs>
          <w:tab w:val="left" w:pos="2268"/>
        </w:tabs>
        <w:rPr>
          <w:sz w:val="20"/>
        </w:rPr>
      </w:pPr>
      <w:r w:rsidRPr="00EA749F">
        <w:rPr>
          <w:sz w:val="20"/>
        </w:rPr>
        <w:t>Nyquist, Kerstin</w:t>
      </w:r>
      <w:r w:rsidRPr="00EA749F">
        <w:rPr>
          <w:sz w:val="20"/>
        </w:rPr>
        <w:tab/>
        <w:t>Fi 19</w:t>
      </w:r>
    </w:p>
    <w:p w:rsidR="00037DCF" w:rsidRPr="00763C4D" w:rsidRDefault="00037DCF" w:rsidP="00037DCF">
      <w:pPr>
        <w:tabs>
          <w:tab w:val="left" w:pos="2268"/>
        </w:tabs>
        <w:rPr>
          <w:sz w:val="20"/>
        </w:rPr>
      </w:pPr>
      <w:r w:rsidRPr="00763C4D">
        <w:rPr>
          <w:sz w:val="20"/>
        </w:rPr>
        <w:t>Nyrén, Jan</w:t>
      </w:r>
      <w:r w:rsidRPr="00763C4D">
        <w:rPr>
          <w:sz w:val="20"/>
        </w:rPr>
        <w:tab/>
        <w:t>Fö 1</w:t>
      </w:r>
    </w:p>
    <w:p w:rsidR="00037DCF" w:rsidRDefault="00037DCF" w:rsidP="00037DCF">
      <w:pPr>
        <w:tabs>
          <w:tab w:val="left" w:pos="2268"/>
        </w:tabs>
        <w:rPr>
          <w:sz w:val="20"/>
        </w:rPr>
      </w:pPr>
      <w:r w:rsidRPr="00763C4D">
        <w:rPr>
          <w:sz w:val="20"/>
        </w:rPr>
        <w:t xml:space="preserve">Nystedt-Ringborg, </w:t>
      </w:r>
    </w:p>
    <w:p w:rsidR="00037DCF" w:rsidRPr="00763C4D" w:rsidRDefault="00037DCF" w:rsidP="00037DCF">
      <w:pPr>
        <w:tabs>
          <w:tab w:val="left" w:pos="2268"/>
        </w:tabs>
        <w:rPr>
          <w:sz w:val="20"/>
        </w:rPr>
      </w:pPr>
      <w:r w:rsidRPr="00763C4D">
        <w:rPr>
          <w:sz w:val="20"/>
        </w:rPr>
        <w:t>Catharina</w:t>
      </w:r>
      <w:r w:rsidRPr="00763C4D">
        <w:rPr>
          <w:sz w:val="20"/>
        </w:rPr>
        <w:tab/>
        <w:t>M 1</w:t>
      </w:r>
    </w:p>
    <w:p w:rsidR="00037DCF" w:rsidRPr="00763C4D" w:rsidRDefault="00037DCF" w:rsidP="00037DCF">
      <w:pPr>
        <w:tabs>
          <w:tab w:val="left" w:pos="2268"/>
        </w:tabs>
        <w:rPr>
          <w:sz w:val="20"/>
        </w:rPr>
      </w:pPr>
      <w:r w:rsidRPr="00763C4D">
        <w:rPr>
          <w:sz w:val="20"/>
        </w:rPr>
        <w:t>Nyström, Catharina</w:t>
      </w:r>
      <w:r w:rsidRPr="00763C4D">
        <w:rPr>
          <w:sz w:val="20"/>
        </w:rPr>
        <w:tab/>
        <w:t>N 3</w:t>
      </w:r>
    </w:p>
    <w:p w:rsidR="00037DCF" w:rsidRPr="00763C4D" w:rsidRDefault="00037DCF" w:rsidP="00037DCF">
      <w:pPr>
        <w:tabs>
          <w:tab w:val="left" w:pos="2268"/>
        </w:tabs>
        <w:rPr>
          <w:sz w:val="20"/>
        </w:rPr>
      </w:pPr>
      <w:r w:rsidRPr="00763C4D">
        <w:rPr>
          <w:sz w:val="20"/>
        </w:rPr>
        <w:t>Nyström, Christina</w:t>
      </w:r>
      <w:r w:rsidRPr="00763C4D">
        <w:rPr>
          <w:sz w:val="20"/>
        </w:rPr>
        <w:tab/>
        <w:t>Fi 11</w:t>
      </w:r>
    </w:p>
    <w:p w:rsidR="00037DCF" w:rsidRPr="00763C4D" w:rsidRDefault="00037DCF" w:rsidP="00037DCF">
      <w:pPr>
        <w:tabs>
          <w:tab w:val="left" w:pos="2268"/>
        </w:tabs>
        <w:rPr>
          <w:sz w:val="20"/>
        </w:rPr>
      </w:pPr>
      <w:r w:rsidRPr="00763C4D">
        <w:rPr>
          <w:sz w:val="20"/>
        </w:rPr>
        <w:t>Nyström, Ella</w:t>
      </w:r>
      <w:r w:rsidRPr="00763C4D">
        <w:rPr>
          <w:sz w:val="20"/>
        </w:rPr>
        <w:tab/>
        <w:t>Ju 7</w:t>
      </w:r>
    </w:p>
    <w:p w:rsidR="00037DCF" w:rsidRPr="00763C4D" w:rsidRDefault="00037DCF" w:rsidP="00037DCF">
      <w:pPr>
        <w:tabs>
          <w:tab w:val="left" w:pos="2268"/>
        </w:tabs>
        <w:rPr>
          <w:sz w:val="20"/>
        </w:rPr>
      </w:pPr>
      <w:r w:rsidRPr="00763C4D">
        <w:rPr>
          <w:sz w:val="20"/>
        </w:rPr>
        <w:t>Nyström, Erik</w:t>
      </w:r>
      <w:r w:rsidRPr="00763C4D">
        <w:rPr>
          <w:sz w:val="20"/>
        </w:rPr>
        <w:tab/>
        <w:t>M 5</w:t>
      </w:r>
    </w:p>
    <w:p w:rsidR="00037DCF" w:rsidRPr="00763C4D" w:rsidRDefault="00037DCF" w:rsidP="00037DCF">
      <w:pPr>
        <w:tabs>
          <w:tab w:val="left" w:pos="2268"/>
        </w:tabs>
        <w:rPr>
          <w:sz w:val="20"/>
        </w:rPr>
      </w:pPr>
      <w:r w:rsidRPr="00763C4D">
        <w:rPr>
          <w:sz w:val="20"/>
        </w:rPr>
        <w:t>Nyström, Jan-Olof</w:t>
      </w:r>
      <w:r w:rsidRPr="00763C4D">
        <w:rPr>
          <w:sz w:val="20"/>
        </w:rPr>
        <w:tab/>
        <w:t>M 1</w:t>
      </w:r>
    </w:p>
    <w:p w:rsidR="00037DCF" w:rsidRPr="00763C4D" w:rsidRDefault="00037DCF" w:rsidP="00037DCF">
      <w:pPr>
        <w:tabs>
          <w:tab w:val="left" w:pos="2268"/>
        </w:tabs>
        <w:rPr>
          <w:sz w:val="20"/>
        </w:rPr>
      </w:pPr>
      <w:r w:rsidRPr="00763C4D">
        <w:rPr>
          <w:sz w:val="20"/>
        </w:rPr>
        <w:t>Nyström, Sofi</w:t>
      </w:r>
      <w:r w:rsidRPr="00763C4D">
        <w:rPr>
          <w:sz w:val="20"/>
        </w:rPr>
        <w:tab/>
        <w:t>Fi 4</w:t>
      </w:r>
    </w:p>
    <w:p w:rsidR="00037DCF" w:rsidRPr="00763C4D" w:rsidRDefault="00037DCF" w:rsidP="00037DCF">
      <w:pPr>
        <w:tabs>
          <w:tab w:val="left" w:pos="2268"/>
        </w:tabs>
        <w:rPr>
          <w:sz w:val="20"/>
        </w:rPr>
      </w:pPr>
      <w:r w:rsidRPr="00763C4D">
        <w:rPr>
          <w:sz w:val="20"/>
        </w:rPr>
        <w:t>Nyström, Stefan</w:t>
      </w:r>
      <w:r w:rsidRPr="00763C4D">
        <w:rPr>
          <w:sz w:val="20"/>
        </w:rPr>
        <w:tab/>
        <w:t>M 9</w:t>
      </w:r>
    </w:p>
    <w:p w:rsidR="00037DCF" w:rsidRPr="00763C4D" w:rsidRDefault="00037DCF" w:rsidP="00037DCF">
      <w:pPr>
        <w:tabs>
          <w:tab w:val="left" w:pos="2268"/>
        </w:tabs>
        <w:rPr>
          <w:sz w:val="20"/>
        </w:rPr>
      </w:pPr>
      <w:r w:rsidRPr="00763C4D">
        <w:rPr>
          <w:sz w:val="20"/>
        </w:rPr>
        <w:t>Näslund, Siv</w:t>
      </w:r>
      <w:r w:rsidRPr="00763C4D">
        <w:rPr>
          <w:sz w:val="20"/>
        </w:rPr>
        <w:tab/>
        <w:t>M 1</w:t>
      </w:r>
    </w:p>
    <w:p w:rsidR="00037DCF" w:rsidRPr="00763C4D" w:rsidRDefault="00037DCF" w:rsidP="00037DCF">
      <w:pPr>
        <w:tabs>
          <w:tab w:val="left" w:pos="2268"/>
        </w:tabs>
        <w:rPr>
          <w:sz w:val="20"/>
        </w:rPr>
      </w:pPr>
      <w:r w:rsidRPr="00763C4D">
        <w:rPr>
          <w:sz w:val="20"/>
        </w:rPr>
        <w:t>Näsman, Inger</w:t>
      </w:r>
      <w:r w:rsidRPr="00763C4D">
        <w:rPr>
          <w:sz w:val="20"/>
        </w:rPr>
        <w:tab/>
        <w:t>M 4</w:t>
      </w:r>
    </w:p>
    <w:p w:rsidR="00037DCF" w:rsidRPr="00763C4D" w:rsidRDefault="00037DCF" w:rsidP="00037DCF">
      <w:pPr>
        <w:tabs>
          <w:tab w:val="left" w:pos="2268"/>
        </w:tabs>
        <w:rPr>
          <w:sz w:val="20"/>
        </w:rPr>
      </w:pPr>
      <w:r w:rsidRPr="00763C4D">
        <w:rPr>
          <w:sz w:val="20"/>
        </w:rPr>
        <w:t>Näsström, Staffan</w:t>
      </w:r>
      <w:r w:rsidRPr="00763C4D">
        <w:rPr>
          <w:sz w:val="20"/>
        </w:rPr>
        <w:tab/>
        <w:t>Fö 3</w:t>
      </w:r>
    </w:p>
    <w:p w:rsidR="00037DCF" w:rsidRDefault="00037DCF" w:rsidP="00037DCF">
      <w:pPr>
        <w:tabs>
          <w:tab w:val="left" w:pos="2268"/>
        </w:tabs>
        <w:rPr>
          <w:sz w:val="20"/>
        </w:rPr>
      </w:pPr>
      <w:r w:rsidRPr="00763C4D">
        <w:rPr>
          <w:sz w:val="20"/>
        </w:rPr>
        <w:t>Nömmera, Charlotte</w:t>
      </w:r>
      <w:r w:rsidRPr="00763C4D">
        <w:rPr>
          <w:sz w:val="20"/>
        </w:rPr>
        <w:tab/>
        <w:t>Fi 1,</w:t>
      </w:r>
    </w:p>
    <w:p w:rsidR="00037DCF" w:rsidRPr="00763C4D" w:rsidRDefault="00037DCF" w:rsidP="00037DCF">
      <w:pPr>
        <w:tabs>
          <w:tab w:val="left" w:pos="2268"/>
        </w:tabs>
        <w:rPr>
          <w:sz w:val="20"/>
        </w:rPr>
      </w:pPr>
      <w:r>
        <w:rPr>
          <w:sz w:val="20"/>
        </w:rPr>
        <w:tab/>
      </w:r>
      <w:r w:rsidRPr="00763C4D">
        <w:rPr>
          <w:sz w:val="20"/>
        </w:rPr>
        <w:t>Fi 2</w:t>
      </w:r>
    </w:p>
    <w:p w:rsidR="00037DCF" w:rsidRPr="00763C4D" w:rsidRDefault="00037DCF" w:rsidP="00037DCF">
      <w:pPr>
        <w:tabs>
          <w:tab w:val="left" w:pos="2268"/>
        </w:tabs>
        <w:rPr>
          <w:sz w:val="20"/>
        </w:rPr>
      </w:pPr>
      <w:r w:rsidRPr="00763C4D">
        <w:rPr>
          <w:sz w:val="20"/>
        </w:rPr>
        <w:t>Ockell, Karl-Arne</w:t>
      </w:r>
      <w:r w:rsidRPr="00763C4D">
        <w:rPr>
          <w:sz w:val="20"/>
        </w:rPr>
        <w:tab/>
        <w:t>S 18</w:t>
      </w:r>
    </w:p>
    <w:p w:rsidR="00037DCF" w:rsidRPr="00763C4D" w:rsidRDefault="00037DCF" w:rsidP="00037DCF">
      <w:pPr>
        <w:tabs>
          <w:tab w:val="left" w:pos="2268"/>
        </w:tabs>
        <w:rPr>
          <w:sz w:val="20"/>
        </w:rPr>
      </w:pPr>
      <w:r w:rsidRPr="00763C4D">
        <w:rPr>
          <w:sz w:val="20"/>
        </w:rPr>
        <w:t>Odebäck, Anna</w:t>
      </w:r>
      <w:r w:rsidRPr="00763C4D">
        <w:rPr>
          <w:sz w:val="20"/>
        </w:rPr>
        <w:tab/>
        <w:t>S 23</w:t>
      </w:r>
    </w:p>
    <w:p w:rsidR="00037DCF" w:rsidRPr="00EA749F" w:rsidRDefault="00037DCF" w:rsidP="00037DCF">
      <w:pPr>
        <w:tabs>
          <w:tab w:val="left" w:pos="2268"/>
        </w:tabs>
        <w:rPr>
          <w:sz w:val="20"/>
        </w:rPr>
      </w:pPr>
      <w:r w:rsidRPr="00EA749F">
        <w:rPr>
          <w:sz w:val="20"/>
        </w:rPr>
        <w:t>Odell, Åsa</w:t>
      </w:r>
      <w:r w:rsidRPr="00EA749F">
        <w:rPr>
          <w:sz w:val="20"/>
        </w:rPr>
        <w:tab/>
        <w:t>M 8</w:t>
      </w:r>
    </w:p>
    <w:p w:rsidR="00037DCF" w:rsidRPr="00763C4D" w:rsidRDefault="00037DCF" w:rsidP="00037DCF">
      <w:pPr>
        <w:tabs>
          <w:tab w:val="left" w:pos="2268"/>
        </w:tabs>
        <w:rPr>
          <w:sz w:val="20"/>
          <w:lang w:val="de-DE"/>
        </w:rPr>
      </w:pPr>
      <w:r w:rsidRPr="00763C4D">
        <w:rPr>
          <w:sz w:val="20"/>
          <w:lang w:val="de-DE"/>
        </w:rPr>
        <w:t>Odelram, Fredrik</w:t>
      </w:r>
      <w:r w:rsidRPr="00763C4D">
        <w:rPr>
          <w:sz w:val="20"/>
          <w:lang w:val="de-DE"/>
        </w:rPr>
        <w:tab/>
        <w:t>N 18</w:t>
      </w:r>
    </w:p>
    <w:p w:rsidR="00037DCF" w:rsidRPr="00763C4D" w:rsidRDefault="00037DCF" w:rsidP="00037DCF">
      <w:pPr>
        <w:tabs>
          <w:tab w:val="left" w:pos="2268"/>
        </w:tabs>
        <w:rPr>
          <w:sz w:val="20"/>
          <w:lang w:val="de-DE"/>
        </w:rPr>
      </w:pPr>
      <w:r w:rsidRPr="00763C4D">
        <w:rPr>
          <w:sz w:val="20"/>
          <w:lang w:val="de-DE"/>
        </w:rPr>
        <w:t>Odenberg, Mikael</w:t>
      </w:r>
      <w:r w:rsidRPr="00763C4D">
        <w:rPr>
          <w:sz w:val="20"/>
          <w:lang w:val="de-DE"/>
        </w:rPr>
        <w:tab/>
        <w:t>N 16</w:t>
      </w:r>
    </w:p>
    <w:p w:rsidR="00037DCF" w:rsidRPr="00763C4D" w:rsidRDefault="00037DCF" w:rsidP="00037DCF">
      <w:pPr>
        <w:tabs>
          <w:tab w:val="left" w:pos="2268"/>
        </w:tabs>
        <w:rPr>
          <w:sz w:val="20"/>
          <w:lang w:val="de-DE"/>
        </w:rPr>
      </w:pPr>
      <w:r w:rsidRPr="00763C4D">
        <w:rPr>
          <w:sz w:val="20"/>
          <w:lang w:val="de-DE"/>
        </w:rPr>
        <w:t>Odhnoff, Camilla</w:t>
      </w:r>
      <w:r w:rsidRPr="00763C4D">
        <w:rPr>
          <w:sz w:val="20"/>
          <w:lang w:val="de-DE"/>
        </w:rPr>
        <w:tab/>
        <w:t>M 2</w:t>
      </w:r>
    </w:p>
    <w:p w:rsidR="00037DCF" w:rsidRPr="00763C4D" w:rsidRDefault="00037DCF" w:rsidP="00037DCF">
      <w:pPr>
        <w:tabs>
          <w:tab w:val="left" w:pos="2268"/>
        </w:tabs>
        <w:rPr>
          <w:sz w:val="20"/>
          <w:lang w:val="de-DE"/>
        </w:rPr>
      </w:pPr>
      <w:r w:rsidRPr="00763C4D">
        <w:rPr>
          <w:sz w:val="20"/>
          <w:lang w:val="de-DE"/>
        </w:rPr>
        <w:t>Ohlander, Ann-Sofie</w:t>
      </w:r>
      <w:r w:rsidRPr="00763C4D">
        <w:rPr>
          <w:sz w:val="20"/>
          <w:lang w:val="de-DE"/>
        </w:rPr>
        <w:tab/>
        <w:t>U 2</w:t>
      </w:r>
    </w:p>
    <w:p w:rsidR="00037DCF" w:rsidRPr="00763C4D" w:rsidRDefault="00037DCF" w:rsidP="00037DCF">
      <w:pPr>
        <w:tabs>
          <w:tab w:val="left" w:pos="2268"/>
        </w:tabs>
        <w:rPr>
          <w:sz w:val="20"/>
        </w:rPr>
      </w:pPr>
      <w:r w:rsidRPr="00763C4D">
        <w:rPr>
          <w:sz w:val="20"/>
        </w:rPr>
        <w:lastRenderedPageBreak/>
        <w:t>Ohlson, Thomas</w:t>
      </w:r>
      <w:r w:rsidRPr="00763C4D">
        <w:rPr>
          <w:sz w:val="20"/>
        </w:rPr>
        <w:tab/>
        <w:t>UD 2</w:t>
      </w:r>
    </w:p>
    <w:p w:rsidR="00037DCF" w:rsidRPr="00763C4D" w:rsidRDefault="00037DCF" w:rsidP="00037DCF">
      <w:pPr>
        <w:tabs>
          <w:tab w:val="left" w:pos="2268"/>
        </w:tabs>
        <w:rPr>
          <w:sz w:val="20"/>
        </w:rPr>
      </w:pPr>
      <w:r w:rsidRPr="00763C4D">
        <w:rPr>
          <w:sz w:val="20"/>
        </w:rPr>
        <w:t>Ohlsson, Kristina</w:t>
      </w:r>
      <w:r w:rsidRPr="00763C4D">
        <w:rPr>
          <w:sz w:val="20"/>
        </w:rPr>
        <w:tab/>
        <w:t>Ju 19</w:t>
      </w:r>
    </w:p>
    <w:p w:rsidR="00037DCF" w:rsidRPr="00763C4D" w:rsidRDefault="00037DCF" w:rsidP="00037DCF">
      <w:pPr>
        <w:tabs>
          <w:tab w:val="left" w:pos="2268"/>
        </w:tabs>
        <w:rPr>
          <w:sz w:val="20"/>
        </w:rPr>
      </w:pPr>
      <w:r w:rsidRPr="00763C4D">
        <w:rPr>
          <w:sz w:val="20"/>
        </w:rPr>
        <w:t>Ohlsson, Sven-Peter</w:t>
      </w:r>
      <w:r w:rsidRPr="00763C4D">
        <w:rPr>
          <w:sz w:val="20"/>
        </w:rPr>
        <w:tab/>
        <w:t>Fö 5</w:t>
      </w:r>
    </w:p>
    <w:p w:rsidR="00037DCF" w:rsidRDefault="00037DCF" w:rsidP="00037DCF">
      <w:pPr>
        <w:tabs>
          <w:tab w:val="left" w:pos="2268"/>
        </w:tabs>
        <w:rPr>
          <w:sz w:val="20"/>
        </w:rPr>
      </w:pPr>
      <w:r w:rsidRPr="00763C4D">
        <w:rPr>
          <w:sz w:val="20"/>
        </w:rPr>
        <w:t>Ohlsson, Ulrika</w:t>
      </w:r>
      <w:r w:rsidRPr="00763C4D">
        <w:rPr>
          <w:sz w:val="20"/>
        </w:rPr>
        <w:tab/>
        <w:t>Ju 31,</w:t>
      </w:r>
    </w:p>
    <w:p w:rsidR="00037DCF" w:rsidRPr="00EA749F" w:rsidRDefault="00037DCF" w:rsidP="00037DCF">
      <w:pPr>
        <w:tabs>
          <w:tab w:val="left" w:pos="2268"/>
        </w:tabs>
        <w:rPr>
          <w:sz w:val="20"/>
          <w:lang w:val="en-US"/>
        </w:rPr>
      </w:pPr>
      <w:r>
        <w:rPr>
          <w:sz w:val="20"/>
        </w:rPr>
        <w:tab/>
      </w:r>
      <w:r w:rsidRPr="00EA749F">
        <w:rPr>
          <w:sz w:val="20"/>
          <w:lang w:val="en-US"/>
        </w:rPr>
        <w:t>S 9</w:t>
      </w:r>
    </w:p>
    <w:p w:rsidR="00037DCF" w:rsidRPr="00763C4D" w:rsidRDefault="00037DCF" w:rsidP="00037DCF">
      <w:pPr>
        <w:tabs>
          <w:tab w:val="left" w:pos="2268"/>
        </w:tabs>
        <w:rPr>
          <w:sz w:val="20"/>
          <w:lang w:val="en-US"/>
        </w:rPr>
      </w:pPr>
      <w:r w:rsidRPr="00763C4D">
        <w:rPr>
          <w:sz w:val="20"/>
          <w:lang w:val="en-US"/>
        </w:rPr>
        <w:t>Ohly, Lars</w:t>
      </w:r>
      <w:r w:rsidRPr="00763C4D">
        <w:rPr>
          <w:sz w:val="20"/>
          <w:lang w:val="en-US"/>
        </w:rPr>
        <w:tab/>
        <w:t>UD 7</w:t>
      </w:r>
    </w:p>
    <w:p w:rsidR="00037DCF" w:rsidRPr="00EA749F" w:rsidRDefault="00037DCF" w:rsidP="00037DCF">
      <w:pPr>
        <w:tabs>
          <w:tab w:val="left" w:pos="2268"/>
        </w:tabs>
        <w:rPr>
          <w:sz w:val="20"/>
          <w:lang w:val="en-US"/>
        </w:rPr>
      </w:pPr>
      <w:r w:rsidRPr="00EA749F">
        <w:rPr>
          <w:sz w:val="20"/>
          <w:lang w:val="en-US"/>
        </w:rPr>
        <w:t>Oldenburg, Annika</w:t>
      </w:r>
      <w:r w:rsidRPr="00EA749F">
        <w:rPr>
          <w:sz w:val="20"/>
          <w:lang w:val="en-US"/>
        </w:rPr>
        <w:tab/>
        <w:t>Fi 20</w:t>
      </w:r>
    </w:p>
    <w:p w:rsidR="00037DCF" w:rsidRPr="00EA749F" w:rsidRDefault="00037DCF" w:rsidP="00037DCF">
      <w:pPr>
        <w:tabs>
          <w:tab w:val="left" w:pos="2268"/>
        </w:tabs>
        <w:rPr>
          <w:sz w:val="20"/>
          <w:lang w:val="en-US"/>
        </w:rPr>
      </w:pPr>
      <w:r w:rsidRPr="00EA749F">
        <w:rPr>
          <w:sz w:val="20"/>
          <w:lang w:val="en-US"/>
        </w:rPr>
        <w:t>Oldenstedt, Boel</w:t>
      </w:r>
      <w:r w:rsidRPr="00EA749F">
        <w:rPr>
          <w:sz w:val="20"/>
          <w:lang w:val="en-US"/>
        </w:rPr>
        <w:tab/>
        <w:t>Ju 14</w:t>
      </w:r>
    </w:p>
    <w:p w:rsidR="00037DCF" w:rsidRPr="00EA749F" w:rsidRDefault="00037DCF" w:rsidP="00037DCF">
      <w:pPr>
        <w:tabs>
          <w:tab w:val="left" w:pos="2268"/>
        </w:tabs>
        <w:rPr>
          <w:sz w:val="20"/>
          <w:lang w:val="en-US"/>
        </w:rPr>
      </w:pPr>
      <w:r w:rsidRPr="00EA749F">
        <w:rPr>
          <w:sz w:val="20"/>
          <w:lang w:val="en-US"/>
        </w:rPr>
        <w:t>Olevik, Per</w:t>
      </w:r>
      <w:r w:rsidRPr="00EA749F">
        <w:rPr>
          <w:sz w:val="20"/>
          <w:lang w:val="en-US"/>
        </w:rPr>
        <w:tab/>
        <w:t>S 21</w:t>
      </w:r>
    </w:p>
    <w:p w:rsidR="00037DCF" w:rsidRPr="00EA749F" w:rsidRDefault="00037DCF" w:rsidP="00037DCF">
      <w:pPr>
        <w:tabs>
          <w:tab w:val="left" w:pos="2268"/>
        </w:tabs>
        <w:rPr>
          <w:sz w:val="20"/>
          <w:lang w:val="en-US"/>
        </w:rPr>
      </w:pPr>
      <w:r w:rsidRPr="00EA749F">
        <w:rPr>
          <w:sz w:val="20"/>
          <w:lang w:val="en-US"/>
        </w:rPr>
        <w:t>Ollén, Marie-Louise</w:t>
      </w:r>
      <w:r w:rsidRPr="00EA749F">
        <w:rPr>
          <w:sz w:val="20"/>
          <w:lang w:val="en-US"/>
        </w:rPr>
        <w:tab/>
        <w:t>Ju 4</w:t>
      </w:r>
    </w:p>
    <w:p w:rsidR="00037DCF" w:rsidRPr="00763C4D" w:rsidRDefault="00037DCF" w:rsidP="00037DCF">
      <w:pPr>
        <w:tabs>
          <w:tab w:val="left" w:pos="2268"/>
        </w:tabs>
        <w:rPr>
          <w:sz w:val="20"/>
        </w:rPr>
      </w:pPr>
      <w:r w:rsidRPr="00763C4D">
        <w:rPr>
          <w:sz w:val="20"/>
        </w:rPr>
        <w:t>Olli Segendorf, Åsa</w:t>
      </w:r>
      <w:r w:rsidRPr="00763C4D">
        <w:rPr>
          <w:sz w:val="20"/>
        </w:rPr>
        <w:tab/>
        <w:t>Fi 2</w:t>
      </w:r>
    </w:p>
    <w:p w:rsidR="00037DCF" w:rsidRPr="00EA749F" w:rsidRDefault="00037DCF" w:rsidP="00037DCF">
      <w:pPr>
        <w:tabs>
          <w:tab w:val="left" w:pos="2268"/>
        </w:tabs>
        <w:rPr>
          <w:sz w:val="20"/>
        </w:rPr>
      </w:pPr>
      <w:r w:rsidRPr="00EA749F">
        <w:rPr>
          <w:sz w:val="20"/>
        </w:rPr>
        <w:t>Olofsson, Jonas</w:t>
      </w:r>
      <w:r w:rsidRPr="00EA749F">
        <w:rPr>
          <w:sz w:val="20"/>
        </w:rPr>
        <w:tab/>
        <w:t>A 7</w:t>
      </w:r>
    </w:p>
    <w:p w:rsidR="00037DCF" w:rsidRPr="00EA749F" w:rsidRDefault="00037DCF" w:rsidP="00037DCF">
      <w:pPr>
        <w:tabs>
          <w:tab w:val="left" w:pos="2268"/>
        </w:tabs>
        <w:rPr>
          <w:sz w:val="20"/>
        </w:rPr>
      </w:pPr>
      <w:r w:rsidRPr="00EA749F">
        <w:rPr>
          <w:sz w:val="20"/>
        </w:rPr>
        <w:t>Olofsson, Lena</w:t>
      </w:r>
      <w:r w:rsidRPr="00EA749F">
        <w:rPr>
          <w:sz w:val="20"/>
        </w:rPr>
        <w:tab/>
        <w:t>N 3</w:t>
      </w:r>
    </w:p>
    <w:p w:rsidR="00037DCF" w:rsidRPr="00EA749F" w:rsidRDefault="00037DCF" w:rsidP="00037DCF">
      <w:pPr>
        <w:tabs>
          <w:tab w:val="left" w:pos="2268"/>
        </w:tabs>
        <w:rPr>
          <w:sz w:val="20"/>
        </w:rPr>
      </w:pPr>
      <w:r w:rsidRPr="00EA749F">
        <w:rPr>
          <w:sz w:val="20"/>
        </w:rPr>
        <w:t>Olovsson, Ulf</w:t>
      </w:r>
      <w:r w:rsidRPr="00EA749F">
        <w:rPr>
          <w:sz w:val="20"/>
        </w:rPr>
        <w:tab/>
        <w:t>Fi 23</w:t>
      </w:r>
    </w:p>
    <w:p w:rsidR="00037DCF" w:rsidRPr="00EA749F" w:rsidRDefault="00037DCF" w:rsidP="00037DCF">
      <w:pPr>
        <w:tabs>
          <w:tab w:val="left" w:pos="2268"/>
        </w:tabs>
        <w:rPr>
          <w:sz w:val="20"/>
        </w:rPr>
      </w:pPr>
      <w:r w:rsidRPr="00EA749F">
        <w:rPr>
          <w:sz w:val="20"/>
        </w:rPr>
        <w:t>Olsson Bohlin, Christina</w:t>
      </w:r>
      <w:r w:rsidRPr="00EA749F">
        <w:rPr>
          <w:sz w:val="20"/>
        </w:rPr>
        <w:tab/>
        <w:t>A 2</w:t>
      </w:r>
    </w:p>
    <w:p w:rsidR="00037DCF" w:rsidRPr="00763C4D" w:rsidRDefault="00037DCF" w:rsidP="00037DCF">
      <w:pPr>
        <w:tabs>
          <w:tab w:val="left" w:pos="2268"/>
        </w:tabs>
        <w:rPr>
          <w:sz w:val="20"/>
        </w:rPr>
      </w:pPr>
      <w:r w:rsidRPr="00763C4D">
        <w:rPr>
          <w:sz w:val="20"/>
        </w:rPr>
        <w:t>Olsson, Annette</w:t>
      </w:r>
      <w:r w:rsidRPr="00763C4D">
        <w:rPr>
          <w:sz w:val="20"/>
        </w:rPr>
        <w:tab/>
        <w:t>Ju 24</w:t>
      </w:r>
    </w:p>
    <w:p w:rsidR="00037DCF" w:rsidRPr="00763C4D" w:rsidRDefault="00037DCF" w:rsidP="00037DCF">
      <w:pPr>
        <w:tabs>
          <w:tab w:val="left" w:pos="2268"/>
        </w:tabs>
        <w:rPr>
          <w:sz w:val="20"/>
        </w:rPr>
      </w:pPr>
      <w:r w:rsidRPr="00763C4D">
        <w:rPr>
          <w:sz w:val="20"/>
        </w:rPr>
        <w:t>Olsson, Birgitta</w:t>
      </w:r>
      <w:r w:rsidRPr="00763C4D">
        <w:rPr>
          <w:sz w:val="20"/>
        </w:rPr>
        <w:tab/>
        <w:t>Fö 10</w:t>
      </w:r>
    </w:p>
    <w:p w:rsidR="00037DCF" w:rsidRPr="00763C4D" w:rsidRDefault="00037DCF" w:rsidP="00037DCF">
      <w:pPr>
        <w:tabs>
          <w:tab w:val="left" w:pos="2268"/>
        </w:tabs>
        <w:rPr>
          <w:sz w:val="20"/>
        </w:rPr>
      </w:pPr>
      <w:r w:rsidRPr="00763C4D">
        <w:rPr>
          <w:sz w:val="20"/>
        </w:rPr>
        <w:t>Olsson, Catarina</w:t>
      </w:r>
      <w:r w:rsidRPr="00763C4D">
        <w:rPr>
          <w:sz w:val="20"/>
        </w:rPr>
        <w:tab/>
        <w:t>S 26</w:t>
      </w:r>
    </w:p>
    <w:p w:rsidR="00037DCF" w:rsidRPr="00763C4D" w:rsidRDefault="00037DCF" w:rsidP="00037DCF">
      <w:pPr>
        <w:tabs>
          <w:tab w:val="left" w:pos="2268"/>
        </w:tabs>
        <w:rPr>
          <w:sz w:val="20"/>
        </w:rPr>
      </w:pPr>
      <w:r w:rsidRPr="00763C4D">
        <w:rPr>
          <w:sz w:val="20"/>
        </w:rPr>
        <w:t>Olsson, Christina</w:t>
      </w:r>
      <w:r w:rsidRPr="00763C4D">
        <w:rPr>
          <w:sz w:val="20"/>
        </w:rPr>
        <w:tab/>
        <w:t>Fi 23</w:t>
      </w:r>
    </w:p>
    <w:p w:rsidR="00037DCF" w:rsidRPr="00763C4D" w:rsidRDefault="00037DCF" w:rsidP="00037DCF">
      <w:pPr>
        <w:tabs>
          <w:tab w:val="left" w:pos="2268"/>
        </w:tabs>
        <w:rPr>
          <w:sz w:val="20"/>
        </w:rPr>
      </w:pPr>
      <w:r w:rsidRPr="00763C4D">
        <w:rPr>
          <w:sz w:val="20"/>
        </w:rPr>
        <w:t>Olsson, Clas</w:t>
      </w:r>
      <w:r w:rsidRPr="00763C4D">
        <w:rPr>
          <w:sz w:val="20"/>
        </w:rPr>
        <w:tab/>
        <w:t>Fi 2</w:t>
      </w:r>
    </w:p>
    <w:p w:rsidR="00037DCF" w:rsidRPr="00763C4D" w:rsidRDefault="00037DCF" w:rsidP="00037DCF">
      <w:pPr>
        <w:tabs>
          <w:tab w:val="left" w:pos="2268"/>
        </w:tabs>
        <w:rPr>
          <w:sz w:val="20"/>
        </w:rPr>
      </w:pPr>
      <w:r w:rsidRPr="00763C4D">
        <w:rPr>
          <w:sz w:val="20"/>
        </w:rPr>
        <w:t>Olsson, Daniel</w:t>
      </w:r>
      <w:r w:rsidRPr="00763C4D">
        <w:rPr>
          <w:sz w:val="20"/>
        </w:rPr>
        <w:tab/>
        <w:t>Fö 3</w:t>
      </w:r>
    </w:p>
    <w:p w:rsidR="00037DCF" w:rsidRPr="00763C4D" w:rsidRDefault="00037DCF" w:rsidP="00037DCF">
      <w:pPr>
        <w:tabs>
          <w:tab w:val="left" w:pos="2268"/>
        </w:tabs>
        <w:rPr>
          <w:sz w:val="20"/>
        </w:rPr>
      </w:pPr>
      <w:r w:rsidRPr="00763C4D">
        <w:rPr>
          <w:sz w:val="20"/>
        </w:rPr>
        <w:t>Olsson, Gunnar</w:t>
      </w:r>
      <w:r w:rsidRPr="00763C4D">
        <w:rPr>
          <w:sz w:val="20"/>
        </w:rPr>
        <w:tab/>
        <w:t>Ju 20</w:t>
      </w:r>
    </w:p>
    <w:p w:rsidR="00037DCF" w:rsidRDefault="00037DCF" w:rsidP="00037DCF">
      <w:pPr>
        <w:tabs>
          <w:tab w:val="left" w:pos="2268"/>
        </w:tabs>
        <w:rPr>
          <w:sz w:val="20"/>
        </w:rPr>
      </w:pPr>
      <w:r w:rsidRPr="00763C4D">
        <w:rPr>
          <w:sz w:val="20"/>
        </w:rPr>
        <w:t>Olsson, Göran</w:t>
      </w:r>
      <w:r w:rsidRPr="00763C4D">
        <w:rPr>
          <w:sz w:val="20"/>
        </w:rPr>
        <w:tab/>
        <w:t>Fi 21,</w:t>
      </w:r>
    </w:p>
    <w:p w:rsidR="00037DCF" w:rsidRDefault="00037DCF" w:rsidP="00037DCF">
      <w:pPr>
        <w:tabs>
          <w:tab w:val="left" w:pos="2268"/>
        </w:tabs>
        <w:rPr>
          <w:sz w:val="20"/>
        </w:rPr>
      </w:pPr>
      <w:r>
        <w:rPr>
          <w:sz w:val="20"/>
        </w:rPr>
        <w:tab/>
      </w:r>
      <w:r w:rsidRPr="00763C4D">
        <w:rPr>
          <w:sz w:val="20"/>
        </w:rPr>
        <w:t>Ju 28,</w:t>
      </w:r>
    </w:p>
    <w:p w:rsidR="00037DCF" w:rsidRPr="00763C4D" w:rsidRDefault="00037DCF" w:rsidP="00037DCF">
      <w:pPr>
        <w:tabs>
          <w:tab w:val="left" w:pos="2268"/>
        </w:tabs>
        <w:rPr>
          <w:sz w:val="20"/>
        </w:rPr>
      </w:pPr>
      <w:r>
        <w:rPr>
          <w:sz w:val="20"/>
        </w:rPr>
        <w:tab/>
      </w:r>
      <w:r w:rsidRPr="00763C4D">
        <w:rPr>
          <w:sz w:val="20"/>
        </w:rPr>
        <w:t>Ju 37</w:t>
      </w:r>
    </w:p>
    <w:p w:rsidR="00037DCF" w:rsidRPr="00763C4D" w:rsidRDefault="00037DCF" w:rsidP="00037DCF">
      <w:pPr>
        <w:tabs>
          <w:tab w:val="left" w:pos="2268"/>
        </w:tabs>
        <w:rPr>
          <w:sz w:val="20"/>
        </w:rPr>
      </w:pPr>
      <w:r w:rsidRPr="00763C4D">
        <w:rPr>
          <w:sz w:val="20"/>
        </w:rPr>
        <w:t>Olsson, Hans</w:t>
      </w:r>
      <w:r w:rsidRPr="00763C4D">
        <w:rPr>
          <w:sz w:val="20"/>
        </w:rPr>
        <w:tab/>
        <w:t>S 19</w:t>
      </w:r>
    </w:p>
    <w:p w:rsidR="00037DCF" w:rsidRPr="00EA749F" w:rsidRDefault="00037DCF" w:rsidP="00037DCF">
      <w:pPr>
        <w:tabs>
          <w:tab w:val="left" w:pos="2268"/>
        </w:tabs>
        <w:rPr>
          <w:sz w:val="20"/>
          <w:lang w:val="es-ES"/>
        </w:rPr>
      </w:pPr>
      <w:r w:rsidRPr="00EA749F">
        <w:rPr>
          <w:sz w:val="20"/>
          <w:lang w:val="es-ES"/>
        </w:rPr>
        <w:t>Olsson, Heléne</w:t>
      </w:r>
      <w:r w:rsidRPr="00EA749F">
        <w:rPr>
          <w:sz w:val="20"/>
          <w:lang w:val="es-ES"/>
        </w:rPr>
        <w:tab/>
        <w:t>U 2</w:t>
      </w:r>
    </w:p>
    <w:p w:rsidR="00037DCF" w:rsidRPr="00EA749F" w:rsidRDefault="00037DCF" w:rsidP="00037DCF">
      <w:pPr>
        <w:tabs>
          <w:tab w:val="left" w:pos="2268"/>
        </w:tabs>
        <w:rPr>
          <w:sz w:val="20"/>
          <w:lang w:val="es-ES"/>
        </w:rPr>
      </w:pPr>
      <w:r w:rsidRPr="00EA749F">
        <w:rPr>
          <w:sz w:val="20"/>
          <w:lang w:val="es-ES"/>
        </w:rPr>
        <w:t>Olsson, Inger</w:t>
      </w:r>
      <w:r w:rsidRPr="00EA749F">
        <w:rPr>
          <w:sz w:val="20"/>
          <w:lang w:val="es-ES"/>
        </w:rPr>
        <w:tab/>
        <w:t>U 2</w:t>
      </w:r>
    </w:p>
    <w:p w:rsidR="00037DCF" w:rsidRPr="00763C4D" w:rsidRDefault="00037DCF" w:rsidP="00037DCF">
      <w:pPr>
        <w:tabs>
          <w:tab w:val="left" w:pos="2268"/>
        </w:tabs>
        <w:rPr>
          <w:sz w:val="20"/>
        </w:rPr>
      </w:pPr>
      <w:r w:rsidRPr="00763C4D">
        <w:rPr>
          <w:sz w:val="20"/>
        </w:rPr>
        <w:t>Olsson, Jonas</w:t>
      </w:r>
      <w:r w:rsidRPr="00763C4D">
        <w:rPr>
          <w:sz w:val="20"/>
        </w:rPr>
        <w:tab/>
        <w:t>Ju 13</w:t>
      </w:r>
    </w:p>
    <w:p w:rsidR="00037DCF" w:rsidRPr="00763C4D" w:rsidRDefault="00037DCF" w:rsidP="00037DCF">
      <w:pPr>
        <w:tabs>
          <w:tab w:val="left" w:pos="2268"/>
        </w:tabs>
        <w:rPr>
          <w:sz w:val="20"/>
        </w:rPr>
      </w:pPr>
      <w:r w:rsidRPr="00763C4D">
        <w:rPr>
          <w:sz w:val="20"/>
        </w:rPr>
        <w:t>Olsson, Karl Erik</w:t>
      </w:r>
      <w:r w:rsidRPr="00763C4D">
        <w:rPr>
          <w:sz w:val="20"/>
        </w:rPr>
        <w:tab/>
        <w:t>S 1</w:t>
      </w:r>
    </w:p>
    <w:p w:rsidR="00037DCF" w:rsidRPr="00763C4D" w:rsidRDefault="00037DCF" w:rsidP="00037DCF">
      <w:pPr>
        <w:tabs>
          <w:tab w:val="left" w:pos="2268"/>
        </w:tabs>
        <w:rPr>
          <w:sz w:val="20"/>
        </w:rPr>
      </w:pPr>
      <w:r w:rsidRPr="00763C4D">
        <w:rPr>
          <w:sz w:val="20"/>
        </w:rPr>
        <w:t>Olsson, Kristina</w:t>
      </w:r>
      <w:r w:rsidRPr="00763C4D">
        <w:rPr>
          <w:sz w:val="20"/>
        </w:rPr>
        <w:tab/>
        <w:t>M 1</w:t>
      </w:r>
    </w:p>
    <w:p w:rsidR="00037DCF" w:rsidRPr="00763C4D" w:rsidRDefault="00037DCF" w:rsidP="00037DCF">
      <w:pPr>
        <w:tabs>
          <w:tab w:val="left" w:pos="2268"/>
        </w:tabs>
        <w:rPr>
          <w:sz w:val="20"/>
        </w:rPr>
      </w:pPr>
      <w:r w:rsidRPr="00763C4D">
        <w:rPr>
          <w:sz w:val="20"/>
        </w:rPr>
        <w:t>Olsson, Lars</w:t>
      </w:r>
      <w:r w:rsidRPr="00763C4D">
        <w:rPr>
          <w:sz w:val="20"/>
        </w:rPr>
        <w:tab/>
        <w:t>Ju 3</w:t>
      </w:r>
    </w:p>
    <w:p w:rsidR="00037DCF" w:rsidRPr="00763C4D" w:rsidRDefault="00037DCF" w:rsidP="00037DCF">
      <w:pPr>
        <w:tabs>
          <w:tab w:val="left" w:pos="2268"/>
        </w:tabs>
        <w:rPr>
          <w:sz w:val="20"/>
        </w:rPr>
      </w:pPr>
      <w:r w:rsidRPr="00763C4D">
        <w:rPr>
          <w:sz w:val="20"/>
        </w:rPr>
        <w:t>Olsson, Lena</w:t>
      </w:r>
      <w:r w:rsidRPr="00763C4D">
        <w:rPr>
          <w:sz w:val="20"/>
        </w:rPr>
        <w:tab/>
        <w:t>Ju 38</w:t>
      </w:r>
    </w:p>
    <w:p w:rsidR="00037DCF" w:rsidRDefault="00037DCF" w:rsidP="00037DCF">
      <w:pPr>
        <w:tabs>
          <w:tab w:val="left" w:pos="2268"/>
        </w:tabs>
        <w:rPr>
          <w:sz w:val="20"/>
        </w:rPr>
      </w:pPr>
      <w:r w:rsidRPr="00763C4D">
        <w:rPr>
          <w:sz w:val="20"/>
        </w:rPr>
        <w:t>Olsson, LiseLotte</w:t>
      </w:r>
      <w:r w:rsidRPr="00763C4D">
        <w:rPr>
          <w:sz w:val="20"/>
        </w:rPr>
        <w:tab/>
        <w:t xml:space="preserve">Ju 6, </w:t>
      </w:r>
    </w:p>
    <w:p w:rsidR="00037DCF" w:rsidRPr="00763C4D" w:rsidRDefault="00037DCF" w:rsidP="00037DCF">
      <w:pPr>
        <w:tabs>
          <w:tab w:val="left" w:pos="2268"/>
        </w:tabs>
        <w:rPr>
          <w:sz w:val="20"/>
        </w:rPr>
      </w:pPr>
      <w:r>
        <w:rPr>
          <w:sz w:val="20"/>
        </w:rPr>
        <w:tab/>
      </w:r>
      <w:r w:rsidRPr="00763C4D">
        <w:rPr>
          <w:sz w:val="20"/>
        </w:rPr>
        <w:t>S 13</w:t>
      </w:r>
    </w:p>
    <w:p w:rsidR="00037DCF" w:rsidRDefault="00037DCF" w:rsidP="00037DCF">
      <w:pPr>
        <w:tabs>
          <w:tab w:val="left" w:pos="2268"/>
        </w:tabs>
        <w:rPr>
          <w:sz w:val="20"/>
        </w:rPr>
      </w:pPr>
      <w:r w:rsidRPr="00763C4D">
        <w:rPr>
          <w:sz w:val="20"/>
        </w:rPr>
        <w:t>Olsson, Markus</w:t>
      </w:r>
      <w:r w:rsidRPr="00763C4D">
        <w:rPr>
          <w:sz w:val="20"/>
        </w:rPr>
        <w:tab/>
        <w:t>Fi 5,</w:t>
      </w:r>
    </w:p>
    <w:p w:rsidR="00037DCF" w:rsidRPr="00763C4D" w:rsidRDefault="00037DCF" w:rsidP="00037DCF">
      <w:pPr>
        <w:tabs>
          <w:tab w:val="left" w:pos="2268"/>
        </w:tabs>
        <w:rPr>
          <w:sz w:val="20"/>
        </w:rPr>
      </w:pPr>
      <w:r>
        <w:rPr>
          <w:sz w:val="20"/>
        </w:rPr>
        <w:tab/>
      </w:r>
      <w:r w:rsidRPr="00763C4D">
        <w:rPr>
          <w:sz w:val="20"/>
        </w:rPr>
        <w:t>Fi 19</w:t>
      </w:r>
    </w:p>
    <w:p w:rsidR="00037DCF" w:rsidRPr="00763C4D" w:rsidRDefault="00037DCF" w:rsidP="00037DCF">
      <w:pPr>
        <w:tabs>
          <w:tab w:val="left" w:pos="2268"/>
        </w:tabs>
        <w:rPr>
          <w:sz w:val="20"/>
        </w:rPr>
      </w:pPr>
      <w:r w:rsidRPr="00763C4D">
        <w:rPr>
          <w:sz w:val="20"/>
        </w:rPr>
        <w:t>Olsson, Monika</w:t>
      </w:r>
      <w:r w:rsidRPr="00763C4D">
        <w:rPr>
          <w:sz w:val="20"/>
        </w:rPr>
        <w:tab/>
        <w:t>Ju 11</w:t>
      </w:r>
    </w:p>
    <w:p w:rsidR="00037DCF" w:rsidRDefault="00037DCF" w:rsidP="00037DCF">
      <w:pPr>
        <w:tabs>
          <w:tab w:val="left" w:pos="2268"/>
        </w:tabs>
        <w:rPr>
          <w:sz w:val="20"/>
          <w:lang w:val="en-US"/>
        </w:rPr>
      </w:pPr>
      <w:r w:rsidRPr="00763C4D">
        <w:rPr>
          <w:sz w:val="20"/>
          <w:lang w:val="en-US"/>
        </w:rPr>
        <w:t>Olsson, Olof</w:t>
      </w:r>
      <w:r w:rsidRPr="00763C4D">
        <w:rPr>
          <w:sz w:val="20"/>
          <w:lang w:val="en-US"/>
        </w:rPr>
        <w:tab/>
        <w:t>M 1,</w:t>
      </w:r>
    </w:p>
    <w:p w:rsidR="00037DCF" w:rsidRPr="00763C4D" w:rsidRDefault="00037DCF" w:rsidP="00037DCF">
      <w:pPr>
        <w:tabs>
          <w:tab w:val="left" w:pos="2268"/>
        </w:tabs>
        <w:rPr>
          <w:sz w:val="20"/>
          <w:lang w:val="en-US"/>
        </w:rPr>
      </w:pPr>
      <w:r>
        <w:rPr>
          <w:sz w:val="20"/>
          <w:lang w:val="en-US"/>
        </w:rPr>
        <w:tab/>
      </w:r>
      <w:r w:rsidRPr="00763C4D">
        <w:rPr>
          <w:sz w:val="20"/>
          <w:lang w:val="en-US"/>
        </w:rPr>
        <w:t>M 4</w:t>
      </w:r>
    </w:p>
    <w:p w:rsidR="00037DCF" w:rsidRPr="00763C4D" w:rsidRDefault="00037DCF" w:rsidP="00037DCF">
      <w:pPr>
        <w:tabs>
          <w:tab w:val="left" w:pos="2268"/>
        </w:tabs>
        <w:rPr>
          <w:sz w:val="20"/>
          <w:lang w:val="en-US"/>
        </w:rPr>
      </w:pPr>
      <w:r w:rsidRPr="00763C4D">
        <w:rPr>
          <w:sz w:val="20"/>
          <w:lang w:val="en-US"/>
        </w:rPr>
        <w:t>Olsson, Per</w:t>
      </w:r>
      <w:r w:rsidRPr="00763C4D">
        <w:rPr>
          <w:sz w:val="20"/>
          <w:lang w:val="en-US"/>
        </w:rPr>
        <w:tab/>
        <w:t>M 4</w:t>
      </w:r>
    </w:p>
    <w:p w:rsidR="00037DCF" w:rsidRPr="00763C4D" w:rsidRDefault="00037DCF" w:rsidP="00037DCF">
      <w:pPr>
        <w:tabs>
          <w:tab w:val="left" w:pos="2268"/>
        </w:tabs>
        <w:rPr>
          <w:sz w:val="20"/>
        </w:rPr>
      </w:pPr>
      <w:r w:rsidRPr="00763C4D">
        <w:rPr>
          <w:sz w:val="20"/>
        </w:rPr>
        <w:t>Olsson, Thomas</w:t>
      </w:r>
      <w:r w:rsidRPr="00763C4D">
        <w:rPr>
          <w:sz w:val="20"/>
        </w:rPr>
        <w:tab/>
        <w:t>Ju 12</w:t>
      </w:r>
    </w:p>
    <w:p w:rsidR="00037DCF" w:rsidRPr="00763C4D" w:rsidRDefault="00037DCF" w:rsidP="00037DCF">
      <w:pPr>
        <w:tabs>
          <w:tab w:val="left" w:pos="2268"/>
        </w:tabs>
        <w:rPr>
          <w:sz w:val="20"/>
        </w:rPr>
      </w:pPr>
      <w:r w:rsidRPr="00763C4D">
        <w:rPr>
          <w:sz w:val="20"/>
        </w:rPr>
        <w:t>Olsson, Tobias</w:t>
      </w:r>
      <w:r w:rsidRPr="00763C4D">
        <w:rPr>
          <w:sz w:val="20"/>
        </w:rPr>
        <w:tab/>
        <w:t>L 2</w:t>
      </w:r>
    </w:p>
    <w:p w:rsidR="00037DCF" w:rsidRPr="00763C4D" w:rsidRDefault="00037DCF" w:rsidP="00037DCF">
      <w:pPr>
        <w:tabs>
          <w:tab w:val="left" w:pos="2268"/>
        </w:tabs>
        <w:rPr>
          <w:sz w:val="20"/>
        </w:rPr>
      </w:pPr>
      <w:r w:rsidRPr="00763C4D">
        <w:rPr>
          <w:sz w:val="20"/>
        </w:rPr>
        <w:t>Oltner, Jenny</w:t>
      </w:r>
      <w:r w:rsidRPr="00763C4D">
        <w:rPr>
          <w:sz w:val="20"/>
        </w:rPr>
        <w:tab/>
        <w:t>M 1</w:t>
      </w:r>
    </w:p>
    <w:p w:rsidR="00037DCF" w:rsidRPr="00763C4D" w:rsidRDefault="00037DCF" w:rsidP="00037DCF">
      <w:pPr>
        <w:tabs>
          <w:tab w:val="left" w:pos="2268"/>
        </w:tabs>
        <w:rPr>
          <w:sz w:val="20"/>
          <w:lang w:val="en-US"/>
        </w:rPr>
      </w:pPr>
      <w:r w:rsidRPr="00763C4D">
        <w:rPr>
          <w:sz w:val="20"/>
          <w:lang w:val="en-US"/>
        </w:rPr>
        <w:t>Olzon, Janna</w:t>
      </w:r>
      <w:r w:rsidRPr="00763C4D">
        <w:rPr>
          <w:sz w:val="20"/>
          <w:lang w:val="en-US"/>
        </w:rPr>
        <w:tab/>
        <w:t>S 3</w:t>
      </w:r>
    </w:p>
    <w:p w:rsidR="00037DCF" w:rsidRPr="00763C4D" w:rsidRDefault="00037DCF" w:rsidP="00037DCF">
      <w:pPr>
        <w:tabs>
          <w:tab w:val="left" w:pos="2268"/>
        </w:tabs>
        <w:rPr>
          <w:sz w:val="20"/>
          <w:lang w:val="en-US"/>
        </w:rPr>
      </w:pPr>
      <w:r w:rsidRPr="00763C4D">
        <w:rPr>
          <w:sz w:val="20"/>
          <w:lang w:val="en-US"/>
        </w:rPr>
        <w:t>Oredsson, Caroline</w:t>
      </w:r>
      <w:r w:rsidRPr="00763C4D">
        <w:rPr>
          <w:sz w:val="20"/>
          <w:lang w:val="en-US"/>
        </w:rPr>
        <w:tab/>
        <w:t>Ju 11</w:t>
      </w:r>
    </w:p>
    <w:p w:rsidR="00037DCF" w:rsidRPr="00763C4D" w:rsidRDefault="00037DCF" w:rsidP="00037DCF">
      <w:pPr>
        <w:tabs>
          <w:tab w:val="left" w:pos="2268"/>
        </w:tabs>
        <w:rPr>
          <w:sz w:val="20"/>
        </w:rPr>
      </w:pPr>
      <w:r w:rsidRPr="00763C4D">
        <w:rPr>
          <w:sz w:val="20"/>
        </w:rPr>
        <w:t>Oredsson, Maria</w:t>
      </w:r>
      <w:r w:rsidRPr="00763C4D">
        <w:rPr>
          <w:sz w:val="20"/>
        </w:rPr>
        <w:tab/>
        <w:t>Fö 2</w:t>
      </w:r>
    </w:p>
    <w:p w:rsidR="00037DCF" w:rsidRPr="00763C4D" w:rsidRDefault="00037DCF" w:rsidP="00037DCF">
      <w:pPr>
        <w:tabs>
          <w:tab w:val="left" w:pos="2268"/>
        </w:tabs>
        <w:rPr>
          <w:sz w:val="20"/>
        </w:rPr>
      </w:pPr>
      <w:r w:rsidRPr="00763C4D">
        <w:rPr>
          <w:sz w:val="20"/>
        </w:rPr>
        <w:t>Orkan, Minga</w:t>
      </w:r>
      <w:r w:rsidRPr="00763C4D">
        <w:rPr>
          <w:sz w:val="20"/>
        </w:rPr>
        <w:tab/>
        <w:t>S 1</w:t>
      </w:r>
    </w:p>
    <w:p w:rsidR="00037DCF" w:rsidRPr="00EA749F" w:rsidRDefault="00037DCF" w:rsidP="00037DCF">
      <w:pPr>
        <w:tabs>
          <w:tab w:val="left" w:pos="2268"/>
        </w:tabs>
        <w:rPr>
          <w:sz w:val="20"/>
        </w:rPr>
      </w:pPr>
      <w:r w:rsidRPr="00EA749F">
        <w:rPr>
          <w:sz w:val="20"/>
        </w:rPr>
        <w:lastRenderedPageBreak/>
        <w:t>Orustfjord, Stig</w:t>
      </w:r>
      <w:r w:rsidRPr="00EA749F">
        <w:rPr>
          <w:sz w:val="20"/>
        </w:rPr>
        <w:tab/>
        <w:t>U 19</w:t>
      </w:r>
    </w:p>
    <w:p w:rsidR="00037DCF" w:rsidRPr="00EA749F" w:rsidRDefault="00037DCF" w:rsidP="00037DCF">
      <w:pPr>
        <w:tabs>
          <w:tab w:val="left" w:pos="2268"/>
        </w:tabs>
        <w:rPr>
          <w:sz w:val="20"/>
        </w:rPr>
      </w:pPr>
      <w:r w:rsidRPr="00EA749F">
        <w:rPr>
          <w:sz w:val="20"/>
        </w:rPr>
        <w:t>Oscarson, Stefan</w:t>
      </w:r>
      <w:r w:rsidRPr="00EA749F">
        <w:rPr>
          <w:sz w:val="20"/>
        </w:rPr>
        <w:tab/>
        <w:t xml:space="preserve">S 1, </w:t>
      </w:r>
    </w:p>
    <w:p w:rsidR="00037DCF" w:rsidRDefault="00037DCF" w:rsidP="00037DCF">
      <w:pPr>
        <w:tabs>
          <w:tab w:val="left" w:pos="2268"/>
        </w:tabs>
        <w:rPr>
          <w:sz w:val="20"/>
          <w:lang w:val="en-US"/>
        </w:rPr>
      </w:pPr>
      <w:r w:rsidRPr="00EA749F">
        <w:rPr>
          <w:sz w:val="20"/>
        </w:rPr>
        <w:tab/>
      </w:r>
      <w:r w:rsidRPr="00763C4D">
        <w:rPr>
          <w:sz w:val="20"/>
          <w:lang w:val="en-US"/>
        </w:rPr>
        <w:t xml:space="preserve">S 8, </w:t>
      </w:r>
    </w:p>
    <w:p w:rsidR="00037DCF" w:rsidRPr="00763C4D" w:rsidRDefault="00037DCF" w:rsidP="00037DCF">
      <w:pPr>
        <w:tabs>
          <w:tab w:val="left" w:pos="2268"/>
        </w:tabs>
        <w:rPr>
          <w:sz w:val="20"/>
          <w:lang w:val="en-US"/>
        </w:rPr>
      </w:pPr>
      <w:r>
        <w:rPr>
          <w:sz w:val="20"/>
          <w:lang w:val="en-US"/>
        </w:rPr>
        <w:tab/>
        <w:t>S</w:t>
      </w:r>
      <w:r w:rsidRPr="00763C4D">
        <w:rPr>
          <w:sz w:val="20"/>
          <w:lang w:val="en-US"/>
        </w:rPr>
        <w:t xml:space="preserve"> 19</w:t>
      </w:r>
    </w:p>
    <w:p w:rsidR="00037DCF" w:rsidRDefault="00037DCF" w:rsidP="00037DCF">
      <w:pPr>
        <w:tabs>
          <w:tab w:val="left" w:pos="2268"/>
        </w:tabs>
        <w:rPr>
          <w:sz w:val="20"/>
          <w:lang w:val="en-US"/>
        </w:rPr>
      </w:pPr>
      <w:r w:rsidRPr="00763C4D">
        <w:rPr>
          <w:sz w:val="20"/>
          <w:lang w:val="en-US"/>
        </w:rPr>
        <w:t>Oscarsson, Mikael</w:t>
      </w:r>
      <w:r w:rsidRPr="00763C4D">
        <w:rPr>
          <w:sz w:val="20"/>
          <w:lang w:val="en-US"/>
        </w:rPr>
        <w:tab/>
        <w:t>Fö 2,</w:t>
      </w:r>
    </w:p>
    <w:p w:rsidR="00037DCF" w:rsidRPr="00EA749F" w:rsidRDefault="00037DCF" w:rsidP="00037DCF">
      <w:pPr>
        <w:tabs>
          <w:tab w:val="left" w:pos="2268"/>
        </w:tabs>
        <w:rPr>
          <w:sz w:val="20"/>
        </w:rPr>
      </w:pPr>
      <w:r>
        <w:rPr>
          <w:sz w:val="20"/>
          <w:lang w:val="en-US"/>
        </w:rPr>
        <w:tab/>
      </w:r>
      <w:r w:rsidRPr="00EA749F">
        <w:rPr>
          <w:sz w:val="20"/>
        </w:rPr>
        <w:t>Fö 12</w:t>
      </w:r>
    </w:p>
    <w:p w:rsidR="00037DCF" w:rsidRPr="00EA749F" w:rsidRDefault="00037DCF" w:rsidP="00037DCF">
      <w:pPr>
        <w:tabs>
          <w:tab w:val="left" w:pos="2268"/>
        </w:tabs>
        <w:rPr>
          <w:sz w:val="20"/>
        </w:rPr>
      </w:pPr>
      <w:r w:rsidRPr="00EA749F">
        <w:rPr>
          <w:sz w:val="20"/>
        </w:rPr>
        <w:t>Oscarsson, Yvonne</w:t>
      </w:r>
      <w:r w:rsidRPr="00EA749F">
        <w:rPr>
          <w:sz w:val="20"/>
        </w:rPr>
        <w:tab/>
        <w:t>Ju 4</w:t>
      </w:r>
    </w:p>
    <w:p w:rsidR="00037DCF" w:rsidRPr="00EA749F" w:rsidRDefault="00037DCF" w:rsidP="00037DCF">
      <w:pPr>
        <w:tabs>
          <w:tab w:val="left" w:pos="2268"/>
        </w:tabs>
        <w:rPr>
          <w:sz w:val="20"/>
        </w:rPr>
      </w:pPr>
      <w:r w:rsidRPr="00EA749F">
        <w:rPr>
          <w:sz w:val="20"/>
        </w:rPr>
        <w:t>Oskarsson, Agneta</w:t>
      </w:r>
      <w:r w:rsidRPr="00EA749F">
        <w:rPr>
          <w:sz w:val="20"/>
        </w:rPr>
        <w:tab/>
        <w:t>M 4</w:t>
      </w:r>
    </w:p>
    <w:p w:rsidR="00037DCF" w:rsidRDefault="00037DCF" w:rsidP="00037DCF">
      <w:pPr>
        <w:tabs>
          <w:tab w:val="left" w:pos="2268"/>
        </w:tabs>
        <w:rPr>
          <w:sz w:val="20"/>
        </w:rPr>
      </w:pPr>
      <w:r w:rsidRPr="00763C4D">
        <w:rPr>
          <w:sz w:val="20"/>
        </w:rPr>
        <w:t>Oskarsson, Irene</w:t>
      </w:r>
      <w:r w:rsidRPr="00763C4D">
        <w:rPr>
          <w:sz w:val="20"/>
        </w:rPr>
        <w:tab/>
        <w:t xml:space="preserve">Fi 5, </w:t>
      </w:r>
    </w:p>
    <w:p w:rsidR="00037DCF" w:rsidRPr="00763C4D" w:rsidRDefault="00037DCF" w:rsidP="00037DCF">
      <w:pPr>
        <w:tabs>
          <w:tab w:val="left" w:pos="2268"/>
        </w:tabs>
        <w:rPr>
          <w:sz w:val="20"/>
        </w:rPr>
      </w:pPr>
      <w:r>
        <w:rPr>
          <w:sz w:val="20"/>
        </w:rPr>
        <w:tab/>
      </w:r>
      <w:r w:rsidRPr="00763C4D">
        <w:rPr>
          <w:sz w:val="20"/>
        </w:rPr>
        <w:t>M 4</w:t>
      </w:r>
    </w:p>
    <w:p w:rsidR="00037DCF" w:rsidRPr="00763C4D" w:rsidRDefault="00037DCF" w:rsidP="00037DCF">
      <w:pPr>
        <w:tabs>
          <w:tab w:val="left" w:pos="2268"/>
        </w:tabs>
        <w:rPr>
          <w:sz w:val="20"/>
        </w:rPr>
      </w:pPr>
      <w:r w:rsidRPr="00763C4D">
        <w:rPr>
          <w:sz w:val="20"/>
        </w:rPr>
        <w:t>Ossowicki, Mattias</w:t>
      </w:r>
      <w:r w:rsidRPr="00763C4D">
        <w:rPr>
          <w:sz w:val="20"/>
        </w:rPr>
        <w:tab/>
        <w:t>A 3</w:t>
      </w:r>
    </w:p>
    <w:p w:rsidR="00037DCF" w:rsidRPr="00763C4D" w:rsidRDefault="00037DCF" w:rsidP="00037DCF">
      <w:pPr>
        <w:tabs>
          <w:tab w:val="left" w:pos="2268"/>
        </w:tabs>
        <w:rPr>
          <w:sz w:val="20"/>
        </w:rPr>
      </w:pPr>
      <w:r w:rsidRPr="00763C4D">
        <w:rPr>
          <w:sz w:val="20"/>
        </w:rPr>
        <w:t>Otmalm, Anna</w:t>
      </w:r>
      <w:r w:rsidRPr="00763C4D">
        <w:rPr>
          <w:sz w:val="20"/>
        </w:rPr>
        <w:tab/>
        <w:t>M 4</w:t>
      </w:r>
    </w:p>
    <w:p w:rsidR="00037DCF" w:rsidRPr="00763C4D" w:rsidRDefault="00037DCF" w:rsidP="00037DCF">
      <w:pPr>
        <w:tabs>
          <w:tab w:val="left" w:pos="2268"/>
        </w:tabs>
        <w:rPr>
          <w:sz w:val="20"/>
        </w:rPr>
      </w:pPr>
      <w:r w:rsidRPr="00763C4D">
        <w:rPr>
          <w:sz w:val="20"/>
        </w:rPr>
        <w:t>Ots, Mart</w:t>
      </w:r>
      <w:r w:rsidRPr="00763C4D">
        <w:rPr>
          <w:sz w:val="20"/>
        </w:rPr>
        <w:tab/>
        <w:t>Ku 7</w:t>
      </w:r>
    </w:p>
    <w:p w:rsidR="00037DCF" w:rsidRPr="00763C4D" w:rsidRDefault="00037DCF" w:rsidP="00037DCF">
      <w:pPr>
        <w:tabs>
          <w:tab w:val="left" w:pos="2268"/>
        </w:tabs>
        <w:rPr>
          <w:sz w:val="20"/>
        </w:rPr>
      </w:pPr>
      <w:r w:rsidRPr="00763C4D">
        <w:rPr>
          <w:sz w:val="20"/>
        </w:rPr>
        <w:t>Ottosson, Caroline</w:t>
      </w:r>
      <w:r w:rsidRPr="00763C4D">
        <w:rPr>
          <w:sz w:val="20"/>
        </w:rPr>
        <w:tab/>
        <w:t>N 5</w:t>
      </w:r>
    </w:p>
    <w:p w:rsidR="00037DCF" w:rsidRDefault="00037DCF" w:rsidP="00037DCF">
      <w:pPr>
        <w:tabs>
          <w:tab w:val="left" w:pos="2268"/>
        </w:tabs>
        <w:rPr>
          <w:sz w:val="20"/>
        </w:rPr>
      </w:pPr>
      <w:r w:rsidRPr="00763C4D">
        <w:rPr>
          <w:sz w:val="20"/>
        </w:rPr>
        <w:t xml:space="preserve">Ovesdotter Degerfeldt, </w:t>
      </w:r>
    </w:p>
    <w:p w:rsidR="00037DCF" w:rsidRPr="00763C4D" w:rsidRDefault="00037DCF" w:rsidP="00037DCF">
      <w:pPr>
        <w:tabs>
          <w:tab w:val="left" w:pos="2268"/>
        </w:tabs>
        <w:rPr>
          <w:sz w:val="20"/>
        </w:rPr>
      </w:pPr>
      <w:r w:rsidRPr="00763C4D">
        <w:rPr>
          <w:sz w:val="20"/>
        </w:rPr>
        <w:t>Emma</w:t>
      </w:r>
      <w:r w:rsidRPr="00763C4D">
        <w:rPr>
          <w:sz w:val="20"/>
        </w:rPr>
        <w:tab/>
        <w:t>M 5</w:t>
      </w:r>
    </w:p>
    <w:p w:rsidR="00037DCF" w:rsidRPr="00763C4D" w:rsidRDefault="00037DCF" w:rsidP="00037DCF">
      <w:pPr>
        <w:tabs>
          <w:tab w:val="left" w:pos="2268"/>
        </w:tabs>
        <w:rPr>
          <w:sz w:val="20"/>
        </w:rPr>
      </w:pPr>
      <w:r w:rsidRPr="00763C4D">
        <w:rPr>
          <w:sz w:val="20"/>
        </w:rPr>
        <w:t>Pagrotsky, Leif</w:t>
      </w:r>
      <w:r w:rsidRPr="00763C4D">
        <w:rPr>
          <w:sz w:val="20"/>
        </w:rPr>
        <w:tab/>
        <w:t>U 2</w:t>
      </w:r>
    </w:p>
    <w:p w:rsidR="00037DCF" w:rsidRPr="00763C4D" w:rsidRDefault="00037DCF" w:rsidP="00037DCF">
      <w:pPr>
        <w:tabs>
          <w:tab w:val="left" w:pos="2268"/>
        </w:tabs>
        <w:rPr>
          <w:sz w:val="20"/>
        </w:rPr>
      </w:pPr>
      <w:r w:rsidRPr="00763C4D">
        <w:rPr>
          <w:sz w:val="20"/>
        </w:rPr>
        <w:t>Palm, Annika</w:t>
      </w:r>
      <w:r w:rsidRPr="00763C4D">
        <w:rPr>
          <w:sz w:val="20"/>
        </w:rPr>
        <w:tab/>
        <w:t>N 14</w:t>
      </w:r>
    </w:p>
    <w:p w:rsidR="00037DCF" w:rsidRPr="00763C4D" w:rsidRDefault="00037DCF" w:rsidP="00037DCF">
      <w:pPr>
        <w:tabs>
          <w:tab w:val="left" w:pos="2268"/>
        </w:tabs>
        <w:rPr>
          <w:sz w:val="20"/>
        </w:rPr>
      </w:pPr>
      <w:r w:rsidRPr="00763C4D">
        <w:rPr>
          <w:sz w:val="20"/>
        </w:rPr>
        <w:t>Palm, Jenny</w:t>
      </w:r>
      <w:r w:rsidRPr="00763C4D">
        <w:rPr>
          <w:sz w:val="20"/>
        </w:rPr>
        <w:tab/>
        <w:t>M 2</w:t>
      </w:r>
    </w:p>
    <w:p w:rsidR="00037DCF" w:rsidRPr="00763C4D" w:rsidRDefault="00037DCF" w:rsidP="00037DCF">
      <w:pPr>
        <w:tabs>
          <w:tab w:val="left" w:pos="2268"/>
        </w:tabs>
        <w:rPr>
          <w:sz w:val="20"/>
        </w:rPr>
      </w:pPr>
      <w:r w:rsidRPr="00763C4D">
        <w:rPr>
          <w:sz w:val="20"/>
        </w:rPr>
        <w:t>Palm, Lennart</w:t>
      </w:r>
      <w:r w:rsidRPr="00763C4D">
        <w:rPr>
          <w:sz w:val="20"/>
        </w:rPr>
        <w:tab/>
        <w:t>N 2</w:t>
      </w:r>
    </w:p>
    <w:p w:rsidR="00037DCF" w:rsidRPr="00763C4D" w:rsidRDefault="00037DCF" w:rsidP="00037DCF">
      <w:pPr>
        <w:tabs>
          <w:tab w:val="left" w:pos="2268"/>
        </w:tabs>
        <w:rPr>
          <w:sz w:val="20"/>
        </w:rPr>
      </w:pPr>
      <w:r w:rsidRPr="00763C4D">
        <w:rPr>
          <w:sz w:val="20"/>
        </w:rPr>
        <w:t>Palm, Martin</w:t>
      </w:r>
      <w:r w:rsidRPr="00763C4D">
        <w:rPr>
          <w:sz w:val="20"/>
        </w:rPr>
        <w:tab/>
        <w:t>N 18</w:t>
      </w:r>
    </w:p>
    <w:p w:rsidR="00037DCF" w:rsidRPr="00763C4D" w:rsidRDefault="00037DCF" w:rsidP="00037DCF">
      <w:pPr>
        <w:tabs>
          <w:tab w:val="left" w:pos="2268"/>
        </w:tabs>
        <w:rPr>
          <w:sz w:val="20"/>
        </w:rPr>
      </w:pPr>
      <w:r w:rsidRPr="00763C4D">
        <w:rPr>
          <w:sz w:val="20"/>
        </w:rPr>
        <w:t>Palm, Veronica</w:t>
      </w:r>
      <w:r w:rsidRPr="00763C4D">
        <w:rPr>
          <w:sz w:val="20"/>
        </w:rPr>
        <w:tab/>
        <w:t>S 8</w:t>
      </w:r>
    </w:p>
    <w:p w:rsidR="00037DCF" w:rsidRPr="00763C4D" w:rsidRDefault="00037DCF" w:rsidP="00037DCF">
      <w:pPr>
        <w:tabs>
          <w:tab w:val="left" w:pos="2268"/>
        </w:tabs>
        <w:rPr>
          <w:sz w:val="20"/>
        </w:rPr>
      </w:pPr>
      <w:r w:rsidRPr="00763C4D">
        <w:rPr>
          <w:sz w:val="20"/>
        </w:rPr>
        <w:t>Palmenäs, Linda</w:t>
      </w:r>
      <w:r w:rsidRPr="00763C4D">
        <w:rPr>
          <w:sz w:val="20"/>
        </w:rPr>
        <w:tab/>
        <w:t>Ju 4</w:t>
      </w:r>
    </w:p>
    <w:p w:rsidR="00037DCF" w:rsidRPr="00763C4D" w:rsidRDefault="00037DCF" w:rsidP="00037DCF">
      <w:pPr>
        <w:tabs>
          <w:tab w:val="left" w:pos="2268"/>
        </w:tabs>
        <w:rPr>
          <w:sz w:val="20"/>
        </w:rPr>
      </w:pPr>
      <w:r w:rsidRPr="00763C4D">
        <w:rPr>
          <w:sz w:val="20"/>
        </w:rPr>
        <w:t>Palmér, Ingegerd</w:t>
      </w:r>
      <w:r w:rsidRPr="00763C4D">
        <w:rPr>
          <w:sz w:val="20"/>
        </w:rPr>
        <w:tab/>
        <w:t>U 2</w:t>
      </w:r>
    </w:p>
    <w:p w:rsidR="00037DCF" w:rsidRPr="00763C4D" w:rsidRDefault="00037DCF" w:rsidP="00037DCF">
      <w:pPr>
        <w:tabs>
          <w:tab w:val="left" w:pos="2268"/>
        </w:tabs>
        <w:rPr>
          <w:sz w:val="20"/>
        </w:rPr>
      </w:pPr>
      <w:r w:rsidRPr="00763C4D">
        <w:rPr>
          <w:sz w:val="20"/>
        </w:rPr>
        <w:t>Palmér, Ingela</w:t>
      </w:r>
      <w:r w:rsidRPr="00763C4D">
        <w:rPr>
          <w:sz w:val="20"/>
        </w:rPr>
        <w:tab/>
        <w:t>Ju 3</w:t>
      </w:r>
    </w:p>
    <w:p w:rsidR="00037DCF" w:rsidRPr="00763C4D" w:rsidRDefault="00037DCF" w:rsidP="00037DCF">
      <w:pPr>
        <w:tabs>
          <w:tab w:val="left" w:pos="2268"/>
        </w:tabs>
        <w:rPr>
          <w:sz w:val="20"/>
        </w:rPr>
      </w:pPr>
      <w:r w:rsidRPr="00763C4D">
        <w:rPr>
          <w:sz w:val="20"/>
        </w:rPr>
        <w:t>Palmgren Paulsson, Sophie</w:t>
      </w:r>
      <w:r w:rsidRPr="00763C4D">
        <w:rPr>
          <w:sz w:val="20"/>
        </w:rPr>
        <w:tab/>
        <w:t>Ju 14</w:t>
      </w:r>
    </w:p>
    <w:p w:rsidR="00037DCF" w:rsidRPr="00763C4D" w:rsidRDefault="00037DCF" w:rsidP="00037DCF">
      <w:pPr>
        <w:tabs>
          <w:tab w:val="left" w:pos="2268"/>
        </w:tabs>
        <w:rPr>
          <w:sz w:val="20"/>
        </w:rPr>
      </w:pPr>
      <w:r w:rsidRPr="00763C4D">
        <w:rPr>
          <w:sz w:val="20"/>
        </w:rPr>
        <w:t>Palmheden, Erika</w:t>
      </w:r>
      <w:r w:rsidRPr="00763C4D">
        <w:rPr>
          <w:sz w:val="20"/>
        </w:rPr>
        <w:tab/>
        <w:t>M 9</w:t>
      </w:r>
    </w:p>
    <w:p w:rsidR="00037DCF" w:rsidRPr="00763C4D" w:rsidRDefault="00037DCF" w:rsidP="00037DCF">
      <w:pPr>
        <w:tabs>
          <w:tab w:val="left" w:pos="2268"/>
        </w:tabs>
        <w:rPr>
          <w:sz w:val="20"/>
        </w:rPr>
      </w:pPr>
      <w:r w:rsidRPr="00763C4D">
        <w:rPr>
          <w:sz w:val="20"/>
        </w:rPr>
        <w:t>Parker, Katariina</w:t>
      </w:r>
      <w:r w:rsidRPr="00763C4D">
        <w:rPr>
          <w:sz w:val="20"/>
        </w:rPr>
        <w:tab/>
        <w:t>Fö 6</w:t>
      </w:r>
    </w:p>
    <w:p w:rsidR="00037DCF" w:rsidRPr="00763C4D" w:rsidRDefault="00037DCF" w:rsidP="00037DCF">
      <w:pPr>
        <w:tabs>
          <w:tab w:val="left" w:pos="2268"/>
        </w:tabs>
        <w:rPr>
          <w:sz w:val="20"/>
          <w:lang w:val="en-US"/>
        </w:rPr>
      </w:pPr>
      <w:r w:rsidRPr="00763C4D">
        <w:rPr>
          <w:sz w:val="20"/>
          <w:lang w:val="en-US"/>
        </w:rPr>
        <w:t>Paulin, Monica</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Paulin, Monika</w:t>
      </w:r>
      <w:r w:rsidRPr="00763C4D">
        <w:rPr>
          <w:sz w:val="20"/>
          <w:lang w:val="en-US"/>
        </w:rPr>
        <w:tab/>
        <w:t>S 2</w:t>
      </w:r>
    </w:p>
    <w:p w:rsidR="00037DCF" w:rsidRPr="00763C4D" w:rsidRDefault="00037DCF" w:rsidP="00037DCF">
      <w:pPr>
        <w:tabs>
          <w:tab w:val="left" w:pos="2268"/>
        </w:tabs>
        <w:rPr>
          <w:sz w:val="20"/>
        </w:rPr>
      </w:pPr>
      <w:r w:rsidRPr="00763C4D">
        <w:rPr>
          <w:sz w:val="20"/>
        </w:rPr>
        <w:t>Pauloff, Anna</w:t>
      </w:r>
      <w:r w:rsidRPr="00763C4D">
        <w:rPr>
          <w:sz w:val="20"/>
        </w:rPr>
        <w:tab/>
        <w:t>Ju 11</w:t>
      </w:r>
    </w:p>
    <w:p w:rsidR="00037DCF" w:rsidRPr="00763C4D" w:rsidRDefault="00037DCF" w:rsidP="00037DCF">
      <w:pPr>
        <w:tabs>
          <w:tab w:val="left" w:pos="2268"/>
        </w:tabs>
        <w:rPr>
          <w:sz w:val="20"/>
        </w:rPr>
      </w:pPr>
      <w:r w:rsidRPr="00763C4D">
        <w:rPr>
          <w:sz w:val="20"/>
        </w:rPr>
        <w:t>Paulsson, Jenny</w:t>
      </w:r>
      <w:r w:rsidRPr="00763C4D">
        <w:rPr>
          <w:sz w:val="20"/>
        </w:rPr>
        <w:tab/>
        <w:t>Ju 37</w:t>
      </w:r>
    </w:p>
    <w:p w:rsidR="00037DCF" w:rsidRPr="00763C4D" w:rsidRDefault="00037DCF" w:rsidP="00037DCF">
      <w:pPr>
        <w:tabs>
          <w:tab w:val="left" w:pos="2268"/>
        </w:tabs>
        <w:rPr>
          <w:sz w:val="20"/>
          <w:lang w:val="en-US"/>
        </w:rPr>
      </w:pPr>
      <w:r w:rsidRPr="00763C4D">
        <w:rPr>
          <w:sz w:val="20"/>
          <w:lang w:val="en-US"/>
        </w:rPr>
        <w:t>Paulsson, Ragnvald</w:t>
      </w:r>
      <w:r w:rsidRPr="00763C4D">
        <w:rPr>
          <w:sz w:val="20"/>
          <w:lang w:val="en-US"/>
        </w:rPr>
        <w:tab/>
        <w:t>S 10</w:t>
      </w:r>
    </w:p>
    <w:p w:rsidR="00037DCF" w:rsidRPr="00763C4D" w:rsidRDefault="00037DCF" w:rsidP="00037DCF">
      <w:pPr>
        <w:tabs>
          <w:tab w:val="left" w:pos="2268"/>
        </w:tabs>
        <w:rPr>
          <w:sz w:val="20"/>
          <w:lang w:val="en-US"/>
        </w:rPr>
      </w:pPr>
      <w:r w:rsidRPr="00763C4D">
        <w:rPr>
          <w:sz w:val="20"/>
          <w:lang w:val="en-US"/>
        </w:rPr>
        <w:t>Paulstrud, Christina</w:t>
      </w:r>
      <w:r w:rsidRPr="00763C4D">
        <w:rPr>
          <w:sz w:val="20"/>
          <w:lang w:val="en-US"/>
        </w:rPr>
        <w:tab/>
        <w:t>S 3</w:t>
      </w:r>
    </w:p>
    <w:p w:rsidR="00037DCF" w:rsidRDefault="00037DCF" w:rsidP="00037DCF">
      <w:pPr>
        <w:tabs>
          <w:tab w:val="left" w:pos="2268"/>
        </w:tabs>
        <w:rPr>
          <w:sz w:val="20"/>
        </w:rPr>
      </w:pPr>
      <w:r w:rsidRPr="00763C4D">
        <w:rPr>
          <w:sz w:val="20"/>
        </w:rPr>
        <w:t>Pavic, Danijela</w:t>
      </w:r>
      <w:r w:rsidRPr="00763C4D">
        <w:rPr>
          <w:sz w:val="20"/>
        </w:rPr>
        <w:tab/>
        <w:t xml:space="preserve">Ju 6, </w:t>
      </w:r>
    </w:p>
    <w:p w:rsidR="00037DCF" w:rsidRDefault="00037DCF" w:rsidP="00037DCF">
      <w:pPr>
        <w:tabs>
          <w:tab w:val="left" w:pos="2268"/>
        </w:tabs>
        <w:rPr>
          <w:sz w:val="20"/>
        </w:rPr>
      </w:pPr>
      <w:r>
        <w:rPr>
          <w:sz w:val="20"/>
        </w:rPr>
        <w:tab/>
      </w:r>
      <w:r w:rsidRPr="00763C4D">
        <w:rPr>
          <w:sz w:val="20"/>
        </w:rPr>
        <w:t>Ju 18,</w:t>
      </w:r>
    </w:p>
    <w:p w:rsidR="00037DCF" w:rsidRPr="00763C4D" w:rsidRDefault="00037DCF" w:rsidP="00037DCF">
      <w:pPr>
        <w:tabs>
          <w:tab w:val="left" w:pos="2268"/>
        </w:tabs>
        <w:rPr>
          <w:sz w:val="20"/>
        </w:rPr>
      </w:pPr>
      <w:r>
        <w:rPr>
          <w:sz w:val="20"/>
        </w:rPr>
        <w:tab/>
      </w:r>
      <w:r w:rsidRPr="00763C4D">
        <w:rPr>
          <w:sz w:val="20"/>
        </w:rPr>
        <w:t>Ju 45</w:t>
      </w:r>
    </w:p>
    <w:p w:rsidR="00037DCF" w:rsidRPr="00763C4D" w:rsidRDefault="00037DCF" w:rsidP="00037DCF">
      <w:pPr>
        <w:tabs>
          <w:tab w:val="left" w:pos="2268"/>
        </w:tabs>
        <w:rPr>
          <w:sz w:val="20"/>
        </w:rPr>
      </w:pPr>
      <w:r w:rsidRPr="00763C4D">
        <w:rPr>
          <w:sz w:val="20"/>
        </w:rPr>
        <w:t>Peensalu, Rita</w:t>
      </w:r>
      <w:r w:rsidRPr="00763C4D">
        <w:rPr>
          <w:sz w:val="20"/>
        </w:rPr>
        <w:tab/>
        <w:t>M 4</w:t>
      </w:r>
    </w:p>
    <w:p w:rsidR="00037DCF" w:rsidRPr="00763C4D" w:rsidRDefault="00037DCF" w:rsidP="00037DCF">
      <w:pPr>
        <w:tabs>
          <w:tab w:val="left" w:pos="2268"/>
        </w:tabs>
        <w:rPr>
          <w:sz w:val="20"/>
        </w:rPr>
      </w:pPr>
      <w:r w:rsidRPr="00763C4D">
        <w:rPr>
          <w:sz w:val="20"/>
        </w:rPr>
        <w:t>Pegelow, Anna</w:t>
      </w:r>
      <w:r w:rsidRPr="00763C4D">
        <w:rPr>
          <w:sz w:val="20"/>
        </w:rPr>
        <w:tab/>
        <w:t>N 3</w:t>
      </w:r>
    </w:p>
    <w:p w:rsidR="00037DCF" w:rsidRDefault="00037DCF" w:rsidP="00037DCF">
      <w:pPr>
        <w:tabs>
          <w:tab w:val="left" w:pos="2268"/>
        </w:tabs>
        <w:rPr>
          <w:sz w:val="20"/>
        </w:rPr>
      </w:pPr>
      <w:r w:rsidRPr="00763C4D">
        <w:rPr>
          <w:sz w:val="20"/>
        </w:rPr>
        <w:t>Pehrson, Johan</w:t>
      </w:r>
      <w:r w:rsidRPr="00763C4D">
        <w:rPr>
          <w:sz w:val="20"/>
        </w:rPr>
        <w:tab/>
        <w:t>Ju 11,</w:t>
      </w:r>
    </w:p>
    <w:p w:rsidR="00037DCF" w:rsidRPr="00763C4D" w:rsidRDefault="00037DCF" w:rsidP="00037DCF">
      <w:pPr>
        <w:tabs>
          <w:tab w:val="left" w:pos="2268"/>
        </w:tabs>
        <w:rPr>
          <w:sz w:val="20"/>
        </w:rPr>
      </w:pPr>
      <w:r>
        <w:rPr>
          <w:sz w:val="20"/>
        </w:rPr>
        <w:tab/>
      </w:r>
      <w:r w:rsidRPr="00763C4D">
        <w:rPr>
          <w:sz w:val="20"/>
        </w:rPr>
        <w:t>S 13</w:t>
      </w:r>
    </w:p>
    <w:p w:rsidR="00037DCF" w:rsidRDefault="00037DCF" w:rsidP="00037DCF">
      <w:pPr>
        <w:tabs>
          <w:tab w:val="left" w:pos="2268"/>
        </w:tabs>
        <w:rPr>
          <w:sz w:val="20"/>
        </w:rPr>
      </w:pPr>
      <w:r w:rsidRPr="00763C4D">
        <w:rPr>
          <w:sz w:val="20"/>
        </w:rPr>
        <w:t>Pelin, Katarina</w:t>
      </w:r>
      <w:r w:rsidRPr="00763C4D">
        <w:rPr>
          <w:sz w:val="20"/>
        </w:rPr>
        <w:tab/>
        <w:t>M 1,</w:t>
      </w:r>
    </w:p>
    <w:p w:rsidR="00037DCF" w:rsidRPr="00EA749F" w:rsidRDefault="00037DCF" w:rsidP="00037DCF">
      <w:pPr>
        <w:tabs>
          <w:tab w:val="left" w:pos="2268"/>
        </w:tabs>
        <w:rPr>
          <w:sz w:val="20"/>
          <w:lang w:val="en-US"/>
        </w:rPr>
      </w:pPr>
      <w:r>
        <w:rPr>
          <w:sz w:val="20"/>
        </w:rPr>
        <w:tab/>
      </w:r>
      <w:r w:rsidRPr="00763C4D">
        <w:rPr>
          <w:sz w:val="20"/>
        </w:rPr>
        <w:t xml:space="preserve"> </w:t>
      </w:r>
      <w:r w:rsidRPr="00EA749F">
        <w:rPr>
          <w:sz w:val="20"/>
          <w:lang w:val="en-US"/>
        </w:rPr>
        <w:t>M 6</w:t>
      </w:r>
    </w:p>
    <w:p w:rsidR="00037DCF" w:rsidRPr="00763C4D" w:rsidRDefault="00037DCF" w:rsidP="00037DCF">
      <w:pPr>
        <w:tabs>
          <w:tab w:val="left" w:pos="2268"/>
        </w:tabs>
        <w:rPr>
          <w:sz w:val="20"/>
          <w:lang w:val="en-US"/>
        </w:rPr>
      </w:pPr>
      <w:r w:rsidRPr="00763C4D">
        <w:rPr>
          <w:sz w:val="20"/>
          <w:lang w:val="en-US"/>
        </w:rPr>
        <w:t>Perby, Harald</w:t>
      </w:r>
      <w:r w:rsidRPr="00763C4D">
        <w:rPr>
          <w:sz w:val="20"/>
          <w:lang w:val="en-US"/>
        </w:rPr>
        <w:tab/>
        <w:t>S 4</w:t>
      </w:r>
    </w:p>
    <w:p w:rsidR="00037DCF" w:rsidRPr="00763C4D" w:rsidRDefault="00037DCF" w:rsidP="00037DCF">
      <w:pPr>
        <w:tabs>
          <w:tab w:val="left" w:pos="2268"/>
        </w:tabs>
        <w:rPr>
          <w:sz w:val="20"/>
          <w:lang w:val="en-US"/>
        </w:rPr>
      </w:pPr>
      <w:r w:rsidRPr="00763C4D">
        <w:rPr>
          <w:sz w:val="20"/>
          <w:lang w:val="en-US"/>
        </w:rPr>
        <w:t>Perols, Karin</w:t>
      </w:r>
      <w:r w:rsidRPr="00763C4D">
        <w:rPr>
          <w:sz w:val="20"/>
          <w:lang w:val="en-US"/>
        </w:rPr>
        <w:tab/>
        <w:t>A 6</w:t>
      </w:r>
    </w:p>
    <w:p w:rsidR="00037DCF" w:rsidRDefault="00037DCF" w:rsidP="00037DCF">
      <w:pPr>
        <w:tabs>
          <w:tab w:val="left" w:pos="2268"/>
        </w:tabs>
        <w:rPr>
          <w:sz w:val="20"/>
          <w:lang w:val="en-US"/>
        </w:rPr>
      </w:pPr>
      <w:r w:rsidRPr="00763C4D">
        <w:rPr>
          <w:sz w:val="20"/>
          <w:lang w:val="en-US"/>
        </w:rPr>
        <w:t>Persson Göransson, Ewa</w:t>
      </w:r>
      <w:r w:rsidRPr="00763C4D">
        <w:rPr>
          <w:sz w:val="20"/>
          <w:lang w:val="en-US"/>
        </w:rPr>
        <w:tab/>
        <w:t xml:space="preserve">S 1, </w:t>
      </w:r>
    </w:p>
    <w:p w:rsidR="00037DCF" w:rsidRPr="00EA749F" w:rsidRDefault="00037DCF" w:rsidP="00037DCF">
      <w:pPr>
        <w:tabs>
          <w:tab w:val="left" w:pos="2268"/>
        </w:tabs>
        <w:rPr>
          <w:sz w:val="20"/>
          <w:lang w:val="en-US"/>
        </w:rPr>
      </w:pPr>
      <w:r>
        <w:rPr>
          <w:sz w:val="20"/>
          <w:lang w:val="en-US"/>
        </w:rPr>
        <w:tab/>
      </w:r>
      <w:r w:rsidRPr="00EA749F">
        <w:rPr>
          <w:sz w:val="20"/>
          <w:lang w:val="en-US"/>
        </w:rPr>
        <w:t>S 4</w:t>
      </w:r>
    </w:p>
    <w:p w:rsidR="00037DCF" w:rsidRDefault="00037DCF" w:rsidP="00037DCF">
      <w:pPr>
        <w:tabs>
          <w:tab w:val="left" w:pos="2268"/>
        </w:tabs>
        <w:rPr>
          <w:sz w:val="20"/>
        </w:rPr>
      </w:pPr>
      <w:r w:rsidRPr="0045012D">
        <w:rPr>
          <w:sz w:val="20"/>
        </w:rPr>
        <w:br w:type="column"/>
      </w:r>
      <w:r w:rsidRPr="00763C4D">
        <w:rPr>
          <w:sz w:val="20"/>
        </w:rPr>
        <w:lastRenderedPageBreak/>
        <w:t>Persson, Bertil</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Ju 28</w:t>
      </w:r>
    </w:p>
    <w:p w:rsidR="00037DCF" w:rsidRPr="00EA749F" w:rsidRDefault="00037DCF" w:rsidP="00037DCF">
      <w:pPr>
        <w:tabs>
          <w:tab w:val="left" w:pos="2268"/>
        </w:tabs>
        <w:rPr>
          <w:sz w:val="20"/>
        </w:rPr>
      </w:pPr>
      <w:r w:rsidRPr="00EA749F">
        <w:rPr>
          <w:sz w:val="20"/>
        </w:rPr>
        <w:t>Persson, Cecilia</w:t>
      </w:r>
      <w:r w:rsidRPr="00EA749F">
        <w:rPr>
          <w:sz w:val="20"/>
        </w:rPr>
        <w:tab/>
        <w:t>Ju 27</w:t>
      </w:r>
    </w:p>
    <w:p w:rsidR="00037DCF" w:rsidRPr="00EA749F" w:rsidRDefault="00037DCF" w:rsidP="00037DCF">
      <w:pPr>
        <w:tabs>
          <w:tab w:val="left" w:pos="2268"/>
        </w:tabs>
        <w:rPr>
          <w:sz w:val="20"/>
        </w:rPr>
      </w:pPr>
      <w:r w:rsidRPr="00EA749F">
        <w:rPr>
          <w:sz w:val="20"/>
        </w:rPr>
        <w:t>Persson, Christina</w:t>
      </w:r>
      <w:r w:rsidRPr="00EA749F">
        <w:rPr>
          <w:sz w:val="20"/>
        </w:rPr>
        <w:tab/>
        <w:t>Ku 5</w:t>
      </w:r>
    </w:p>
    <w:p w:rsidR="00037DCF" w:rsidRPr="00EA749F" w:rsidRDefault="00037DCF" w:rsidP="00037DCF">
      <w:pPr>
        <w:tabs>
          <w:tab w:val="left" w:pos="2268"/>
        </w:tabs>
        <w:rPr>
          <w:sz w:val="20"/>
        </w:rPr>
      </w:pPr>
      <w:r w:rsidRPr="00EA749F">
        <w:rPr>
          <w:sz w:val="20"/>
        </w:rPr>
        <w:t>Persson, Curt</w:t>
      </w:r>
      <w:r w:rsidRPr="00EA749F">
        <w:rPr>
          <w:sz w:val="20"/>
        </w:rPr>
        <w:tab/>
        <w:t>S 1</w:t>
      </w:r>
    </w:p>
    <w:p w:rsidR="00037DCF" w:rsidRPr="00EA749F" w:rsidRDefault="00037DCF" w:rsidP="00037DCF">
      <w:pPr>
        <w:tabs>
          <w:tab w:val="left" w:pos="2268"/>
        </w:tabs>
        <w:rPr>
          <w:sz w:val="20"/>
        </w:rPr>
      </w:pPr>
      <w:r w:rsidRPr="00EA749F">
        <w:rPr>
          <w:sz w:val="20"/>
        </w:rPr>
        <w:t>Persson, Gert</w:t>
      </w:r>
      <w:r w:rsidRPr="00EA749F">
        <w:rPr>
          <w:sz w:val="20"/>
        </w:rPr>
        <w:tab/>
        <w:t>U 25</w:t>
      </w:r>
    </w:p>
    <w:p w:rsidR="00037DCF" w:rsidRPr="00763C4D" w:rsidRDefault="00037DCF" w:rsidP="00037DCF">
      <w:pPr>
        <w:tabs>
          <w:tab w:val="left" w:pos="2268"/>
        </w:tabs>
        <w:rPr>
          <w:sz w:val="20"/>
        </w:rPr>
      </w:pPr>
      <w:r w:rsidRPr="00763C4D">
        <w:rPr>
          <w:sz w:val="20"/>
        </w:rPr>
        <w:t>Persson, Gudrun</w:t>
      </w:r>
      <w:r w:rsidRPr="00763C4D">
        <w:rPr>
          <w:sz w:val="20"/>
        </w:rPr>
        <w:tab/>
        <w:t>UD 3</w:t>
      </w:r>
    </w:p>
    <w:p w:rsidR="00037DCF" w:rsidRPr="00763C4D" w:rsidRDefault="00037DCF" w:rsidP="00037DCF">
      <w:pPr>
        <w:tabs>
          <w:tab w:val="left" w:pos="2268"/>
        </w:tabs>
        <w:rPr>
          <w:sz w:val="20"/>
        </w:rPr>
      </w:pPr>
      <w:r w:rsidRPr="00763C4D">
        <w:rPr>
          <w:sz w:val="20"/>
        </w:rPr>
        <w:t>Persson, Ing-Marie</w:t>
      </w:r>
      <w:r w:rsidRPr="00763C4D">
        <w:rPr>
          <w:sz w:val="20"/>
        </w:rPr>
        <w:tab/>
        <w:t>Fö 1</w:t>
      </w:r>
    </w:p>
    <w:p w:rsidR="00037DCF" w:rsidRDefault="00037DCF" w:rsidP="00037DCF">
      <w:pPr>
        <w:tabs>
          <w:tab w:val="left" w:pos="2268"/>
        </w:tabs>
        <w:rPr>
          <w:sz w:val="20"/>
        </w:rPr>
      </w:pPr>
      <w:r w:rsidRPr="00763C4D">
        <w:rPr>
          <w:sz w:val="20"/>
        </w:rPr>
        <w:t>Persson, Ingvar</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2</w:t>
      </w:r>
    </w:p>
    <w:p w:rsidR="00037DCF" w:rsidRPr="00763C4D" w:rsidRDefault="00037DCF" w:rsidP="00037DCF">
      <w:pPr>
        <w:tabs>
          <w:tab w:val="left" w:pos="2268"/>
        </w:tabs>
        <w:rPr>
          <w:sz w:val="20"/>
        </w:rPr>
      </w:pPr>
      <w:r w:rsidRPr="00763C4D">
        <w:rPr>
          <w:sz w:val="20"/>
        </w:rPr>
        <w:t>Persson, Katarina</w:t>
      </w:r>
      <w:r w:rsidRPr="00763C4D">
        <w:rPr>
          <w:sz w:val="20"/>
        </w:rPr>
        <w:tab/>
        <w:t>Ju 31</w:t>
      </w:r>
    </w:p>
    <w:p w:rsidR="00037DCF" w:rsidRPr="00763C4D" w:rsidRDefault="00037DCF" w:rsidP="00037DCF">
      <w:pPr>
        <w:tabs>
          <w:tab w:val="left" w:pos="2268"/>
        </w:tabs>
        <w:rPr>
          <w:sz w:val="20"/>
        </w:rPr>
      </w:pPr>
      <w:r w:rsidRPr="00763C4D">
        <w:rPr>
          <w:sz w:val="20"/>
        </w:rPr>
        <w:t>Persson, Kristian</w:t>
      </w:r>
      <w:r w:rsidRPr="00763C4D">
        <w:rPr>
          <w:sz w:val="20"/>
        </w:rPr>
        <w:tab/>
        <w:t>Fi 2</w:t>
      </w:r>
    </w:p>
    <w:p w:rsidR="00037DCF" w:rsidRDefault="00037DCF" w:rsidP="00037DCF">
      <w:pPr>
        <w:tabs>
          <w:tab w:val="left" w:pos="2268"/>
        </w:tabs>
        <w:rPr>
          <w:sz w:val="20"/>
        </w:rPr>
      </w:pPr>
      <w:r w:rsidRPr="00763C4D">
        <w:rPr>
          <w:sz w:val="20"/>
        </w:rPr>
        <w:t>Persson, Lars</w:t>
      </w:r>
      <w:r w:rsidRPr="00763C4D">
        <w:rPr>
          <w:sz w:val="20"/>
        </w:rPr>
        <w:tab/>
      </w:r>
      <w:r>
        <w:rPr>
          <w:sz w:val="20"/>
        </w:rPr>
        <w:t>Fi 5,</w:t>
      </w:r>
    </w:p>
    <w:p w:rsidR="00037DCF" w:rsidRPr="00763C4D" w:rsidRDefault="00037DCF" w:rsidP="00037DCF">
      <w:pPr>
        <w:tabs>
          <w:tab w:val="left" w:pos="2268"/>
        </w:tabs>
        <w:rPr>
          <w:sz w:val="20"/>
        </w:rPr>
      </w:pPr>
      <w:r>
        <w:rPr>
          <w:sz w:val="20"/>
        </w:rPr>
        <w:tab/>
      </w:r>
      <w:r w:rsidRPr="00763C4D">
        <w:rPr>
          <w:sz w:val="20"/>
        </w:rPr>
        <w:t>Fi 19</w:t>
      </w:r>
    </w:p>
    <w:p w:rsidR="00037DCF" w:rsidRPr="00763C4D" w:rsidRDefault="00037DCF" w:rsidP="00037DCF">
      <w:pPr>
        <w:tabs>
          <w:tab w:val="left" w:pos="2268"/>
        </w:tabs>
        <w:rPr>
          <w:sz w:val="20"/>
        </w:rPr>
      </w:pPr>
      <w:r w:rsidRPr="00763C4D">
        <w:rPr>
          <w:sz w:val="20"/>
        </w:rPr>
        <w:t>Persson, Linda</w:t>
      </w:r>
      <w:r w:rsidRPr="00763C4D">
        <w:rPr>
          <w:sz w:val="20"/>
        </w:rPr>
        <w:tab/>
        <w:t>S 10</w:t>
      </w:r>
    </w:p>
    <w:p w:rsidR="00037DCF" w:rsidRPr="00763C4D" w:rsidRDefault="00037DCF" w:rsidP="00037DCF">
      <w:pPr>
        <w:tabs>
          <w:tab w:val="left" w:pos="2268"/>
        </w:tabs>
        <w:rPr>
          <w:sz w:val="20"/>
        </w:rPr>
      </w:pPr>
      <w:r w:rsidRPr="00763C4D">
        <w:rPr>
          <w:sz w:val="20"/>
        </w:rPr>
        <w:t>Persson, Margareta</w:t>
      </w:r>
      <w:r w:rsidRPr="00763C4D">
        <w:rPr>
          <w:sz w:val="20"/>
        </w:rPr>
        <w:tab/>
        <w:t>S 4</w:t>
      </w:r>
    </w:p>
    <w:p w:rsidR="00037DCF" w:rsidRPr="00763C4D" w:rsidRDefault="00037DCF" w:rsidP="00037DCF">
      <w:pPr>
        <w:tabs>
          <w:tab w:val="left" w:pos="2268"/>
        </w:tabs>
        <w:rPr>
          <w:sz w:val="20"/>
        </w:rPr>
      </w:pPr>
      <w:r w:rsidRPr="00763C4D">
        <w:rPr>
          <w:sz w:val="20"/>
        </w:rPr>
        <w:t>Persson, Martin</w:t>
      </w:r>
      <w:r w:rsidRPr="00763C4D">
        <w:rPr>
          <w:sz w:val="20"/>
        </w:rPr>
        <w:tab/>
        <w:t>Ku 6</w:t>
      </w:r>
    </w:p>
    <w:p w:rsidR="00037DCF" w:rsidRDefault="00037DCF" w:rsidP="00037DCF">
      <w:pPr>
        <w:tabs>
          <w:tab w:val="left" w:pos="2268"/>
        </w:tabs>
        <w:rPr>
          <w:sz w:val="20"/>
        </w:rPr>
      </w:pPr>
      <w:r w:rsidRPr="00763C4D">
        <w:rPr>
          <w:sz w:val="20"/>
        </w:rPr>
        <w:t>Persson, Mats</w:t>
      </w:r>
      <w:r w:rsidRPr="00763C4D">
        <w:rPr>
          <w:sz w:val="20"/>
        </w:rPr>
        <w:tab/>
        <w:t>Fi 16,</w:t>
      </w:r>
    </w:p>
    <w:p w:rsidR="00037DCF" w:rsidRPr="00763C4D" w:rsidRDefault="00037DCF" w:rsidP="00037DCF">
      <w:pPr>
        <w:tabs>
          <w:tab w:val="left" w:pos="2268"/>
        </w:tabs>
        <w:rPr>
          <w:sz w:val="20"/>
        </w:rPr>
      </w:pPr>
      <w:r>
        <w:rPr>
          <w:sz w:val="20"/>
        </w:rPr>
        <w:tab/>
      </w:r>
      <w:r w:rsidRPr="00763C4D">
        <w:rPr>
          <w:sz w:val="20"/>
        </w:rPr>
        <w:t>N 3</w:t>
      </w:r>
    </w:p>
    <w:p w:rsidR="00037DCF" w:rsidRPr="00763C4D" w:rsidRDefault="00037DCF" w:rsidP="00037DCF">
      <w:pPr>
        <w:tabs>
          <w:tab w:val="left" w:pos="2268"/>
        </w:tabs>
        <w:rPr>
          <w:sz w:val="20"/>
        </w:rPr>
      </w:pPr>
      <w:r w:rsidRPr="00763C4D">
        <w:rPr>
          <w:sz w:val="20"/>
        </w:rPr>
        <w:t>Persson, Mia</w:t>
      </w:r>
      <w:r w:rsidRPr="00763C4D">
        <w:rPr>
          <w:sz w:val="20"/>
        </w:rPr>
        <w:tab/>
        <w:t>Fö 10</w:t>
      </w:r>
    </w:p>
    <w:p w:rsidR="00037DCF" w:rsidRPr="00763C4D" w:rsidRDefault="00037DCF" w:rsidP="00037DCF">
      <w:pPr>
        <w:tabs>
          <w:tab w:val="left" w:pos="2268"/>
        </w:tabs>
        <w:rPr>
          <w:sz w:val="20"/>
        </w:rPr>
      </w:pPr>
      <w:r w:rsidRPr="00763C4D">
        <w:rPr>
          <w:sz w:val="20"/>
        </w:rPr>
        <w:t>Persson, Ulrika</w:t>
      </w:r>
      <w:r w:rsidRPr="00763C4D">
        <w:rPr>
          <w:sz w:val="20"/>
        </w:rPr>
        <w:tab/>
        <w:t>S 33</w:t>
      </w:r>
    </w:p>
    <w:p w:rsidR="00037DCF" w:rsidRPr="00763C4D" w:rsidRDefault="00037DCF" w:rsidP="00037DCF">
      <w:pPr>
        <w:tabs>
          <w:tab w:val="left" w:pos="2268"/>
        </w:tabs>
        <w:rPr>
          <w:sz w:val="20"/>
        </w:rPr>
      </w:pPr>
      <w:r w:rsidRPr="00763C4D">
        <w:rPr>
          <w:sz w:val="20"/>
        </w:rPr>
        <w:t>Persson, Åsa</w:t>
      </w:r>
      <w:r w:rsidRPr="00763C4D">
        <w:rPr>
          <w:sz w:val="20"/>
        </w:rPr>
        <w:tab/>
        <w:t>Ju 16</w:t>
      </w:r>
    </w:p>
    <w:p w:rsidR="00037DCF" w:rsidRPr="00763C4D" w:rsidRDefault="00037DCF" w:rsidP="00037DCF">
      <w:pPr>
        <w:tabs>
          <w:tab w:val="left" w:pos="2268"/>
        </w:tabs>
        <w:rPr>
          <w:sz w:val="20"/>
        </w:rPr>
      </w:pPr>
      <w:r w:rsidRPr="00763C4D">
        <w:rPr>
          <w:sz w:val="20"/>
        </w:rPr>
        <w:t>Pertoft, Mats</w:t>
      </w:r>
      <w:r w:rsidRPr="00763C4D">
        <w:rPr>
          <w:sz w:val="20"/>
        </w:rPr>
        <w:tab/>
        <w:t>U 7</w:t>
      </w:r>
    </w:p>
    <w:p w:rsidR="00037DCF" w:rsidRPr="00763C4D" w:rsidRDefault="00037DCF" w:rsidP="00037DCF">
      <w:pPr>
        <w:tabs>
          <w:tab w:val="left" w:pos="2268"/>
        </w:tabs>
        <w:rPr>
          <w:sz w:val="20"/>
        </w:rPr>
      </w:pPr>
      <w:r w:rsidRPr="00763C4D">
        <w:rPr>
          <w:sz w:val="20"/>
        </w:rPr>
        <w:t>Peste, Jonathan</w:t>
      </w:r>
      <w:r w:rsidRPr="00763C4D">
        <w:rPr>
          <w:sz w:val="20"/>
        </w:rPr>
        <w:tab/>
        <w:t>Ju 39</w:t>
      </w:r>
    </w:p>
    <w:p w:rsidR="00037DCF" w:rsidRPr="00763C4D" w:rsidRDefault="00037DCF" w:rsidP="00037DCF">
      <w:pPr>
        <w:tabs>
          <w:tab w:val="left" w:pos="2268"/>
        </w:tabs>
        <w:rPr>
          <w:sz w:val="20"/>
        </w:rPr>
      </w:pPr>
      <w:r w:rsidRPr="00763C4D">
        <w:rPr>
          <w:sz w:val="20"/>
        </w:rPr>
        <w:t>Peters, Anna</w:t>
      </w:r>
      <w:r w:rsidRPr="00763C4D">
        <w:rPr>
          <w:sz w:val="20"/>
        </w:rPr>
        <w:tab/>
        <w:t>M 9</w:t>
      </w:r>
    </w:p>
    <w:p w:rsidR="00037DCF" w:rsidRPr="00763C4D" w:rsidRDefault="00037DCF" w:rsidP="00037DCF">
      <w:pPr>
        <w:tabs>
          <w:tab w:val="left" w:pos="2268"/>
        </w:tabs>
        <w:rPr>
          <w:sz w:val="20"/>
        </w:rPr>
      </w:pPr>
      <w:r w:rsidRPr="00763C4D">
        <w:rPr>
          <w:sz w:val="20"/>
        </w:rPr>
        <w:t>Peterson, Abby</w:t>
      </w:r>
      <w:r w:rsidRPr="00763C4D">
        <w:rPr>
          <w:sz w:val="20"/>
        </w:rPr>
        <w:tab/>
        <w:t>Ju 39</w:t>
      </w:r>
    </w:p>
    <w:p w:rsidR="00037DCF" w:rsidRPr="00763C4D" w:rsidRDefault="00037DCF" w:rsidP="00037DCF">
      <w:pPr>
        <w:tabs>
          <w:tab w:val="left" w:pos="2268"/>
        </w:tabs>
        <w:rPr>
          <w:sz w:val="20"/>
        </w:rPr>
      </w:pPr>
      <w:r w:rsidRPr="00763C4D">
        <w:rPr>
          <w:sz w:val="20"/>
        </w:rPr>
        <w:t>Peterson, Axel</w:t>
      </w:r>
      <w:r w:rsidRPr="00763C4D">
        <w:rPr>
          <w:sz w:val="20"/>
        </w:rPr>
        <w:tab/>
        <w:t>Ju 8</w:t>
      </w:r>
    </w:p>
    <w:p w:rsidR="00037DCF" w:rsidRPr="00763C4D" w:rsidRDefault="00037DCF" w:rsidP="00037DCF">
      <w:pPr>
        <w:tabs>
          <w:tab w:val="left" w:pos="2268"/>
        </w:tabs>
        <w:rPr>
          <w:sz w:val="20"/>
        </w:rPr>
      </w:pPr>
      <w:r w:rsidRPr="00763C4D">
        <w:rPr>
          <w:sz w:val="20"/>
        </w:rPr>
        <w:t>Petersson, Anna</w:t>
      </w:r>
      <w:r w:rsidRPr="00763C4D">
        <w:rPr>
          <w:sz w:val="20"/>
        </w:rPr>
        <w:tab/>
        <w:t>N 7</w:t>
      </w:r>
    </w:p>
    <w:p w:rsidR="00037DCF" w:rsidRPr="00763C4D" w:rsidRDefault="00037DCF" w:rsidP="00037DCF">
      <w:pPr>
        <w:tabs>
          <w:tab w:val="left" w:pos="2268"/>
        </w:tabs>
        <w:rPr>
          <w:sz w:val="20"/>
        </w:rPr>
      </w:pPr>
      <w:r w:rsidRPr="00763C4D">
        <w:rPr>
          <w:sz w:val="20"/>
        </w:rPr>
        <w:t>Petersson, Elisabet</w:t>
      </w:r>
      <w:r w:rsidRPr="00763C4D">
        <w:rPr>
          <w:sz w:val="20"/>
        </w:rPr>
        <w:tab/>
        <w:t>Fö 1</w:t>
      </w:r>
    </w:p>
    <w:p w:rsidR="00037DCF" w:rsidRDefault="00037DCF" w:rsidP="00037DCF">
      <w:pPr>
        <w:tabs>
          <w:tab w:val="left" w:pos="2268"/>
        </w:tabs>
        <w:rPr>
          <w:sz w:val="20"/>
        </w:rPr>
      </w:pPr>
      <w:r w:rsidRPr="00763C4D">
        <w:rPr>
          <w:sz w:val="20"/>
        </w:rPr>
        <w:t>Petersson, Helene</w:t>
      </w:r>
      <w:r w:rsidRPr="00763C4D">
        <w:rPr>
          <w:sz w:val="20"/>
        </w:rPr>
        <w:tab/>
        <w:t>Ju 2,</w:t>
      </w:r>
    </w:p>
    <w:p w:rsidR="00037DCF" w:rsidRPr="00763C4D" w:rsidRDefault="00037DCF" w:rsidP="00037DCF">
      <w:pPr>
        <w:tabs>
          <w:tab w:val="left" w:pos="2268"/>
        </w:tabs>
        <w:rPr>
          <w:sz w:val="20"/>
        </w:rPr>
      </w:pPr>
      <w:r>
        <w:rPr>
          <w:sz w:val="20"/>
        </w:rPr>
        <w:tab/>
      </w:r>
      <w:r w:rsidRPr="00763C4D">
        <w:rPr>
          <w:sz w:val="20"/>
        </w:rPr>
        <w:t>Ku 7</w:t>
      </w:r>
    </w:p>
    <w:p w:rsidR="00037DCF" w:rsidRPr="00763C4D" w:rsidRDefault="00037DCF" w:rsidP="00037DCF">
      <w:pPr>
        <w:tabs>
          <w:tab w:val="left" w:pos="2268"/>
        </w:tabs>
        <w:rPr>
          <w:sz w:val="20"/>
        </w:rPr>
      </w:pPr>
      <w:r w:rsidRPr="00763C4D">
        <w:rPr>
          <w:sz w:val="20"/>
        </w:rPr>
        <w:t>Petersson, Krister</w:t>
      </w:r>
      <w:r w:rsidRPr="00763C4D">
        <w:rPr>
          <w:sz w:val="20"/>
        </w:rPr>
        <w:tab/>
        <w:t>Ju 9</w:t>
      </w:r>
    </w:p>
    <w:p w:rsidR="00037DCF" w:rsidRPr="00763C4D" w:rsidRDefault="00037DCF" w:rsidP="00037DCF">
      <w:pPr>
        <w:tabs>
          <w:tab w:val="left" w:pos="2268"/>
        </w:tabs>
        <w:rPr>
          <w:sz w:val="20"/>
        </w:rPr>
      </w:pPr>
      <w:r w:rsidRPr="00763C4D">
        <w:rPr>
          <w:sz w:val="20"/>
        </w:rPr>
        <w:t>Petersson, Magnus</w:t>
      </w:r>
      <w:r w:rsidRPr="00763C4D">
        <w:rPr>
          <w:sz w:val="20"/>
        </w:rPr>
        <w:tab/>
        <w:t>N 2</w:t>
      </w:r>
    </w:p>
    <w:p w:rsidR="00037DCF" w:rsidRPr="00763C4D" w:rsidRDefault="00037DCF" w:rsidP="00037DCF">
      <w:pPr>
        <w:tabs>
          <w:tab w:val="left" w:pos="2268"/>
        </w:tabs>
        <w:rPr>
          <w:sz w:val="20"/>
        </w:rPr>
      </w:pPr>
      <w:r w:rsidRPr="00763C4D">
        <w:rPr>
          <w:sz w:val="20"/>
        </w:rPr>
        <w:t>Petersson, Sven-Olof</w:t>
      </w:r>
      <w:r w:rsidRPr="00763C4D">
        <w:rPr>
          <w:sz w:val="20"/>
        </w:rPr>
        <w:tab/>
        <w:t>Fö 2</w:t>
      </w:r>
    </w:p>
    <w:p w:rsidR="00037DCF" w:rsidRPr="00763C4D" w:rsidRDefault="00037DCF" w:rsidP="00037DCF">
      <w:pPr>
        <w:tabs>
          <w:tab w:val="left" w:pos="2268"/>
        </w:tabs>
        <w:rPr>
          <w:sz w:val="20"/>
        </w:rPr>
      </w:pPr>
      <w:r w:rsidRPr="00763C4D">
        <w:rPr>
          <w:sz w:val="20"/>
        </w:rPr>
        <w:t>Pethrus, Désirée</w:t>
      </w:r>
      <w:r w:rsidRPr="00763C4D">
        <w:rPr>
          <w:sz w:val="20"/>
        </w:rPr>
        <w:tab/>
        <w:t>UD 7</w:t>
      </w:r>
    </w:p>
    <w:p w:rsidR="00037DCF" w:rsidRPr="00763C4D" w:rsidRDefault="00037DCF" w:rsidP="00037DCF">
      <w:pPr>
        <w:tabs>
          <w:tab w:val="left" w:pos="2268"/>
        </w:tabs>
        <w:rPr>
          <w:sz w:val="20"/>
        </w:rPr>
      </w:pPr>
      <w:r w:rsidRPr="00763C4D">
        <w:rPr>
          <w:sz w:val="20"/>
        </w:rPr>
        <w:t>Petri Gornitzka, Charlotte</w:t>
      </w:r>
      <w:r w:rsidRPr="00763C4D">
        <w:rPr>
          <w:sz w:val="20"/>
        </w:rPr>
        <w:tab/>
        <w:t>S 5</w:t>
      </w:r>
    </w:p>
    <w:p w:rsidR="00037DCF" w:rsidRPr="00763C4D" w:rsidRDefault="00037DCF" w:rsidP="00037DCF">
      <w:pPr>
        <w:tabs>
          <w:tab w:val="left" w:pos="2268"/>
        </w:tabs>
        <w:rPr>
          <w:sz w:val="20"/>
        </w:rPr>
      </w:pPr>
      <w:r w:rsidRPr="00763C4D">
        <w:rPr>
          <w:sz w:val="20"/>
        </w:rPr>
        <w:t>Petri, Åsa</w:t>
      </w:r>
      <w:r w:rsidRPr="00763C4D">
        <w:rPr>
          <w:sz w:val="20"/>
        </w:rPr>
        <w:tab/>
        <w:t>U 6</w:t>
      </w:r>
    </w:p>
    <w:p w:rsidR="00037DCF" w:rsidRPr="00763C4D" w:rsidRDefault="00037DCF" w:rsidP="00037DCF">
      <w:pPr>
        <w:tabs>
          <w:tab w:val="left" w:pos="2268"/>
        </w:tabs>
        <w:rPr>
          <w:sz w:val="20"/>
        </w:rPr>
      </w:pPr>
      <w:r w:rsidRPr="00763C4D">
        <w:rPr>
          <w:sz w:val="20"/>
        </w:rPr>
        <w:t>Petterson, Berit</w:t>
      </w:r>
      <w:r w:rsidRPr="00763C4D">
        <w:rPr>
          <w:sz w:val="20"/>
        </w:rPr>
        <w:tab/>
        <w:t>UD 6</w:t>
      </w:r>
    </w:p>
    <w:p w:rsidR="00037DCF" w:rsidRPr="00763C4D" w:rsidRDefault="00037DCF" w:rsidP="00037DCF">
      <w:pPr>
        <w:tabs>
          <w:tab w:val="left" w:pos="2268"/>
        </w:tabs>
        <w:rPr>
          <w:sz w:val="20"/>
        </w:rPr>
      </w:pPr>
      <w:r w:rsidRPr="00763C4D">
        <w:rPr>
          <w:sz w:val="20"/>
        </w:rPr>
        <w:t>Pettersson-Grawé, Kierstin</w:t>
      </w:r>
      <w:r w:rsidRPr="00763C4D">
        <w:rPr>
          <w:sz w:val="20"/>
        </w:rPr>
        <w:tab/>
        <w:t>M 4</w:t>
      </w:r>
    </w:p>
    <w:p w:rsidR="00037DCF" w:rsidRDefault="00037DCF" w:rsidP="00037DCF">
      <w:pPr>
        <w:tabs>
          <w:tab w:val="left" w:pos="2268"/>
        </w:tabs>
        <w:rPr>
          <w:sz w:val="20"/>
        </w:rPr>
      </w:pPr>
      <w:r w:rsidRPr="00763C4D">
        <w:rPr>
          <w:sz w:val="20"/>
        </w:rPr>
        <w:t>Pettersson, Agne</w:t>
      </w:r>
      <w:r w:rsidRPr="00763C4D">
        <w:rPr>
          <w:sz w:val="20"/>
        </w:rPr>
        <w:tab/>
        <w:t>Fi 10,</w:t>
      </w:r>
    </w:p>
    <w:p w:rsidR="00037DCF" w:rsidRPr="00763C4D" w:rsidRDefault="00037DCF" w:rsidP="00037DCF">
      <w:pPr>
        <w:tabs>
          <w:tab w:val="left" w:pos="2268"/>
        </w:tabs>
        <w:rPr>
          <w:sz w:val="20"/>
        </w:rPr>
      </w:pPr>
      <w:r>
        <w:rPr>
          <w:sz w:val="20"/>
        </w:rPr>
        <w:tab/>
      </w:r>
      <w:r w:rsidRPr="00763C4D">
        <w:rPr>
          <w:sz w:val="20"/>
        </w:rPr>
        <w:t>Fi 12</w:t>
      </w:r>
    </w:p>
    <w:p w:rsidR="00037DCF" w:rsidRPr="00763C4D" w:rsidRDefault="00037DCF" w:rsidP="00037DCF">
      <w:pPr>
        <w:tabs>
          <w:tab w:val="left" w:pos="2268"/>
        </w:tabs>
        <w:rPr>
          <w:sz w:val="20"/>
        </w:rPr>
      </w:pPr>
      <w:r w:rsidRPr="00763C4D">
        <w:rPr>
          <w:sz w:val="20"/>
        </w:rPr>
        <w:t>Pettersson, Hans G</w:t>
      </w:r>
      <w:r w:rsidRPr="00763C4D">
        <w:rPr>
          <w:sz w:val="20"/>
        </w:rPr>
        <w:tab/>
        <w:t>N 18</w:t>
      </w:r>
    </w:p>
    <w:p w:rsidR="00037DCF" w:rsidRPr="00763C4D" w:rsidRDefault="00037DCF" w:rsidP="00037DCF">
      <w:pPr>
        <w:tabs>
          <w:tab w:val="left" w:pos="2268"/>
        </w:tabs>
        <w:rPr>
          <w:sz w:val="20"/>
          <w:lang w:val="en-US"/>
        </w:rPr>
      </w:pPr>
      <w:r w:rsidRPr="00763C4D">
        <w:rPr>
          <w:sz w:val="20"/>
          <w:lang w:val="en-US"/>
        </w:rPr>
        <w:t>Pettersson, Jens G.</w:t>
      </w:r>
      <w:r w:rsidRPr="00763C4D">
        <w:rPr>
          <w:sz w:val="20"/>
          <w:lang w:val="en-US"/>
        </w:rPr>
        <w:tab/>
        <w:t>Fö 7</w:t>
      </w:r>
    </w:p>
    <w:p w:rsidR="00037DCF" w:rsidRPr="00763C4D" w:rsidRDefault="00037DCF" w:rsidP="00037DCF">
      <w:pPr>
        <w:tabs>
          <w:tab w:val="left" w:pos="2268"/>
        </w:tabs>
        <w:rPr>
          <w:sz w:val="20"/>
          <w:lang w:val="en-US"/>
        </w:rPr>
      </w:pPr>
      <w:r w:rsidRPr="00763C4D">
        <w:rPr>
          <w:sz w:val="20"/>
          <w:lang w:val="en-US"/>
        </w:rPr>
        <w:t>Pettersson, Kenth</w:t>
      </w:r>
      <w:r w:rsidRPr="00763C4D">
        <w:rPr>
          <w:sz w:val="20"/>
          <w:lang w:val="en-US"/>
        </w:rPr>
        <w:tab/>
        <w:t>S 4</w:t>
      </w:r>
    </w:p>
    <w:p w:rsidR="00037DCF" w:rsidRPr="00763C4D" w:rsidRDefault="00037DCF" w:rsidP="00037DCF">
      <w:pPr>
        <w:tabs>
          <w:tab w:val="left" w:pos="2268"/>
        </w:tabs>
        <w:rPr>
          <w:sz w:val="20"/>
        </w:rPr>
      </w:pPr>
      <w:r w:rsidRPr="00763C4D">
        <w:rPr>
          <w:sz w:val="20"/>
        </w:rPr>
        <w:t>Pettersson, Magdalena</w:t>
      </w:r>
      <w:r w:rsidRPr="00763C4D">
        <w:rPr>
          <w:sz w:val="20"/>
        </w:rPr>
        <w:tab/>
        <w:t>N 11</w:t>
      </w:r>
    </w:p>
    <w:p w:rsidR="00037DCF" w:rsidRPr="00763C4D" w:rsidRDefault="00037DCF" w:rsidP="00037DCF">
      <w:pPr>
        <w:tabs>
          <w:tab w:val="left" w:pos="2268"/>
        </w:tabs>
        <w:rPr>
          <w:sz w:val="20"/>
        </w:rPr>
      </w:pPr>
      <w:r w:rsidRPr="00763C4D">
        <w:rPr>
          <w:sz w:val="20"/>
        </w:rPr>
        <w:t>Pettersson, Ulf</w:t>
      </w:r>
      <w:r w:rsidRPr="00763C4D">
        <w:rPr>
          <w:sz w:val="20"/>
        </w:rPr>
        <w:tab/>
        <w:t>U 2</w:t>
      </w:r>
    </w:p>
    <w:p w:rsidR="00037DCF" w:rsidRPr="00763C4D" w:rsidRDefault="00037DCF" w:rsidP="00037DCF">
      <w:pPr>
        <w:tabs>
          <w:tab w:val="left" w:pos="2268"/>
        </w:tabs>
        <w:rPr>
          <w:sz w:val="20"/>
        </w:rPr>
      </w:pPr>
      <w:r w:rsidRPr="00763C4D">
        <w:rPr>
          <w:sz w:val="20"/>
        </w:rPr>
        <w:t>Philipsson, Andreas</w:t>
      </w:r>
      <w:r w:rsidRPr="00763C4D">
        <w:rPr>
          <w:sz w:val="20"/>
        </w:rPr>
        <w:tab/>
        <w:t>Fö 7</w:t>
      </w:r>
    </w:p>
    <w:p w:rsidR="00037DCF" w:rsidRPr="00763C4D" w:rsidRDefault="00037DCF" w:rsidP="00037DCF">
      <w:pPr>
        <w:tabs>
          <w:tab w:val="left" w:pos="2268"/>
        </w:tabs>
        <w:rPr>
          <w:sz w:val="20"/>
        </w:rPr>
      </w:pPr>
      <w:r w:rsidRPr="00763C4D">
        <w:rPr>
          <w:sz w:val="20"/>
        </w:rPr>
        <w:t>Piispanen, Kirsi</w:t>
      </w:r>
      <w:r w:rsidRPr="00763C4D">
        <w:rPr>
          <w:sz w:val="20"/>
        </w:rPr>
        <w:tab/>
        <w:t>Ju 41</w:t>
      </w:r>
    </w:p>
    <w:p w:rsidR="00037DCF" w:rsidRPr="00763C4D" w:rsidRDefault="00037DCF" w:rsidP="00037DCF">
      <w:pPr>
        <w:tabs>
          <w:tab w:val="left" w:pos="2268"/>
        </w:tabs>
        <w:rPr>
          <w:sz w:val="20"/>
        </w:rPr>
      </w:pPr>
      <w:r w:rsidRPr="00763C4D">
        <w:rPr>
          <w:sz w:val="20"/>
        </w:rPr>
        <w:lastRenderedPageBreak/>
        <w:t>Pile, Claes</w:t>
      </w:r>
      <w:r w:rsidRPr="00763C4D">
        <w:rPr>
          <w:sz w:val="20"/>
        </w:rPr>
        <w:tab/>
        <w:t>UD 6</w:t>
      </w:r>
    </w:p>
    <w:p w:rsidR="00037DCF" w:rsidRPr="00763C4D" w:rsidRDefault="00037DCF" w:rsidP="00037DCF">
      <w:pPr>
        <w:tabs>
          <w:tab w:val="left" w:pos="2268"/>
        </w:tabs>
        <w:rPr>
          <w:sz w:val="20"/>
        </w:rPr>
      </w:pPr>
      <w:r w:rsidRPr="00763C4D">
        <w:rPr>
          <w:sz w:val="20"/>
        </w:rPr>
        <w:t>Pivén, Johanna</w:t>
      </w:r>
      <w:r w:rsidRPr="00763C4D">
        <w:rPr>
          <w:sz w:val="20"/>
        </w:rPr>
        <w:tab/>
        <w:t>M 1</w:t>
      </w:r>
    </w:p>
    <w:p w:rsidR="00037DCF" w:rsidRPr="00763C4D" w:rsidRDefault="00037DCF" w:rsidP="00037DCF">
      <w:pPr>
        <w:tabs>
          <w:tab w:val="left" w:pos="2268"/>
        </w:tabs>
        <w:rPr>
          <w:sz w:val="20"/>
        </w:rPr>
      </w:pPr>
      <w:r w:rsidRPr="00763C4D">
        <w:rPr>
          <w:sz w:val="20"/>
        </w:rPr>
        <w:t>Plass, Maria</w:t>
      </w:r>
      <w:r w:rsidRPr="00763C4D">
        <w:rPr>
          <w:sz w:val="20"/>
        </w:rPr>
        <w:tab/>
        <w:t>A 10</w:t>
      </w:r>
    </w:p>
    <w:p w:rsidR="00037DCF" w:rsidRPr="00763C4D" w:rsidRDefault="00037DCF" w:rsidP="00037DCF">
      <w:pPr>
        <w:tabs>
          <w:tab w:val="left" w:pos="2268"/>
        </w:tabs>
        <w:rPr>
          <w:sz w:val="20"/>
        </w:rPr>
      </w:pPr>
      <w:r w:rsidRPr="00763C4D">
        <w:rPr>
          <w:sz w:val="20"/>
        </w:rPr>
        <w:t>Pleiner, Mattias</w:t>
      </w:r>
      <w:r w:rsidRPr="00763C4D">
        <w:rPr>
          <w:sz w:val="20"/>
        </w:rPr>
        <w:tab/>
        <w:t>Ju 34</w:t>
      </w:r>
    </w:p>
    <w:p w:rsidR="00037DCF" w:rsidRPr="00763C4D" w:rsidRDefault="00037DCF" w:rsidP="00037DCF">
      <w:pPr>
        <w:tabs>
          <w:tab w:val="left" w:pos="2268"/>
        </w:tabs>
        <w:rPr>
          <w:sz w:val="20"/>
        </w:rPr>
      </w:pPr>
      <w:r w:rsidRPr="00763C4D">
        <w:rPr>
          <w:sz w:val="20"/>
        </w:rPr>
        <w:t>Polfjärd, Jessica</w:t>
      </w:r>
      <w:r w:rsidRPr="00763C4D">
        <w:rPr>
          <w:sz w:val="20"/>
        </w:rPr>
        <w:tab/>
        <w:t>UD 7</w:t>
      </w:r>
    </w:p>
    <w:p w:rsidR="00037DCF" w:rsidRPr="00763C4D" w:rsidRDefault="00037DCF" w:rsidP="00037DCF">
      <w:pPr>
        <w:tabs>
          <w:tab w:val="left" w:pos="2268"/>
        </w:tabs>
        <w:rPr>
          <w:sz w:val="20"/>
        </w:rPr>
      </w:pPr>
      <w:r w:rsidRPr="00763C4D">
        <w:rPr>
          <w:sz w:val="20"/>
        </w:rPr>
        <w:t>Poohl, Daniel</w:t>
      </w:r>
      <w:r w:rsidRPr="00763C4D">
        <w:rPr>
          <w:sz w:val="20"/>
        </w:rPr>
        <w:tab/>
        <w:t>Ju 39</w:t>
      </w:r>
    </w:p>
    <w:p w:rsidR="00037DCF" w:rsidRPr="00763C4D" w:rsidRDefault="00037DCF" w:rsidP="00037DCF">
      <w:pPr>
        <w:tabs>
          <w:tab w:val="left" w:pos="2268"/>
        </w:tabs>
        <w:rPr>
          <w:sz w:val="20"/>
          <w:lang w:val="fr-FR"/>
        </w:rPr>
      </w:pPr>
      <w:r w:rsidRPr="00763C4D">
        <w:rPr>
          <w:sz w:val="20"/>
          <w:lang w:val="fr-FR"/>
        </w:rPr>
        <w:t>Posti, Ulla</w:t>
      </w:r>
      <w:r w:rsidRPr="00763C4D">
        <w:rPr>
          <w:sz w:val="20"/>
          <w:lang w:val="fr-FR"/>
        </w:rPr>
        <w:tab/>
        <w:t>S 1</w:t>
      </w:r>
    </w:p>
    <w:p w:rsidR="00037DCF" w:rsidRPr="00763C4D" w:rsidRDefault="00037DCF" w:rsidP="00037DCF">
      <w:pPr>
        <w:tabs>
          <w:tab w:val="left" w:pos="2268"/>
        </w:tabs>
        <w:rPr>
          <w:sz w:val="20"/>
          <w:lang w:val="fr-FR"/>
        </w:rPr>
      </w:pPr>
      <w:r w:rsidRPr="00763C4D">
        <w:rPr>
          <w:sz w:val="20"/>
          <w:lang w:val="fr-FR"/>
        </w:rPr>
        <w:t>Pousette, Christian</w:t>
      </w:r>
      <w:r w:rsidRPr="00763C4D">
        <w:rPr>
          <w:sz w:val="20"/>
          <w:lang w:val="fr-FR"/>
        </w:rPr>
        <w:tab/>
        <w:t>N 2</w:t>
      </w:r>
    </w:p>
    <w:p w:rsidR="00037DCF" w:rsidRPr="00763C4D" w:rsidRDefault="00037DCF" w:rsidP="00037DCF">
      <w:pPr>
        <w:tabs>
          <w:tab w:val="left" w:pos="2268"/>
        </w:tabs>
        <w:rPr>
          <w:sz w:val="20"/>
          <w:lang w:val="fr-FR"/>
        </w:rPr>
      </w:pPr>
      <w:r w:rsidRPr="00763C4D">
        <w:rPr>
          <w:sz w:val="20"/>
          <w:lang w:val="fr-FR"/>
        </w:rPr>
        <w:t>Pousette, Mia</w:t>
      </w:r>
      <w:r w:rsidRPr="00763C4D">
        <w:rPr>
          <w:sz w:val="20"/>
          <w:lang w:val="fr-FR"/>
        </w:rPr>
        <w:tab/>
        <w:t>N 7</w:t>
      </w:r>
    </w:p>
    <w:p w:rsidR="00037DCF" w:rsidRPr="00763C4D" w:rsidRDefault="00037DCF" w:rsidP="00037DCF">
      <w:pPr>
        <w:tabs>
          <w:tab w:val="left" w:pos="2268"/>
        </w:tabs>
        <w:rPr>
          <w:sz w:val="20"/>
        </w:rPr>
      </w:pPr>
      <w:r w:rsidRPr="00763C4D">
        <w:rPr>
          <w:sz w:val="20"/>
        </w:rPr>
        <w:t>Poutiainen, Annika</w:t>
      </w:r>
      <w:r w:rsidRPr="00763C4D">
        <w:rPr>
          <w:sz w:val="20"/>
        </w:rPr>
        <w:tab/>
        <w:t>Fi 25</w:t>
      </w:r>
    </w:p>
    <w:p w:rsidR="00037DCF" w:rsidRPr="00763C4D" w:rsidRDefault="00037DCF" w:rsidP="00037DCF">
      <w:pPr>
        <w:tabs>
          <w:tab w:val="left" w:pos="2268"/>
        </w:tabs>
        <w:rPr>
          <w:sz w:val="20"/>
        </w:rPr>
      </w:pPr>
      <w:r w:rsidRPr="00763C4D">
        <w:rPr>
          <w:sz w:val="20"/>
        </w:rPr>
        <w:t>Printz, Anders</w:t>
      </w:r>
      <w:r w:rsidRPr="00763C4D">
        <w:rPr>
          <w:sz w:val="20"/>
        </w:rPr>
        <w:tab/>
        <w:t>S 9</w:t>
      </w:r>
    </w:p>
    <w:p w:rsidR="00037DCF" w:rsidRDefault="00037DCF" w:rsidP="00037DCF">
      <w:pPr>
        <w:tabs>
          <w:tab w:val="left" w:pos="2268"/>
        </w:tabs>
        <w:rPr>
          <w:sz w:val="20"/>
        </w:rPr>
      </w:pPr>
      <w:r w:rsidRPr="00763C4D">
        <w:rPr>
          <w:sz w:val="20"/>
        </w:rPr>
        <w:t xml:space="preserve">Przedpelska Öström, </w:t>
      </w:r>
    </w:p>
    <w:p w:rsidR="00037DCF" w:rsidRPr="00763C4D" w:rsidRDefault="00037DCF" w:rsidP="00037DCF">
      <w:pPr>
        <w:tabs>
          <w:tab w:val="left" w:pos="2268"/>
        </w:tabs>
        <w:rPr>
          <w:sz w:val="20"/>
        </w:rPr>
      </w:pPr>
      <w:r w:rsidRPr="00763C4D">
        <w:rPr>
          <w:sz w:val="20"/>
        </w:rPr>
        <w:t>Monika</w:t>
      </w:r>
      <w:r w:rsidRPr="00763C4D">
        <w:rPr>
          <w:sz w:val="20"/>
        </w:rPr>
        <w:tab/>
        <w:t>N 7</w:t>
      </w:r>
    </w:p>
    <w:p w:rsidR="00037DCF" w:rsidRPr="00763C4D" w:rsidRDefault="00037DCF" w:rsidP="00037DCF">
      <w:pPr>
        <w:tabs>
          <w:tab w:val="left" w:pos="2268"/>
        </w:tabs>
        <w:rPr>
          <w:sz w:val="20"/>
        </w:rPr>
      </w:pPr>
      <w:r w:rsidRPr="00763C4D">
        <w:rPr>
          <w:sz w:val="20"/>
        </w:rPr>
        <w:t>Pütsep, Hanna</w:t>
      </w:r>
      <w:r w:rsidRPr="00763C4D">
        <w:rPr>
          <w:sz w:val="20"/>
        </w:rPr>
        <w:tab/>
        <w:t>Fö 9</w:t>
      </w:r>
    </w:p>
    <w:p w:rsidR="00037DCF" w:rsidRPr="00763C4D" w:rsidRDefault="00037DCF" w:rsidP="00037DCF">
      <w:pPr>
        <w:tabs>
          <w:tab w:val="left" w:pos="2268"/>
        </w:tabs>
        <w:rPr>
          <w:sz w:val="20"/>
        </w:rPr>
      </w:pPr>
      <w:r w:rsidRPr="00763C4D">
        <w:rPr>
          <w:sz w:val="20"/>
        </w:rPr>
        <w:t>Påhlsson, Katarina</w:t>
      </w:r>
      <w:r w:rsidRPr="00763C4D">
        <w:rPr>
          <w:sz w:val="20"/>
        </w:rPr>
        <w:tab/>
        <w:t>Ju 19</w:t>
      </w:r>
    </w:p>
    <w:p w:rsidR="00037DCF" w:rsidRPr="00763C4D" w:rsidRDefault="00037DCF" w:rsidP="00037DCF">
      <w:pPr>
        <w:tabs>
          <w:tab w:val="left" w:pos="2268"/>
        </w:tabs>
        <w:rPr>
          <w:sz w:val="20"/>
        </w:rPr>
      </w:pPr>
      <w:r w:rsidRPr="00763C4D">
        <w:rPr>
          <w:sz w:val="20"/>
        </w:rPr>
        <w:t>Pålsson, Fredrik</w:t>
      </w:r>
      <w:r w:rsidRPr="00763C4D">
        <w:rPr>
          <w:sz w:val="20"/>
        </w:rPr>
        <w:tab/>
        <w:t>Fö 12</w:t>
      </w:r>
    </w:p>
    <w:p w:rsidR="00037DCF" w:rsidRPr="00763C4D" w:rsidRDefault="00037DCF" w:rsidP="00037DCF">
      <w:pPr>
        <w:tabs>
          <w:tab w:val="left" w:pos="2268"/>
        </w:tabs>
        <w:rPr>
          <w:sz w:val="20"/>
        </w:rPr>
      </w:pPr>
      <w:r w:rsidRPr="00763C4D">
        <w:rPr>
          <w:sz w:val="20"/>
        </w:rPr>
        <w:t>Pålsson, Margareta</w:t>
      </w:r>
      <w:r w:rsidRPr="00763C4D">
        <w:rPr>
          <w:sz w:val="20"/>
        </w:rPr>
        <w:tab/>
        <w:t>U 7</w:t>
      </w:r>
    </w:p>
    <w:p w:rsidR="00037DCF" w:rsidRPr="00763C4D" w:rsidRDefault="00037DCF" w:rsidP="00037DCF">
      <w:pPr>
        <w:tabs>
          <w:tab w:val="left" w:pos="2268"/>
        </w:tabs>
        <w:rPr>
          <w:sz w:val="20"/>
        </w:rPr>
      </w:pPr>
      <w:r w:rsidRPr="00763C4D">
        <w:rPr>
          <w:sz w:val="20"/>
        </w:rPr>
        <w:t>Pålsson, Ulla</w:t>
      </w:r>
      <w:r w:rsidRPr="00763C4D">
        <w:rPr>
          <w:sz w:val="20"/>
        </w:rPr>
        <w:tab/>
        <w:t>Ju 30</w:t>
      </w:r>
    </w:p>
    <w:p w:rsidR="00037DCF" w:rsidRPr="00763C4D" w:rsidRDefault="00037DCF" w:rsidP="00037DCF">
      <w:pPr>
        <w:tabs>
          <w:tab w:val="left" w:pos="2268"/>
        </w:tabs>
        <w:rPr>
          <w:sz w:val="20"/>
        </w:rPr>
      </w:pPr>
      <w:r w:rsidRPr="00763C4D">
        <w:rPr>
          <w:sz w:val="20"/>
        </w:rPr>
        <w:t>Qarlsson, Annika</w:t>
      </w:r>
      <w:r w:rsidRPr="00763C4D">
        <w:rPr>
          <w:sz w:val="20"/>
        </w:rPr>
        <w:tab/>
        <w:t>A 10</w:t>
      </w:r>
    </w:p>
    <w:p w:rsidR="00037DCF" w:rsidRPr="00763C4D" w:rsidRDefault="00037DCF" w:rsidP="00037DCF">
      <w:pPr>
        <w:tabs>
          <w:tab w:val="left" w:pos="2268"/>
        </w:tabs>
        <w:rPr>
          <w:sz w:val="20"/>
        </w:rPr>
      </w:pPr>
      <w:r w:rsidRPr="00763C4D">
        <w:rPr>
          <w:sz w:val="20"/>
        </w:rPr>
        <w:t>Quensel, Anna-Sofia</w:t>
      </w:r>
      <w:r w:rsidRPr="00763C4D">
        <w:rPr>
          <w:sz w:val="20"/>
        </w:rPr>
        <w:tab/>
        <w:t>Ku 1</w:t>
      </w:r>
    </w:p>
    <w:p w:rsidR="00037DCF" w:rsidRPr="00763C4D" w:rsidRDefault="00037DCF" w:rsidP="00037DCF">
      <w:pPr>
        <w:tabs>
          <w:tab w:val="left" w:pos="2268"/>
        </w:tabs>
        <w:rPr>
          <w:sz w:val="20"/>
        </w:rPr>
      </w:pPr>
      <w:r w:rsidRPr="00763C4D">
        <w:rPr>
          <w:sz w:val="20"/>
        </w:rPr>
        <w:t>Qvardorth, Anne Marie</w:t>
      </w:r>
      <w:r w:rsidRPr="00763C4D">
        <w:rPr>
          <w:sz w:val="20"/>
        </w:rPr>
        <w:tab/>
        <w:t>Ju 11</w:t>
      </w:r>
    </w:p>
    <w:p w:rsidR="00037DCF" w:rsidRPr="00763C4D" w:rsidRDefault="00037DCF" w:rsidP="00037DCF">
      <w:pPr>
        <w:tabs>
          <w:tab w:val="left" w:pos="2268"/>
        </w:tabs>
        <w:rPr>
          <w:sz w:val="20"/>
        </w:rPr>
      </w:pPr>
      <w:r w:rsidRPr="00763C4D">
        <w:rPr>
          <w:sz w:val="20"/>
        </w:rPr>
        <w:t>Qvick, Charlotte</w:t>
      </w:r>
      <w:r w:rsidRPr="00763C4D">
        <w:rPr>
          <w:sz w:val="20"/>
        </w:rPr>
        <w:tab/>
        <w:t>Ku 7</w:t>
      </w:r>
    </w:p>
    <w:p w:rsidR="00037DCF" w:rsidRPr="00763C4D" w:rsidRDefault="00037DCF" w:rsidP="00037DCF">
      <w:pPr>
        <w:tabs>
          <w:tab w:val="left" w:pos="2268"/>
        </w:tabs>
        <w:rPr>
          <w:sz w:val="20"/>
        </w:rPr>
      </w:pPr>
      <w:r w:rsidRPr="00763C4D">
        <w:rPr>
          <w:sz w:val="20"/>
        </w:rPr>
        <w:t>Rabe, Annina</w:t>
      </w:r>
      <w:r w:rsidRPr="00763C4D">
        <w:rPr>
          <w:sz w:val="20"/>
        </w:rPr>
        <w:tab/>
        <w:t>Ku 5</w:t>
      </w:r>
    </w:p>
    <w:p w:rsidR="00037DCF" w:rsidRDefault="00037DCF" w:rsidP="00037DCF">
      <w:pPr>
        <w:tabs>
          <w:tab w:val="left" w:pos="2268"/>
        </w:tabs>
        <w:rPr>
          <w:sz w:val="20"/>
        </w:rPr>
      </w:pPr>
      <w:r w:rsidRPr="00763C4D">
        <w:rPr>
          <w:sz w:val="20"/>
        </w:rPr>
        <w:t>Rado, Szilárd</w:t>
      </w:r>
      <w:r w:rsidRPr="00763C4D">
        <w:rPr>
          <w:sz w:val="20"/>
        </w:rPr>
        <w:tab/>
        <w:t>Fi 13,</w:t>
      </w:r>
    </w:p>
    <w:p w:rsidR="00037DCF" w:rsidRPr="00763C4D" w:rsidRDefault="00037DCF" w:rsidP="00037DCF">
      <w:pPr>
        <w:tabs>
          <w:tab w:val="left" w:pos="2268"/>
        </w:tabs>
        <w:rPr>
          <w:sz w:val="20"/>
        </w:rPr>
      </w:pPr>
      <w:r>
        <w:rPr>
          <w:sz w:val="20"/>
        </w:rPr>
        <w:tab/>
      </w:r>
      <w:r w:rsidRPr="00763C4D">
        <w:rPr>
          <w:sz w:val="20"/>
        </w:rPr>
        <w:t>S 17</w:t>
      </w:r>
    </w:p>
    <w:p w:rsidR="00037DCF" w:rsidRDefault="00037DCF" w:rsidP="00037DCF">
      <w:pPr>
        <w:tabs>
          <w:tab w:val="left" w:pos="2268"/>
        </w:tabs>
        <w:rPr>
          <w:sz w:val="20"/>
        </w:rPr>
      </w:pPr>
      <w:r w:rsidRPr="00763C4D">
        <w:rPr>
          <w:sz w:val="20"/>
        </w:rPr>
        <w:t>Raeder, Johan</w:t>
      </w:r>
      <w:r w:rsidRPr="00763C4D">
        <w:rPr>
          <w:sz w:val="20"/>
        </w:rPr>
        <w:tab/>
        <w:t>Fö 3,</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Rahm Hallberg, Ingalill</w:t>
      </w:r>
      <w:r w:rsidRPr="00763C4D">
        <w:rPr>
          <w:sz w:val="20"/>
        </w:rPr>
        <w:tab/>
        <w:t>U 2</w:t>
      </w:r>
    </w:p>
    <w:p w:rsidR="00037DCF" w:rsidRDefault="00037DCF" w:rsidP="00037DCF">
      <w:pPr>
        <w:tabs>
          <w:tab w:val="left" w:pos="2268"/>
        </w:tabs>
        <w:rPr>
          <w:sz w:val="20"/>
        </w:rPr>
      </w:pPr>
      <w:r w:rsidRPr="00763C4D">
        <w:rPr>
          <w:sz w:val="20"/>
        </w:rPr>
        <w:t>Ramberg, Anne</w:t>
      </w:r>
      <w:r w:rsidRPr="00763C4D">
        <w:rPr>
          <w:sz w:val="20"/>
        </w:rPr>
        <w:tab/>
        <w:t>Ju 7,</w:t>
      </w:r>
    </w:p>
    <w:p w:rsidR="00037DCF" w:rsidRDefault="00037DCF" w:rsidP="00037DCF">
      <w:pPr>
        <w:tabs>
          <w:tab w:val="left" w:pos="2268"/>
        </w:tabs>
        <w:rPr>
          <w:sz w:val="20"/>
        </w:rPr>
      </w:pPr>
      <w:r>
        <w:rPr>
          <w:sz w:val="20"/>
        </w:rPr>
        <w:tab/>
      </w:r>
      <w:r w:rsidRPr="00763C4D">
        <w:rPr>
          <w:sz w:val="20"/>
        </w:rPr>
        <w:t>Ju 10,</w:t>
      </w:r>
    </w:p>
    <w:p w:rsidR="00037DCF" w:rsidRPr="00763C4D" w:rsidRDefault="00037DCF" w:rsidP="00037DCF">
      <w:pPr>
        <w:tabs>
          <w:tab w:val="left" w:pos="2268"/>
        </w:tabs>
        <w:rPr>
          <w:sz w:val="20"/>
        </w:rPr>
      </w:pPr>
      <w:r>
        <w:rPr>
          <w:sz w:val="20"/>
        </w:rPr>
        <w:tab/>
      </w:r>
      <w:r w:rsidRPr="00763C4D">
        <w:rPr>
          <w:sz w:val="20"/>
        </w:rPr>
        <w:t>Ju 32</w:t>
      </w:r>
    </w:p>
    <w:p w:rsidR="00037DCF" w:rsidRPr="00763C4D" w:rsidRDefault="00037DCF" w:rsidP="00037DCF">
      <w:pPr>
        <w:tabs>
          <w:tab w:val="left" w:pos="2268"/>
        </w:tabs>
        <w:rPr>
          <w:sz w:val="20"/>
        </w:rPr>
      </w:pPr>
      <w:r w:rsidRPr="00763C4D">
        <w:rPr>
          <w:sz w:val="20"/>
        </w:rPr>
        <w:t>Ramberg, Christina</w:t>
      </w:r>
      <w:r w:rsidRPr="00763C4D">
        <w:rPr>
          <w:sz w:val="20"/>
        </w:rPr>
        <w:tab/>
        <w:t>N 2</w:t>
      </w:r>
    </w:p>
    <w:p w:rsidR="00037DCF" w:rsidRPr="00763C4D" w:rsidRDefault="00037DCF" w:rsidP="00037DCF">
      <w:pPr>
        <w:tabs>
          <w:tab w:val="left" w:pos="2268"/>
        </w:tabs>
        <w:rPr>
          <w:sz w:val="20"/>
        </w:rPr>
      </w:pPr>
      <w:r w:rsidRPr="00763C4D">
        <w:rPr>
          <w:sz w:val="20"/>
        </w:rPr>
        <w:t>Ramsay, Alexander</w:t>
      </w:r>
      <w:r w:rsidRPr="00763C4D">
        <w:rPr>
          <w:sz w:val="20"/>
        </w:rPr>
        <w:tab/>
        <w:t>Ju 42</w:t>
      </w:r>
    </w:p>
    <w:p w:rsidR="00037DCF" w:rsidRDefault="00037DCF" w:rsidP="00037DCF">
      <w:pPr>
        <w:tabs>
          <w:tab w:val="left" w:pos="2268"/>
        </w:tabs>
        <w:rPr>
          <w:sz w:val="20"/>
        </w:rPr>
      </w:pPr>
      <w:r w:rsidRPr="00763C4D">
        <w:rPr>
          <w:sz w:val="20"/>
        </w:rPr>
        <w:t>Ranhagen, Ulf</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Pr="00763C4D" w:rsidRDefault="00037DCF" w:rsidP="00037DCF">
      <w:pPr>
        <w:tabs>
          <w:tab w:val="left" w:pos="2268"/>
        </w:tabs>
        <w:rPr>
          <w:sz w:val="20"/>
        </w:rPr>
      </w:pPr>
      <w:r w:rsidRPr="00763C4D">
        <w:rPr>
          <w:sz w:val="20"/>
        </w:rPr>
        <w:t>Rapp, Anne</w:t>
      </w:r>
      <w:r w:rsidRPr="00763C4D">
        <w:rPr>
          <w:sz w:val="20"/>
        </w:rPr>
        <w:tab/>
        <w:t>Ju 24</w:t>
      </w:r>
    </w:p>
    <w:p w:rsidR="00037DCF" w:rsidRPr="00763C4D" w:rsidRDefault="00037DCF" w:rsidP="00037DCF">
      <w:pPr>
        <w:tabs>
          <w:tab w:val="left" w:pos="2268"/>
        </w:tabs>
        <w:rPr>
          <w:sz w:val="20"/>
        </w:rPr>
      </w:pPr>
      <w:r w:rsidRPr="00763C4D">
        <w:rPr>
          <w:sz w:val="20"/>
        </w:rPr>
        <w:t>Rapp, Patrik</w:t>
      </w:r>
      <w:r w:rsidRPr="00763C4D">
        <w:rPr>
          <w:sz w:val="20"/>
        </w:rPr>
        <w:tab/>
        <w:t>S 13</w:t>
      </w:r>
    </w:p>
    <w:p w:rsidR="00037DCF" w:rsidRDefault="00037DCF" w:rsidP="00037DCF">
      <w:pPr>
        <w:tabs>
          <w:tab w:val="left" w:pos="2268"/>
        </w:tabs>
        <w:rPr>
          <w:sz w:val="20"/>
        </w:rPr>
      </w:pPr>
      <w:r w:rsidRPr="00763C4D">
        <w:rPr>
          <w:sz w:val="20"/>
        </w:rPr>
        <w:t>Ratcovich, Martin</w:t>
      </w:r>
      <w:r w:rsidRPr="00763C4D">
        <w:rPr>
          <w:sz w:val="20"/>
        </w:rPr>
        <w:tab/>
        <w:t>Fö 6,</w:t>
      </w:r>
    </w:p>
    <w:p w:rsidR="00037DCF" w:rsidRDefault="00037DCF" w:rsidP="00037DCF">
      <w:pPr>
        <w:tabs>
          <w:tab w:val="left" w:pos="2268"/>
        </w:tabs>
        <w:rPr>
          <w:sz w:val="20"/>
        </w:rPr>
      </w:pPr>
      <w:r>
        <w:rPr>
          <w:sz w:val="20"/>
        </w:rPr>
        <w:tab/>
      </w:r>
      <w:r w:rsidRPr="00763C4D">
        <w:rPr>
          <w:sz w:val="20"/>
        </w:rPr>
        <w:t>Ju 15,</w:t>
      </w:r>
    </w:p>
    <w:p w:rsidR="00037DCF" w:rsidRPr="00763C4D" w:rsidRDefault="00037DCF" w:rsidP="00037DCF">
      <w:pPr>
        <w:tabs>
          <w:tab w:val="left" w:pos="2268"/>
        </w:tabs>
        <w:rPr>
          <w:sz w:val="20"/>
        </w:rPr>
      </w:pPr>
      <w:r>
        <w:rPr>
          <w:sz w:val="20"/>
        </w:rPr>
        <w:tab/>
      </w:r>
      <w:r w:rsidRPr="00763C4D">
        <w:rPr>
          <w:sz w:val="20"/>
        </w:rPr>
        <w:t>UD 6</w:t>
      </w:r>
    </w:p>
    <w:p w:rsidR="00037DCF" w:rsidRPr="00763C4D" w:rsidRDefault="00037DCF" w:rsidP="00037DCF">
      <w:pPr>
        <w:tabs>
          <w:tab w:val="left" w:pos="2268"/>
        </w:tabs>
        <w:rPr>
          <w:sz w:val="20"/>
          <w:lang w:val="en-US"/>
        </w:rPr>
      </w:pPr>
      <w:r w:rsidRPr="00763C4D">
        <w:rPr>
          <w:sz w:val="20"/>
          <w:lang w:val="en-US"/>
        </w:rPr>
        <w:t>Rathsman Elam, Charlotte</w:t>
      </w:r>
      <w:r w:rsidRPr="00763C4D">
        <w:rPr>
          <w:sz w:val="20"/>
          <w:lang w:val="en-US"/>
        </w:rPr>
        <w:tab/>
        <w:t>U 13</w:t>
      </w:r>
    </w:p>
    <w:p w:rsidR="00037DCF" w:rsidRDefault="00037DCF" w:rsidP="00037DCF">
      <w:pPr>
        <w:tabs>
          <w:tab w:val="left" w:pos="2268"/>
        </w:tabs>
        <w:rPr>
          <w:sz w:val="20"/>
          <w:lang w:val="en-US"/>
        </w:rPr>
      </w:pPr>
      <w:r w:rsidRPr="00763C4D">
        <w:rPr>
          <w:sz w:val="20"/>
          <w:lang w:val="en-US"/>
        </w:rPr>
        <w:t>Redman, Thord</w:t>
      </w:r>
      <w:r w:rsidRPr="00763C4D">
        <w:rPr>
          <w:sz w:val="20"/>
          <w:lang w:val="en-US"/>
        </w:rPr>
        <w:tab/>
        <w:t>S 22,</w:t>
      </w:r>
    </w:p>
    <w:p w:rsidR="00037DCF" w:rsidRDefault="00037DCF" w:rsidP="00037DCF">
      <w:pPr>
        <w:tabs>
          <w:tab w:val="left" w:pos="2268"/>
        </w:tabs>
        <w:rPr>
          <w:sz w:val="20"/>
          <w:lang w:val="en-US"/>
        </w:rPr>
      </w:pPr>
      <w:r>
        <w:rPr>
          <w:sz w:val="20"/>
          <w:lang w:val="en-US"/>
        </w:rPr>
        <w:tab/>
      </w:r>
      <w:r w:rsidRPr="00763C4D">
        <w:rPr>
          <w:sz w:val="20"/>
          <w:lang w:val="en-US"/>
        </w:rPr>
        <w:t>S 28,</w:t>
      </w:r>
    </w:p>
    <w:p w:rsidR="00037DCF" w:rsidRPr="00763C4D" w:rsidRDefault="00037DCF" w:rsidP="00037DCF">
      <w:pPr>
        <w:tabs>
          <w:tab w:val="left" w:pos="2268"/>
        </w:tabs>
        <w:rPr>
          <w:sz w:val="20"/>
          <w:lang w:val="en-US"/>
        </w:rPr>
      </w:pPr>
      <w:r>
        <w:rPr>
          <w:sz w:val="20"/>
          <w:lang w:val="en-US"/>
        </w:rPr>
        <w:tab/>
      </w:r>
      <w:r w:rsidRPr="00763C4D">
        <w:rPr>
          <w:sz w:val="20"/>
          <w:lang w:val="en-US"/>
        </w:rPr>
        <w:t>S 34</w:t>
      </w:r>
    </w:p>
    <w:p w:rsidR="00037DCF" w:rsidRPr="00EA749F" w:rsidRDefault="00037DCF" w:rsidP="00037DCF">
      <w:pPr>
        <w:tabs>
          <w:tab w:val="left" w:pos="2268"/>
        </w:tabs>
        <w:rPr>
          <w:sz w:val="20"/>
          <w:lang w:val="en-US"/>
        </w:rPr>
      </w:pPr>
      <w:r w:rsidRPr="00EA749F">
        <w:rPr>
          <w:sz w:val="20"/>
          <w:lang w:val="en-US"/>
        </w:rPr>
        <w:t>Reepalu, Ilmar</w:t>
      </w:r>
      <w:r w:rsidRPr="00EA749F">
        <w:rPr>
          <w:sz w:val="20"/>
          <w:lang w:val="en-US"/>
        </w:rPr>
        <w:tab/>
        <w:t>S 4</w:t>
      </w:r>
    </w:p>
    <w:p w:rsidR="00037DCF" w:rsidRPr="00763C4D" w:rsidRDefault="00037DCF" w:rsidP="00037DCF">
      <w:pPr>
        <w:tabs>
          <w:tab w:val="left" w:pos="2268"/>
        </w:tabs>
        <w:rPr>
          <w:sz w:val="20"/>
        </w:rPr>
      </w:pPr>
      <w:r w:rsidRPr="00763C4D">
        <w:rPr>
          <w:sz w:val="20"/>
        </w:rPr>
        <w:t>Regner, Emma</w:t>
      </w:r>
      <w:r w:rsidRPr="00763C4D">
        <w:rPr>
          <w:sz w:val="20"/>
        </w:rPr>
        <w:tab/>
        <w:t>Ju 38</w:t>
      </w:r>
    </w:p>
    <w:p w:rsidR="00037DCF" w:rsidRPr="00763C4D" w:rsidRDefault="00037DCF" w:rsidP="00037DCF">
      <w:pPr>
        <w:tabs>
          <w:tab w:val="left" w:pos="2268"/>
        </w:tabs>
        <w:rPr>
          <w:sz w:val="20"/>
        </w:rPr>
      </w:pPr>
      <w:r w:rsidRPr="00763C4D">
        <w:rPr>
          <w:sz w:val="20"/>
        </w:rPr>
        <w:t>Regnér, Emma</w:t>
      </w:r>
      <w:r w:rsidRPr="00763C4D">
        <w:rPr>
          <w:sz w:val="20"/>
        </w:rPr>
        <w:tab/>
        <w:t>S 17</w:t>
      </w:r>
    </w:p>
    <w:p w:rsidR="00037DCF" w:rsidRPr="00763C4D" w:rsidRDefault="00037DCF" w:rsidP="00037DCF">
      <w:pPr>
        <w:tabs>
          <w:tab w:val="left" w:pos="2268"/>
        </w:tabs>
        <w:rPr>
          <w:sz w:val="20"/>
        </w:rPr>
      </w:pPr>
      <w:r w:rsidRPr="00763C4D">
        <w:rPr>
          <w:sz w:val="20"/>
        </w:rPr>
        <w:t>Regner, Göran</w:t>
      </w:r>
      <w:r w:rsidRPr="00763C4D">
        <w:rPr>
          <w:sz w:val="20"/>
        </w:rPr>
        <w:tab/>
        <w:t>Ju 2</w:t>
      </w:r>
    </w:p>
    <w:p w:rsidR="00037DCF" w:rsidRPr="00EA749F" w:rsidRDefault="00037DCF" w:rsidP="00037DCF">
      <w:pPr>
        <w:tabs>
          <w:tab w:val="left" w:pos="2268"/>
        </w:tabs>
        <w:rPr>
          <w:sz w:val="20"/>
        </w:rPr>
      </w:pPr>
      <w:r w:rsidRPr="00EA749F">
        <w:rPr>
          <w:sz w:val="20"/>
        </w:rPr>
        <w:lastRenderedPageBreak/>
        <w:t>Rehnberg, Jan</w:t>
      </w:r>
      <w:r w:rsidRPr="00EA749F">
        <w:rPr>
          <w:sz w:val="20"/>
        </w:rPr>
        <w:tab/>
        <w:t>S 32</w:t>
      </w:r>
    </w:p>
    <w:p w:rsidR="00037DCF" w:rsidRPr="00EA749F" w:rsidRDefault="00037DCF" w:rsidP="00037DCF">
      <w:pPr>
        <w:tabs>
          <w:tab w:val="left" w:pos="2268"/>
        </w:tabs>
        <w:rPr>
          <w:sz w:val="20"/>
        </w:rPr>
      </w:pPr>
      <w:r w:rsidRPr="00EA749F">
        <w:rPr>
          <w:sz w:val="20"/>
        </w:rPr>
        <w:t>Rehnberg, Ulf</w:t>
      </w:r>
      <w:r w:rsidRPr="00EA749F">
        <w:rPr>
          <w:sz w:val="20"/>
        </w:rPr>
        <w:tab/>
        <w:t>M 1</w:t>
      </w:r>
    </w:p>
    <w:p w:rsidR="00037DCF" w:rsidRPr="00763C4D" w:rsidRDefault="00037DCF" w:rsidP="00037DCF">
      <w:pPr>
        <w:tabs>
          <w:tab w:val="left" w:pos="2268"/>
        </w:tabs>
        <w:rPr>
          <w:sz w:val="20"/>
        </w:rPr>
      </w:pPr>
      <w:r w:rsidRPr="00763C4D">
        <w:rPr>
          <w:sz w:val="20"/>
        </w:rPr>
        <w:t>Rehnstam, Jan</w:t>
      </w:r>
      <w:r w:rsidRPr="00763C4D">
        <w:rPr>
          <w:sz w:val="20"/>
        </w:rPr>
        <w:tab/>
        <w:t>U 8</w:t>
      </w:r>
    </w:p>
    <w:p w:rsidR="00037DCF" w:rsidRDefault="00037DCF" w:rsidP="00037DCF">
      <w:pPr>
        <w:tabs>
          <w:tab w:val="left" w:pos="2268"/>
        </w:tabs>
        <w:rPr>
          <w:sz w:val="20"/>
        </w:rPr>
      </w:pPr>
      <w:r w:rsidRPr="00763C4D">
        <w:rPr>
          <w:sz w:val="20"/>
        </w:rPr>
        <w:t>Rehnström, Sofie</w:t>
      </w:r>
      <w:r w:rsidRPr="00763C4D">
        <w:rPr>
          <w:sz w:val="20"/>
        </w:rPr>
        <w:tab/>
        <w:t>A 4,</w:t>
      </w:r>
    </w:p>
    <w:p w:rsidR="00037DCF" w:rsidRPr="00763C4D" w:rsidRDefault="00037DCF" w:rsidP="00037DCF">
      <w:pPr>
        <w:tabs>
          <w:tab w:val="left" w:pos="2268"/>
        </w:tabs>
        <w:rPr>
          <w:sz w:val="20"/>
        </w:rPr>
      </w:pPr>
      <w:r>
        <w:rPr>
          <w:sz w:val="20"/>
        </w:rPr>
        <w:tab/>
      </w:r>
      <w:r w:rsidRPr="00763C4D">
        <w:rPr>
          <w:sz w:val="20"/>
        </w:rPr>
        <w:t>Ju 41</w:t>
      </w:r>
    </w:p>
    <w:p w:rsidR="00037DCF" w:rsidRPr="00763C4D" w:rsidRDefault="00037DCF" w:rsidP="00037DCF">
      <w:pPr>
        <w:tabs>
          <w:tab w:val="left" w:pos="2268"/>
        </w:tabs>
        <w:rPr>
          <w:sz w:val="20"/>
          <w:lang w:val="de-DE"/>
        </w:rPr>
      </w:pPr>
      <w:r w:rsidRPr="00763C4D">
        <w:rPr>
          <w:sz w:val="20"/>
          <w:lang w:val="de-DE"/>
        </w:rPr>
        <w:t>Reich Sjögren, Mia</w:t>
      </w:r>
      <w:r w:rsidRPr="00763C4D">
        <w:rPr>
          <w:sz w:val="20"/>
          <w:lang w:val="de-DE"/>
        </w:rPr>
        <w:tab/>
        <w:t>Ju 43</w:t>
      </w:r>
    </w:p>
    <w:p w:rsidR="00037DCF" w:rsidRPr="00763C4D" w:rsidRDefault="00037DCF" w:rsidP="00037DCF">
      <w:pPr>
        <w:tabs>
          <w:tab w:val="left" w:pos="2268"/>
        </w:tabs>
        <w:rPr>
          <w:sz w:val="20"/>
          <w:lang w:val="de-DE"/>
        </w:rPr>
      </w:pPr>
      <w:r w:rsidRPr="00763C4D">
        <w:rPr>
          <w:sz w:val="20"/>
          <w:lang w:val="de-DE"/>
        </w:rPr>
        <w:t>Reichel, Isak</w:t>
      </w:r>
      <w:r w:rsidRPr="00763C4D">
        <w:rPr>
          <w:sz w:val="20"/>
          <w:lang w:val="de-DE"/>
        </w:rPr>
        <w:tab/>
        <w:t>Ku 5</w:t>
      </w:r>
    </w:p>
    <w:p w:rsidR="00037DCF" w:rsidRDefault="00037DCF" w:rsidP="00037DCF">
      <w:pPr>
        <w:tabs>
          <w:tab w:val="left" w:pos="2268"/>
        </w:tabs>
        <w:rPr>
          <w:sz w:val="20"/>
        </w:rPr>
      </w:pPr>
      <w:r w:rsidRPr="00763C4D">
        <w:rPr>
          <w:sz w:val="20"/>
        </w:rPr>
        <w:t>Reimer, Stefan</w:t>
      </w:r>
      <w:r w:rsidRPr="00763C4D">
        <w:rPr>
          <w:sz w:val="20"/>
        </w:rPr>
        <w:tab/>
        <w:t>Ju 38,</w:t>
      </w:r>
    </w:p>
    <w:p w:rsidR="00037DCF" w:rsidRPr="00763C4D" w:rsidRDefault="00037DCF" w:rsidP="00037DCF">
      <w:pPr>
        <w:tabs>
          <w:tab w:val="left" w:pos="2268"/>
        </w:tabs>
        <w:rPr>
          <w:sz w:val="20"/>
        </w:rPr>
      </w:pPr>
      <w:r>
        <w:rPr>
          <w:sz w:val="20"/>
        </w:rPr>
        <w:tab/>
      </w:r>
      <w:r w:rsidRPr="00763C4D">
        <w:rPr>
          <w:sz w:val="20"/>
        </w:rPr>
        <w:t>S 9</w:t>
      </w:r>
    </w:p>
    <w:p w:rsidR="00037DCF" w:rsidRPr="00763C4D" w:rsidRDefault="00037DCF" w:rsidP="00037DCF">
      <w:pPr>
        <w:tabs>
          <w:tab w:val="left" w:pos="2268"/>
        </w:tabs>
        <w:rPr>
          <w:sz w:val="20"/>
        </w:rPr>
      </w:pPr>
      <w:r w:rsidRPr="00763C4D">
        <w:rPr>
          <w:sz w:val="20"/>
        </w:rPr>
        <w:t>Reineskog, Mikael</w:t>
      </w:r>
      <w:r w:rsidRPr="00763C4D">
        <w:rPr>
          <w:sz w:val="20"/>
        </w:rPr>
        <w:tab/>
        <w:t>M 4</w:t>
      </w:r>
    </w:p>
    <w:p w:rsidR="00037DCF" w:rsidRPr="00763C4D" w:rsidRDefault="00037DCF" w:rsidP="00037DCF">
      <w:pPr>
        <w:tabs>
          <w:tab w:val="left" w:pos="2268"/>
        </w:tabs>
        <w:rPr>
          <w:sz w:val="20"/>
          <w:lang w:val="de-DE"/>
        </w:rPr>
      </w:pPr>
      <w:r w:rsidRPr="00763C4D">
        <w:rPr>
          <w:sz w:val="20"/>
          <w:lang w:val="de-DE"/>
        </w:rPr>
        <w:t>Reinikainen, Leena</w:t>
      </w:r>
      <w:r w:rsidRPr="00763C4D">
        <w:rPr>
          <w:sz w:val="20"/>
          <w:lang w:val="de-DE"/>
        </w:rPr>
        <w:tab/>
        <w:t>Fi 19</w:t>
      </w:r>
    </w:p>
    <w:p w:rsidR="00037DCF" w:rsidRPr="00763C4D" w:rsidRDefault="00037DCF" w:rsidP="00037DCF">
      <w:pPr>
        <w:tabs>
          <w:tab w:val="left" w:pos="2268"/>
        </w:tabs>
        <w:rPr>
          <w:sz w:val="20"/>
          <w:lang w:val="de-DE"/>
        </w:rPr>
      </w:pPr>
      <w:r w:rsidRPr="00763C4D">
        <w:rPr>
          <w:sz w:val="20"/>
          <w:lang w:val="de-DE"/>
        </w:rPr>
        <w:t>Reinius, Marie</w:t>
      </w:r>
      <w:r w:rsidRPr="00763C4D">
        <w:rPr>
          <w:sz w:val="20"/>
          <w:lang w:val="de-DE"/>
        </w:rPr>
        <w:tab/>
        <w:t>Fi 14</w:t>
      </w:r>
    </w:p>
    <w:p w:rsidR="00037DCF" w:rsidRPr="00763C4D" w:rsidRDefault="00037DCF" w:rsidP="00037DCF">
      <w:pPr>
        <w:tabs>
          <w:tab w:val="left" w:pos="2268"/>
        </w:tabs>
        <w:rPr>
          <w:sz w:val="20"/>
        </w:rPr>
      </w:pPr>
      <w:r w:rsidRPr="00763C4D">
        <w:rPr>
          <w:sz w:val="20"/>
        </w:rPr>
        <w:t>Rekke, Lars</w:t>
      </w:r>
      <w:r w:rsidRPr="00763C4D">
        <w:rPr>
          <w:sz w:val="20"/>
        </w:rPr>
        <w:tab/>
        <w:t>Fö 2</w:t>
      </w:r>
    </w:p>
    <w:p w:rsidR="00037DCF" w:rsidRPr="00763C4D" w:rsidRDefault="00037DCF" w:rsidP="00037DCF">
      <w:pPr>
        <w:tabs>
          <w:tab w:val="left" w:pos="2268"/>
        </w:tabs>
        <w:rPr>
          <w:sz w:val="20"/>
        </w:rPr>
      </w:pPr>
      <w:r w:rsidRPr="00763C4D">
        <w:rPr>
          <w:sz w:val="20"/>
        </w:rPr>
        <w:t>Rekke, Nils</w:t>
      </w:r>
      <w:r w:rsidRPr="00763C4D">
        <w:rPr>
          <w:sz w:val="20"/>
        </w:rPr>
        <w:tab/>
        <w:t>Ju 26</w:t>
      </w:r>
    </w:p>
    <w:p w:rsidR="00037DCF" w:rsidRPr="00763C4D" w:rsidRDefault="00037DCF" w:rsidP="00037DCF">
      <w:pPr>
        <w:tabs>
          <w:tab w:val="left" w:pos="2268"/>
        </w:tabs>
        <w:rPr>
          <w:sz w:val="20"/>
        </w:rPr>
      </w:pPr>
      <w:r w:rsidRPr="00763C4D">
        <w:rPr>
          <w:sz w:val="20"/>
        </w:rPr>
        <w:t>René, Inger</w:t>
      </w:r>
      <w:r w:rsidRPr="00763C4D">
        <w:rPr>
          <w:sz w:val="20"/>
        </w:rPr>
        <w:tab/>
        <w:t>Ju 6</w:t>
      </w:r>
    </w:p>
    <w:p w:rsidR="00037DCF" w:rsidRDefault="00037DCF" w:rsidP="00037DCF">
      <w:pPr>
        <w:tabs>
          <w:tab w:val="left" w:pos="2268"/>
        </w:tabs>
        <w:rPr>
          <w:sz w:val="20"/>
        </w:rPr>
      </w:pPr>
      <w:r w:rsidRPr="00763C4D">
        <w:rPr>
          <w:sz w:val="20"/>
        </w:rPr>
        <w:t>Renfors, Cecilia</w:t>
      </w:r>
      <w:r w:rsidRPr="00763C4D">
        <w:rPr>
          <w:sz w:val="20"/>
        </w:rPr>
        <w:tab/>
        <w:t>Ju 23,</w:t>
      </w:r>
    </w:p>
    <w:p w:rsidR="00037DCF" w:rsidRDefault="00037DCF" w:rsidP="00037DCF">
      <w:pPr>
        <w:tabs>
          <w:tab w:val="left" w:pos="2268"/>
        </w:tabs>
        <w:rPr>
          <w:sz w:val="20"/>
        </w:rPr>
      </w:pPr>
      <w:r>
        <w:rPr>
          <w:sz w:val="20"/>
        </w:rPr>
        <w:tab/>
      </w:r>
      <w:r w:rsidRPr="00763C4D">
        <w:rPr>
          <w:sz w:val="20"/>
        </w:rPr>
        <w:t>Ju 45,</w:t>
      </w:r>
    </w:p>
    <w:p w:rsidR="00037DCF" w:rsidRPr="00763C4D" w:rsidRDefault="00037DCF" w:rsidP="00037DCF">
      <w:pPr>
        <w:tabs>
          <w:tab w:val="left" w:pos="2268"/>
        </w:tabs>
        <w:rPr>
          <w:sz w:val="20"/>
        </w:rPr>
      </w:pPr>
      <w:r>
        <w:rPr>
          <w:sz w:val="20"/>
        </w:rPr>
        <w:tab/>
      </w:r>
      <w:r w:rsidRPr="00763C4D">
        <w:rPr>
          <w:sz w:val="20"/>
        </w:rPr>
        <w:t>N 9</w:t>
      </w:r>
    </w:p>
    <w:p w:rsidR="00037DCF" w:rsidRPr="00763C4D" w:rsidRDefault="00037DCF" w:rsidP="00037DCF">
      <w:pPr>
        <w:tabs>
          <w:tab w:val="left" w:pos="2268"/>
        </w:tabs>
        <w:rPr>
          <w:sz w:val="20"/>
        </w:rPr>
      </w:pPr>
      <w:r w:rsidRPr="00763C4D">
        <w:rPr>
          <w:sz w:val="20"/>
        </w:rPr>
        <w:t>Renmyr, Cecilia</w:t>
      </w:r>
      <w:r w:rsidRPr="00763C4D">
        <w:rPr>
          <w:sz w:val="20"/>
        </w:rPr>
        <w:tab/>
        <w:t>Fi 12</w:t>
      </w:r>
    </w:p>
    <w:p w:rsidR="00037DCF" w:rsidRPr="00763C4D" w:rsidRDefault="00037DCF" w:rsidP="00037DCF">
      <w:pPr>
        <w:tabs>
          <w:tab w:val="left" w:pos="2268"/>
        </w:tabs>
        <w:rPr>
          <w:sz w:val="20"/>
        </w:rPr>
      </w:pPr>
      <w:r w:rsidRPr="00763C4D">
        <w:rPr>
          <w:sz w:val="20"/>
        </w:rPr>
        <w:t>Rennerstedt, Kristina</w:t>
      </w:r>
      <w:r w:rsidRPr="00763C4D">
        <w:rPr>
          <w:sz w:val="20"/>
        </w:rPr>
        <w:tab/>
        <w:t>S 4</w:t>
      </w:r>
    </w:p>
    <w:p w:rsidR="00037DCF" w:rsidRPr="00763C4D" w:rsidRDefault="00037DCF" w:rsidP="00037DCF">
      <w:pPr>
        <w:tabs>
          <w:tab w:val="left" w:pos="2268"/>
        </w:tabs>
        <w:rPr>
          <w:sz w:val="20"/>
        </w:rPr>
      </w:pPr>
      <w:r w:rsidRPr="00763C4D">
        <w:rPr>
          <w:sz w:val="20"/>
        </w:rPr>
        <w:t>Rensfeldt, Leif</w:t>
      </w:r>
      <w:r w:rsidRPr="00763C4D">
        <w:rPr>
          <w:sz w:val="20"/>
        </w:rPr>
        <w:tab/>
        <w:t>Fö 3</w:t>
      </w:r>
    </w:p>
    <w:p w:rsidR="00037DCF" w:rsidRDefault="00037DCF" w:rsidP="00037DCF">
      <w:pPr>
        <w:tabs>
          <w:tab w:val="left" w:pos="2268"/>
        </w:tabs>
        <w:rPr>
          <w:sz w:val="20"/>
        </w:rPr>
      </w:pPr>
      <w:r w:rsidRPr="00763C4D">
        <w:rPr>
          <w:sz w:val="20"/>
        </w:rPr>
        <w:t>Renström, Maria</w:t>
      </w:r>
      <w:r w:rsidRPr="00763C4D">
        <w:rPr>
          <w:sz w:val="20"/>
        </w:rPr>
        <w:tab/>
        <w:t xml:space="preserve">S 1, </w:t>
      </w:r>
    </w:p>
    <w:p w:rsidR="00037DCF" w:rsidRPr="00EA749F" w:rsidRDefault="00037DCF" w:rsidP="00037DCF">
      <w:pPr>
        <w:tabs>
          <w:tab w:val="left" w:pos="2268"/>
        </w:tabs>
        <w:rPr>
          <w:sz w:val="20"/>
          <w:lang w:val="en-US"/>
        </w:rPr>
      </w:pPr>
      <w:r>
        <w:rPr>
          <w:sz w:val="20"/>
        </w:rPr>
        <w:tab/>
      </w:r>
      <w:r w:rsidRPr="00EA749F">
        <w:rPr>
          <w:sz w:val="20"/>
          <w:lang w:val="en-US"/>
        </w:rPr>
        <w:t>S 16</w:t>
      </w:r>
    </w:p>
    <w:p w:rsidR="00037DCF" w:rsidRPr="00EA749F" w:rsidRDefault="00037DCF" w:rsidP="00037DCF">
      <w:pPr>
        <w:tabs>
          <w:tab w:val="left" w:pos="2268"/>
        </w:tabs>
        <w:rPr>
          <w:sz w:val="20"/>
          <w:lang w:val="en-US"/>
        </w:rPr>
      </w:pPr>
      <w:r w:rsidRPr="00EA749F">
        <w:rPr>
          <w:sz w:val="20"/>
          <w:lang w:val="en-US"/>
        </w:rPr>
        <w:t>Rentzhog, Gustaf</w:t>
      </w:r>
      <w:r w:rsidRPr="00EA749F">
        <w:rPr>
          <w:sz w:val="20"/>
          <w:lang w:val="en-US"/>
        </w:rPr>
        <w:tab/>
        <w:t>Fi 4</w:t>
      </w:r>
    </w:p>
    <w:p w:rsidR="00037DCF" w:rsidRPr="00EA749F" w:rsidRDefault="00037DCF" w:rsidP="00037DCF">
      <w:pPr>
        <w:tabs>
          <w:tab w:val="left" w:pos="2268"/>
        </w:tabs>
        <w:rPr>
          <w:sz w:val="20"/>
          <w:lang w:val="en-US"/>
        </w:rPr>
      </w:pPr>
      <w:r w:rsidRPr="00EA749F">
        <w:rPr>
          <w:sz w:val="20"/>
          <w:lang w:val="en-US"/>
        </w:rPr>
        <w:t>Ressner, Michael</w:t>
      </w:r>
      <w:r w:rsidRPr="00EA749F">
        <w:rPr>
          <w:sz w:val="20"/>
          <w:lang w:val="en-US"/>
        </w:rPr>
        <w:tab/>
        <w:t>M 4</w:t>
      </w:r>
    </w:p>
    <w:p w:rsidR="00037DCF" w:rsidRPr="00763C4D" w:rsidRDefault="00037DCF" w:rsidP="00037DCF">
      <w:pPr>
        <w:tabs>
          <w:tab w:val="left" w:pos="2268"/>
        </w:tabs>
        <w:rPr>
          <w:sz w:val="20"/>
        </w:rPr>
      </w:pPr>
      <w:r w:rsidRPr="00763C4D">
        <w:rPr>
          <w:sz w:val="20"/>
        </w:rPr>
        <w:t>Rettig, Urban</w:t>
      </w:r>
      <w:r w:rsidRPr="00763C4D">
        <w:rPr>
          <w:sz w:val="20"/>
        </w:rPr>
        <w:tab/>
        <w:t>Ju 7</w:t>
      </w:r>
    </w:p>
    <w:p w:rsidR="00037DCF" w:rsidRPr="00763C4D" w:rsidRDefault="00037DCF" w:rsidP="00037DCF">
      <w:pPr>
        <w:tabs>
          <w:tab w:val="left" w:pos="2268"/>
        </w:tabs>
        <w:rPr>
          <w:sz w:val="20"/>
        </w:rPr>
      </w:pPr>
      <w:r w:rsidRPr="00763C4D">
        <w:rPr>
          <w:sz w:val="20"/>
        </w:rPr>
        <w:t>Reuterfors-Mattsson, Irene</w:t>
      </w:r>
      <w:r w:rsidRPr="00763C4D">
        <w:rPr>
          <w:sz w:val="20"/>
        </w:rPr>
        <w:tab/>
        <w:t>Ju 25</w:t>
      </w:r>
    </w:p>
    <w:p w:rsidR="00037DCF" w:rsidRPr="00763C4D" w:rsidRDefault="00037DCF" w:rsidP="00037DCF">
      <w:pPr>
        <w:tabs>
          <w:tab w:val="left" w:pos="2268"/>
        </w:tabs>
        <w:rPr>
          <w:sz w:val="20"/>
        </w:rPr>
      </w:pPr>
      <w:r w:rsidRPr="00763C4D">
        <w:rPr>
          <w:sz w:val="20"/>
        </w:rPr>
        <w:t>Reuterstrand, Björn</w:t>
      </w:r>
      <w:r w:rsidRPr="00763C4D">
        <w:rPr>
          <w:sz w:val="20"/>
        </w:rPr>
        <w:tab/>
        <w:t>S 11</w:t>
      </w:r>
    </w:p>
    <w:p w:rsidR="00037DCF" w:rsidRPr="00763C4D" w:rsidRDefault="00037DCF" w:rsidP="00037DCF">
      <w:pPr>
        <w:tabs>
          <w:tab w:val="left" w:pos="2268"/>
        </w:tabs>
        <w:rPr>
          <w:sz w:val="20"/>
        </w:rPr>
      </w:pPr>
      <w:r w:rsidRPr="00763C4D">
        <w:rPr>
          <w:sz w:val="20"/>
        </w:rPr>
        <w:t>Reuterswård, Lars</w:t>
      </w:r>
      <w:r w:rsidRPr="00763C4D">
        <w:rPr>
          <w:sz w:val="20"/>
        </w:rPr>
        <w:tab/>
        <w:t>M 6</w:t>
      </w:r>
    </w:p>
    <w:p w:rsidR="00037DCF" w:rsidRPr="00763C4D" w:rsidRDefault="00037DCF" w:rsidP="00037DCF">
      <w:pPr>
        <w:tabs>
          <w:tab w:val="left" w:pos="2268"/>
        </w:tabs>
        <w:rPr>
          <w:sz w:val="20"/>
        </w:rPr>
      </w:pPr>
      <w:r w:rsidRPr="00763C4D">
        <w:rPr>
          <w:sz w:val="20"/>
        </w:rPr>
        <w:t>Reuterswärd, Lars</w:t>
      </w:r>
      <w:r w:rsidRPr="00763C4D">
        <w:rPr>
          <w:sz w:val="20"/>
        </w:rPr>
        <w:tab/>
        <w:t>M 1</w:t>
      </w:r>
    </w:p>
    <w:p w:rsidR="00037DCF" w:rsidRPr="00763C4D" w:rsidRDefault="00037DCF" w:rsidP="00037DCF">
      <w:pPr>
        <w:tabs>
          <w:tab w:val="left" w:pos="2268"/>
        </w:tabs>
        <w:rPr>
          <w:sz w:val="20"/>
        </w:rPr>
      </w:pPr>
      <w:r w:rsidRPr="00763C4D">
        <w:rPr>
          <w:sz w:val="20"/>
        </w:rPr>
        <w:t>Rezania, Farbod</w:t>
      </w:r>
      <w:r w:rsidRPr="00763C4D">
        <w:rPr>
          <w:sz w:val="20"/>
        </w:rPr>
        <w:tab/>
        <w:t>A 3</w:t>
      </w:r>
    </w:p>
    <w:p w:rsidR="00037DCF" w:rsidRPr="00EA749F" w:rsidRDefault="00037DCF" w:rsidP="00037DCF">
      <w:pPr>
        <w:tabs>
          <w:tab w:val="left" w:pos="2268"/>
        </w:tabs>
        <w:rPr>
          <w:sz w:val="20"/>
        </w:rPr>
      </w:pPr>
      <w:r w:rsidRPr="00EA749F">
        <w:rPr>
          <w:sz w:val="20"/>
        </w:rPr>
        <w:t>Ribeiro, Sineva</w:t>
      </w:r>
      <w:r w:rsidRPr="00EA749F">
        <w:rPr>
          <w:sz w:val="20"/>
        </w:rPr>
        <w:tab/>
        <w:t>S 17</w:t>
      </w:r>
    </w:p>
    <w:p w:rsidR="00037DCF" w:rsidRPr="00EA749F" w:rsidRDefault="00037DCF" w:rsidP="00037DCF">
      <w:pPr>
        <w:tabs>
          <w:tab w:val="left" w:pos="2268"/>
        </w:tabs>
        <w:rPr>
          <w:sz w:val="20"/>
        </w:rPr>
      </w:pPr>
      <w:r w:rsidRPr="00EA749F">
        <w:rPr>
          <w:sz w:val="20"/>
        </w:rPr>
        <w:t>Richardson, Katarina</w:t>
      </w:r>
      <w:r w:rsidRPr="00EA749F">
        <w:rPr>
          <w:sz w:val="20"/>
        </w:rPr>
        <w:tab/>
        <w:t>A 7</w:t>
      </w:r>
    </w:p>
    <w:p w:rsidR="00037DCF" w:rsidRPr="00763C4D" w:rsidRDefault="00037DCF" w:rsidP="00037DCF">
      <w:pPr>
        <w:tabs>
          <w:tab w:val="left" w:pos="2268"/>
        </w:tabs>
        <w:rPr>
          <w:sz w:val="20"/>
        </w:rPr>
      </w:pPr>
      <w:r w:rsidRPr="00763C4D">
        <w:rPr>
          <w:sz w:val="20"/>
        </w:rPr>
        <w:t>Riddarström, Bo</w:t>
      </w:r>
      <w:r w:rsidRPr="00763C4D">
        <w:rPr>
          <w:sz w:val="20"/>
        </w:rPr>
        <w:tab/>
        <w:t>Fö 2</w:t>
      </w:r>
    </w:p>
    <w:p w:rsidR="00037DCF" w:rsidRPr="00763C4D" w:rsidRDefault="00037DCF" w:rsidP="00037DCF">
      <w:pPr>
        <w:tabs>
          <w:tab w:val="left" w:pos="2268"/>
        </w:tabs>
        <w:rPr>
          <w:sz w:val="20"/>
        </w:rPr>
      </w:pPr>
      <w:r w:rsidRPr="00763C4D">
        <w:rPr>
          <w:sz w:val="20"/>
        </w:rPr>
        <w:t>Riese, Kerstin</w:t>
      </w:r>
      <w:r w:rsidRPr="00763C4D">
        <w:rPr>
          <w:sz w:val="20"/>
        </w:rPr>
        <w:tab/>
        <w:t>Ju 20</w:t>
      </w:r>
    </w:p>
    <w:p w:rsidR="00037DCF" w:rsidRPr="00763C4D" w:rsidRDefault="00037DCF" w:rsidP="00037DCF">
      <w:pPr>
        <w:tabs>
          <w:tab w:val="left" w:pos="2268"/>
        </w:tabs>
        <w:rPr>
          <w:sz w:val="20"/>
        </w:rPr>
      </w:pPr>
      <w:r w:rsidRPr="00763C4D">
        <w:rPr>
          <w:sz w:val="20"/>
        </w:rPr>
        <w:t>Rikte, Katarina</w:t>
      </w:r>
      <w:r w:rsidRPr="00763C4D">
        <w:rPr>
          <w:sz w:val="20"/>
        </w:rPr>
        <w:tab/>
        <w:t>Ju 2</w:t>
      </w:r>
    </w:p>
    <w:p w:rsidR="00037DCF" w:rsidRPr="00763C4D" w:rsidRDefault="00037DCF" w:rsidP="00037DCF">
      <w:pPr>
        <w:tabs>
          <w:tab w:val="left" w:pos="2268"/>
        </w:tabs>
        <w:rPr>
          <w:sz w:val="20"/>
        </w:rPr>
      </w:pPr>
      <w:r w:rsidRPr="00763C4D">
        <w:rPr>
          <w:sz w:val="20"/>
        </w:rPr>
        <w:t>Rindborg, Marika</w:t>
      </w:r>
      <w:r w:rsidRPr="00763C4D">
        <w:rPr>
          <w:sz w:val="20"/>
        </w:rPr>
        <w:tab/>
        <w:t>Fi 7</w:t>
      </w:r>
    </w:p>
    <w:p w:rsidR="00037DCF" w:rsidRDefault="00037DCF" w:rsidP="00037DCF">
      <w:pPr>
        <w:tabs>
          <w:tab w:val="left" w:pos="2268"/>
        </w:tabs>
        <w:rPr>
          <w:sz w:val="20"/>
        </w:rPr>
      </w:pPr>
      <w:r w:rsidRPr="00763C4D">
        <w:rPr>
          <w:sz w:val="20"/>
        </w:rPr>
        <w:t>Ringborg, Pontus</w:t>
      </w:r>
      <w:r w:rsidRPr="00763C4D">
        <w:rPr>
          <w:sz w:val="20"/>
        </w:rPr>
        <w:tab/>
        <w:t xml:space="preserve">A 3, </w:t>
      </w:r>
    </w:p>
    <w:p w:rsidR="00037DCF" w:rsidRPr="00763C4D" w:rsidRDefault="00037DCF" w:rsidP="00037DCF">
      <w:pPr>
        <w:tabs>
          <w:tab w:val="left" w:pos="2268"/>
        </w:tabs>
        <w:rPr>
          <w:sz w:val="20"/>
        </w:rPr>
      </w:pPr>
      <w:r>
        <w:rPr>
          <w:sz w:val="20"/>
        </w:rPr>
        <w:tab/>
      </w:r>
      <w:r w:rsidRPr="00763C4D">
        <w:rPr>
          <w:sz w:val="20"/>
        </w:rPr>
        <w:t>Fi 9</w:t>
      </w:r>
    </w:p>
    <w:p w:rsidR="00037DCF" w:rsidRPr="00763C4D" w:rsidRDefault="00037DCF" w:rsidP="00037DCF">
      <w:pPr>
        <w:tabs>
          <w:tab w:val="left" w:pos="2268"/>
        </w:tabs>
        <w:rPr>
          <w:sz w:val="20"/>
        </w:rPr>
      </w:pPr>
      <w:r w:rsidRPr="00763C4D">
        <w:rPr>
          <w:sz w:val="20"/>
        </w:rPr>
        <w:t>Ringertz, Katarina</w:t>
      </w:r>
      <w:r w:rsidRPr="00763C4D">
        <w:rPr>
          <w:sz w:val="20"/>
        </w:rPr>
        <w:tab/>
        <w:t>N 13</w:t>
      </w:r>
    </w:p>
    <w:p w:rsidR="00037DCF" w:rsidRDefault="00037DCF" w:rsidP="00037DCF">
      <w:pPr>
        <w:tabs>
          <w:tab w:val="left" w:pos="2268"/>
        </w:tabs>
        <w:rPr>
          <w:sz w:val="20"/>
        </w:rPr>
      </w:pPr>
      <w:r w:rsidRPr="00763C4D">
        <w:rPr>
          <w:sz w:val="20"/>
        </w:rPr>
        <w:t xml:space="preserve">Ringskog Ferrada-Noli, </w:t>
      </w:r>
    </w:p>
    <w:p w:rsidR="00037DCF" w:rsidRPr="00763C4D" w:rsidRDefault="00037DCF" w:rsidP="00037DCF">
      <w:pPr>
        <w:tabs>
          <w:tab w:val="left" w:pos="2268"/>
        </w:tabs>
        <w:rPr>
          <w:sz w:val="20"/>
        </w:rPr>
      </w:pPr>
      <w:r w:rsidRPr="00763C4D">
        <w:rPr>
          <w:sz w:val="20"/>
        </w:rPr>
        <w:t>Nicholas</w:t>
      </w:r>
      <w:r w:rsidRPr="00763C4D">
        <w:rPr>
          <w:sz w:val="20"/>
        </w:rPr>
        <w:tab/>
        <w:t>Ku 5</w:t>
      </w:r>
    </w:p>
    <w:p w:rsidR="00037DCF" w:rsidRPr="00763C4D" w:rsidRDefault="00037DCF" w:rsidP="00037DCF">
      <w:pPr>
        <w:tabs>
          <w:tab w:val="left" w:pos="2268"/>
        </w:tabs>
        <w:rPr>
          <w:sz w:val="20"/>
        </w:rPr>
      </w:pPr>
      <w:r w:rsidRPr="00763C4D">
        <w:rPr>
          <w:sz w:val="20"/>
        </w:rPr>
        <w:t>Rinman Henning, Mårten</w:t>
      </w:r>
      <w:r w:rsidRPr="00763C4D">
        <w:rPr>
          <w:sz w:val="20"/>
        </w:rPr>
        <w:tab/>
        <w:t>S 13</w:t>
      </w:r>
    </w:p>
    <w:p w:rsidR="00037DCF" w:rsidRPr="00763C4D" w:rsidRDefault="00037DCF" w:rsidP="00037DCF">
      <w:pPr>
        <w:tabs>
          <w:tab w:val="left" w:pos="2268"/>
        </w:tabs>
        <w:rPr>
          <w:sz w:val="20"/>
        </w:rPr>
      </w:pPr>
      <w:r w:rsidRPr="00763C4D">
        <w:rPr>
          <w:sz w:val="20"/>
        </w:rPr>
        <w:t>Rinman, Petra</w:t>
      </w:r>
      <w:r w:rsidRPr="00763C4D">
        <w:rPr>
          <w:sz w:val="20"/>
        </w:rPr>
        <w:tab/>
        <w:t>S 32</w:t>
      </w:r>
    </w:p>
    <w:p w:rsidR="00037DCF" w:rsidRDefault="00037DCF" w:rsidP="00037DCF">
      <w:pPr>
        <w:tabs>
          <w:tab w:val="left" w:pos="2268"/>
        </w:tabs>
        <w:rPr>
          <w:sz w:val="20"/>
        </w:rPr>
      </w:pPr>
      <w:r w:rsidRPr="00763C4D">
        <w:rPr>
          <w:sz w:val="20"/>
        </w:rPr>
        <w:t>Ripa, Henrik</w:t>
      </w:r>
      <w:r w:rsidRPr="00763C4D">
        <w:rPr>
          <w:sz w:val="20"/>
        </w:rPr>
        <w:tab/>
        <w:t>Ju 6,</w:t>
      </w:r>
    </w:p>
    <w:p w:rsidR="00037DCF" w:rsidRPr="00763C4D" w:rsidRDefault="00037DCF" w:rsidP="00037DCF">
      <w:pPr>
        <w:tabs>
          <w:tab w:val="left" w:pos="2268"/>
        </w:tabs>
        <w:rPr>
          <w:sz w:val="20"/>
        </w:rPr>
      </w:pPr>
      <w:r>
        <w:rPr>
          <w:sz w:val="20"/>
        </w:rPr>
        <w:tab/>
      </w:r>
      <w:r w:rsidRPr="00763C4D">
        <w:rPr>
          <w:sz w:val="20"/>
        </w:rPr>
        <w:t>M 4</w:t>
      </w:r>
    </w:p>
    <w:p w:rsidR="00037DCF" w:rsidRPr="00763C4D" w:rsidRDefault="00037DCF" w:rsidP="00037DCF">
      <w:pPr>
        <w:tabs>
          <w:tab w:val="left" w:pos="2268"/>
        </w:tabs>
        <w:rPr>
          <w:sz w:val="20"/>
        </w:rPr>
      </w:pPr>
      <w:r w:rsidRPr="00763C4D">
        <w:rPr>
          <w:sz w:val="20"/>
        </w:rPr>
        <w:t>Risberg, Mona</w:t>
      </w:r>
      <w:r w:rsidRPr="00763C4D">
        <w:rPr>
          <w:sz w:val="20"/>
        </w:rPr>
        <w:tab/>
        <w:t>Fi 4</w:t>
      </w:r>
    </w:p>
    <w:p w:rsidR="00037DCF" w:rsidRDefault="00037DCF" w:rsidP="00037DCF">
      <w:pPr>
        <w:tabs>
          <w:tab w:val="left" w:pos="2268"/>
        </w:tabs>
        <w:rPr>
          <w:sz w:val="20"/>
        </w:rPr>
      </w:pPr>
      <w:r>
        <w:rPr>
          <w:sz w:val="20"/>
        </w:rPr>
        <w:br w:type="column"/>
      </w:r>
      <w:r w:rsidRPr="00763C4D">
        <w:rPr>
          <w:sz w:val="20"/>
        </w:rPr>
        <w:lastRenderedPageBreak/>
        <w:t>Ritseson, Susanne</w:t>
      </w:r>
      <w:r w:rsidRPr="00763C4D">
        <w:rPr>
          <w:sz w:val="20"/>
        </w:rPr>
        <w:tab/>
        <w:t>Fi 24,</w:t>
      </w:r>
    </w:p>
    <w:p w:rsidR="00037DCF" w:rsidRPr="00763C4D" w:rsidRDefault="00037DCF" w:rsidP="00037DCF">
      <w:pPr>
        <w:tabs>
          <w:tab w:val="left" w:pos="2268"/>
        </w:tabs>
        <w:rPr>
          <w:sz w:val="20"/>
        </w:rPr>
      </w:pPr>
      <w:r>
        <w:rPr>
          <w:sz w:val="20"/>
        </w:rPr>
        <w:tab/>
      </w:r>
      <w:r w:rsidRPr="00763C4D">
        <w:rPr>
          <w:sz w:val="20"/>
        </w:rPr>
        <w:t>U 11</w:t>
      </w:r>
    </w:p>
    <w:p w:rsidR="00037DCF" w:rsidRPr="00763C4D" w:rsidRDefault="00037DCF" w:rsidP="00037DCF">
      <w:pPr>
        <w:tabs>
          <w:tab w:val="left" w:pos="2268"/>
        </w:tabs>
        <w:rPr>
          <w:sz w:val="20"/>
        </w:rPr>
      </w:pPr>
      <w:r w:rsidRPr="00763C4D">
        <w:rPr>
          <w:sz w:val="20"/>
        </w:rPr>
        <w:t>Roberntz, Peter</w:t>
      </w:r>
      <w:r w:rsidRPr="00763C4D">
        <w:rPr>
          <w:sz w:val="20"/>
        </w:rPr>
        <w:tab/>
        <w:t>M 4</w:t>
      </w:r>
    </w:p>
    <w:p w:rsidR="00037DCF" w:rsidRPr="00763C4D" w:rsidRDefault="00037DCF" w:rsidP="00037DCF">
      <w:pPr>
        <w:tabs>
          <w:tab w:val="left" w:pos="2268"/>
        </w:tabs>
        <w:rPr>
          <w:sz w:val="20"/>
        </w:rPr>
      </w:pPr>
      <w:r w:rsidRPr="00763C4D">
        <w:rPr>
          <w:sz w:val="20"/>
        </w:rPr>
        <w:t>Rockström, Johan</w:t>
      </w:r>
      <w:r w:rsidRPr="00763C4D">
        <w:rPr>
          <w:sz w:val="20"/>
        </w:rPr>
        <w:tab/>
        <w:t>M 1</w:t>
      </w:r>
    </w:p>
    <w:p w:rsidR="00037DCF" w:rsidRPr="00763C4D" w:rsidRDefault="00037DCF" w:rsidP="00037DCF">
      <w:pPr>
        <w:tabs>
          <w:tab w:val="left" w:pos="2268"/>
        </w:tabs>
        <w:rPr>
          <w:sz w:val="20"/>
        </w:rPr>
      </w:pPr>
      <w:r w:rsidRPr="00763C4D">
        <w:rPr>
          <w:sz w:val="20"/>
        </w:rPr>
        <w:t>Rode, Hans</w:t>
      </w:r>
      <w:r w:rsidRPr="00763C4D">
        <w:rPr>
          <w:sz w:val="20"/>
        </w:rPr>
        <w:tab/>
        <w:t>N 5</w:t>
      </w:r>
    </w:p>
    <w:p w:rsidR="00037DCF" w:rsidRPr="00763C4D" w:rsidRDefault="00037DCF" w:rsidP="00037DCF">
      <w:pPr>
        <w:tabs>
          <w:tab w:val="left" w:pos="2268"/>
        </w:tabs>
        <w:rPr>
          <w:sz w:val="20"/>
        </w:rPr>
      </w:pPr>
      <w:r w:rsidRPr="00763C4D">
        <w:rPr>
          <w:sz w:val="20"/>
        </w:rPr>
        <w:t>Rodhe, Henning</w:t>
      </w:r>
      <w:r w:rsidRPr="00763C4D">
        <w:rPr>
          <w:sz w:val="20"/>
        </w:rPr>
        <w:tab/>
        <w:t>M 1</w:t>
      </w:r>
    </w:p>
    <w:p w:rsidR="00037DCF" w:rsidRPr="00763C4D" w:rsidRDefault="00037DCF" w:rsidP="00037DCF">
      <w:pPr>
        <w:tabs>
          <w:tab w:val="left" w:pos="2268"/>
        </w:tabs>
        <w:rPr>
          <w:sz w:val="20"/>
        </w:rPr>
      </w:pPr>
      <w:r w:rsidRPr="00763C4D">
        <w:rPr>
          <w:sz w:val="20"/>
        </w:rPr>
        <w:t>Rodhe, Lars</w:t>
      </w:r>
      <w:r w:rsidRPr="00763C4D">
        <w:rPr>
          <w:sz w:val="20"/>
        </w:rPr>
        <w:tab/>
        <w:t>Fi 15</w:t>
      </w:r>
    </w:p>
    <w:p w:rsidR="00037DCF" w:rsidRPr="00763C4D" w:rsidRDefault="00037DCF" w:rsidP="00037DCF">
      <w:pPr>
        <w:tabs>
          <w:tab w:val="left" w:pos="2268"/>
        </w:tabs>
        <w:rPr>
          <w:sz w:val="20"/>
        </w:rPr>
      </w:pPr>
      <w:r w:rsidRPr="00763C4D">
        <w:rPr>
          <w:sz w:val="20"/>
        </w:rPr>
        <w:t>Rodhe, Rasmus</w:t>
      </w:r>
      <w:r w:rsidRPr="00763C4D">
        <w:rPr>
          <w:sz w:val="20"/>
        </w:rPr>
        <w:tab/>
        <w:t>Fi 16</w:t>
      </w:r>
    </w:p>
    <w:p w:rsidR="00037DCF" w:rsidRPr="00763C4D" w:rsidRDefault="00037DCF" w:rsidP="00037DCF">
      <w:pPr>
        <w:tabs>
          <w:tab w:val="left" w:pos="2268"/>
        </w:tabs>
        <w:rPr>
          <w:sz w:val="20"/>
        </w:rPr>
      </w:pPr>
      <w:r w:rsidRPr="00763C4D">
        <w:rPr>
          <w:sz w:val="20"/>
        </w:rPr>
        <w:t>Rodin, Beatrice</w:t>
      </w:r>
      <w:r w:rsidRPr="00763C4D">
        <w:rPr>
          <w:sz w:val="20"/>
        </w:rPr>
        <w:tab/>
        <w:t>S 32</w:t>
      </w:r>
    </w:p>
    <w:p w:rsidR="00037DCF" w:rsidRPr="00763C4D" w:rsidRDefault="00037DCF" w:rsidP="00037DCF">
      <w:pPr>
        <w:tabs>
          <w:tab w:val="left" w:pos="2268"/>
        </w:tabs>
        <w:rPr>
          <w:sz w:val="20"/>
        </w:rPr>
      </w:pPr>
      <w:r w:rsidRPr="00763C4D">
        <w:rPr>
          <w:sz w:val="20"/>
        </w:rPr>
        <w:t>Rodin, Göran</w:t>
      </w:r>
      <w:r w:rsidRPr="00763C4D">
        <w:rPr>
          <w:sz w:val="20"/>
        </w:rPr>
        <w:tab/>
        <w:t>Fö 9</w:t>
      </w:r>
    </w:p>
    <w:p w:rsidR="00037DCF" w:rsidRPr="00763C4D" w:rsidRDefault="00037DCF" w:rsidP="00037DCF">
      <w:pPr>
        <w:tabs>
          <w:tab w:val="left" w:pos="2268"/>
        </w:tabs>
        <w:rPr>
          <w:sz w:val="20"/>
        </w:rPr>
      </w:pPr>
      <w:r w:rsidRPr="00763C4D">
        <w:rPr>
          <w:sz w:val="20"/>
        </w:rPr>
        <w:t>Rohdin, Lennart</w:t>
      </w:r>
      <w:r w:rsidRPr="00763C4D">
        <w:rPr>
          <w:sz w:val="20"/>
        </w:rPr>
        <w:tab/>
        <w:t>Fö 2</w:t>
      </w:r>
    </w:p>
    <w:p w:rsidR="00037DCF" w:rsidRPr="00763C4D" w:rsidRDefault="00037DCF" w:rsidP="00037DCF">
      <w:pPr>
        <w:tabs>
          <w:tab w:val="left" w:pos="2268"/>
        </w:tabs>
        <w:rPr>
          <w:sz w:val="20"/>
        </w:rPr>
      </w:pPr>
      <w:r w:rsidRPr="00763C4D">
        <w:rPr>
          <w:sz w:val="20"/>
        </w:rPr>
        <w:t>Rolén Kruljac, Blanka</w:t>
      </w:r>
      <w:r w:rsidRPr="00763C4D">
        <w:rPr>
          <w:sz w:val="20"/>
        </w:rPr>
        <w:tab/>
        <w:t>Ju 23</w:t>
      </w:r>
    </w:p>
    <w:p w:rsidR="00037DCF" w:rsidRPr="00763C4D" w:rsidRDefault="00037DCF" w:rsidP="00037DCF">
      <w:pPr>
        <w:tabs>
          <w:tab w:val="left" w:pos="2268"/>
        </w:tabs>
        <w:rPr>
          <w:sz w:val="20"/>
          <w:lang w:val="en-US"/>
        </w:rPr>
      </w:pPr>
      <w:r w:rsidRPr="00763C4D">
        <w:rPr>
          <w:sz w:val="20"/>
          <w:lang w:val="en-US"/>
        </w:rPr>
        <w:t>Rolén, Thomas</w:t>
      </w:r>
      <w:r w:rsidRPr="00763C4D">
        <w:rPr>
          <w:sz w:val="20"/>
          <w:lang w:val="en-US"/>
        </w:rPr>
        <w:tab/>
        <w:t>S 20</w:t>
      </w:r>
    </w:p>
    <w:p w:rsidR="00037DCF" w:rsidRPr="00763C4D" w:rsidRDefault="00037DCF" w:rsidP="00037DCF">
      <w:pPr>
        <w:tabs>
          <w:tab w:val="left" w:pos="2268"/>
        </w:tabs>
        <w:rPr>
          <w:sz w:val="20"/>
          <w:lang w:val="en-US"/>
        </w:rPr>
      </w:pPr>
      <w:r w:rsidRPr="00763C4D">
        <w:rPr>
          <w:sz w:val="20"/>
          <w:lang w:val="en-US"/>
        </w:rPr>
        <w:t>Rolfs, Mikael</w:t>
      </w:r>
      <w:r w:rsidRPr="00763C4D">
        <w:rPr>
          <w:sz w:val="20"/>
          <w:lang w:val="en-US"/>
        </w:rPr>
        <w:tab/>
        <w:t>S 27</w:t>
      </w:r>
    </w:p>
    <w:p w:rsidR="00037DCF" w:rsidRPr="00763C4D" w:rsidRDefault="00037DCF" w:rsidP="00037DCF">
      <w:pPr>
        <w:tabs>
          <w:tab w:val="left" w:pos="2268"/>
        </w:tabs>
        <w:rPr>
          <w:sz w:val="20"/>
        </w:rPr>
      </w:pPr>
      <w:r w:rsidRPr="00763C4D">
        <w:rPr>
          <w:sz w:val="20"/>
        </w:rPr>
        <w:t>Roos, Göran</w:t>
      </w:r>
      <w:r w:rsidRPr="00763C4D">
        <w:rPr>
          <w:sz w:val="20"/>
        </w:rPr>
        <w:tab/>
        <w:t>Fi 13</w:t>
      </w:r>
    </w:p>
    <w:p w:rsidR="00037DCF" w:rsidRPr="00763C4D" w:rsidRDefault="00037DCF" w:rsidP="00037DCF">
      <w:pPr>
        <w:tabs>
          <w:tab w:val="left" w:pos="2268"/>
        </w:tabs>
        <w:rPr>
          <w:sz w:val="20"/>
        </w:rPr>
      </w:pPr>
      <w:r w:rsidRPr="00763C4D">
        <w:rPr>
          <w:sz w:val="20"/>
        </w:rPr>
        <w:t>Roos, Henrik</w:t>
      </w:r>
      <w:r w:rsidRPr="00763C4D">
        <w:rPr>
          <w:sz w:val="20"/>
        </w:rPr>
        <w:tab/>
        <w:t>Fi 8</w:t>
      </w:r>
    </w:p>
    <w:p w:rsidR="00037DCF" w:rsidRPr="00763C4D" w:rsidRDefault="00037DCF" w:rsidP="00037DCF">
      <w:pPr>
        <w:tabs>
          <w:tab w:val="left" w:pos="2268"/>
        </w:tabs>
        <w:rPr>
          <w:sz w:val="20"/>
        </w:rPr>
      </w:pPr>
      <w:r w:rsidRPr="00763C4D">
        <w:rPr>
          <w:sz w:val="20"/>
        </w:rPr>
        <w:t>Roos, Mari-Ann</w:t>
      </w:r>
      <w:r w:rsidRPr="00763C4D">
        <w:rPr>
          <w:sz w:val="20"/>
        </w:rPr>
        <w:tab/>
        <w:t>Ju 13</w:t>
      </w:r>
    </w:p>
    <w:p w:rsidR="00037DCF" w:rsidRPr="00763C4D" w:rsidRDefault="00037DCF" w:rsidP="00037DCF">
      <w:pPr>
        <w:tabs>
          <w:tab w:val="left" w:pos="2268"/>
        </w:tabs>
        <w:rPr>
          <w:sz w:val="20"/>
        </w:rPr>
      </w:pPr>
      <w:r w:rsidRPr="00763C4D">
        <w:rPr>
          <w:sz w:val="20"/>
        </w:rPr>
        <w:t>Roos, Petra</w:t>
      </w:r>
      <w:r w:rsidRPr="00763C4D">
        <w:rPr>
          <w:sz w:val="20"/>
        </w:rPr>
        <w:tab/>
        <w:t>S 15</w:t>
      </w:r>
    </w:p>
    <w:p w:rsidR="00037DCF" w:rsidRPr="00763C4D" w:rsidRDefault="00037DCF" w:rsidP="00037DCF">
      <w:pPr>
        <w:tabs>
          <w:tab w:val="left" w:pos="2268"/>
        </w:tabs>
        <w:rPr>
          <w:sz w:val="20"/>
        </w:rPr>
      </w:pPr>
      <w:r w:rsidRPr="00763C4D">
        <w:rPr>
          <w:sz w:val="20"/>
        </w:rPr>
        <w:t>Rooth, Sara</w:t>
      </w:r>
      <w:r w:rsidRPr="00763C4D">
        <w:rPr>
          <w:sz w:val="20"/>
        </w:rPr>
        <w:tab/>
        <w:t>N 2</w:t>
      </w:r>
    </w:p>
    <w:p w:rsidR="00037DCF" w:rsidRPr="00763C4D" w:rsidRDefault="00037DCF" w:rsidP="00037DCF">
      <w:pPr>
        <w:tabs>
          <w:tab w:val="left" w:pos="2268"/>
        </w:tabs>
        <w:rPr>
          <w:sz w:val="20"/>
        </w:rPr>
      </w:pPr>
      <w:r w:rsidRPr="00763C4D">
        <w:rPr>
          <w:sz w:val="20"/>
        </w:rPr>
        <w:t>Rosberg Wendel, Eva</w:t>
      </w:r>
      <w:r w:rsidRPr="00763C4D">
        <w:rPr>
          <w:sz w:val="20"/>
        </w:rPr>
        <w:tab/>
        <w:t>Ju 23</w:t>
      </w:r>
    </w:p>
    <w:p w:rsidR="00037DCF" w:rsidRPr="00763C4D" w:rsidRDefault="00037DCF" w:rsidP="00037DCF">
      <w:pPr>
        <w:tabs>
          <w:tab w:val="left" w:pos="2268"/>
        </w:tabs>
        <w:rPr>
          <w:sz w:val="20"/>
          <w:lang w:val="en-US"/>
        </w:rPr>
      </w:pPr>
      <w:r w:rsidRPr="00763C4D">
        <w:rPr>
          <w:sz w:val="20"/>
          <w:lang w:val="en-US"/>
        </w:rPr>
        <w:t>Roselin, Patrick</w:t>
      </w:r>
      <w:r w:rsidRPr="00763C4D">
        <w:rPr>
          <w:sz w:val="20"/>
          <w:lang w:val="en-US"/>
        </w:rPr>
        <w:tab/>
        <w:t>A 3</w:t>
      </w:r>
    </w:p>
    <w:p w:rsidR="00037DCF" w:rsidRPr="00763C4D" w:rsidRDefault="00037DCF" w:rsidP="00037DCF">
      <w:pPr>
        <w:tabs>
          <w:tab w:val="left" w:pos="2268"/>
        </w:tabs>
        <w:rPr>
          <w:sz w:val="20"/>
          <w:lang w:val="en-US"/>
        </w:rPr>
      </w:pPr>
      <w:r w:rsidRPr="00763C4D">
        <w:rPr>
          <w:sz w:val="20"/>
          <w:lang w:val="en-US"/>
        </w:rPr>
        <w:t>Rosén, Christina</w:t>
      </w:r>
      <w:r w:rsidRPr="00763C4D">
        <w:rPr>
          <w:sz w:val="20"/>
          <w:lang w:val="en-US"/>
        </w:rPr>
        <w:tab/>
        <w:t>Fi 9</w:t>
      </w:r>
    </w:p>
    <w:p w:rsidR="00037DCF" w:rsidRPr="00763C4D" w:rsidRDefault="00037DCF" w:rsidP="00037DCF">
      <w:pPr>
        <w:tabs>
          <w:tab w:val="left" w:pos="2268"/>
        </w:tabs>
        <w:rPr>
          <w:sz w:val="20"/>
        </w:rPr>
      </w:pPr>
      <w:r w:rsidRPr="00763C4D">
        <w:rPr>
          <w:sz w:val="20"/>
        </w:rPr>
        <w:t>Rosén, Helena</w:t>
      </w:r>
      <w:r w:rsidRPr="00763C4D">
        <w:rPr>
          <w:sz w:val="20"/>
        </w:rPr>
        <w:tab/>
        <w:t>M 10</w:t>
      </w:r>
    </w:p>
    <w:p w:rsidR="00037DCF" w:rsidRPr="00763C4D" w:rsidRDefault="00037DCF" w:rsidP="00037DCF">
      <w:pPr>
        <w:tabs>
          <w:tab w:val="left" w:pos="2268"/>
        </w:tabs>
        <w:rPr>
          <w:sz w:val="20"/>
        </w:rPr>
      </w:pPr>
      <w:r w:rsidRPr="00763C4D">
        <w:rPr>
          <w:sz w:val="20"/>
        </w:rPr>
        <w:t>Rosén, Jan</w:t>
      </w:r>
      <w:r w:rsidRPr="00763C4D">
        <w:rPr>
          <w:sz w:val="20"/>
        </w:rPr>
        <w:tab/>
        <w:t>Ju 42</w:t>
      </w:r>
    </w:p>
    <w:p w:rsidR="00037DCF" w:rsidRPr="00763C4D" w:rsidRDefault="00037DCF" w:rsidP="00037DCF">
      <w:pPr>
        <w:tabs>
          <w:tab w:val="left" w:pos="2268"/>
        </w:tabs>
        <w:rPr>
          <w:sz w:val="20"/>
        </w:rPr>
      </w:pPr>
      <w:r w:rsidRPr="00763C4D">
        <w:rPr>
          <w:sz w:val="20"/>
        </w:rPr>
        <w:t>Rosén, Kajsa</w:t>
      </w:r>
      <w:r w:rsidRPr="00763C4D">
        <w:rPr>
          <w:sz w:val="20"/>
        </w:rPr>
        <w:tab/>
        <w:t>A 6</w:t>
      </w:r>
    </w:p>
    <w:p w:rsidR="00037DCF" w:rsidRPr="00763C4D" w:rsidRDefault="00037DCF" w:rsidP="00037DCF">
      <w:pPr>
        <w:tabs>
          <w:tab w:val="left" w:pos="2268"/>
        </w:tabs>
        <w:rPr>
          <w:sz w:val="20"/>
        </w:rPr>
      </w:pPr>
      <w:r w:rsidRPr="00763C4D">
        <w:rPr>
          <w:sz w:val="20"/>
        </w:rPr>
        <w:t>Rosén, Måns</w:t>
      </w:r>
      <w:r w:rsidRPr="00763C4D">
        <w:rPr>
          <w:sz w:val="20"/>
        </w:rPr>
        <w:tab/>
        <w:t>Fi 10</w:t>
      </w:r>
    </w:p>
    <w:p w:rsidR="00037DCF" w:rsidRDefault="00037DCF" w:rsidP="00037DCF">
      <w:pPr>
        <w:tabs>
          <w:tab w:val="left" w:pos="2268"/>
        </w:tabs>
        <w:rPr>
          <w:sz w:val="20"/>
          <w:lang w:val="en-US"/>
        </w:rPr>
      </w:pPr>
      <w:r w:rsidRPr="00763C4D">
        <w:rPr>
          <w:sz w:val="20"/>
          <w:lang w:val="en-US"/>
        </w:rPr>
        <w:t>Rosén, Olle</w:t>
      </w:r>
      <w:r w:rsidRPr="00763C4D">
        <w:rPr>
          <w:sz w:val="20"/>
          <w:lang w:val="en-US"/>
        </w:rPr>
        <w:tab/>
        <w:t>S 19,</w:t>
      </w:r>
    </w:p>
    <w:p w:rsidR="00037DCF" w:rsidRPr="00763C4D" w:rsidRDefault="00037DCF" w:rsidP="00037DCF">
      <w:pPr>
        <w:tabs>
          <w:tab w:val="left" w:pos="2268"/>
        </w:tabs>
        <w:rPr>
          <w:sz w:val="20"/>
          <w:lang w:val="en-US"/>
        </w:rPr>
      </w:pPr>
      <w:r>
        <w:rPr>
          <w:sz w:val="20"/>
          <w:lang w:val="en-US"/>
        </w:rPr>
        <w:tab/>
      </w:r>
      <w:r w:rsidRPr="00763C4D">
        <w:rPr>
          <w:sz w:val="20"/>
          <w:lang w:val="en-US"/>
        </w:rPr>
        <w:t>S 36</w:t>
      </w:r>
    </w:p>
    <w:p w:rsidR="00037DCF" w:rsidRPr="00763C4D" w:rsidRDefault="00037DCF" w:rsidP="00037DCF">
      <w:pPr>
        <w:tabs>
          <w:tab w:val="left" w:pos="2268"/>
        </w:tabs>
        <w:rPr>
          <w:sz w:val="20"/>
          <w:lang w:val="en-US"/>
        </w:rPr>
      </w:pPr>
      <w:r w:rsidRPr="00763C4D">
        <w:rPr>
          <w:sz w:val="20"/>
          <w:lang w:val="en-US"/>
        </w:rPr>
        <w:t>Rosenberg, Irma</w:t>
      </w:r>
      <w:r w:rsidRPr="00763C4D">
        <w:rPr>
          <w:sz w:val="20"/>
          <w:lang w:val="en-US"/>
        </w:rPr>
        <w:tab/>
        <w:t>Fi 7</w:t>
      </w:r>
    </w:p>
    <w:p w:rsidR="00037DCF" w:rsidRPr="00763C4D" w:rsidRDefault="00037DCF" w:rsidP="00037DCF">
      <w:pPr>
        <w:tabs>
          <w:tab w:val="left" w:pos="2268"/>
        </w:tabs>
        <w:rPr>
          <w:sz w:val="20"/>
        </w:rPr>
      </w:pPr>
      <w:r w:rsidRPr="00763C4D">
        <w:rPr>
          <w:sz w:val="20"/>
        </w:rPr>
        <w:t>Rosenberg, Michael</w:t>
      </w:r>
      <w:r w:rsidRPr="00763C4D">
        <w:rPr>
          <w:sz w:val="20"/>
        </w:rPr>
        <w:tab/>
        <w:t>Ju 38</w:t>
      </w:r>
    </w:p>
    <w:p w:rsidR="00037DCF" w:rsidRPr="00763C4D" w:rsidRDefault="00037DCF" w:rsidP="00037DCF">
      <w:pPr>
        <w:tabs>
          <w:tab w:val="left" w:pos="2268"/>
        </w:tabs>
        <w:rPr>
          <w:sz w:val="20"/>
        </w:rPr>
      </w:pPr>
      <w:r w:rsidRPr="00763C4D">
        <w:rPr>
          <w:sz w:val="20"/>
        </w:rPr>
        <w:t>Rosengardten, Anna-Lena</w:t>
      </w:r>
      <w:r w:rsidRPr="00763C4D">
        <w:rPr>
          <w:sz w:val="20"/>
        </w:rPr>
        <w:tab/>
        <w:t>M 5</w:t>
      </w:r>
    </w:p>
    <w:p w:rsidR="00037DCF" w:rsidRPr="00763C4D" w:rsidRDefault="00037DCF" w:rsidP="00037DCF">
      <w:pPr>
        <w:tabs>
          <w:tab w:val="left" w:pos="2268"/>
        </w:tabs>
        <w:rPr>
          <w:sz w:val="20"/>
        </w:rPr>
      </w:pPr>
      <w:r w:rsidRPr="00763C4D">
        <w:rPr>
          <w:sz w:val="20"/>
        </w:rPr>
        <w:t>Rosengren, Lars-Göran</w:t>
      </w:r>
      <w:r w:rsidRPr="00763C4D">
        <w:rPr>
          <w:sz w:val="20"/>
        </w:rPr>
        <w:tab/>
        <w:t>N 5</w:t>
      </w:r>
    </w:p>
    <w:p w:rsidR="00037DCF" w:rsidRPr="00763C4D" w:rsidRDefault="00037DCF" w:rsidP="00037DCF">
      <w:pPr>
        <w:tabs>
          <w:tab w:val="left" w:pos="2268"/>
        </w:tabs>
        <w:rPr>
          <w:sz w:val="20"/>
        </w:rPr>
      </w:pPr>
      <w:r w:rsidRPr="00763C4D">
        <w:rPr>
          <w:sz w:val="20"/>
        </w:rPr>
        <w:t>Rosenqvist, Per</w:t>
      </w:r>
      <w:r w:rsidRPr="00763C4D">
        <w:rPr>
          <w:sz w:val="20"/>
        </w:rPr>
        <w:tab/>
        <w:t>M 1</w:t>
      </w:r>
    </w:p>
    <w:p w:rsidR="00037DCF" w:rsidRPr="00763C4D" w:rsidRDefault="00037DCF" w:rsidP="00037DCF">
      <w:pPr>
        <w:tabs>
          <w:tab w:val="left" w:pos="2268"/>
        </w:tabs>
        <w:rPr>
          <w:sz w:val="20"/>
          <w:lang w:val="en-US"/>
        </w:rPr>
      </w:pPr>
      <w:r w:rsidRPr="00763C4D">
        <w:rPr>
          <w:sz w:val="20"/>
          <w:lang w:val="en-US"/>
        </w:rPr>
        <w:t>Rosenström, Elin</w:t>
      </w:r>
      <w:r w:rsidRPr="00763C4D">
        <w:rPr>
          <w:sz w:val="20"/>
          <w:lang w:val="en-US"/>
        </w:rPr>
        <w:tab/>
        <w:t>Ku 5</w:t>
      </w:r>
    </w:p>
    <w:p w:rsidR="00037DCF" w:rsidRPr="00763C4D" w:rsidRDefault="00037DCF" w:rsidP="00037DCF">
      <w:pPr>
        <w:tabs>
          <w:tab w:val="left" w:pos="2268"/>
        </w:tabs>
        <w:rPr>
          <w:sz w:val="20"/>
          <w:lang w:val="en-US"/>
        </w:rPr>
      </w:pPr>
      <w:r w:rsidRPr="00763C4D">
        <w:rPr>
          <w:sz w:val="20"/>
          <w:lang w:val="en-US"/>
        </w:rPr>
        <w:t>Rosswall, Thomas</w:t>
      </w:r>
      <w:r w:rsidRPr="00763C4D">
        <w:rPr>
          <w:sz w:val="20"/>
          <w:lang w:val="en-US"/>
        </w:rPr>
        <w:tab/>
        <w:t>M 1</w:t>
      </w:r>
    </w:p>
    <w:p w:rsidR="00037DCF" w:rsidRPr="00763C4D" w:rsidRDefault="00037DCF" w:rsidP="00037DCF">
      <w:pPr>
        <w:tabs>
          <w:tab w:val="left" w:pos="2268"/>
        </w:tabs>
        <w:rPr>
          <w:sz w:val="20"/>
          <w:lang w:val="en-US"/>
        </w:rPr>
      </w:pPr>
      <w:r w:rsidRPr="00763C4D">
        <w:rPr>
          <w:sz w:val="20"/>
          <w:lang w:val="en-US"/>
        </w:rPr>
        <w:t>Rostock, Thomas</w:t>
      </w:r>
      <w:r w:rsidRPr="00763C4D">
        <w:rPr>
          <w:sz w:val="20"/>
          <w:lang w:val="en-US"/>
        </w:rPr>
        <w:tab/>
        <w:t>M 1</w:t>
      </w:r>
    </w:p>
    <w:p w:rsidR="00037DCF" w:rsidRPr="00763C4D" w:rsidRDefault="00037DCF" w:rsidP="00037DCF">
      <w:pPr>
        <w:tabs>
          <w:tab w:val="left" w:pos="2268"/>
        </w:tabs>
        <w:rPr>
          <w:sz w:val="20"/>
        </w:rPr>
      </w:pPr>
      <w:r w:rsidRPr="00763C4D">
        <w:rPr>
          <w:sz w:val="20"/>
        </w:rPr>
        <w:t>Rosvall, Göran</w:t>
      </w:r>
      <w:r w:rsidRPr="00763C4D">
        <w:rPr>
          <w:sz w:val="20"/>
        </w:rPr>
        <w:tab/>
        <w:t>Fö 1</w:t>
      </w:r>
    </w:p>
    <w:p w:rsidR="00037DCF" w:rsidRPr="00763C4D" w:rsidRDefault="00037DCF" w:rsidP="00037DCF">
      <w:pPr>
        <w:tabs>
          <w:tab w:val="left" w:pos="2268"/>
        </w:tabs>
        <w:rPr>
          <w:sz w:val="20"/>
        </w:rPr>
      </w:pPr>
      <w:r w:rsidRPr="00763C4D">
        <w:rPr>
          <w:sz w:val="20"/>
        </w:rPr>
        <w:t>Rosvall, Marie</w:t>
      </w:r>
      <w:r w:rsidRPr="00763C4D">
        <w:rPr>
          <w:sz w:val="20"/>
        </w:rPr>
        <w:tab/>
        <w:t>Fi 20</w:t>
      </w:r>
    </w:p>
    <w:p w:rsidR="00037DCF" w:rsidRPr="00763C4D" w:rsidRDefault="00037DCF" w:rsidP="00037DCF">
      <w:pPr>
        <w:tabs>
          <w:tab w:val="left" w:pos="2268"/>
        </w:tabs>
        <w:rPr>
          <w:sz w:val="20"/>
          <w:lang w:val="en-US"/>
        </w:rPr>
      </w:pPr>
      <w:r w:rsidRPr="00763C4D">
        <w:rPr>
          <w:sz w:val="20"/>
          <w:lang w:val="en-US"/>
        </w:rPr>
        <w:t>Roth, Anders</w:t>
      </w:r>
      <w:r w:rsidRPr="00763C4D">
        <w:rPr>
          <w:sz w:val="20"/>
          <w:lang w:val="en-US"/>
        </w:rPr>
        <w:tab/>
        <w:t>N 18</w:t>
      </w:r>
    </w:p>
    <w:p w:rsidR="00037DCF" w:rsidRDefault="00037DCF" w:rsidP="00037DCF">
      <w:pPr>
        <w:tabs>
          <w:tab w:val="left" w:pos="2268"/>
        </w:tabs>
        <w:rPr>
          <w:sz w:val="20"/>
          <w:lang w:val="en-US"/>
        </w:rPr>
      </w:pPr>
      <w:r w:rsidRPr="00763C4D">
        <w:rPr>
          <w:sz w:val="20"/>
          <w:lang w:val="en-US"/>
        </w:rPr>
        <w:t>Roth, Bertil</w:t>
      </w:r>
      <w:r w:rsidRPr="00763C4D">
        <w:rPr>
          <w:sz w:val="20"/>
          <w:lang w:val="en-US"/>
        </w:rPr>
        <w:tab/>
        <w:t xml:space="preserve">Fö 1, </w:t>
      </w:r>
    </w:p>
    <w:p w:rsidR="00037DCF" w:rsidRPr="00763C4D" w:rsidRDefault="00037DCF" w:rsidP="00037DCF">
      <w:pPr>
        <w:tabs>
          <w:tab w:val="left" w:pos="2268"/>
        </w:tabs>
        <w:rPr>
          <w:sz w:val="20"/>
          <w:lang w:val="en-US"/>
        </w:rPr>
      </w:pPr>
      <w:r>
        <w:rPr>
          <w:sz w:val="20"/>
          <w:lang w:val="en-US"/>
        </w:rPr>
        <w:tab/>
      </w:r>
      <w:r w:rsidRPr="00763C4D">
        <w:rPr>
          <w:sz w:val="20"/>
          <w:lang w:val="en-US"/>
        </w:rPr>
        <w:t>UD 4</w:t>
      </w:r>
    </w:p>
    <w:p w:rsidR="00037DCF" w:rsidRPr="00763C4D" w:rsidRDefault="00037DCF" w:rsidP="00037DCF">
      <w:pPr>
        <w:tabs>
          <w:tab w:val="left" w:pos="2268"/>
        </w:tabs>
        <w:rPr>
          <w:sz w:val="20"/>
          <w:lang w:val="en-US"/>
        </w:rPr>
      </w:pPr>
      <w:r w:rsidRPr="00763C4D">
        <w:rPr>
          <w:sz w:val="20"/>
          <w:lang w:val="en-US"/>
        </w:rPr>
        <w:t>Roth, Håkan</w:t>
      </w:r>
      <w:r w:rsidRPr="00763C4D">
        <w:rPr>
          <w:sz w:val="20"/>
          <w:lang w:val="en-US"/>
        </w:rPr>
        <w:tab/>
        <w:t>Fö 3</w:t>
      </w:r>
    </w:p>
    <w:p w:rsidR="00037DCF" w:rsidRPr="00763C4D" w:rsidRDefault="00037DCF" w:rsidP="00037DCF">
      <w:pPr>
        <w:tabs>
          <w:tab w:val="left" w:pos="2268"/>
        </w:tabs>
        <w:rPr>
          <w:sz w:val="20"/>
          <w:lang w:val="en-US"/>
        </w:rPr>
      </w:pPr>
      <w:r w:rsidRPr="00763C4D">
        <w:rPr>
          <w:sz w:val="20"/>
          <w:lang w:val="en-US"/>
        </w:rPr>
        <w:t>Roth, Lars</w:t>
      </w:r>
      <w:r w:rsidRPr="00763C4D">
        <w:rPr>
          <w:sz w:val="20"/>
          <w:lang w:val="en-US"/>
        </w:rPr>
        <w:tab/>
        <w:t>M 6</w:t>
      </w:r>
    </w:p>
    <w:p w:rsidR="00037DCF" w:rsidRDefault="00037DCF" w:rsidP="00037DCF">
      <w:pPr>
        <w:tabs>
          <w:tab w:val="left" w:pos="2268"/>
        </w:tabs>
        <w:rPr>
          <w:sz w:val="20"/>
        </w:rPr>
      </w:pPr>
      <w:r w:rsidRPr="00763C4D">
        <w:rPr>
          <w:sz w:val="20"/>
        </w:rPr>
        <w:t>Rothlin, Malin</w:t>
      </w:r>
      <w:r w:rsidRPr="00763C4D">
        <w:rPr>
          <w:sz w:val="20"/>
        </w:rPr>
        <w:tab/>
        <w:t>Fi 18,</w:t>
      </w:r>
    </w:p>
    <w:p w:rsidR="00037DCF" w:rsidRPr="00763C4D" w:rsidRDefault="00037DCF" w:rsidP="00037DCF">
      <w:pPr>
        <w:tabs>
          <w:tab w:val="left" w:pos="2268"/>
        </w:tabs>
        <w:rPr>
          <w:sz w:val="20"/>
        </w:rPr>
      </w:pPr>
      <w:r>
        <w:rPr>
          <w:sz w:val="20"/>
        </w:rPr>
        <w:tab/>
      </w:r>
      <w:r w:rsidRPr="00763C4D">
        <w:rPr>
          <w:sz w:val="20"/>
        </w:rPr>
        <w:t>U 3</w:t>
      </w:r>
    </w:p>
    <w:p w:rsidR="00037DCF" w:rsidRPr="00763C4D" w:rsidRDefault="00037DCF" w:rsidP="00037DCF">
      <w:pPr>
        <w:tabs>
          <w:tab w:val="left" w:pos="2268"/>
        </w:tabs>
        <w:rPr>
          <w:sz w:val="20"/>
        </w:rPr>
      </w:pPr>
      <w:r w:rsidRPr="00763C4D">
        <w:rPr>
          <w:sz w:val="20"/>
        </w:rPr>
        <w:t>Rothstein, Bo</w:t>
      </w:r>
      <w:r w:rsidRPr="00763C4D">
        <w:rPr>
          <w:sz w:val="20"/>
        </w:rPr>
        <w:tab/>
        <w:t>U 2</w:t>
      </w:r>
    </w:p>
    <w:p w:rsidR="00037DCF" w:rsidRPr="00763C4D" w:rsidRDefault="00037DCF" w:rsidP="00037DCF">
      <w:pPr>
        <w:tabs>
          <w:tab w:val="left" w:pos="2268"/>
        </w:tabs>
        <w:rPr>
          <w:sz w:val="20"/>
        </w:rPr>
      </w:pPr>
      <w:r w:rsidRPr="00763C4D">
        <w:rPr>
          <w:sz w:val="20"/>
        </w:rPr>
        <w:t>Rotter, Thomas</w:t>
      </w:r>
      <w:r w:rsidRPr="00763C4D">
        <w:rPr>
          <w:sz w:val="20"/>
        </w:rPr>
        <w:tab/>
        <w:t>U 22</w:t>
      </w:r>
    </w:p>
    <w:p w:rsidR="00037DCF" w:rsidRPr="00763C4D" w:rsidRDefault="00037DCF" w:rsidP="00037DCF">
      <w:pPr>
        <w:tabs>
          <w:tab w:val="left" w:pos="2268"/>
        </w:tabs>
        <w:rPr>
          <w:sz w:val="20"/>
        </w:rPr>
      </w:pPr>
      <w:r w:rsidRPr="00763C4D">
        <w:rPr>
          <w:sz w:val="20"/>
        </w:rPr>
        <w:t>Rova, Carl</w:t>
      </w:r>
      <w:r w:rsidRPr="00763C4D">
        <w:rPr>
          <w:sz w:val="20"/>
        </w:rPr>
        <w:tab/>
        <w:t>Fi 1</w:t>
      </w:r>
    </w:p>
    <w:p w:rsidR="00037DCF" w:rsidRPr="00763C4D" w:rsidRDefault="00037DCF" w:rsidP="00037DCF">
      <w:pPr>
        <w:tabs>
          <w:tab w:val="left" w:pos="2268"/>
        </w:tabs>
        <w:rPr>
          <w:sz w:val="20"/>
        </w:rPr>
      </w:pPr>
      <w:r w:rsidRPr="00763C4D">
        <w:rPr>
          <w:sz w:val="20"/>
        </w:rPr>
        <w:lastRenderedPageBreak/>
        <w:t>Roxby Cromvall, Gunilla</w:t>
      </w:r>
      <w:r w:rsidRPr="00763C4D">
        <w:rPr>
          <w:sz w:val="20"/>
        </w:rPr>
        <w:tab/>
        <w:t>Ju 11</w:t>
      </w:r>
    </w:p>
    <w:p w:rsidR="00037DCF" w:rsidRPr="00763C4D" w:rsidRDefault="00037DCF" w:rsidP="00037DCF">
      <w:pPr>
        <w:tabs>
          <w:tab w:val="left" w:pos="2268"/>
        </w:tabs>
        <w:rPr>
          <w:sz w:val="20"/>
        </w:rPr>
      </w:pPr>
      <w:r w:rsidRPr="00763C4D">
        <w:rPr>
          <w:sz w:val="20"/>
        </w:rPr>
        <w:t>Roxell, Sara</w:t>
      </w:r>
      <w:r w:rsidRPr="00763C4D">
        <w:rPr>
          <w:sz w:val="20"/>
        </w:rPr>
        <w:tab/>
        <w:t>S 36</w:t>
      </w:r>
    </w:p>
    <w:p w:rsidR="00037DCF" w:rsidRPr="00763C4D" w:rsidRDefault="00037DCF" w:rsidP="00037DCF">
      <w:pPr>
        <w:tabs>
          <w:tab w:val="left" w:pos="2268"/>
        </w:tabs>
        <w:rPr>
          <w:sz w:val="20"/>
          <w:lang w:val="en-US"/>
        </w:rPr>
      </w:pPr>
      <w:r w:rsidRPr="00763C4D">
        <w:rPr>
          <w:sz w:val="20"/>
          <w:lang w:val="en-US"/>
        </w:rPr>
        <w:t>Rubenson, Eric</w:t>
      </w:r>
      <w:r w:rsidRPr="00763C4D">
        <w:rPr>
          <w:sz w:val="20"/>
          <w:lang w:val="en-US"/>
        </w:rPr>
        <w:tab/>
        <w:t>S 24</w:t>
      </w:r>
    </w:p>
    <w:p w:rsidR="00037DCF" w:rsidRPr="00763C4D" w:rsidRDefault="00037DCF" w:rsidP="00037DCF">
      <w:pPr>
        <w:tabs>
          <w:tab w:val="left" w:pos="2268"/>
        </w:tabs>
        <w:rPr>
          <w:sz w:val="20"/>
          <w:lang w:val="en-US"/>
        </w:rPr>
      </w:pPr>
      <w:r w:rsidRPr="00763C4D">
        <w:rPr>
          <w:sz w:val="20"/>
          <w:lang w:val="en-US"/>
        </w:rPr>
        <w:t>Rubensson, Jöran</w:t>
      </w:r>
      <w:r w:rsidRPr="00763C4D">
        <w:rPr>
          <w:sz w:val="20"/>
          <w:lang w:val="en-US"/>
        </w:rPr>
        <w:tab/>
        <w:t>S 1</w:t>
      </w:r>
    </w:p>
    <w:p w:rsidR="00037DCF" w:rsidRPr="00763C4D" w:rsidRDefault="00037DCF" w:rsidP="00037DCF">
      <w:pPr>
        <w:tabs>
          <w:tab w:val="left" w:pos="2268"/>
        </w:tabs>
        <w:rPr>
          <w:sz w:val="20"/>
        </w:rPr>
      </w:pPr>
      <w:r w:rsidRPr="00763C4D">
        <w:rPr>
          <w:sz w:val="20"/>
        </w:rPr>
        <w:t>Rubing, Per</w:t>
      </w:r>
      <w:r w:rsidRPr="00763C4D">
        <w:rPr>
          <w:sz w:val="20"/>
        </w:rPr>
        <w:tab/>
        <w:t>Ju 14</w:t>
      </w:r>
    </w:p>
    <w:p w:rsidR="00037DCF" w:rsidRPr="00763C4D" w:rsidRDefault="00037DCF" w:rsidP="00037DCF">
      <w:pPr>
        <w:tabs>
          <w:tab w:val="left" w:pos="2268"/>
        </w:tabs>
        <w:rPr>
          <w:sz w:val="20"/>
        </w:rPr>
      </w:pPr>
      <w:r w:rsidRPr="00763C4D">
        <w:rPr>
          <w:sz w:val="20"/>
        </w:rPr>
        <w:t>Rudberg, Jonas</w:t>
      </w:r>
      <w:r w:rsidRPr="00763C4D">
        <w:rPr>
          <w:sz w:val="20"/>
        </w:rPr>
        <w:tab/>
        <w:t>M 4</w:t>
      </w:r>
    </w:p>
    <w:p w:rsidR="00037DCF" w:rsidRPr="00763C4D" w:rsidRDefault="00037DCF" w:rsidP="00037DCF">
      <w:pPr>
        <w:tabs>
          <w:tab w:val="left" w:pos="2268"/>
        </w:tabs>
        <w:rPr>
          <w:sz w:val="20"/>
        </w:rPr>
      </w:pPr>
      <w:r w:rsidRPr="00763C4D">
        <w:rPr>
          <w:sz w:val="20"/>
        </w:rPr>
        <w:t>Rudén, Christer</w:t>
      </w:r>
      <w:r w:rsidRPr="00763C4D">
        <w:rPr>
          <w:sz w:val="20"/>
        </w:rPr>
        <w:tab/>
        <w:t>Ju 16</w:t>
      </w:r>
    </w:p>
    <w:p w:rsidR="00037DCF" w:rsidRPr="00763C4D" w:rsidRDefault="00037DCF" w:rsidP="00037DCF">
      <w:pPr>
        <w:tabs>
          <w:tab w:val="left" w:pos="2268"/>
        </w:tabs>
        <w:rPr>
          <w:sz w:val="20"/>
        </w:rPr>
      </w:pPr>
      <w:r w:rsidRPr="00763C4D">
        <w:rPr>
          <w:sz w:val="20"/>
        </w:rPr>
        <w:t>Rudén, Christina</w:t>
      </w:r>
      <w:r w:rsidRPr="00763C4D">
        <w:rPr>
          <w:sz w:val="20"/>
        </w:rPr>
        <w:tab/>
        <w:t>M 4</w:t>
      </w:r>
    </w:p>
    <w:p w:rsidR="00037DCF" w:rsidRPr="00763C4D" w:rsidRDefault="00037DCF" w:rsidP="00037DCF">
      <w:pPr>
        <w:tabs>
          <w:tab w:val="left" w:pos="2268"/>
        </w:tabs>
        <w:rPr>
          <w:sz w:val="20"/>
        </w:rPr>
      </w:pPr>
      <w:r w:rsidRPr="00763C4D">
        <w:rPr>
          <w:sz w:val="20"/>
        </w:rPr>
        <w:t>Rudén, Janne</w:t>
      </w:r>
      <w:r w:rsidRPr="00763C4D">
        <w:rPr>
          <w:sz w:val="20"/>
        </w:rPr>
        <w:tab/>
        <w:t>A 10</w:t>
      </w:r>
    </w:p>
    <w:p w:rsidR="00037DCF" w:rsidRPr="00763C4D" w:rsidRDefault="00037DCF" w:rsidP="00037DCF">
      <w:pPr>
        <w:tabs>
          <w:tab w:val="left" w:pos="2268"/>
        </w:tabs>
        <w:rPr>
          <w:sz w:val="20"/>
        </w:rPr>
      </w:pPr>
      <w:r w:rsidRPr="00763C4D">
        <w:rPr>
          <w:sz w:val="20"/>
        </w:rPr>
        <w:t>Rudestad, Annika</w:t>
      </w:r>
      <w:r w:rsidRPr="00763C4D">
        <w:rPr>
          <w:sz w:val="20"/>
        </w:rPr>
        <w:tab/>
        <w:t>Fi 24</w:t>
      </w:r>
    </w:p>
    <w:p w:rsidR="00037DCF" w:rsidRPr="00763C4D" w:rsidRDefault="00037DCF" w:rsidP="00037DCF">
      <w:pPr>
        <w:tabs>
          <w:tab w:val="left" w:pos="2268"/>
        </w:tabs>
        <w:rPr>
          <w:sz w:val="20"/>
        </w:rPr>
      </w:pPr>
      <w:r w:rsidRPr="00763C4D">
        <w:rPr>
          <w:sz w:val="20"/>
        </w:rPr>
        <w:t>Rudström, Chatarine</w:t>
      </w:r>
      <w:r w:rsidRPr="00763C4D">
        <w:rPr>
          <w:sz w:val="20"/>
        </w:rPr>
        <w:tab/>
        <w:t>Ju 26</w:t>
      </w:r>
    </w:p>
    <w:p w:rsidR="00037DCF" w:rsidRDefault="00037DCF" w:rsidP="00037DCF">
      <w:pPr>
        <w:tabs>
          <w:tab w:val="left" w:pos="2268"/>
        </w:tabs>
        <w:rPr>
          <w:sz w:val="20"/>
        </w:rPr>
      </w:pPr>
      <w:r w:rsidRPr="00763C4D">
        <w:rPr>
          <w:sz w:val="20"/>
        </w:rPr>
        <w:t>Rudvall, Samuel</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Fö 9</w:t>
      </w:r>
    </w:p>
    <w:p w:rsidR="00037DCF" w:rsidRPr="00763C4D" w:rsidRDefault="00037DCF" w:rsidP="00037DCF">
      <w:pPr>
        <w:tabs>
          <w:tab w:val="left" w:pos="2268"/>
        </w:tabs>
        <w:rPr>
          <w:sz w:val="20"/>
        </w:rPr>
      </w:pPr>
      <w:r w:rsidRPr="00763C4D">
        <w:rPr>
          <w:sz w:val="20"/>
        </w:rPr>
        <w:t>Rugeland, Håkan</w:t>
      </w:r>
      <w:r w:rsidRPr="00763C4D">
        <w:rPr>
          <w:sz w:val="20"/>
        </w:rPr>
        <w:tab/>
        <w:t>Fö 4</w:t>
      </w:r>
    </w:p>
    <w:p w:rsidR="00037DCF" w:rsidRPr="00763C4D" w:rsidRDefault="00037DCF" w:rsidP="00037DCF">
      <w:pPr>
        <w:tabs>
          <w:tab w:val="left" w:pos="2268"/>
        </w:tabs>
        <w:rPr>
          <w:sz w:val="20"/>
        </w:rPr>
      </w:pPr>
      <w:r w:rsidRPr="00763C4D">
        <w:rPr>
          <w:sz w:val="20"/>
        </w:rPr>
        <w:t>Rummukainen, Markku</w:t>
      </w:r>
      <w:r w:rsidRPr="00763C4D">
        <w:rPr>
          <w:sz w:val="20"/>
        </w:rPr>
        <w:tab/>
        <w:t>M 1</w:t>
      </w:r>
    </w:p>
    <w:p w:rsidR="00037DCF" w:rsidRDefault="00037DCF" w:rsidP="00037DCF">
      <w:pPr>
        <w:tabs>
          <w:tab w:val="left" w:pos="2268"/>
        </w:tabs>
        <w:rPr>
          <w:sz w:val="20"/>
        </w:rPr>
      </w:pPr>
      <w:r w:rsidRPr="00763C4D">
        <w:rPr>
          <w:sz w:val="20"/>
        </w:rPr>
        <w:t>Rundström, Mats</w:t>
      </w:r>
      <w:r w:rsidRPr="00763C4D">
        <w:rPr>
          <w:sz w:val="20"/>
        </w:rPr>
        <w:tab/>
        <w:t>Fi 24,</w:t>
      </w:r>
    </w:p>
    <w:p w:rsidR="00037DCF" w:rsidRDefault="00037DCF" w:rsidP="00037DCF">
      <w:pPr>
        <w:tabs>
          <w:tab w:val="left" w:pos="2268"/>
        </w:tabs>
        <w:rPr>
          <w:sz w:val="20"/>
        </w:rPr>
      </w:pPr>
      <w:r>
        <w:rPr>
          <w:sz w:val="20"/>
        </w:rPr>
        <w:tab/>
      </w:r>
      <w:r w:rsidRPr="00763C4D">
        <w:rPr>
          <w:sz w:val="20"/>
        </w:rPr>
        <w:t>Ju 28,</w:t>
      </w:r>
    </w:p>
    <w:p w:rsidR="00037DCF" w:rsidRPr="00763C4D" w:rsidRDefault="00037DCF" w:rsidP="00037DCF">
      <w:pPr>
        <w:tabs>
          <w:tab w:val="left" w:pos="2268"/>
        </w:tabs>
        <w:rPr>
          <w:sz w:val="20"/>
        </w:rPr>
      </w:pPr>
      <w:r>
        <w:rPr>
          <w:sz w:val="20"/>
        </w:rPr>
        <w:tab/>
      </w:r>
      <w:r w:rsidRPr="00763C4D">
        <w:rPr>
          <w:sz w:val="20"/>
        </w:rPr>
        <w:t>M 7</w:t>
      </w:r>
    </w:p>
    <w:p w:rsidR="00037DCF" w:rsidRPr="00763C4D" w:rsidRDefault="00037DCF" w:rsidP="00037DCF">
      <w:pPr>
        <w:tabs>
          <w:tab w:val="left" w:pos="2268"/>
        </w:tabs>
        <w:rPr>
          <w:sz w:val="20"/>
        </w:rPr>
      </w:pPr>
      <w:r w:rsidRPr="00763C4D">
        <w:rPr>
          <w:sz w:val="20"/>
        </w:rPr>
        <w:t>Rune, Elisabet</w:t>
      </w:r>
      <w:r w:rsidRPr="00763C4D">
        <w:rPr>
          <w:sz w:val="20"/>
        </w:rPr>
        <w:tab/>
        <w:t>Ju 24</w:t>
      </w:r>
    </w:p>
    <w:p w:rsidR="00037DCF" w:rsidRPr="00763C4D" w:rsidRDefault="00037DCF" w:rsidP="00037DCF">
      <w:pPr>
        <w:tabs>
          <w:tab w:val="left" w:pos="2268"/>
        </w:tabs>
        <w:rPr>
          <w:sz w:val="20"/>
        </w:rPr>
      </w:pPr>
      <w:r w:rsidRPr="00763C4D">
        <w:rPr>
          <w:sz w:val="20"/>
        </w:rPr>
        <w:t>Runmarker, Agneta</w:t>
      </w:r>
      <w:r w:rsidRPr="00763C4D">
        <w:rPr>
          <w:sz w:val="20"/>
        </w:rPr>
        <w:tab/>
        <w:t>A 1</w:t>
      </w:r>
    </w:p>
    <w:p w:rsidR="00037DCF" w:rsidRPr="00763C4D" w:rsidRDefault="00037DCF" w:rsidP="00037DCF">
      <w:pPr>
        <w:tabs>
          <w:tab w:val="left" w:pos="2268"/>
        </w:tabs>
        <w:rPr>
          <w:sz w:val="20"/>
        </w:rPr>
      </w:pPr>
      <w:r w:rsidRPr="00763C4D">
        <w:rPr>
          <w:sz w:val="20"/>
        </w:rPr>
        <w:t>Runnakko, Michael</w:t>
      </w:r>
      <w:r w:rsidRPr="00763C4D">
        <w:rPr>
          <w:sz w:val="20"/>
        </w:rPr>
        <w:tab/>
        <w:t>Fi 20</w:t>
      </w:r>
    </w:p>
    <w:p w:rsidR="00037DCF" w:rsidRPr="00763C4D" w:rsidRDefault="00037DCF" w:rsidP="00037DCF">
      <w:pPr>
        <w:tabs>
          <w:tab w:val="left" w:pos="2268"/>
        </w:tabs>
        <w:rPr>
          <w:sz w:val="20"/>
        </w:rPr>
      </w:pPr>
      <w:r w:rsidRPr="00763C4D">
        <w:rPr>
          <w:sz w:val="20"/>
        </w:rPr>
        <w:t>Runsten, Annica</w:t>
      </w:r>
      <w:r w:rsidRPr="00763C4D">
        <w:rPr>
          <w:sz w:val="20"/>
        </w:rPr>
        <w:tab/>
        <w:t>Ju 41</w:t>
      </w:r>
    </w:p>
    <w:p w:rsidR="00037DCF" w:rsidRPr="00763C4D" w:rsidRDefault="00037DCF" w:rsidP="00037DCF">
      <w:pPr>
        <w:tabs>
          <w:tab w:val="left" w:pos="2268"/>
        </w:tabs>
        <w:rPr>
          <w:sz w:val="20"/>
        </w:rPr>
      </w:pPr>
      <w:r w:rsidRPr="00763C4D">
        <w:rPr>
          <w:sz w:val="20"/>
        </w:rPr>
        <w:t>Rustand, Håkan</w:t>
      </w:r>
      <w:r w:rsidRPr="00763C4D">
        <w:rPr>
          <w:sz w:val="20"/>
        </w:rPr>
        <w:tab/>
        <w:t>Ju 2</w:t>
      </w:r>
    </w:p>
    <w:p w:rsidR="00037DCF" w:rsidRPr="00763C4D" w:rsidRDefault="00037DCF" w:rsidP="00037DCF">
      <w:pPr>
        <w:tabs>
          <w:tab w:val="left" w:pos="2268"/>
        </w:tabs>
        <w:rPr>
          <w:sz w:val="20"/>
        </w:rPr>
      </w:pPr>
      <w:r w:rsidRPr="00763C4D">
        <w:rPr>
          <w:sz w:val="20"/>
        </w:rPr>
        <w:t>Ryberg, Cecilia</w:t>
      </w:r>
      <w:r w:rsidRPr="00763C4D">
        <w:rPr>
          <w:sz w:val="20"/>
        </w:rPr>
        <w:tab/>
        <w:t>S 18</w:t>
      </w:r>
    </w:p>
    <w:p w:rsidR="00037DCF" w:rsidRPr="00763C4D" w:rsidRDefault="00037DCF" w:rsidP="00037DCF">
      <w:pPr>
        <w:tabs>
          <w:tab w:val="left" w:pos="2268"/>
        </w:tabs>
        <w:rPr>
          <w:sz w:val="20"/>
        </w:rPr>
      </w:pPr>
      <w:r w:rsidRPr="00763C4D">
        <w:rPr>
          <w:sz w:val="20"/>
        </w:rPr>
        <w:t>Rydberg, Katarina</w:t>
      </w:r>
      <w:r w:rsidRPr="00763C4D">
        <w:rPr>
          <w:sz w:val="20"/>
        </w:rPr>
        <w:tab/>
        <w:t>Ju 39</w:t>
      </w:r>
    </w:p>
    <w:p w:rsidR="00037DCF" w:rsidRPr="00763C4D" w:rsidRDefault="00037DCF" w:rsidP="00037DCF">
      <w:pPr>
        <w:tabs>
          <w:tab w:val="left" w:pos="2268"/>
        </w:tabs>
        <w:rPr>
          <w:sz w:val="20"/>
        </w:rPr>
      </w:pPr>
      <w:r w:rsidRPr="00763C4D">
        <w:rPr>
          <w:sz w:val="20"/>
        </w:rPr>
        <w:t>Rydell, Nils</w:t>
      </w:r>
      <w:r w:rsidRPr="00763C4D">
        <w:rPr>
          <w:sz w:val="20"/>
        </w:rPr>
        <w:tab/>
        <w:t>M 2</w:t>
      </w:r>
    </w:p>
    <w:p w:rsidR="00037DCF" w:rsidRPr="00763C4D" w:rsidRDefault="00037DCF" w:rsidP="00037DCF">
      <w:pPr>
        <w:tabs>
          <w:tab w:val="left" w:pos="2268"/>
        </w:tabs>
        <w:rPr>
          <w:sz w:val="20"/>
        </w:rPr>
      </w:pPr>
      <w:r w:rsidRPr="00763C4D">
        <w:rPr>
          <w:sz w:val="20"/>
        </w:rPr>
        <w:t>Rydeman, Carl</w:t>
      </w:r>
      <w:r w:rsidRPr="00763C4D">
        <w:rPr>
          <w:sz w:val="20"/>
        </w:rPr>
        <w:tab/>
        <w:t>Ju 23</w:t>
      </w:r>
    </w:p>
    <w:p w:rsidR="00037DCF" w:rsidRPr="00763C4D" w:rsidRDefault="00037DCF" w:rsidP="00037DCF">
      <w:pPr>
        <w:tabs>
          <w:tab w:val="left" w:pos="2268"/>
        </w:tabs>
        <w:rPr>
          <w:sz w:val="20"/>
        </w:rPr>
      </w:pPr>
      <w:r w:rsidRPr="00763C4D">
        <w:rPr>
          <w:sz w:val="20"/>
        </w:rPr>
        <w:t>Rydén Bergendahl, Inger</w:t>
      </w:r>
      <w:r w:rsidRPr="00763C4D">
        <w:rPr>
          <w:sz w:val="20"/>
        </w:rPr>
        <w:tab/>
        <w:t>S 1</w:t>
      </w:r>
    </w:p>
    <w:p w:rsidR="00037DCF" w:rsidRPr="00763C4D" w:rsidRDefault="00037DCF" w:rsidP="00037DCF">
      <w:pPr>
        <w:tabs>
          <w:tab w:val="left" w:pos="2268"/>
        </w:tabs>
        <w:rPr>
          <w:sz w:val="20"/>
        </w:rPr>
      </w:pPr>
      <w:r w:rsidRPr="00763C4D">
        <w:rPr>
          <w:sz w:val="20"/>
        </w:rPr>
        <w:t>Rydén, Jerker</w:t>
      </w:r>
      <w:r w:rsidRPr="00763C4D">
        <w:rPr>
          <w:sz w:val="20"/>
        </w:rPr>
        <w:tab/>
        <w:t>Ju 29</w:t>
      </w:r>
    </w:p>
    <w:p w:rsidR="00037DCF" w:rsidRPr="00763C4D" w:rsidRDefault="00037DCF" w:rsidP="00037DCF">
      <w:pPr>
        <w:tabs>
          <w:tab w:val="left" w:pos="2268"/>
        </w:tabs>
        <w:rPr>
          <w:sz w:val="20"/>
        </w:rPr>
      </w:pPr>
      <w:r w:rsidRPr="00763C4D">
        <w:rPr>
          <w:sz w:val="20"/>
        </w:rPr>
        <w:t>Rydén, Sune</w:t>
      </w:r>
      <w:r w:rsidRPr="00763C4D">
        <w:rPr>
          <w:sz w:val="20"/>
        </w:rPr>
        <w:tab/>
        <w:t>S 33</w:t>
      </w:r>
    </w:p>
    <w:p w:rsidR="00037DCF" w:rsidRDefault="00037DCF" w:rsidP="00037DCF">
      <w:pPr>
        <w:tabs>
          <w:tab w:val="left" w:pos="2268"/>
        </w:tabs>
        <w:rPr>
          <w:sz w:val="20"/>
        </w:rPr>
      </w:pPr>
      <w:r w:rsidRPr="00763C4D">
        <w:rPr>
          <w:sz w:val="20"/>
        </w:rPr>
        <w:t>Rydfors, Jonas</w:t>
      </w:r>
      <w:r w:rsidRPr="00763C4D">
        <w:rPr>
          <w:sz w:val="20"/>
        </w:rPr>
        <w:tab/>
        <w:t>Ju 25,</w:t>
      </w:r>
    </w:p>
    <w:p w:rsidR="00037DCF" w:rsidRPr="00763C4D" w:rsidRDefault="00037DCF" w:rsidP="00037DCF">
      <w:pPr>
        <w:tabs>
          <w:tab w:val="left" w:pos="2268"/>
        </w:tabs>
        <w:rPr>
          <w:sz w:val="20"/>
        </w:rPr>
      </w:pPr>
      <w:r>
        <w:rPr>
          <w:sz w:val="20"/>
        </w:rPr>
        <w:tab/>
      </w:r>
      <w:r w:rsidRPr="00763C4D">
        <w:rPr>
          <w:sz w:val="20"/>
        </w:rPr>
        <w:t>Ju 41</w:t>
      </w:r>
    </w:p>
    <w:p w:rsidR="00037DCF" w:rsidRPr="00763C4D" w:rsidRDefault="00037DCF" w:rsidP="00037DCF">
      <w:pPr>
        <w:tabs>
          <w:tab w:val="left" w:pos="2268"/>
        </w:tabs>
        <w:rPr>
          <w:sz w:val="20"/>
        </w:rPr>
      </w:pPr>
      <w:r w:rsidRPr="00763C4D">
        <w:rPr>
          <w:sz w:val="20"/>
        </w:rPr>
        <w:t>Rydgren, Jens</w:t>
      </w:r>
      <w:r w:rsidRPr="00763C4D">
        <w:rPr>
          <w:sz w:val="20"/>
        </w:rPr>
        <w:tab/>
        <w:t>A 2</w:t>
      </w:r>
    </w:p>
    <w:p w:rsidR="00037DCF" w:rsidRPr="00763C4D" w:rsidRDefault="00037DCF" w:rsidP="00037DCF">
      <w:pPr>
        <w:tabs>
          <w:tab w:val="left" w:pos="2268"/>
        </w:tabs>
        <w:rPr>
          <w:sz w:val="20"/>
        </w:rPr>
      </w:pPr>
      <w:r w:rsidRPr="00763C4D">
        <w:rPr>
          <w:sz w:val="20"/>
        </w:rPr>
        <w:t>Rydgren, Martin</w:t>
      </w:r>
      <w:r w:rsidRPr="00763C4D">
        <w:rPr>
          <w:sz w:val="20"/>
        </w:rPr>
        <w:tab/>
        <w:t>UD 6</w:t>
      </w:r>
    </w:p>
    <w:p w:rsidR="00037DCF" w:rsidRDefault="00037DCF" w:rsidP="00037DCF">
      <w:pPr>
        <w:tabs>
          <w:tab w:val="left" w:pos="2268"/>
        </w:tabs>
        <w:rPr>
          <w:sz w:val="20"/>
        </w:rPr>
      </w:pPr>
      <w:r w:rsidRPr="00763C4D">
        <w:rPr>
          <w:sz w:val="20"/>
        </w:rPr>
        <w:t>Ryding-Berg, Stefan</w:t>
      </w:r>
      <w:r w:rsidRPr="00763C4D">
        <w:rPr>
          <w:sz w:val="20"/>
        </w:rPr>
        <w:tab/>
        <w:t>Fö 1,</w:t>
      </w:r>
    </w:p>
    <w:p w:rsidR="00037DCF" w:rsidRDefault="00037DCF" w:rsidP="00037DCF">
      <w:pPr>
        <w:tabs>
          <w:tab w:val="left" w:pos="2268"/>
        </w:tabs>
        <w:rPr>
          <w:sz w:val="20"/>
        </w:rPr>
      </w:pPr>
      <w:r>
        <w:rPr>
          <w:sz w:val="20"/>
        </w:rPr>
        <w:tab/>
      </w:r>
      <w:r w:rsidRPr="00763C4D">
        <w:rPr>
          <w:sz w:val="20"/>
        </w:rPr>
        <w:t>Fö 11,</w:t>
      </w:r>
    </w:p>
    <w:p w:rsidR="00037DCF" w:rsidRPr="00763C4D" w:rsidRDefault="00037DCF" w:rsidP="00037DCF">
      <w:pPr>
        <w:tabs>
          <w:tab w:val="left" w:pos="2268"/>
        </w:tabs>
        <w:rPr>
          <w:sz w:val="20"/>
        </w:rPr>
      </w:pPr>
      <w:r>
        <w:rPr>
          <w:sz w:val="20"/>
        </w:rPr>
        <w:tab/>
      </w:r>
      <w:r w:rsidRPr="00763C4D">
        <w:rPr>
          <w:sz w:val="20"/>
        </w:rPr>
        <w:t>UD 4</w:t>
      </w:r>
    </w:p>
    <w:p w:rsidR="00037DCF" w:rsidRDefault="00037DCF" w:rsidP="00037DCF">
      <w:pPr>
        <w:tabs>
          <w:tab w:val="left" w:pos="2268"/>
        </w:tabs>
        <w:rPr>
          <w:sz w:val="20"/>
        </w:rPr>
      </w:pPr>
      <w:r w:rsidRPr="00763C4D">
        <w:rPr>
          <w:sz w:val="20"/>
        </w:rPr>
        <w:t>Rydström, Jonas</w:t>
      </w:r>
      <w:r w:rsidRPr="00763C4D">
        <w:rPr>
          <w:sz w:val="20"/>
        </w:rPr>
        <w:tab/>
        <w:t xml:space="preserve">Ju 4, </w:t>
      </w:r>
    </w:p>
    <w:p w:rsidR="00037DCF" w:rsidRDefault="00037DCF" w:rsidP="00037DCF">
      <w:pPr>
        <w:tabs>
          <w:tab w:val="left" w:pos="2268"/>
        </w:tabs>
        <w:rPr>
          <w:sz w:val="20"/>
        </w:rPr>
      </w:pPr>
      <w:r>
        <w:rPr>
          <w:sz w:val="20"/>
        </w:rPr>
        <w:tab/>
      </w:r>
      <w:r w:rsidRPr="00763C4D">
        <w:rPr>
          <w:sz w:val="20"/>
        </w:rPr>
        <w:t>S 32,</w:t>
      </w:r>
    </w:p>
    <w:p w:rsidR="00037DCF" w:rsidRPr="00763C4D" w:rsidRDefault="00037DCF" w:rsidP="00037DCF">
      <w:pPr>
        <w:tabs>
          <w:tab w:val="left" w:pos="2268"/>
        </w:tabs>
        <w:rPr>
          <w:sz w:val="20"/>
        </w:rPr>
      </w:pPr>
      <w:r>
        <w:rPr>
          <w:sz w:val="20"/>
        </w:rPr>
        <w:tab/>
      </w:r>
      <w:r w:rsidRPr="00763C4D">
        <w:rPr>
          <w:sz w:val="20"/>
        </w:rPr>
        <w:t>U 11</w:t>
      </w:r>
    </w:p>
    <w:p w:rsidR="00037DCF" w:rsidRPr="00763C4D" w:rsidRDefault="00037DCF" w:rsidP="00037DCF">
      <w:pPr>
        <w:tabs>
          <w:tab w:val="left" w:pos="2268"/>
        </w:tabs>
        <w:rPr>
          <w:sz w:val="20"/>
        </w:rPr>
      </w:pPr>
      <w:r w:rsidRPr="00763C4D">
        <w:rPr>
          <w:sz w:val="20"/>
        </w:rPr>
        <w:t>Rylander-Leijon, Malin</w:t>
      </w:r>
      <w:r w:rsidRPr="00763C4D">
        <w:rPr>
          <w:sz w:val="20"/>
        </w:rPr>
        <w:tab/>
        <w:t>Fi 4</w:t>
      </w:r>
    </w:p>
    <w:p w:rsidR="00037DCF" w:rsidRPr="00763C4D" w:rsidRDefault="00037DCF" w:rsidP="00037DCF">
      <w:pPr>
        <w:tabs>
          <w:tab w:val="left" w:pos="2268"/>
        </w:tabs>
        <w:rPr>
          <w:sz w:val="20"/>
        </w:rPr>
      </w:pPr>
      <w:r w:rsidRPr="00763C4D">
        <w:rPr>
          <w:sz w:val="20"/>
        </w:rPr>
        <w:t>Ryltenius, Anna</w:t>
      </w:r>
      <w:r w:rsidRPr="00763C4D">
        <w:rPr>
          <w:sz w:val="20"/>
        </w:rPr>
        <w:tab/>
        <w:t>N 2</w:t>
      </w:r>
    </w:p>
    <w:p w:rsidR="00037DCF" w:rsidRDefault="00037DCF" w:rsidP="00037DCF">
      <w:pPr>
        <w:tabs>
          <w:tab w:val="left" w:pos="2268"/>
        </w:tabs>
        <w:rPr>
          <w:sz w:val="20"/>
        </w:rPr>
      </w:pPr>
      <w:r w:rsidRPr="00763C4D">
        <w:rPr>
          <w:sz w:val="20"/>
        </w:rPr>
        <w:t>Rådberg, Peter</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Fö 12</w:t>
      </w:r>
    </w:p>
    <w:p w:rsidR="00037DCF" w:rsidRPr="00763C4D" w:rsidRDefault="00037DCF" w:rsidP="00037DCF">
      <w:pPr>
        <w:tabs>
          <w:tab w:val="left" w:pos="2268"/>
        </w:tabs>
        <w:rPr>
          <w:sz w:val="20"/>
        </w:rPr>
      </w:pPr>
      <w:r w:rsidRPr="00763C4D">
        <w:rPr>
          <w:sz w:val="20"/>
        </w:rPr>
        <w:t>Rågmark, Liselott</w:t>
      </w:r>
      <w:r w:rsidRPr="00763C4D">
        <w:rPr>
          <w:sz w:val="20"/>
        </w:rPr>
        <w:tab/>
        <w:t>M 5</w:t>
      </w:r>
    </w:p>
    <w:p w:rsidR="00037DCF" w:rsidRPr="00763C4D" w:rsidRDefault="00037DCF" w:rsidP="00037DCF">
      <w:pPr>
        <w:tabs>
          <w:tab w:val="left" w:pos="2268"/>
        </w:tabs>
        <w:rPr>
          <w:sz w:val="20"/>
        </w:rPr>
      </w:pPr>
      <w:r w:rsidRPr="00763C4D">
        <w:rPr>
          <w:sz w:val="20"/>
        </w:rPr>
        <w:t>Rågsjö, Karin</w:t>
      </w:r>
      <w:r w:rsidRPr="00763C4D">
        <w:rPr>
          <w:sz w:val="20"/>
        </w:rPr>
        <w:tab/>
        <w:t>Ju 41</w:t>
      </w:r>
    </w:p>
    <w:p w:rsidR="00037DCF" w:rsidRPr="00763C4D" w:rsidRDefault="00037DCF" w:rsidP="00037DCF">
      <w:pPr>
        <w:tabs>
          <w:tab w:val="left" w:pos="2268"/>
        </w:tabs>
        <w:rPr>
          <w:sz w:val="20"/>
        </w:rPr>
      </w:pPr>
      <w:r w:rsidRPr="00763C4D">
        <w:rPr>
          <w:sz w:val="20"/>
        </w:rPr>
        <w:t>Räftegård, Björn</w:t>
      </w:r>
      <w:r w:rsidRPr="00763C4D">
        <w:rPr>
          <w:sz w:val="20"/>
        </w:rPr>
        <w:tab/>
        <w:t>Fi 19</w:t>
      </w:r>
    </w:p>
    <w:p w:rsidR="00037DCF" w:rsidRPr="00763C4D" w:rsidRDefault="00037DCF" w:rsidP="00037DCF">
      <w:pPr>
        <w:tabs>
          <w:tab w:val="left" w:pos="2268"/>
        </w:tabs>
        <w:rPr>
          <w:sz w:val="20"/>
        </w:rPr>
      </w:pPr>
      <w:r w:rsidRPr="00763C4D">
        <w:rPr>
          <w:sz w:val="20"/>
        </w:rPr>
        <w:t>Ränk, Martina</w:t>
      </w:r>
      <w:r w:rsidRPr="00763C4D">
        <w:rPr>
          <w:sz w:val="20"/>
        </w:rPr>
        <w:tab/>
        <w:t>UD 4</w:t>
      </w:r>
    </w:p>
    <w:p w:rsidR="00037DCF" w:rsidRPr="00763C4D" w:rsidRDefault="00037DCF" w:rsidP="00037DCF">
      <w:pPr>
        <w:tabs>
          <w:tab w:val="left" w:pos="2268"/>
        </w:tabs>
        <w:rPr>
          <w:sz w:val="20"/>
        </w:rPr>
      </w:pPr>
      <w:r w:rsidRPr="00763C4D">
        <w:rPr>
          <w:sz w:val="20"/>
        </w:rPr>
        <w:lastRenderedPageBreak/>
        <w:t>Rödin, Magnus</w:t>
      </w:r>
      <w:r w:rsidRPr="00763C4D">
        <w:rPr>
          <w:sz w:val="20"/>
        </w:rPr>
        <w:tab/>
        <w:t>A 6</w:t>
      </w:r>
    </w:p>
    <w:p w:rsidR="00037DCF" w:rsidRPr="00763C4D" w:rsidRDefault="00037DCF" w:rsidP="00037DCF">
      <w:pPr>
        <w:tabs>
          <w:tab w:val="left" w:pos="2268"/>
        </w:tabs>
        <w:rPr>
          <w:sz w:val="20"/>
        </w:rPr>
      </w:pPr>
      <w:r w:rsidRPr="00763C4D">
        <w:rPr>
          <w:sz w:val="20"/>
        </w:rPr>
        <w:t>Rönquist, Anders</w:t>
      </w:r>
      <w:r w:rsidRPr="00763C4D">
        <w:rPr>
          <w:sz w:val="20"/>
        </w:rPr>
        <w:tab/>
        <w:t>UD 4</w:t>
      </w:r>
    </w:p>
    <w:p w:rsidR="00037DCF" w:rsidRPr="00763C4D" w:rsidRDefault="00037DCF" w:rsidP="00037DCF">
      <w:pPr>
        <w:tabs>
          <w:tab w:val="left" w:pos="2268"/>
        </w:tabs>
        <w:rPr>
          <w:sz w:val="20"/>
        </w:rPr>
      </w:pPr>
      <w:r w:rsidRPr="00763C4D">
        <w:rPr>
          <w:sz w:val="20"/>
        </w:rPr>
        <w:t>Rönqvist, Anders</w:t>
      </w:r>
      <w:r w:rsidRPr="00763C4D">
        <w:rPr>
          <w:sz w:val="20"/>
        </w:rPr>
        <w:tab/>
        <w:t>Fö 1</w:t>
      </w:r>
    </w:p>
    <w:p w:rsidR="00037DCF" w:rsidRPr="00763C4D" w:rsidRDefault="00037DCF" w:rsidP="00037DCF">
      <w:pPr>
        <w:tabs>
          <w:tab w:val="left" w:pos="2268"/>
        </w:tabs>
        <w:rPr>
          <w:sz w:val="20"/>
        </w:rPr>
      </w:pPr>
      <w:r w:rsidRPr="00763C4D">
        <w:rPr>
          <w:sz w:val="20"/>
        </w:rPr>
        <w:t>Röttorp, Paula</w:t>
      </w:r>
      <w:r w:rsidRPr="00763C4D">
        <w:rPr>
          <w:sz w:val="20"/>
        </w:rPr>
        <w:tab/>
        <w:t>Ju 38</w:t>
      </w:r>
    </w:p>
    <w:p w:rsidR="00037DCF" w:rsidRPr="00763C4D" w:rsidRDefault="00037DCF" w:rsidP="00037DCF">
      <w:pPr>
        <w:tabs>
          <w:tab w:val="left" w:pos="2268"/>
        </w:tabs>
        <w:rPr>
          <w:sz w:val="20"/>
        </w:rPr>
      </w:pPr>
      <w:r w:rsidRPr="00763C4D">
        <w:rPr>
          <w:sz w:val="20"/>
        </w:rPr>
        <w:t>Sadurskis, Aija</w:t>
      </w:r>
      <w:r w:rsidRPr="00763C4D">
        <w:rPr>
          <w:sz w:val="20"/>
        </w:rPr>
        <w:tab/>
        <w:t>U 13</w:t>
      </w:r>
    </w:p>
    <w:p w:rsidR="00037DCF" w:rsidRPr="00763C4D" w:rsidRDefault="00037DCF" w:rsidP="00037DCF">
      <w:pPr>
        <w:tabs>
          <w:tab w:val="left" w:pos="2268"/>
        </w:tabs>
        <w:rPr>
          <w:sz w:val="20"/>
        </w:rPr>
      </w:pPr>
      <w:r w:rsidRPr="00763C4D">
        <w:rPr>
          <w:sz w:val="20"/>
        </w:rPr>
        <w:t>Sagebro, Stefan</w:t>
      </w:r>
      <w:r w:rsidRPr="00763C4D">
        <w:rPr>
          <w:sz w:val="20"/>
        </w:rPr>
        <w:tab/>
        <w:t>Fi 24</w:t>
      </w:r>
    </w:p>
    <w:p w:rsidR="00037DCF" w:rsidRPr="00763C4D" w:rsidRDefault="00037DCF" w:rsidP="00037DCF">
      <w:pPr>
        <w:tabs>
          <w:tab w:val="left" w:pos="2268"/>
        </w:tabs>
        <w:rPr>
          <w:sz w:val="20"/>
        </w:rPr>
      </w:pPr>
      <w:r w:rsidRPr="00763C4D">
        <w:rPr>
          <w:sz w:val="20"/>
        </w:rPr>
        <w:t>Sahlén, Torbjörn</w:t>
      </w:r>
      <w:r w:rsidRPr="00763C4D">
        <w:rPr>
          <w:sz w:val="20"/>
        </w:rPr>
        <w:tab/>
        <w:t>Fö 11</w:t>
      </w:r>
    </w:p>
    <w:p w:rsidR="00037DCF" w:rsidRPr="00763C4D" w:rsidRDefault="00037DCF" w:rsidP="00037DCF">
      <w:pPr>
        <w:tabs>
          <w:tab w:val="left" w:pos="2268"/>
        </w:tabs>
        <w:rPr>
          <w:sz w:val="20"/>
        </w:rPr>
      </w:pPr>
      <w:r w:rsidRPr="00763C4D">
        <w:rPr>
          <w:sz w:val="20"/>
        </w:rPr>
        <w:t>Sahleström, Britt</w:t>
      </w:r>
      <w:r w:rsidRPr="00763C4D">
        <w:rPr>
          <w:sz w:val="20"/>
        </w:rPr>
        <w:tab/>
        <w:t>M 7</w:t>
      </w:r>
    </w:p>
    <w:p w:rsidR="00037DCF" w:rsidRPr="00763C4D" w:rsidRDefault="00037DCF" w:rsidP="00037DCF">
      <w:pPr>
        <w:tabs>
          <w:tab w:val="left" w:pos="2268"/>
        </w:tabs>
        <w:rPr>
          <w:sz w:val="20"/>
        </w:rPr>
      </w:pPr>
      <w:r w:rsidRPr="00763C4D">
        <w:rPr>
          <w:sz w:val="20"/>
        </w:rPr>
        <w:t>Sahlin, Malin</w:t>
      </w:r>
      <w:r w:rsidRPr="00763C4D">
        <w:rPr>
          <w:sz w:val="20"/>
        </w:rPr>
        <w:tab/>
        <w:t>M 4</w:t>
      </w:r>
    </w:p>
    <w:p w:rsidR="00037DCF" w:rsidRPr="00763C4D" w:rsidRDefault="00037DCF" w:rsidP="00037DCF">
      <w:pPr>
        <w:tabs>
          <w:tab w:val="left" w:pos="2268"/>
        </w:tabs>
        <w:rPr>
          <w:sz w:val="20"/>
        </w:rPr>
      </w:pPr>
      <w:r w:rsidRPr="00763C4D">
        <w:rPr>
          <w:sz w:val="20"/>
        </w:rPr>
        <w:t>Saitton, Bror</w:t>
      </w:r>
      <w:r w:rsidRPr="00763C4D">
        <w:rPr>
          <w:sz w:val="20"/>
        </w:rPr>
        <w:tab/>
        <w:t>N 11</w:t>
      </w:r>
    </w:p>
    <w:p w:rsidR="00037DCF" w:rsidRDefault="00037DCF" w:rsidP="00037DCF">
      <w:pPr>
        <w:tabs>
          <w:tab w:val="left" w:pos="2268"/>
        </w:tabs>
        <w:rPr>
          <w:sz w:val="20"/>
        </w:rPr>
      </w:pPr>
      <w:r w:rsidRPr="00763C4D">
        <w:rPr>
          <w:sz w:val="20"/>
        </w:rPr>
        <w:t>Saldén Enérus, Anita</w:t>
      </w:r>
      <w:r w:rsidRPr="00763C4D">
        <w:rPr>
          <w:sz w:val="20"/>
        </w:rPr>
        <w:tab/>
        <w:t>Fi 2,</w:t>
      </w:r>
    </w:p>
    <w:p w:rsidR="00037DCF" w:rsidRDefault="00037DCF" w:rsidP="00037DCF">
      <w:pPr>
        <w:tabs>
          <w:tab w:val="left" w:pos="2268"/>
        </w:tabs>
        <w:rPr>
          <w:sz w:val="20"/>
        </w:rPr>
      </w:pPr>
      <w:r>
        <w:rPr>
          <w:sz w:val="20"/>
        </w:rPr>
        <w:tab/>
      </w:r>
      <w:r w:rsidRPr="00763C4D">
        <w:rPr>
          <w:sz w:val="20"/>
        </w:rPr>
        <w:t>Fi 6,</w:t>
      </w:r>
    </w:p>
    <w:p w:rsidR="00037DCF" w:rsidRPr="00763C4D" w:rsidRDefault="00037DCF" w:rsidP="00037DCF">
      <w:pPr>
        <w:tabs>
          <w:tab w:val="left" w:pos="2268"/>
        </w:tabs>
        <w:rPr>
          <w:sz w:val="20"/>
        </w:rPr>
      </w:pPr>
      <w:r>
        <w:rPr>
          <w:sz w:val="20"/>
        </w:rPr>
        <w:tab/>
      </w:r>
      <w:r w:rsidRPr="00763C4D">
        <w:rPr>
          <w:sz w:val="20"/>
        </w:rPr>
        <w:t>Fi 26</w:t>
      </w:r>
    </w:p>
    <w:p w:rsidR="00037DCF" w:rsidRPr="00763C4D" w:rsidRDefault="00037DCF" w:rsidP="00037DCF">
      <w:pPr>
        <w:tabs>
          <w:tab w:val="left" w:pos="2268"/>
        </w:tabs>
        <w:rPr>
          <w:sz w:val="20"/>
        </w:rPr>
      </w:pPr>
      <w:r w:rsidRPr="00763C4D">
        <w:rPr>
          <w:sz w:val="20"/>
        </w:rPr>
        <w:t>Sallfeldt, Elisabeth</w:t>
      </w:r>
      <w:r w:rsidRPr="00763C4D">
        <w:rPr>
          <w:sz w:val="20"/>
        </w:rPr>
        <w:tab/>
        <w:t>N 12</w:t>
      </w:r>
    </w:p>
    <w:p w:rsidR="00037DCF" w:rsidRPr="00763C4D" w:rsidRDefault="00037DCF" w:rsidP="00037DCF">
      <w:pPr>
        <w:tabs>
          <w:tab w:val="left" w:pos="2268"/>
        </w:tabs>
        <w:rPr>
          <w:sz w:val="20"/>
        </w:rPr>
      </w:pPr>
      <w:r w:rsidRPr="00763C4D">
        <w:rPr>
          <w:sz w:val="20"/>
        </w:rPr>
        <w:t>Sallstedt, Gunnar</w:t>
      </w:r>
      <w:r w:rsidRPr="00763C4D">
        <w:rPr>
          <w:sz w:val="20"/>
        </w:rPr>
        <w:tab/>
        <w:t>U 8</w:t>
      </w:r>
    </w:p>
    <w:p w:rsidR="00037DCF" w:rsidRPr="00763C4D" w:rsidRDefault="00037DCF" w:rsidP="00037DCF">
      <w:pPr>
        <w:tabs>
          <w:tab w:val="left" w:pos="2268"/>
        </w:tabs>
        <w:rPr>
          <w:sz w:val="20"/>
        </w:rPr>
      </w:pPr>
      <w:r w:rsidRPr="00763C4D">
        <w:rPr>
          <w:sz w:val="20"/>
        </w:rPr>
        <w:t>Salo, Anneli</w:t>
      </w:r>
      <w:r w:rsidRPr="00763C4D">
        <w:rPr>
          <w:sz w:val="20"/>
        </w:rPr>
        <w:tab/>
        <w:t>M 2</w:t>
      </w:r>
    </w:p>
    <w:p w:rsidR="00037DCF" w:rsidRPr="00763C4D" w:rsidRDefault="00037DCF" w:rsidP="00037DCF">
      <w:pPr>
        <w:tabs>
          <w:tab w:val="left" w:pos="2268"/>
        </w:tabs>
        <w:rPr>
          <w:sz w:val="20"/>
        </w:rPr>
      </w:pPr>
      <w:r w:rsidRPr="00763C4D">
        <w:rPr>
          <w:sz w:val="20"/>
        </w:rPr>
        <w:t>Salomonson, Christina</w:t>
      </w:r>
      <w:r w:rsidRPr="00763C4D">
        <w:rPr>
          <w:sz w:val="20"/>
        </w:rPr>
        <w:tab/>
        <w:t>Fö 4</w:t>
      </w:r>
    </w:p>
    <w:p w:rsidR="00037DCF" w:rsidRPr="00763C4D" w:rsidRDefault="00037DCF" w:rsidP="00037DCF">
      <w:pPr>
        <w:tabs>
          <w:tab w:val="left" w:pos="2268"/>
        </w:tabs>
        <w:rPr>
          <w:sz w:val="20"/>
        </w:rPr>
      </w:pPr>
      <w:r w:rsidRPr="00763C4D">
        <w:rPr>
          <w:sz w:val="20"/>
        </w:rPr>
        <w:t>Samakovlis, Eva</w:t>
      </w:r>
      <w:r w:rsidRPr="00763C4D">
        <w:rPr>
          <w:sz w:val="20"/>
        </w:rPr>
        <w:tab/>
        <w:t>Fi 1</w:t>
      </w:r>
    </w:p>
    <w:p w:rsidR="00037DCF" w:rsidRPr="00763C4D" w:rsidRDefault="00037DCF" w:rsidP="00037DCF">
      <w:pPr>
        <w:tabs>
          <w:tab w:val="left" w:pos="2268"/>
        </w:tabs>
        <w:rPr>
          <w:sz w:val="20"/>
        </w:rPr>
      </w:pPr>
      <w:r w:rsidRPr="00763C4D">
        <w:rPr>
          <w:sz w:val="20"/>
        </w:rPr>
        <w:t>Samuelson, Daniel</w:t>
      </w:r>
      <w:r w:rsidRPr="00763C4D">
        <w:rPr>
          <w:sz w:val="20"/>
        </w:rPr>
        <w:tab/>
        <w:t>Ju 21</w:t>
      </w:r>
    </w:p>
    <w:p w:rsidR="00037DCF" w:rsidRPr="00763C4D" w:rsidRDefault="00037DCF" w:rsidP="00037DCF">
      <w:pPr>
        <w:tabs>
          <w:tab w:val="left" w:pos="2268"/>
        </w:tabs>
        <w:rPr>
          <w:sz w:val="20"/>
        </w:rPr>
      </w:pPr>
      <w:r w:rsidRPr="00763C4D">
        <w:rPr>
          <w:sz w:val="20"/>
        </w:rPr>
        <w:t>Samuelson, Mariann</w:t>
      </w:r>
      <w:r w:rsidRPr="00763C4D">
        <w:rPr>
          <w:sz w:val="20"/>
        </w:rPr>
        <w:tab/>
        <w:t>U 15</w:t>
      </w:r>
    </w:p>
    <w:p w:rsidR="00037DCF" w:rsidRPr="00763C4D" w:rsidRDefault="00037DCF" w:rsidP="00037DCF">
      <w:pPr>
        <w:tabs>
          <w:tab w:val="left" w:pos="2268"/>
        </w:tabs>
        <w:rPr>
          <w:sz w:val="20"/>
        </w:rPr>
      </w:pPr>
      <w:r w:rsidRPr="00763C4D">
        <w:rPr>
          <w:sz w:val="20"/>
        </w:rPr>
        <w:t>Samuelsson, Ulrika</w:t>
      </w:r>
      <w:r w:rsidRPr="00763C4D">
        <w:rPr>
          <w:sz w:val="20"/>
        </w:rPr>
        <w:tab/>
        <w:t>M 4</w:t>
      </w:r>
    </w:p>
    <w:p w:rsidR="00037DCF" w:rsidRPr="00763C4D" w:rsidRDefault="00037DCF" w:rsidP="00037DCF">
      <w:pPr>
        <w:tabs>
          <w:tab w:val="left" w:pos="2268"/>
        </w:tabs>
        <w:rPr>
          <w:sz w:val="20"/>
        </w:rPr>
      </w:pPr>
      <w:r w:rsidRPr="00763C4D">
        <w:rPr>
          <w:sz w:val="20"/>
        </w:rPr>
        <w:t>Sandahl, Charlotta</w:t>
      </w:r>
      <w:r w:rsidRPr="00763C4D">
        <w:rPr>
          <w:sz w:val="20"/>
        </w:rPr>
        <w:tab/>
        <w:t>Fi 17</w:t>
      </w:r>
    </w:p>
    <w:p w:rsidR="00037DCF" w:rsidRDefault="00037DCF" w:rsidP="00037DCF">
      <w:pPr>
        <w:tabs>
          <w:tab w:val="left" w:pos="2268"/>
        </w:tabs>
        <w:rPr>
          <w:sz w:val="20"/>
        </w:rPr>
      </w:pPr>
      <w:r w:rsidRPr="00763C4D">
        <w:rPr>
          <w:sz w:val="20"/>
        </w:rPr>
        <w:t>Sandahl, Karin</w:t>
      </w:r>
      <w:r w:rsidRPr="00763C4D">
        <w:rPr>
          <w:sz w:val="20"/>
        </w:rPr>
        <w:tab/>
        <w:t>Ju 4,</w:t>
      </w:r>
    </w:p>
    <w:p w:rsidR="00037DCF" w:rsidRPr="00763C4D" w:rsidRDefault="00037DCF" w:rsidP="00037DCF">
      <w:pPr>
        <w:tabs>
          <w:tab w:val="left" w:pos="2268"/>
        </w:tabs>
        <w:rPr>
          <w:sz w:val="20"/>
        </w:rPr>
      </w:pPr>
      <w:r>
        <w:rPr>
          <w:sz w:val="20"/>
        </w:rPr>
        <w:tab/>
      </w:r>
      <w:r w:rsidRPr="00763C4D">
        <w:rPr>
          <w:sz w:val="20"/>
        </w:rPr>
        <w:t>Ju 7</w:t>
      </w:r>
    </w:p>
    <w:p w:rsidR="00037DCF" w:rsidRPr="00763C4D" w:rsidRDefault="00037DCF" w:rsidP="00037DCF">
      <w:pPr>
        <w:tabs>
          <w:tab w:val="left" w:pos="2268"/>
        </w:tabs>
        <w:rPr>
          <w:sz w:val="20"/>
        </w:rPr>
      </w:pPr>
      <w:r w:rsidRPr="00763C4D">
        <w:rPr>
          <w:sz w:val="20"/>
        </w:rPr>
        <w:t>Sandberg Nilsson, Anna</w:t>
      </w:r>
      <w:r w:rsidRPr="00763C4D">
        <w:rPr>
          <w:sz w:val="20"/>
        </w:rPr>
        <w:tab/>
        <w:t>Fi 17</w:t>
      </w:r>
    </w:p>
    <w:p w:rsidR="00037DCF" w:rsidRPr="00763C4D" w:rsidRDefault="00037DCF" w:rsidP="00037DCF">
      <w:pPr>
        <w:tabs>
          <w:tab w:val="left" w:pos="2268"/>
        </w:tabs>
        <w:rPr>
          <w:sz w:val="20"/>
        </w:rPr>
      </w:pPr>
      <w:r w:rsidRPr="00763C4D">
        <w:rPr>
          <w:sz w:val="20"/>
        </w:rPr>
        <w:t>Sandberg, Anki</w:t>
      </w:r>
      <w:r w:rsidRPr="00763C4D">
        <w:rPr>
          <w:sz w:val="20"/>
        </w:rPr>
        <w:tab/>
        <w:t>S 2</w:t>
      </w:r>
    </w:p>
    <w:p w:rsidR="00037DCF" w:rsidRPr="00763C4D" w:rsidRDefault="00037DCF" w:rsidP="00037DCF">
      <w:pPr>
        <w:tabs>
          <w:tab w:val="left" w:pos="2268"/>
        </w:tabs>
        <w:rPr>
          <w:sz w:val="20"/>
        </w:rPr>
      </w:pPr>
      <w:r w:rsidRPr="00763C4D">
        <w:rPr>
          <w:sz w:val="20"/>
        </w:rPr>
        <w:t>Sandberg, Bo</w:t>
      </w:r>
      <w:r w:rsidRPr="00763C4D">
        <w:rPr>
          <w:sz w:val="20"/>
        </w:rPr>
        <w:tab/>
        <w:t>Fö 10</w:t>
      </w:r>
    </w:p>
    <w:p w:rsidR="00037DCF" w:rsidRPr="00763C4D" w:rsidRDefault="00037DCF" w:rsidP="00037DCF">
      <w:pPr>
        <w:tabs>
          <w:tab w:val="left" w:pos="2268"/>
        </w:tabs>
        <w:rPr>
          <w:sz w:val="20"/>
        </w:rPr>
      </w:pPr>
      <w:r w:rsidRPr="00763C4D">
        <w:rPr>
          <w:sz w:val="20"/>
        </w:rPr>
        <w:t>Sandberg, Göran</w:t>
      </w:r>
      <w:r w:rsidRPr="00763C4D">
        <w:rPr>
          <w:sz w:val="20"/>
        </w:rPr>
        <w:tab/>
        <w:t>U 2</w:t>
      </w:r>
    </w:p>
    <w:p w:rsidR="00037DCF" w:rsidRPr="00763C4D" w:rsidRDefault="00037DCF" w:rsidP="00037DCF">
      <w:pPr>
        <w:tabs>
          <w:tab w:val="left" w:pos="2268"/>
        </w:tabs>
        <w:rPr>
          <w:sz w:val="20"/>
        </w:rPr>
      </w:pPr>
      <w:r w:rsidRPr="00763C4D">
        <w:rPr>
          <w:sz w:val="20"/>
        </w:rPr>
        <w:t>Sandberg, Johan</w:t>
      </w:r>
      <w:r w:rsidRPr="00763C4D">
        <w:rPr>
          <w:sz w:val="20"/>
        </w:rPr>
        <w:tab/>
        <w:t>Fö 2</w:t>
      </w:r>
    </w:p>
    <w:p w:rsidR="00037DCF" w:rsidRPr="00763C4D" w:rsidRDefault="00037DCF" w:rsidP="00037DCF">
      <w:pPr>
        <w:tabs>
          <w:tab w:val="left" w:pos="2268"/>
        </w:tabs>
        <w:rPr>
          <w:sz w:val="20"/>
        </w:rPr>
      </w:pPr>
      <w:r w:rsidRPr="00763C4D">
        <w:rPr>
          <w:sz w:val="20"/>
        </w:rPr>
        <w:t>Sandberg, Lars</w:t>
      </w:r>
      <w:r w:rsidRPr="00763C4D">
        <w:rPr>
          <w:sz w:val="20"/>
        </w:rPr>
        <w:tab/>
        <w:t>S 1</w:t>
      </w:r>
    </w:p>
    <w:p w:rsidR="00037DCF" w:rsidRPr="00763C4D" w:rsidRDefault="00037DCF" w:rsidP="00037DCF">
      <w:pPr>
        <w:tabs>
          <w:tab w:val="left" w:pos="2268"/>
        </w:tabs>
        <w:rPr>
          <w:sz w:val="20"/>
        </w:rPr>
      </w:pPr>
      <w:r w:rsidRPr="00763C4D">
        <w:rPr>
          <w:sz w:val="20"/>
        </w:rPr>
        <w:t>Sandberg, Sam</w:t>
      </w:r>
      <w:r w:rsidRPr="00763C4D">
        <w:rPr>
          <w:sz w:val="20"/>
        </w:rPr>
        <w:tab/>
        <w:t>S 1</w:t>
      </w:r>
    </w:p>
    <w:p w:rsidR="00037DCF" w:rsidRPr="00763C4D" w:rsidRDefault="00037DCF" w:rsidP="00037DCF">
      <w:pPr>
        <w:tabs>
          <w:tab w:val="left" w:pos="2268"/>
        </w:tabs>
        <w:rPr>
          <w:sz w:val="20"/>
        </w:rPr>
      </w:pPr>
      <w:r w:rsidRPr="00763C4D">
        <w:rPr>
          <w:sz w:val="20"/>
        </w:rPr>
        <w:t>Sandblom, Andreas</w:t>
      </w:r>
      <w:r w:rsidRPr="00763C4D">
        <w:rPr>
          <w:sz w:val="20"/>
        </w:rPr>
        <w:tab/>
        <w:t>Fö 12</w:t>
      </w:r>
    </w:p>
    <w:p w:rsidR="00037DCF" w:rsidRPr="00763C4D" w:rsidRDefault="00037DCF" w:rsidP="00037DCF">
      <w:pPr>
        <w:tabs>
          <w:tab w:val="left" w:pos="2268"/>
        </w:tabs>
        <w:rPr>
          <w:sz w:val="20"/>
        </w:rPr>
      </w:pPr>
      <w:r w:rsidRPr="00763C4D">
        <w:rPr>
          <w:sz w:val="20"/>
        </w:rPr>
        <w:t>Sandborgh, Anna</w:t>
      </w:r>
      <w:r w:rsidRPr="00763C4D">
        <w:rPr>
          <w:sz w:val="20"/>
        </w:rPr>
        <w:tab/>
        <w:t>Fi 24</w:t>
      </w:r>
    </w:p>
    <w:p w:rsidR="00037DCF" w:rsidRPr="00763C4D" w:rsidRDefault="00037DCF" w:rsidP="00037DCF">
      <w:pPr>
        <w:tabs>
          <w:tab w:val="left" w:pos="2268"/>
        </w:tabs>
        <w:rPr>
          <w:sz w:val="20"/>
        </w:rPr>
      </w:pPr>
      <w:r w:rsidRPr="00763C4D">
        <w:rPr>
          <w:sz w:val="20"/>
        </w:rPr>
        <w:t>Sandborgh, Björn</w:t>
      </w:r>
      <w:r w:rsidRPr="00763C4D">
        <w:rPr>
          <w:sz w:val="20"/>
        </w:rPr>
        <w:tab/>
        <w:t>N 10</w:t>
      </w:r>
    </w:p>
    <w:p w:rsidR="00037DCF" w:rsidRPr="00763C4D" w:rsidRDefault="00037DCF" w:rsidP="00037DCF">
      <w:pPr>
        <w:tabs>
          <w:tab w:val="left" w:pos="2268"/>
        </w:tabs>
        <w:rPr>
          <w:sz w:val="20"/>
        </w:rPr>
      </w:pPr>
      <w:r w:rsidRPr="00763C4D">
        <w:rPr>
          <w:sz w:val="20"/>
        </w:rPr>
        <w:t>Sandbu, Magnus D.</w:t>
      </w:r>
      <w:r w:rsidRPr="00763C4D">
        <w:rPr>
          <w:sz w:val="20"/>
        </w:rPr>
        <w:tab/>
        <w:t>Fö 1</w:t>
      </w:r>
    </w:p>
    <w:p w:rsidR="00037DCF" w:rsidRPr="00763C4D" w:rsidRDefault="00037DCF" w:rsidP="00037DCF">
      <w:pPr>
        <w:tabs>
          <w:tab w:val="left" w:pos="2268"/>
        </w:tabs>
        <w:rPr>
          <w:sz w:val="20"/>
        </w:rPr>
      </w:pPr>
      <w:r w:rsidRPr="00763C4D">
        <w:rPr>
          <w:sz w:val="20"/>
        </w:rPr>
        <w:t>Sandek, Alf</w:t>
      </w:r>
      <w:r w:rsidRPr="00763C4D">
        <w:rPr>
          <w:sz w:val="20"/>
        </w:rPr>
        <w:tab/>
        <w:t>Fö 3</w:t>
      </w:r>
    </w:p>
    <w:p w:rsidR="00037DCF" w:rsidRPr="00763C4D" w:rsidRDefault="00037DCF" w:rsidP="00037DCF">
      <w:pPr>
        <w:tabs>
          <w:tab w:val="left" w:pos="2268"/>
        </w:tabs>
        <w:rPr>
          <w:sz w:val="20"/>
        </w:rPr>
      </w:pPr>
      <w:r w:rsidRPr="00763C4D">
        <w:rPr>
          <w:sz w:val="20"/>
        </w:rPr>
        <w:t>Sandelin, Magnus</w:t>
      </w:r>
      <w:r w:rsidRPr="00763C4D">
        <w:rPr>
          <w:sz w:val="20"/>
        </w:rPr>
        <w:tab/>
        <w:t>Ju 39</w:t>
      </w:r>
    </w:p>
    <w:p w:rsidR="00037DCF" w:rsidRPr="00763C4D" w:rsidRDefault="00037DCF" w:rsidP="00037DCF">
      <w:pPr>
        <w:tabs>
          <w:tab w:val="left" w:pos="2268"/>
        </w:tabs>
        <w:rPr>
          <w:sz w:val="20"/>
        </w:rPr>
      </w:pPr>
      <w:r w:rsidRPr="00763C4D">
        <w:rPr>
          <w:sz w:val="20"/>
        </w:rPr>
        <w:t>Sandelius, Sara</w:t>
      </w:r>
      <w:r w:rsidRPr="00763C4D">
        <w:rPr>
          <w:sz w:val="20"/>
        </w:rPr>
        <w:tab/>
        <w:t>Fi 24</w:t>
      </w:r>
    </w:p>
    <w:p w:rsidR="00037DCF" w:rsidRPr="00763C4D" w:rsidRDefault="00037DCF" w:rsidP="00037DCF">
      <w:pPr>
        <w:tabs>
          <w:tab w:val="left" w:pos="2268"/>
        </w:tabs>
        <w:rPr>
          <w:sz w:val="20"/>
        </w:rPr>
      </w:pPr>
      <w:r w:rsidRPr="00763C4D">
        <w:rPr>
          <w:sz w:val="20"/>
        </w:rPr>
        <w:t>Sandesjö, Håkan</w:t>
      </w:r>
      <w:r w:rsidRPr="00763C4D">
        <w:rPr>
          <w:sz w:val="20"/>
        </w:rPr>
        <w:tab/>
        <w:t>Ju 3</w:t>
      </w:r>
    </w:p>
    <w:p w:rsidR="00037DCF" w:rsidRPr="00763C4D" w:rsidRDefault="00037DCF" w:rsidP="00037DCF">
      <w:pPr>
        <w:tabs>
          <w:tab w:val="left" w:pos="2268"/>
        </w:tabs>
        <w:rPr>
          <w:sz w:val="20"/>
          <w:lang w:val="de-DE"/>
        </w:rPr>
      </w:pPr>
      <w:r w:rsidRPr="00763C4D">
        <w:rPr>
          <w:sz w:val="20"/>
          <w:lang w:val="de-DE"/>
        </w:rPr>
        <w:t>Sandewall, Eric</w:t>
      </w:r>
      <w:r w:rsidRPr="00763C4D">
        <w:rPr>
          <w:sz w:val="20"/>
          <w:lang w:val="de-DE"/>
        </w:rPr>
        <w:tab/>
        <w:t>U 2</w:t>
      </w:r>
    </w:p>
    <w:p w:rsidR="00037DCF" w:rsidRPr="00763C4D" w:rsidRDefault="00037DCF" w:rsidP="00037DCF">
      <w:pPr>
        <w:tabs>
          <w:tab w:val="left" w:pos="2268"/>
        </w:tabs>
        <w:rPr>
          <w:sz w:val="20"/>
          <w:lang w:val="de-DE"/>
        </w:rPr>
      </w:pPr>
      <w:r w:rsidRPr="00763C4D">
        <w:rPr>
          <w:sz w:val="20"/>
          <w:lang w:val="de-DE"/>
        </w:rPr>
        <w:t>Sandgren Massih, Sofia</w:t>
      </w:r>
      <w:r w:rsidRPr="00763C4D">
        <w:rPr>
          <w:sz w:val="20"/>
          <w:lang w:val="de-DE"/>
        </w:rPr>
        <w:tab/>
        <w:t>S 13</w:t>
      </w:r>
    </w:p>
    <w:p w:rsidR="00037DCF" w:rsidRPr="00763C4D" w:rsidRDefault="00037DCF" w:rsidP="00037DCF">
      <w:pPr>
        <w:tabs>
          <w:tab w:val="left" w:pos="2268"/>
        </w:tabs>
        <w:rPr>
          <w:sz w:val="20"/>
        </w:rPr>
      </w:pPr>
      <w:r w:rsidRPr="00763C4D">
        <w:rPr>
          <w:sz w:val="20"/>
        </w:rPr>
        <w:t>Sandgren, Evelina</w:t>
      </w:r>
      <w:r w:rsidRPr="00763C4D">
        <w:rPr>
          <w:sz w:val="20"/>
        </w:rPr>
        <w:tab/>
        <w:t>M 10</w:t>
      </w:r>
    </w:p>
    <w:p w:rsidR="00037DCF" w:rsidRPr="00763C4D" w:rsidRDefault="00037DCF" w:rsidP="00037DCF">
      <w:pPr>
        <w:tabs>
          <w:tab w:val="left" w:pos="2268"/>
        </w:tabs>
        <w:rPr>
          <w:sz w:val="20"/>
        </w:rPr>
      </w:pPr>
      <w:r w:rsidRPr="00763C4D">
        <w:rPr>
          <w:sz w:val="20"/>
        </w:rPr>
        <w:t>Sandgren, Torgny</w:t>
      </w:r>
      <w:r w:rsidRPr="00763C4D">
        <w:rPr>
          <w:sz w:val="20"/>
        </w:rPr>
        <w:tab/>
        <w:t>Ju 39</w:t>
      </w:r>
    </w:p>
    <w:p w:rsidR="00037DCF" w:rsidRPr="00763C4D" w:rsidRDefault="00037DCF" w:rsidP="00037DCF">
      <w:pPr>
        <w:tabs>
          <w:tab w:val="left" w:pos="2268"/>
        </w:tabs>
        <w:rPr>
          <w:sz w:val="20"/>
          <w:lang w:val="en-US"/>
        </w:rPr>
      </w:pPr>
      <w:r w:rsidRPr="00763C4D">
        <w:rPr>
          <w:sz w:val="20"/>
          <w:lang w:val="en-US"/>
        </w:rPr>
        <w:t>Sandin, Therese</w:t>
      </w:r>
      <w:r w:rsidRPr="00763C4D">
        <w:rPr>
          <w:sz w:val="20"/>
          <w:lang w:val="en-US"/>
        </w:rPr>
        <w:tab/>
        <w:t>M 5</w:t>
      </w:r>
    </w:p>
    <w:p w:rsidR="00037DCF" w:rsidRPr="00763C4D" w:rsidRDefault="00037DCF" w:rsidP="00037DCF">
      <w:pPr>
        <w:tabs>
          <w:tab w:val="left" w:pos="2268"/>
        </w:tabs>
        <w:rPr>
          <w:sz w:val="20"/>
          <w:lang w:val="en-US"/>
        </w:rPr>
      </w:pPr>
      <w:r w:rsidRPr="00763C4D">
        <w:rPr>
          <w:sz w:val="20"/>
          <w:lang w:val="en-US"/>
        </w:rPr>
        <w:t>Sandin, Thomas</w:t>
      </w:r>
      <w:r w:rsidRPr="00763C4D">
        <w:rPr>
          <w:sz w:val="20"/>
          <w:lang w:val="en-US"/>
        </w:rPr>
        <w:tab/>
        <w:t>Ju 8</w:t>
      </w:r>
    </w:p>
    <w:p w:rsidR="00037DCF" w:rsidRDefault="00037DCF" w:rsidP="00037DCF">
      <w:pPr>
        <w:tabs>
          <w:tab w:val="left" w:pos="2268"/>
        </w:tabs>
        <w:rPr>
          <w:sz w:val="20"/>
        </w:rPr>
      </w:pPr>
      <w:r w:rsidRPr="00763C4D">
        <w:rPr>
          <w:sz w:val="20"/>
        </w:rPr>
        <w:t>Sandkull, Karin</w:t>
      </w:r>
      <w:r w:rsidRPr="00763C4D">
        <w:rPr>
          <w:sz w:val="20"/>
        </w:rPr>
        <w:tab/>
        <w:t xml:space="preserve">A 9, </w:t>
      </w:r>
    </w:p>
    <w:p w:rsidR="00037DCF" w:rsidRPr="00763C4D" w:rsidRDefault="00037DCF" w:rsidP="00037DCF">
      <w:pPr>
        <w:tabs>
          <w:tab w:val="left" w:pos="2268"/>
        </w:tabs>
        <w:rPr>
          <w:sz w:val="20"/>
        </w:rPr>
      </w:pPr>
      <w:r>
        <w:rPr>
          <w:sz w:val="20"/>
        </w:rPr>
        <w:tab/>
      </w:r>
      <w:r w:rsidRPr="00763C4D">
        <w:rPr>
          <w:sz w:val="20"/>
        </w:rPr>
        <w:t>S 13</w:t>
      </w:r>
    </w:p>
    <w:p w:rsidR="00037DCF" w:rsidRPr="00763C4D" w:rsidRDefault="00037DCF" w:rsidP="00037DCF">
      <w:pPr>
        <w:tabs>
          <w:tab w:val="left" w:pos="2268"/>
        </w:tabs>
        <w:rPr>
          <w:sz w:val="20"/>
        </w:rPr>
      </w:pPr>
      <w:r w:rsidRPr="00763C4D">
        <w:rPr>
          <w:sz w:val="20"/>
        </w:rPr>
        <w:t>Sandler, Stellan</w:t>
      </w:r>
      <w:r w:rsidRPr="00763C4D">
        <w:rPr>
          <w:sz w:val="20"/>
        </w:rPr>
        <w:tab/>
        <w:t>U 13</w:t>
      </w:r>
    </w:p>
    <w:p w:rsidR="00037DCF" w:rsidRPr="00763C4D" w:rsidRDefault="00037DCF" w:rsidP="00037DCF">
      <w:pPr>
        <w:tabs>
          <w:tab w:val="left" w:pos="2268"/>
        </w:tabs>
        <w:rPr>
          <w:sz w:val="20"/>
        </w:rPr>
      </w:pPr>
      <w:r w:rsidRPr="00763C4D">
        <w:rPr>
          <w:sz w:val="20"/>
        </w:rPr>
        <w:lastRenderedPageBreak/>
        <w:t>Sandström, Annika</w:t>
      </w:r>
      <w:r w:rsidRPr="00763C4D">
        <w:rPr>
          <w:sz w:val="20"/>
        </w:rPr>
        <w:tab/>
        <w:t>Ju 38</w:t>
      </w:r>
    </w:p>
    <w:p w:rsidR="00037DCF" w:rsidRPr="00763C4D" w:rsidRDefault="00037DCF" w:rsidP="00037DCF">
      <w:pPr>
        <w:tabs>
          <w:tab w:val="left" w:pos="2268"/>
        </w:tabs>
        <w:rPr>
          <w:sz w:val="20"/>
        </w:rPr>
      </w:pPr>
      <w:r w:rsidRPr="00763C4D">
        <w:rPr>
          <w:sz w:val="20"/>
        </w:rPr>
        <w:t>Sandström, Bengt</w:t>
      </w:r>
      <w:r w:rsidRPr="00763C4D">
        <w:rPr>
          <w:sz w:val="20"/>
        </w:rPr>
        <w:tab/>
        <w:t>Fö 7</w:t>
      </w:r>
    </w:p>
    <w:p w:rsidR="00037DCF" w:rsidRPr="00763C4D" w:rsidRDefault="00037DCF" w:rsidP="00037DCF">
      <w:pPr>
        <w:tabs>
          <w:tab w:val="left" w:pos="2268"/>
        </w:tabs>
        <w:rPr>
          <w:sz w:val="20"/>
        </w:rPr>
      </w:pPr>
      <w:r w:rsidRPr="00763C4D">
        <w:rPr>
          <w:sz w:val="20"/>
        </w:rPr>
        <w:t>Sandström, Camilla</w:t>
      </w:r>
      <w:r w:rsidRPr="00763C4D">
        <w:rPr>
          <w:sz w:val="20"/>
        </w:rPr>
        <w:tab/>
        <w:t>M 3</w:t>
      </w:r>
    </w:p>
    <w:p w:rsidR="00037DCF" w:rsidRPr="00763C4D" w:rsidRDefault="00037DCF" w:rsidP="00037DCF">
      <w:pPr>
        <w:tabs>
          <w:tab w:val="left" w:pos="2268"/>
        </w:tabs>
        <w:rPr>
          <w:sz w:val="20"/>
        </w:rPr>
      </w:pPr>
      <w:r w:rsidRPr="00763C4D">
        <w:rPr>
          <w:sz w:val="20"/>
        </w:rPr>
        <w:t>Sandström, Christina</w:t>
      </w:r>
      <w:r w:rsidRPr="00763C4D">
        <w:rPr>
          <w:sz w:val="20"/>
        </w:rPr>
        <w:tab/>
        <w:t>U 7</w:t>
      </w:r>
    </w:p>
    <w:p w:rsidR="00037DCF" w:rsidRPr="00763C4D" w:rsidRDefault="00037DCF" w:rsidP="00037DCF">
      <w:pPr>
        <w:tabs>
          <w:tab w:val="left" w:pos="2268"/>
        </w:tabs>
        <w:rPr>
          <w:sz w:val="20"/>
        </w:rPr>
      </w:pPr>
      <w:r w:rsidRPr="00763C4D">
        <w:rPr>
          <w:sz w:val="20"/>
        </w:rPr>
        <w:t>Sandström, Madelene</w:t>
      </w:r>
      <w:r w:rsidRPr="00763C4D">
        <w:rPr>
          <w:sz w:val="20"/>
        </w:rPr>
        <w:tab/>
        <w:t>UD 4</w:t>
      </w:r>
    </w:p>
    <w:p w:rsidR="00037DCF" w:rsidRPr="00763C4D" w:rsidRDefault="00037DCF" w:rsidP="00037DCF">
      <w:pPr>
        <w:tabs>
          <w:tab w:val="left" w:pos="2268"/>
        </w:tabs>
        <w:rPr>
          <w:sz w:val="20"/>
        </w:rPr>
      </w:pPr>
      <w:r w:rsidRPr="00763C4D">
        <w:rPr>
          <w:sz w:val="20"/>
        </w:rPr>
        <w:t>Sandström, Rolf</w:t>
      </w:r>
      <w:r w:rsidRPr="00763C4D">
        <w:rPr>
          <w:sz w:val="20"/>
        </w:rPr>
        <w:tab/>
        <w:t>M 2</w:t>
      </w:r>
    </w:p>
    <w:p w:rsidR="00037DCF" w:rsidRPr="00763C4D" w:rsidRDefault="00037DCF" w:rsidP="00037DCF">
      <w:pPr>
        <w:tabs>
          <w:tab w:val="left" w:pos="2268"/>
        </w:tabs>
        <w:rPr>
          <w:sz w:val="20"/>
        </w:rPr>
      </w:pPr>
      <w:r w:rsidRPr="00763C4D">
        <w:rPr>
          <w:sz w:val="20"/>
        </w:rPr>
        <w:t>Sanell, Anna</w:t>
      </w:r>
      <w:r w:rsidRPr="00763C4D">
        <w:rPr>
          <w:sz w:val="20"/>
        </w:rPr>
        <w:tab/>
        <w:t>M 7</w:t>
      </w:r>
    </w:p>
    <w:p w:rsidR="00037DCF" w:rsidRPr="00763C4D" w:rsidRDefault="00037DCF" w:rsidP="00037DCF">
      <w:pPr>
        <w:tabs>
          <w:tab w:val="left" w:pos="2268"/>
        </w:tabs>
        <w:rPr>
          <w:sz w:val="20"/>
        </w:rPr>
      </w:pPr>
      <w:r w:rsidRPr="00763C4D">
        <w:rPr>
          <w:sz w:val="20"/>
        </w:rPr>
        <w:t>Sangborn, Clea</w:t>
      </w:r>
      <w:r w:rsidRPr="00763C4D">
        <w:rPr>
          <w:sz w:val="20"/>
        </w:rPr>
        <w:tab/>
        <w:t>Ju 30</w:t>
      </w:r>
    </w:p>
    <w:p w:rsidR="00037DCF" w:rsidRPr="00763C4D" w:rsidRDefault="00037DCF" w:rsidP="00037DCF">
      <w:pPr>
        <w:tabs>
          <w:tab w:val="left" w:pos="2268"/>
        </w:tabs>
        <w:rPr>
          <w:sz w:val="20"/>
        </w:rPr>
      </w:pPr>
      <w:r w:rsidRPr="00763C4D">
        <w:rPr>
          <w:sz w:val="20"/>
        </w:rPr>
        <w:t>Sangborn, Johan</w:t>
      </w:r>
      <w:r w:rsidRPr="00763C4D">
        <w:rPr>
          <w:sz w:val="20"/>
        </w:rPr>
        <w:tab/>
        <w:t>Ju 13</w:t>
      </w:r>
    </w:p>
    <w:p w:rsidR="00037DCF" w:rsidRPr="00763C4D" w:rsidRDefault="00037DCF" w:rsidP="00037DCF">
      <w:pPr>
        <w:tabs>
          <w:tab w:val="left" w:pos="2268"/>
        </w:tabs>
        <w:rPr>
          <w:sz w:val="20"/>
        </w:rPr>
      </w:pPr>
      <w:r w:rsidRPr="00763C4D">
        <w:rPr>
          <w:sz w:val="20"/>
        </w:rPr>
        <w:t>Santesson Kurti, Helena</w:t>
      </w:r>
      <w:r w:rsidRPr="00763C4D">
        <w:rPr>
          <w:sz w:val="20"/>
        </w:rPr>
        <w:tab/>
        <w:t>S 21</w:t>
      </w:r>
    </w:p>
    <w:p w:rsidR="00037DCF" w:rsidRPr="00EA749F" w:rsidRDefault="00037DCF" w:rsidP="00037DCF">
      <w:pPr>
        <w:tabs>
          <w:tab w:val="left" w:pos="2268"/>
        </w:tabs>
        <w:rPr>
          <w:sz w:val="20"/>
          <w:lang w:val="es-ES"/>
        </w:rPr>
      </w:pPr>
      <w:r w:rsidRPr="00EA749F">
        <w:rPr>
          <w:sz w:val="20"/>
          <w:lang w:val="es-ES"/>
        </w:rPr>
        <w:t>Santesson, Anna</w:t>
      </w:r>
      <w:r w:rsidRPr="00EA749F">
        <w:rPr>
          <w:sz w:val="20"/>
          <w:lang w:val="es-ES"/>
        </w:rPr>
        <w:tab/>
        <w:t xml:space="preserve">A 3, </w:t>
      </w:r>
    </w:p>
    <w:p w:rsidR="00037DCF" w:rsidRPr="00EA749F" w:rsidRDefault="00037DCF" w:rsidP="00037DCF">
      <w:pPr>
        <w:tabs>
          <w:tab w:val="left" w:pos="2268"/>
        </w:tabs>
        <w:rPr>
          <w:sz w:val="20"/>
          <w:lang w:val="es-ES"/>
        </w:rPr>
      </w:pPr>
      <w:r w:rsidRPr="00EA749F">
        <w:rPr>
          <w:sz w:val="20"/>
          <w:lang w:val="es-ES"/>
        </w:rPr>
        <w:tab/>
        <w:t>U 8</w:t>
      </w:r>
    </w:p>
    <w:p w:rsidR="00037DCF" w:rsidRPr="00EA749F" w:rsidRDefault="00037DCF" w:rsidP="00037DCF">
      <w:pPr>
        <w:tabs>
          <w:tab w:val="left" w:pos="2268"/>
        </w:tabs>
        <w:rPr>
          <w:sz w:val="20"/>
          <w:lang w:val="es-ES"/>
        </w:rPr>
      </w:pPr>
      <w:r w:rsidRPr="00EA749F">
        <w:rPr>
          <w:sz w:val="20"/>
          <w:lang w:val="es-ES"/>
        </w:rPr>
        <w:t>Sartorius, Eva</w:t>
      </w:r>
      <w:r w:rsidRPr="00EA749F">
        <w:rPr>
          <w:sz w:val="20"/>
          <w:lang w:val="es-ES"/>
        </w:rPr>
        <w:tab/>
        <w:t>N 3</w:t>
      </w:r>
    </w:p>
    <w:p w:rsidR="00037DCF" w:rsidRPr="00763C4D" w:rsidRDefault="00037DCF" w:rsidP="00037DCF">
      <w:pPr>
        <w:tabs>
          <w:tab w:val="left" w:pos="2268"/>
        </w:tabs>
        <w:rPr>
          <w:sz w:val="20"/>
        </w:rPr>
      </w:pPr>
      <w:r w:rsidRPr="00763C4D">
        <w:rPr>
          <w:sz w:val="20"/>
        </w:rPr>
        <w:t>Savelli, Andreas</w:t>
      </w:r>
      <w:r w:rsidRPr="00763C4D">
        <w:rPr>
          <w:sz w:val="20"/>
        </w:rPr>
        <w:tab/>
        <w:t>Fö 3</w:t>
      </w:r>
    </w:p>
    <w:p w:rsidR="00037DCF" w:rsidRPr="00763C4D" w:rsidRDefault="00037DCF" w:rsidP="00037DCF">
      <w:pPr>
        <w:tabs>
          <w:tab w:val="left" w:pos="2268"/>
        </w:tabs>
        <w:rPr>
          <w:sz w:val="20"/>
        </w:rPr>
      </w:pPr>
      <w:r w:rsidRPr="00763C4D">
        <w:rPr>
          <w:sz w:val="20"/>
        </w:rPr>
        <w:t>Saxton, Brita</w:t>
      </w:r>
      <w:r w:rsidRPr="00763C4D">
        <w:rPr>
          <w:sz w:val="20"/>
        </w:rPr>
        <w:tab/>
        <w:t>N 4</w:t>
      </w:r>
    </w:p>
    <w:p w:rsidR="00037DCF" w:rsidRPr="00763C4D" w:rsidRDefault="00037DCF" w:rsidP="00037DCF">
      <w:pPr>
        <w:tabs>
          <w:tab w:val="left" w:pos="2268"/>
        </w:tabs>
        <w:rPr>
          <w:sz w:val="20"/>
          <w:lang w:val="de-DE"/>
        </w:rPr>
      </w:pPr>
      <w:r w:rsidRPr="00763C4D">
        <w:rPr>
          <w:sz w:val="20"/>
          <w:lang w:val="de-DE"/>
        </w:rPr>
        <w:t>Schaaf, Joakim</w:t>
      </w:r>
      <w:r w:rsidRPr="00763C4D">
        <w:rPr>
          <w:sz w:val="20"/>
          <w:lang w:val="de-DE"/>
        </w:rPr>
        <w:tab/>
        <w:t>Fi 14</w:t>
      </w:r>
    </w:p>
    <w:p w:rsidR="00037DCF" w:rsidRPr="00763C4D" w:rsidRDefault="00037DCF" w:rsidP="00037DCF">
      <w:pPr>
        <w:tabs>
          <w:tab w:val="left" w:pos="2268"/>
        </w:tabs>
        <w:rPr>
          <w:sz w:val="20"/>
          <w:lang w:val="de-DE"/>
        </w:rPr>
      </w:pPr>
      <w:r w:rsidRPr="00763C4D">
        <w:rPr>
          <w:sz w:val="20"/>
          <w:lang w:val="de-DE"/>
        </w:rPr>
        <w:t>Scharmer, Peter</w:t>
      </w:r>
      <w:r w:rsidRPr="00763C4D">
        <w:rPr>
          <w:sz w:val="20"/>
          <w:lang w:val="de-DE"/>
        </w:rPr>
        <w:tab/>
        <w:t>S 7</w:t>
      </w:r>
    </w:p>
    <w:p w:rsidR="00037DCF" w:rsidRPr="00763C4D" w:rsidRDefault="00037DCF" w:rsidP="00037DCF">
      <w:pPr>
        <w:tabs>
          <w:tab w:val="left" w:pos="2268"/>
        </w:tabs>
        <w:rPr>
          <w:sz w:val="20"/>
          <w:lang w:val="de-DE"/>
        </w:rPr>
      </w:pPr>
      <w:r w:rsidRPr="00763C4D">
        <w:rPr>
          <w:sz w:val="20"/>
          <w:lang w:val="de-DE"/>
        </w:rPr>
        <w:t>Scheibe Lorentzi, Anette</w:t>
      </w:r>
      <w:r w:rsidRPr="00763C4D">
        <w:rPr>
          <w:sz w:val="20"/>
          <w:lang w:val="de-DE"/>
        </w:rPr>
        <w:tab/>
        <w:t>N 5</w:t>
      </w:r>
    </w:p>
    <w:p w:rsidR="00037DCF" w:rsidRPr="00763C4D" w:rsidRDefault="00037DCF" w:rsidP="00037DCF">
      <w:pPr>
        <w:tabs>
          <w:tab w:val="left" w:pos="2268"/>
        </w:tabs>
        <w:rPr>
          <w:sz w:val="20"/>
          <w:lang w:val="de-DE"/>
        </w:rPr>
      </w:pPr>
      <w:r w:rsidRPr="00763C4D">
        <w:rPr>
          <w:sz w:val="20"/>
          <w:lang w:val="de-DE"/>
        </w:rPr>
        <w:t>Schelin, Johan</w:t>
      </w:r>
      <w:r w:rsidRPr="00763C4D">
        <w:rPr>
          <w:sz w:val="20"/>
          <w:lang w:val="de-DE"/>
        </w:rPr>
        <w:tab/>
        <w:t>Ju 15</w:t>
      </w:r>
    </w:p>
    <w:p w:rsidR="00037DCF" w:rsidRPr="00763C4D" w:rsidRDefault="00037DCF" w:rsidP="00037DCF">
      <w:pPr>
        <w:tabs>
          <w:tab w:val="left" w:pos="2268"/>
        </w:tabs>
        <w:rPr>
          <w:sz w:val="20"/>
          <w:lang w:val="de-DE"/>
        </w:rPr>
      </w:pPr>
      <w:r w:rsidRPr="00763C4D">
        <w:rPr>
          <w:sz w:val="20"/>
          <w:lang w:val="de-DE"/>
        </w:rPr>
        <w:t>Schere, Monika</w:t>
      </w:r>
      <w:r w:rsidRPr="00763C4D">
        <w:rPr>
          <w:sz w:val="20"/>
          <w:lang w:val="de-DE"/>
        </w:rPr>
        <w:tab/>
        <w:t>S 4</w:t>
      </w:r>
    </w:p>
    <w:p w:rsidR="00037DCF" w:rsidRDefault="00037DCF" w:rsidP="00037DCF">
      <w:pPr>
        <w:tabs>
          <w:tab w:val="left" w:pos="2268"/>
        </w:tabs>
        <w:rPr>
          <w:sz w:val="20"/>
          <w:lang w:val="de-DE"/>
        </w:rPr>
      </w:pPr>
      <w:r w:rsidRPr="00763C4D">
        <w:rPr>
          <w:sz w:val="20"/>
          <w:lang w:val="de-DE"/>
        </w:rPr>
        <w:t>Scheutz, Carl</w:t>
      </w:r>
      <w:r w:rsidRPr="00763C4D">
        <w:rPr>
          <w:sz w:val="20"/>
          <w:lang w:val="de-DE"/>
        </w:rPr>
        <w:tab/>
        <w:t>Ju 42,</w:t>
      </w:r>
    </w:p>
    <w:p w:rsidR="00037DCF" w:rsidRPr="00763C4D" w:rsidRDefault="00037DCF" w:rsidP="00037DCF">
      <w:pPr>
        <w:tabs>
          <w:tab w:val="left" w:pos="2268"/>
        </w:tabs>
        <w:rPr>
          <w:sz w:val="20"/>
          <w:lang w:val="de-DE"/>
        </w:rPr>
      </w:pPr>
      <w:r>
        <w:rPr>
          <w:sz w:val="20"/>
          <w:lang w:val="de-DE"/>
        </w:rPr>
        <w:tab/>
      </w:r>
      <w:r w:rsidRPr="00763C4D">
        <w:rPr>
          <w:sz w:val="20"/>
          <w:lang w:val="de-DE"/>
        </w:rPr>
        <w:t>N 13</w:t>
      </w:r>
    </w:p>
    <w:p w:rsidR="00037DCF" w:rsidRDefault="00037DCF" w:rsidP="00037DCF">
      <w:pPr>
        <w:tabs>
          <w:tab w:val="left" w:pos="2268"/>
        </w:tabs>
        <w:rPr>
          <w:sz w:val="20"/>
          <w:lang w:val="de-DE"/>
        </w:rPr>
      </w:pPr>
      <w:r w:rsidRPr="00763C4D">
        <w:rPr>
          <w:sz w:val="20"/>
          <w:lang w:val="de-DE"/>
        </w:rPr>
        <w:t>Schierbeck, Jan</w:t>
      </w:r>
      <w:r w:rsidRPr="00763C4D">
        <w:rPr>
          <w:sz w:val="20"/>
          <w:lang w:val="de-DE"/>
        </w:rPr>
        <w:tab/>
        <w:t xml:space="preserve">A 6, </w:t>
      </w:r>
    </w:p>
    <w:p w:rsidR="00037DCF" w:rsidRDefault="00037DCF" w:rsidP="00037DCF">
      <w:pPr>
        <w:tabs>
          <w:tab w:val="left" w:pos="2268"/>
        </w:tabs>
        <w:rPr>
          <w:sz w:val="20"/>
          <w:lang w:val="de-DE"/>
        </w:rPr>
      </w:pPr>
      <w:r>
        <w:rPr>
          <w:sz w:val="20"/>
          <w:lang w:val="de-DE"/>
        </w:rPr>
        <w:tab/>
      </w:r>
      <w:r w:rsidRPr="00763C4D">
        <w:rPr>
          <w:sz w:val="20"/>
          <w:lang w:val="de-DE"/>
        </w:rPr>
        <w:t xml:space="preserve">U 1, </w:t>
      </w:r>
    </w:p>
    <w:p w:rsidR="00037DCF" w:rsidRDefault="00037DCF" w:rsidP="00037DCF">
      <w:pPr>
        <w:tabs>
          <w:tab w:val="left" w:pos="2268"/>
        </w:tabs>
        <w:rPr>
          <w:sz w:val="20"/>
          <w:lang w:val="de-DE"/>
        </w:rPr>
      </w:pPr>
      <w:r>
        <w:rPr>
          <w:sz w:val="20"/>
          <w:lang w:val="de-DE"/>
        </w:rPr>
        <w:tab/>
      </w:r>
      <w:r w:rsidRPr="00763C4D">
        <w:rPr>
          <w:sz w:val="20"/>
          <w:lang w:val="de-DE"/>
        </w:rPr>
        <w:t xml:space="preserve">U 8, </w:t>
      </w:r>
    </w:p>
    <w:p w:rsidR="00037DCF" w:rsidRPr="00EA749F" w:rsidRDefault="00037DCF" w:rsidP="00037DCF">
      <w:pPr>
        <w:tabs>
          <w:tab w:val="left" w:pos="2268"/>
        </w:tabs>
        <w:rPr>
          <w:sz w:val="20"/>
        </w:rPr>
      </w:pPr>
      <w:r>
        <w:rPr>
          <w:sz w:val="20"/>
          <w:lang w:val="de-DE"/>
        </w:rPr>
        <w:tab/>
      </w:r>
      <w:r w:rsidRPr="00EA749F">
        <w:rPr>
          <w:sz w:val="20"/>
        </w:rPr>
        <w:t>U 22</w:t>
      </w:r>
    </w:p>
    <w:p w:rsidR="00037DCF" w:rsidRPr="00763C4D" w:rsidRDefault="00037DCF" w:rsidP="00037DCF">
      <w:pPr>
        <w:tabs>
          <w:tab w:val="left" w:pos="2268"/>
        </w:tabs>
        <w:rPr>
          <w:sz w:val="20"/>
        </w:rPr>
      </w:pPr>
      <w:r w:rsidRPr="00763C4D">
        <w:rPr>
          <w:sz w:val="20"/>
        </w:rPr>
        <w:t>Schlyter, Carl-Mikael</w:t>
      </w:r>
      <w:r w:rsidRPr="00763C4D">
        <w:rPr>
          <w:sz w:val="20"/>
        </w:rPr>
        <w:tab/>
        <w:t>Fö 3</w:t>
      </w:r>
    </w:p>
    <w:p w:rsidR="00037DCF" w:rsidRPr="00763C4D" w:rsidRDefault="00037DCF" w:rsidP="00037DCF">
      <w:pPr>
        <w:tabs>
          <w:tab w:val="left" w:pos="2268"/>
        </w:tabs>
        <w:rPr>
          <w:sz w:val="20"/>
        </w:rPr>
      </w:pPr>
      <w:r w:rsidRPr="00763C4D">
        <w:rPr>
          <w:sz w:val="20"/>
        </w:rPr>
        <w:t>Schlytter, Astrid</w:t>
      </w:r>
      <w:r w:rsidRPr="00763C4D">
        <w:rPr>
          <w:sz w:val="20"/>
        </w:rPr>
        <w:tab/>
        <w:t>Ju 9</w:t>
      </w:r>
    </w:p>
    <w:p w:rsidR="00037DCF" w:rsidRPr="00EA749F" w:rsidRDefault="00037DCF" w:rsidP="00037DCF">
      <w:pPr>
        <w:tabs>
          <w:tab w:val="left" w:pos="2268"/>
        </w:tabs>
        <w:rPr>
          <w:sz w:val="20"/>
        </w:rPr>
      </w:pPr>
      <w:r w:rsidRPr="00EA749F">
        <w:rPr>
          <w:sz w:val="20"/>
        </w:rPr>
        <w:t>Schmidt, Hanna</w:t>
      </w:r>
      <w:r w:rsidRPr="00EA749F">
        <w:rPr>
          <w:sz w:val="20"/>
        </w:rPr>
        <w:tab/>
        <w:t>A 4</w:t>
      </w:r>
    </w:p>
    <w:p w:rsidR="00037DCF" w:rsidRDefault="00037DCF" w:rsidP="00037DCF">
      <w:pPr>
        <w:tabs>
          <w:tab w:val="left" w:pos="2268"/>
        </w:tabs>
        <w:rPr>
          <w:sz w:val="20"/>
          <w:lang w:val="de-DE"/>
        </w:rPr>
      </w:pPr>
      <w:r w:rsidRPr="00763C4D">
        <w:rPr>
          <w:sz w:val="20"/>
          <w:lang w:val="de-DE"/>
        </w:rPr>
        <w:t>Schmidt, Ingrid</w:t>
      </w:r>
      <w:r w:rsidRPr="00763C4D">
        <w:rPr>
          <w:sz w:val="20"/>
          <w:lang w:val="de-DE"/>
        </w:rPr>
        <w:tab/>
        <w:t>S 17,</w:t>
      </w:r>
    </w:p>
    <w:p w:rsidR="00037DCF" w:rsidRPr="00763C4D" w:rsidRDefault="00037DCF" w:rsidP="00037DCF">
      <w:pPr>
        <w:tabs>
          <w:tab w:val="left" w:pos="2268"/>
        </w:tabs>
        <w:rPr>
          <w:sz w:val="20"/>
          <w:lang w:val="de-DE"/>
        </w:rPr>
      </w:pPr>
      <w:r>
        <w:rPr>
          <w:sz w:val="20"/>
          <w:lang w:val="de-DE"/>
        </w:rPr>
        <w:tab/>
      </w:r>
      <w:r w:rsidRPr="00763C4D">
        <w:rPr>
          <w:sz w:val="20"/>
          <w:lang w:val="de-DE"/>
        </w:rPr>
        <w:t>U 13</w:t>
      </w:r>
    </w:p>
    <w:p w:rsidR="00037DCF" w:rsidRPr="00763C4D" w:rsidRDefault="00037DCF" w:rsidP="00037DCF">
      <w:pPr>
        <w:tabs>
          <w:tab w:val="left" w:pos="2268"/>
        </w:tabs>
        <w:rPr>
          <w:sz w:val="20"/>
          <w:lang w:val="de-DE"/>
        </w:rPr>
      </w:pPr>
      <w:r w:rsidRPr="00763C4D">
        <w:rPr>
          <w:sz w:val="20"/>
          <w:lang w:val="de-DE"/>
        </w:rPr>
        <w:t>Schulman, Micaela</w:t>
      </w:r>
      <w:r w:rsidRPr="00763C4D">
        <w:rPr>
          <w:sz w:val="20"/>
          <w:lang w:val="de-DE"/>
        </w:rPr>
        <w:tab/>
        <w:t>S 12</w:t>
      </w:r>
    </w:p>
    <w:p w:rsidR="00037DCF" w:rsidRPr="00763C4D" w:rsidRDefault="00037DCF" w:rsidP="00037DCF">
      <w:pPr>
        <w:tabs>
          <w:tab w:val="left" w:pos="2268"/>
        </w:tabs>
        <w:rPr>
          <w:sz w:val="20"/>
          <w:lang w:val="de-DE"/>
        </w:rPr>
      </w:pPr>
      <w:r w:rsidRPr="00763C4D">
        <w:rPr>
          <w:sz w:val="20"/>
          <w:lang w:val="de-DE"/>
        </w:rPr>
        <w:t>Schwaag Serger, Sylvia</w:t>
      </w:r>
      <w:r w:rsidRPr="00763C4D">
        <w:rPr>
          <w:sz w:val="20"/>
          <w:lang w:val="de-DE"/>
        </w:rPr>
        <w:tab/>
        <w:t>Fi 2</w:t>
      </w:r>
    </w:p>
    <w:p w:rsidR="00037DCF" w:rsidRPr="00763C4D" w:rsidRDefault="00037DCF" w:rsidP="00037DCF">
      <w:pPr>
        <w:tabs>
          <w:tab w:val="left" w:pos="2268"/>
        </w:tabs>
        <w:rPr>
          <w:sz w:val="20"/>
          <w:lang w:val="de-DE"/>
        </w:rPr>
      </w:pPr>
      <w:r w:rsidRPr="00763C4D">
        <w:rPr>
          <w:sz w:val="20"/>
          <w:lang w:val="de-DE"/>
        </w:rPr>
        <w:t>Schwartz, Allan</w:t>
      </w:r>
      <w:r w:rsidRPr="00763C4D">
        <w:rPr>
          <w:sz w:val="20"/>
          <w:lang w:val="de-DE"/>
        </w:rPr>
        <w:tab/>
        <w:t>S 3</w:t>
      </w:r>
    </w:p>
    <w:p w:rsidR="00037DCF" w:rsidRPr="00EA749F" w:rsidRDefault="00037DCF" w:rsidP="00037DCF">
      <w:pPr>
        <w:tabs>
          <w:tab w:val="left" w:pos="2268"/>
        </w:tabs>
        <w:rPr>
          <w:sz w:val="20"/>
        </w:rPr>
      </w:pPr>
      <w:r w:rsidRPr="00EA749F">
        <w:rPr>
          <w:sz w:val="20"/>
        </w:rPr>
        <w:t>Schylberg, Katarina</w:t>
      </w:r>
      <w:r w:rsidRPr="00EA749F">
        <w:rPr>
          <w:sz w:val="20"/>
        </w:rPr>
        <w:tab/>
        <w:t>M 1,</w:t>
      </w:r>
    </w:p>
    <w:p w:rsidR="00037DCF" w:rsidRPr="00EA749F" w:rsidRDefault="00037DCF" w:rsidP="00037DCF">
      <w:pPr>
        <w:tabs>
          <w:tab w:val="left" w:pos="2268"/>
        </w:tabs>
        <w:rPr>
          <w:sz w:val="20"/>
        </w:rPr>
      </w:pPr>
      <w:r w:rsidRPr="00EA749F">
        <w:rPr>
          <w:sz w:val="20"/>
        </w:rPr>
        <w:tab/>
        <w:t>M 6</w:t>
      </w:r>
    </w:p>
    <w:p w:rsidR="00037DCF" w:rsidRDefault="00037DCF" w:rsidP="00037DCF">
      <w:pPr>
        <w:tabs>
          <w:tab w:val="left" w:pos="2268"/>
        </w:tabs>
        <w:rPr>
          <w:sz w:val="20"/>
        </w:rPr>
      </w:pPr>
      <w:r w:rsidRPr="00763C4D">
        <w:rPr>
          <w:sz w:val="20"/>
        </w:rPr>
        <w:t>Schüllerqvist, Niklas</w:t>
      </w:r>
      <w:r w:rsidRPr="00763C4D">
        <w:rPr>
          <w:sz w:val="20"/>
        </w:rPr>
        <w:tab/>
        <w:t>Ju 20,</w:t>
      </w:r>
    </w:p>
    <w:p w:rsidR="00037DCF" w:rsidRPr="00763C4D" w:rsidRDefault="00037DCF" w:rsidP="00037DCF">
      <w:pPr>
        <w:tabs>
          <w:tab w:val="left" w:pos="2268"/>
        </w:tabs>
        <w:rPr>
          <w:sz w:val="20"/>
        </w:rPr>
      </w:pPr>
      <w:r>
        <w:rPr>
          <w:sz w:val="20"/>
        </w:rPr>
        <w:tab/>
      </w:r>
      <w:r w:rsidRPr="00763C4D">
        <w:rPr>
          <w:sz w:val="20"/>
        </w:rPr>
        <w:t>Ju 44</w:t>
      </w:r>
    </w:p>
    <w:p w:rsidR="00037DCF" w:rsidRPr="00EA749F" w:rsidRDefault="00037DCF" w:rsidP="00037DCF">
      <w:pPr>
        <w:tabs>
          <w:tab w:val="left" w:pos="2268"/>
        </w:tabs>
        <w:rPr>
          <w:sz w:val="20"/>
        </w:rPr>
      </w:pPr>
      <w:r w:rsidRPr="00EA749F">
        <w:rPr>
          <w:sz w:val="20"/>
        </w:rPr>
        <w:t>Schön, Ulla-Karin</w:t>
      </w:r>
      <w:r w:rsidRPr="00EA749F">
        <w:rPr>
          <w:sz w:val="20"/>
        </w:rPr>
        <w:tab/>
        <w:t>S 3</w:t>
      </w:r>
    </w:p>
    <w:p w:rsidR="00037DCF" w:rsidRPr="00763C4D" w:rsidRDefault="00037DCF" w:rsidP="00037DCF">
      <w:pPr>
        <w:tabs>
          <w:tab w:val="left" w:pos="2268"/>
        </w:tabs>
        <w:rPr>
          <w:sz w:val="20"/>
          <w:lang w:val="en-US"/>
        </w:rPr>
      </w:pPr>
      <w:r w:rsidRPr="00763C4D">
        <w:rPr>
          <w:sz w:val="20"/>
          <w:lang w:val="en-US"/>
        </w:rPr>
        <w:t>Schönbeck, Jan</w:t>
      </w:r>
      <w:r w:rsidRPr="00763C4D">
        <w:rPr>
          <w:sz w:val="20"/>
          <w:lang w:val="en-US"/>
        </w:rPr>
        <w:tab/>
        <w:t>S 14</w:t>
      </w:r>
    </w:p>
    <w:p w:rsidR="00037DCF" w:rsidRPr="00763C4D" w:rsidRDefault="00037DCF" w:rsidP="00037DCF">
      <w:pPr>
        <w:tabs>
          <w:tab w:val="left" w:pos="2268"/>
        </w:tabs>
        <w:rPr>
          <w:sz w:val="20"/>
          <w:lang w:val="en-US"/>
        </w:rPr>
      </w:pPr>
      <w:r w:rsidRPr="00763C4D">
        <w:rPr>
          <w:sz w:val="20"/>
          <w:lang w:val="en-US"/>
        </w:rPr>
        <w:t>Scocco, Sandro</w:t>
      </w:r>
      <w:r w:rsidRPr="00763C4D">
        <w:rPr>
          <w:sz w:val="20"/>
          <w:lang w:val="en-US"/>
        </w:rPr>
        <w:tab/>
        <w:t>M 1</w:t>
      </w:r>
    </w:p>
    <w:p w:rsidR="00037DCF" w:rsidRPr="00EA749F" w:rsidRDefault="00037DCF" w:rsidP="00037DCF">
      <w:pPr>
        <w:tabs>
          <w:tab w:val="left" w:pos="2268"/>
        </w:tabs>
        <w:rPr>
          <w:sz w:val="20"/>
        </w:rPr>
      </w:pPr>
      <w:r w:rsidRPr="00EA749F">
        <w:rPr>
          <w:sz w:val="20"/>
        </w:rPr>
        <w:t>Sedigh, Per</w:t>
      </w:r>
      <w:r w:rsidRPr="00EA749F">
        <w:rPr>
          <w:sz w:val="20"/>
        </w:rPr>
        <w:tab/>
        <w:t>S 22</w:t>
      </w:r>
    </w:p>
    <w:p w:rsidR="00037DCF" w:rsidRPr="00763C4D" w:rsidRDefault="00037DCF" w:rsidP="00037DCF">
      <w:pPr>
        <w:tabs>
          <w:tab w:val="left" w:pos="2268"/>
        </w:tabs>
        <w:rPr>
          <w:sz w:val="20"/>
        </w:rPr>
      </w:pPr>
      <w:r w:rsidRPr="00763C4D">
        <w:rPr>
          <w:sz w:val="20"/>
        </w:rPr>
        <w:t>Sedin, Roger</w:t>
      </w:r>
      <w:r w:rsidRPr="00763C4D">
        <w:rPr>
          <w:sz w:val="20"/>
        </w:rPr>
        <w:tab/>
        <w:t>L 2</w:t>
      </w:r>
    </w:p>
    <w:p w:rsidR="00037DCF" w:rsidRPr="00763C4D" w:rsidRDefault="00037DCF" w:rsidP="00037DCF">
      <w:pPr>
        <w:tabs>
          <w:tab w:val="left" w:pos="2268"/>
        </w:tabs>
        <w:rPr>
          <w:sz w:val="20"/>
        </w:rPr>
      </w:pPr>
      <w:r w:rsidRPr="00763C4D">
        <w:rPr>
          <w:sz w:val="20"/>
        </w:rPr>
        <w:t>Seger, Lars</w:t>
      </w:r>
      <w:r w:rsidRPr="00763C4D">
        <w:rPr>
          <w:sz w:val="20"/>
        </w:rPr>
        <w:tab/>
        <w:t>A 1</w:t>
      </w:r>
    </w:p>
    <w:p w:rsidR="00037DCF" w:rsidRPr="00763C4D" w:rsidRDefault="00037DCF" w:rsidP="00037DCF">
      <w:pPr>
        <w:tabs>
          <w:tab w:val="left" w:pos="2268"/>
        </w:tabs>
        <w:rPr>
          <w:sz w:val="20"/>
        </w:rPr>
      </w:pPr>
      <w:r w:rsidRPr="00763C4D">
        <w:rPr>
          <w:sz w:val="20"/>
        </w:rPr>
        <w:t>Segerlund, Carl-Öije</w:t>
      </w:r>
      <w:r w:rsidRPr="00763C4D">
        <w:rPr>
          <w:sz w:val="20"/>
        </w:rPr>
        <w:tab/>
        <w:t>N 8</w:t>
      </w:r>
    </w:p>
    <w:p w:rsidR="00037DCF" w:rsidRPr="00EA749F" w:rsidRDefault="00037DCF" w:rsidP="00037DCF">
      <w:pPr>
        <w:tabs>
          <w:tab w:val="left" w:pos="2268"/>
        </w:tabs>
        <w:rPr>
          <w:sz w:val="20"/>
          <w:lang w:val="de-DE"/>
        </w:rPr>
      </w:pPr>
      <w:r w:rsidRPr="00EA749F">
        <w:rPr>
          <w:sz w:val="20"/>
          <w:lang w:val="de-DE"/>
        </w:rPr>
        <w:t>Selahn, Monika</w:t>
      </w:r>
      <w:r w:rsidRPr="00EA749F">
        <w:rPr>
          <w:sz w:val="20"/>
          <w:lang w:val="de-DE"/>
        </w:rPr>
        <w:tab/>
        <w:t>N 4</w:t>
      </w:r>
    </w:p>
    <w:p w:rsidR="00037DCF" w:rsidRPr="00EA749F" w:rsidRDefault="00037DCF" w:rsidP="00037DCF">
      <w:pPr>
        <w:tabs>
          <w:tab w:val="left" w:pos="2268"/>
        </w:tabs>
        <w:rPr>
          <w:sz w:val="20"/>
          <w:lang w:val="de-DE"/>
        </w:rPr>
      </w:pPr>
      <w:r w:rsidRPr="00EA749F">
        <w:rPr>
          <w:sz w:val="20"/>
          <w:lang w:val="de-DE"/>
        </w:rPr>
        <w:t>Selin, Eva</w:t>
      </w:r>
      <w:r w:rsidRPr="00EA749F">
        <w:rPr>
          <w:sz w:val="20"/>
          <w:lang w:val="de-DE"/>
        </w:rPr>
        <w:tab/>
        <w:t>M 1</w:t>
      </w:r>
    </w:p>
    <w:p w:rsidR="00037DCF" w:rsidRPr="00763C4D" w:rsidRDefault="00037DCF" w:rsidP="00037DCF">
      <w:pPr>
        <w:tabs>
          <w:tab w:val="left" w:pos="2268"/>
        </w:tabs>
        <w:rPr>
          <w:sz w:val="20"/>
        </w:rPr>
      </w:pPr>
      <w:r w:rsidRPr="00763C4D">
        <w:rPr>
          <w:sz w:val="20"/>
        </w:rPr>
        <w:t>Sellén, Birgitta</w:t>
      </w:r>
      <w:r w:rsidRPr="00763C4D">
        <w:rPr>
          <w:sz w:val="20"/>
        </w:rPr>
        <w:tab/>
        <w:t>Ju 6</w:t>
      </w:r>
    </w:p>
    <w:p w:rsidR="00037DCF" w:rsidRPr="00763C4D" w:rsidRDefault="00037DCF" w:rsidP="00037DCF">
      <w:pPr>
        <w:tabs>
          <w:tab w:val="left" w:pos="2268"/>
        </w:tabs>
        <w:rPr>
          <w:sz w:val="20"/>
        </w:rPr>
      </w:pPr>
      <w:r w:rsidRPr="00763C4D">
        <w:rPr>
          <w:sz w:val="20"/>
        </w:rPr>
        <w:lastRenderedPageBreak/>
        <w:t>Sellström, Anders</w:t>
      </w:r>
      <w:r w:rsidRPr="00763C4D">
        <w:rPr>
          <w:sz w:val="20"/>
        </w:rPr>
        <w:tab/>
        <w:t>Fi 24</w:t>
      </w:r>
    </w:p>
    <w:p w:rsidR="00037DCF" w:rsidRPr="00763C4D" w:rsidRDefault="00037DCF" w:rsidP="00037DCF">
      <w:pPr>
        <w:tabs>
          <w:tab w:val="left" w:pos="2268"/>
        </w:tabs>
        <w:rPr>
          <w:sz w:val="20"/>
        </w:rPr>
      </w:pPr>
      <w:r w:rsidRPr="00763C4D">
        <w:rPr>
          <w:sz w:val="20"/>
        </w:rPr>
        <w:t>Sennerby-Forsse, Lisa</w:t>
      </w:r>
      <w:r w:rsidRPr="00763C4D">
        <w:rPr>
          <w:sz w:val="20"/>
        </w:rPr>
        <w:tab/>
        <w:t>M 1</w:t>
      </w:r>
    </w:p>
    <w:p w:rsidR="00037DCF" w:rsidRDefault="00037DCF" w:rsidP="00037DCF">
      <w:pPr>
        <w:tabs>
          <w:tab w:val="left" w:pos="2268"/>
        </w:tabs>
        <w:rPr>
          <w:sz w:val="20"/>
        </w:rPr>
      </w:pPr>
      <w:r w:rsidRPr="00763C4D">
        <w:rPr>
          <w:sz w:val="20"/>
        </w:rPr>
        <w:t>Sennerby Forsse, Lisa</w:t>
      </w:r>
      <w:r w:rsidRPr="00763C4D">
        <w:rPr>
          <w:sz w:val="20"/>
        </w:rPr>
        <w:tab/>
        <w:t>M 1,</w:t>
      </w:r>
    </w:p>
    <w:p w:rsidR="00037DCF" w:rsidRPr="00763C4D" w:rsidRDefault="00037DCF" w:rsidP="00037DCF">
      <w:pPr>
        <w:tabs>
          <w:tab w:val="left" w:pos="2268"/>
        </w:tabs>
        <w:rPr>
          <w:sz w:val="20"/>
        </w:rPr>
      </w:pPr>
      <w:r>
        <w:rPr>
          <w:sz w:val="20"/>
        </w:rPr>
        <w:tab/>
      </w:r>
      <w:r w:rsidRPr="00763C4D">
        <w:rPr>
          <w:sz w:val="20"/>
        </w:rPr>
        <w:t>U 2</w:t>
      </w:r>
    </w:p>
    <w:p w:rsidR="00037DCF" w:rsidRPr="00763C4D" w:rsidRDefault="00037DCF" w:rsidP="00037DCF">
      <w:pPr>
        <w:tabs>
          <w:tab w:val="left" w:pos="2268"/>
        </w:tabs>
        <w:rPr>
          <w:sz w:val="20"/>
        </w:rPr>
      </w:pPr>
      <w:r w:rsidRPr="00763C4D">
        <w:rPr>
          <w:sz w:val="20"/>
        </w:rPr>
        <w:t>Seppälä, Eeva</w:t>
      </w:r>
      <w:r w:rsidRPr="00763C4D">
        <w:rPr>
          <w:sz w:val="20"/>
        </w:rPr>
        <w:tab/>
        <w:t>S 19</w:t>
      </w:r>
    </w:p>
    <w:p w:rsidR="00037DCF" w:rsidRPr="00763C4D" w:rsidRDefault="00037DCF" w:rsidP="00037DCF">
      <w:pPr>
        <w:tabs>
          <w:tab w:val="left" w:pos="2268"/>
        </w:tabs>
        <w:rPr>
          <w:sz w:val="20"/>
        </w:rPr>
      </w:pPr>
      <w:r w:rsidRPr="00763C4D">
        <w:rPr>
          <w:sz w:val="20"/>
        </w:rPr>
        <w:t>Serenander, Karin</w:t>
      </w:r>
      <w:r w:rsidRPr="00763C4D">
        <w:rPr>
          <w:sz w:val="20"/>
        </w:rPr>
        <w:tab/>
        <w:t>U 6</w:t>
      </w:r>
    </w:p>
    <w:p w:rsidR="00037DCF" w:rsidRPr="00763C4D" w:rsidRDefault="00037DCF" w:rsidP="00037DCF">
      <w:pPr>
        <w:tabs>
          <w:tab w:val="left" w:pos="2268"/>
        </w:tabs>
        <w:rPr>
          <w:sz w:val="20"/>
        </w:rPr>
      </w:pPr>
      <w:r w:rsidRPr="00763C4D">
        <w:rPr>
          <w:sz w:val="20"/>
        </w:rPr>
        <w:t>Seth, Kristian</w:t>
      </w:r>
      <w:r w:rsidRPr="00763C4D">
        <w:rPr>
          <w:sz w:val="20"/>
        </w:rPr>
        <w:tab/>
        <w:t>S 19</w:t>
      </w:r>
    </w:p>
    <w:p w:rsidR="00037DCF" w:rsidRPr="00763C4D" w:rsidRDefault="00037DCF" w:rsidP="00037DCF">
      <w:pPr>
        <w:tabs>
          <w:tab w:val="left" w:pos="2268"/>
        </w:tabs>
        <w:rPr>
          <w:sz w:val="20"/>
        </w:rPr>
      </w:pPr>
      <w:r w:rsidRPr="00763C4D">
        <w:rPr>
          <w:sz w:val="20"/>
        </w:rPr>
        <w:t>Sheikh, Elisabeth</w:t>
      </w:r>
      <w:r w:rsidRPr="00763C4D">
        <w:rPr>
          <w:sz w:val="20"/>
        </w:rPr>
        <w:tab/>
        <w:t>Fi 6</w:t>
      </w:r>
    </w:p>
    <w:p w:rsidR="00037DCF" w:rsidRPr="00763C4D" w:rsidRDefault="00037DCF" w:rsidP="00037DCF">
      <w:pPr>
        <w:tabs>
          <w:tab w:val="left" w:pos="2268"/>
        </w:tabs>
        <w:rPr>
          <w:sz w:val="20"/>
        </w:rPr>
      </w:pPr>
      <w:r w:rsidRPr="00763C4D">
        <w:rPr>
          <w:sz w:val="20"/>
        </w:rPr>
        <w:t>Sibbmark, Bengt</w:t>
      </w:r>
      <w:r w:rsidRPr="00763C4D">
        <w:rPr>
          <w:sz w:val="20"/>
        </w:rPr>
        <w:tab/>
        <w:t>S 1</w:t>
      </w:r>
    </w:p>
    <w:p w:rsidR="00037DCF" w:rsidRPr="00763C4D" w:rsidRDefault="00037DCF" w:rsidP="00037DCF">
      <w:pPr>
        <w:tabs>
          <w:tab w:val="left" w:pos="2268"/>
        </w:tabs>
        <w:rPr>
          <w:sz w:val="20"/>
        </w:rPr>
      </w:pPr>
      <w:r w:rsidRPr="00763C4D">
        <w:rPr>
          <w:sz w:val="20"/>
        </w:rPr>
        <w:t>Sibbmark, Kristina</w:t>
      </w:r>
      <w:r w:rsidRPr="00763C4D">
        <w:rPr>
          <w:sz w:val="20"/>
        </w:rPr>
        <w:tab/>
        <w:t>A 6</w:t>
      </w:r>
    </w:p>
    <w:p w:rsidR="00037DCF" w:rsidRPr="00763C4D" w:rsidRDefault="00037DCF" w:rsidP="00037DCF">
      <w:pPr>
        <w:tabs>
          <w:tab w:val="left" w:pos="2268"/>
        </w:tabs>
        <w:rPr>
          <w:sz w:val="20"/>
        </w:rPr>
      </w:pPr>
      <w:r w:rsidRPr="00763C4D">
        <w:rPr>
          <w:sz w:val="20"/>
        </w:rPr>
        <w:t>Sibinska, Anna</w:t>
      </w:r>
      <w:r w:rsidRPr="00763C4D">
        <w:rPr>
          <w:sz w:val="20"/>
        </w:rPr>
        <w:tab/>
        <w:t>Ku 7</w:t>
      </w:r>
    </w:p>
    <w:p w:rsidR="00037DCF" w:rsidRPr="00763C4D" w:rsidRDefault="00037DCF" w:rsidP="00037DCF">
      <w:pPr>
        <w:tabs>
          <w:tab w:val="left" w:pos="2268"/>
        </w:tabs>
        <w:rPr>
          <w:sz w:val="20"/>
        </w:rPr>
      </w:pPr>
      <w:r w:rsidRPr="00763C4D">
        <w:rPr>
          <w:sz w:val="20"/>
        </w:rPr>
        <w:t>Sidebo, Sten-Håkan</w:t>
      </w:r>
      <w:r w:rsidRPr="00763C4D">
        <w:rPr>
          <w:sz w:val="20"/>
        </w:rPr>
        <w:tab/>
        <w:t>Ju 34</w:t>
      </w:r>
    </w:p>
    <w:p w:rsidR="00037DCF" w:rsidRPr="00763C4D" w:rsidRDefault="00037DCF" w:rsidP="00037DCF">
      <w:pPr>
        <w:tabs>
          <w:tab w:val="left" w:pos="2268"/>
        </w:tabs>
        <w:rPr>
          <w:sz w:val="20"/>
        </w:rPr>
      </w:pPr>
      <w:r w:rsidRPr="00763C4D">
        <w:rPr>
          <w:sz w:val="20"/>
        </w:rPr>
        <w:t>Sigfrid, Karl</w:t>
      </w:r>
      <w:r w:rsidRPr="00763C4D">
        <w:rPr>
          <w:sz w:val="20"/>
        </w:rPr>
        <w:tab/>
        <w:t>Ju 25</w:t>
      </w:r>
    </w:p>
    <w:p w:rsidR="00037DCF" w:rsidRPr="00763C4D" w:rsidRDefault="00037DCF" w:rsidP="00037DCF">
      <w:pPr>
        <w:tabs>
          <w:tab w:val="left" w:pos="2268"/>
        </w:tabs>
        <w:rPr>
          <w:sz w:val="20"/>
        </w:rPr>
      </w:pPr>
      <w:r w:rsidRPr="00763C4D">
        <w:rPr>
          <w:sz w:val="20"/>
        </w:rPr>
        <w:t>Sigfridsson, Helene</w:t>
      </w:r>
      <w:r w:rsidRPr="00763C4D">
        <w:rPr>
          <w:sz w:val="20"/>
        </w:rPr>
        <w:tab/>
        <w:t>S 3</w:t>
      </w:r>
    </w:p>
    <w:p w:rsidR="00037DCF" w:rsidRPr="00763C4D" w:rsidRDefault="00037DCF" w:rsidP="00037DCF">
      <w:pPr>
        <w:tabs>
          <w:tab w:val="left" w:pos="2268"/>
        </w:tabs>
        <w:rPr>
          <w:sz w:val="20"/>
        </w:rPr>
      </w:pPr>
      <w:r w:rsidRPr="00763C4D">
        <w:rPr>
          <w:sz w:val="20"/>
        </w:rPr>
        <w:t>Signeul, Lotta</w:t>
      </w:r>
      <w:r w:rsidRPr="00763C4D">
        <w:rPr>
          <w:sz w:val="20"/>
        </w:rPr>
        <w:tab/>
        <w:t>Ku 1</w:t>
      </w:r>
    </w:p>
    <w:p w:rsidR="00037DCF" w:rsidRPr="00763C4D" w:rsidRDefault="00037DCF" w:rsidP="00037DCF">
      <w:pPr>
        <w:tabs>
          <w:tab w:val="left" w:pos="2268"/>
        </w:tabs>
        <w:rPr>
          <w:sz w:val="20"/>
        </w:rPr>
      </w:pPr>
      <w:r w:rsidRPr="00763C4D">
        <w:rPr>
          <w:sz w:val="20"/>
        </w:rPr>
        <w:t>Silfverberg, Jonas</w:t>
      </w:r>
      <w:r w:rsidRPr="00763C4D">
        <w:rPr>
          <w:sz w:val="20"/>
        </w:rPr>
        <w:tab/>
        <w:t>Ju 12</w:t>
      </w:r>
    </w:p>
    <w:p w:rsidR="00037DCF" w:rsidRPr="00763C4D" w:rsidRDefault="00037DCF" w:rsidP="00037DCF">
      <w:pPr>
        <w:tabs>
          <w:tab w:val="left" w:pos="2268"/>
        </w:tabs>
        <w:rPr>
          <w:sz w:val="20"/>
          <w:lang w:val="en-US"/>
        </w:rPr>
      </w:pPr>
      <w:r w:rsidRPr="00763C4D">
        <w:rPr>
          <w:sz w:val="20"/>
          <w:lang w:val="en-US"/>
        </w:rPr>
        <w:t>Siloo, Igor</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t>Silverfur, Rikard</w:t>
      </w:r>
      <w:r w:rsidRPr="00763C4D">
        <w:rPr>
          <w:sz w:val="20"/>
          <w:lang w:val="en-US"/>
        </w:rPr>
        <w:tab/>
        <w:t>S 25</w:t>
      </w:r>
    </w:p>
    <w:p w:rsidR="00037DCF" w:rsidRPr="00763C4D" w:rsidRDefault="00037DCF" w:rsidP="00037DCF">
      <w:pPr>
        <w:tabs>
          <w:tab w:val="left" w:pos="2268"/>
        </w:tabs>
        <w:rPr>
          <w:sz w:val="20"/>
          <w:lang w:val="es-ES"/>
        </w:rPr>
      </w:pPr>
      <w:r w:rsidRPr="00763C4D">
        <w:rPr>
          <w:sz w:val="20"/>
          <w:lang w:val="es-ES"/>
        </w:rPr>
        <w:t>Simic, Eva</w:t>
      </w:r>
      <w:r w:rsidRPr="00763C4D">
        <w:rPr>
          <w:sz w:val="20"/>
          <w:lang w:val="es-ES"/>
        </w:rPr>
        <w:tab/>
        <w:t>M 2</w:t>
      </w:r>
    </w:p>
    <w:p w:rsidR="00037DCF" w:rsidRPr="00763C4D" w:rsidRDefault="00037DCF" w:rsidP="00037DCF">
      <w:pPr>
        <w:tabs>
          <w:tab w:val="left" w:pos="2268"/>
        </w:tabs>
        <w:rPr>
          <w:sz w:val="20"/>
          <w:lang w:val="es-ES"/>
        </w:rPr>
      </w:pPr>
      <w:r w:rsidRPr="00763C4D">
        <w:rPr>
          <w:sz w:val="20"/>
          <w:lang w:val="es-ES"/>
        </w:rPr>
        <w:t>Simon Almendal, Teresa</w:t>
      </w:r>
      <w:r w:rsidRPr="00763C4D">
        <w:rPr>
          <w:sz w:val="20"/>
          <w:lang w:val="es-ES"/>
        </w:rPr>
        <w:tab/>
        <w:t>Fi 19</w:t>
      </w:r>
    </w:p>
    <w:p w:rsidR="00037DCF" w:rsidRPr="00763C4D" w:rsidRDefault="00037DCF" w:rsidP="00037DCF">
      <w:pPr>
        <w:tabs>
          <w:tab w:val="left" w:pos="2268"/>
        </w:tabs>
        <w:rPr>
          <w:sz w:val="20"/>
        </w:rPr>
      </w:pPr>
      <w:r w:rsidRPr="00763C4D">
        <w:rPr>
          <w:sz w:val="20"/>
        </w:rPr>
        <w:t>Simonsson, Ingeborg</w:t>
      </w:r>
      <w:r w:rsidRPr="00763C4D">
        <w:rPr>
          <w:sz w:val="20"/>
        </w:rPr>
        <w:tab/>
        <w:t>Ju 42</w:t>
      </w:r>
    </w:p>
    <w:p w:rsidR="00037DCF" w:rsidRPr="00763C4D" w:rsidRDefault="00037DCF" w:rsidP="00037DCF">
      <w:pPr>
        <w:tabs>
          <w:tab w:val="left" w:pos="2268"/>
        </w:tabs>
        <w:rPr>
          <w:sz w:val="20"/>
        </w:rPr>
      </w:pPr>
      <w:r w:rsidRPr="00763C4D">
        <w:rPr>
          <w:sz w:val="20"/>
        </w:rPr>
        <w:t>Simonsson, Olof</w:t>
      </w:r>
      <w:r w:rsidRPr="00763C4D">
        <w:rPr>
          <w:sz w:val="20"/>
        </w:rPr>
        <w:tab/>
        <w:t>S 21</w:t>
      </w:r>
    </w:p>
    <w:p w:rsidR="00037DCF" w:rsidRPr="00763C4D" w:rsidRDefault="00037DCF" w:rsidP="00037DCF">
      <w:pPr>
        <w:tabs>
          <w:tab w:val="left" w:pos="2268"/>
        </w:tabs>
        <w:rPr>
          <w:sz w:val="20"/>
        </w:rPr>
      </w:pPr>
      <w:r w:rsidRPr="00763C4D">
        <w:rPr>
          <w:sz w:val="20"/>
        </w:rPr>
        <w:t>Siviero, Åsa</w:t>
      </w:r>
      <w:r w:rsidRPr="00763C4D">
        <w:rPr>
          <w:sz w:val="20"/>
        </w:rPr>
        <w:tab/>
        <w:t>S 3</w:t>
      </w:r>
    </w:p>
    <w:p w:rsidR="00037DCF" w:rsidRDefault="00037DCF" w:rsidP="00037DCF">
      <w:pPr>
        <w:tabs>
          <w:tab w:val="left" w:pos="2268"/>
        </w:tabs>
        <w:rPr>
          <w:sz w:val="20"/>
        </w:rPr>
      </w:pPr>
      <w:r w:rsidRPr="00763C4D">
        <w:rPr>
          <w:sz w:val="20"/>
        </w:rPr>
        <w:t>Sjöberg, Gustaf</w:t>
      </w:r>
      <w:r w:rsidRPr="00763C4D">
        <w:rPr>
          <w:sz w:val="20"/>
        </w:rPr>
        <w:tab/>
        <w:t>Fi 4,</w:t>
      </w:r>
    </w:p>
    <w:p w:rsidR="00037DCF" w:rsidRPr="00763C4D" w:rsidRDefault="00037DCF" w:rsidP="00037DCF">
      <w:pPr>
        <w:tabs>
          <w:tab w:val="left" w:pos="2268"/>
        </w:tabs>
        <w:rPr>
          <w:sz w:val="20"/>
        </w:rPr>
      </w:pPr>
      <w:r>
        <w:rPr>
          <w:sz w:val="20"/>
        </w:rPr>
        <w:tab/>
      </w:r>
      <w:r w:rsidRPr="00763C4D">
        <w:rPr>
          <w:sz w:val="20"/>
        </w:rPr>
        <w:t>Fi 7</w:t>
      </w:r>
    </w:p>
    <w:p w:rsidR="00037DCF" w:rsidRPr="00763C4D" w:rsidRDefault="00037DCF" w:rsidP="00037DCF">
      <w:pPr>
        <w:tabs>
          <w:tab w:val="left" w:pos="2268"/>
        </w:tabs>
        <w:rPr>
          <w:sz w:val="20"/>
        </w:rPr>
      </w:pPr>
      <w:r w:rsidRPr="00763C4D">
        <w:rPr>
          <w:sz w:val="20"/>
        </w:rPr>
        <w:t>Sjöberg, Karin</w:t>
      </w:r>
      <w:r w:rsidRPr="00763C4D">
        <w:rPr>
          <w:sz w:val="20"/>
        </w:rPr>
        <w:tab/>
        <w:t>S 7</w:t>
      </w:r>
    </w:p>
    <w:p w:rsidR="00037DCF" w:rsidRPr="00763C4D" w:rsidRDefault="00037DCF" w:rsidP="00037DCF">
      <w:pPr>
        <w:tabs>
          <w:tab w:val="left" w:pos="2268"/>
        </w:tabs>
        <w:rPr>
          <w:sz w:val="20"/>
        </w:rPr>
      </w:pPr>
      <w:r w:rsidRPr="00763C4D">
        <w:rPr>
          <w:sz w:val="20"/>
        </w:rPr>
        <w:t>Sjöberg, Kerstin</w:t>
      </w:r>
      <w:r w:rsidRPr="00763C4D">
        <w:rPr>
          <w:sz w:val="20"/>
        </w:rPr>
        <w:tab/>
        <w:t>U 13</w:t>
      </w:r>
    </w:p>
    <w:p w:rsidR="00037DCF" w:rsidRDefault="00037DCF" w:rsidP="00037DCF">
      <w:pPr>
        <w:tabs>
          <w:tab w:val="left" w:pos="2268"/>
        </w:tabs>
        <w:rPr>
          <w:sz w:val="20"/>
          <w:lang w:val="en-US"/>
        </w:rPr>
      </w:pPr>
      <w:r w:rsidRPr="00763C4D">
        <w:rPr>
          <w:sz w:val="20"/>
          <w:lang w:val="en-US"/>
        </w:rPr>
        <w:t>Sjöberg, Mikael</w:t>
      </w:r>
      <w:r w:rsidRPr="00763C4D">
        <w:rPr>
          <w:sz w:val="20"/>
          <w:lang w:val="en-US"/>
        </w:rPr>
        <w:tab/>
        <w:t xml:space="preserve">A 5, </w:t>
      </w:r>
    </w:p>
    <w:p w:rsidR="00037DCF" w:rsidRPr="00763C4D" w:rsidRDefault="00037DCF" w:rsidP="00037DCF">
      <w:pPr>
        <w:tabs>
          <w:tab w:val="left" w:pos="2268"/>
        </w:tabs>
        <w:rPr>
          <w:sz w:val="20"/>
          <w:lang w:val="en-US"/>
        </w:rPr>
      </w:pPr>
      <w:r>
        <w:rPr>
          <w:sz w:val="20"/>
          <w:lang w:val="en-US"/>
        </w:rPr>
        <w:tab/>
      </w:r>
      <w:r w:rsidRPr="00763C4D">
        <w:rPr>
          <w:sz w:val="20"/>
          <w:lang w:val="en-US"/>
        </w:rPr>
        <w:t>S 1</w:t>
      </w:r>
    </w:p>
    <w:p w:rsidR="00037DCF" w:rsidRPr="00763C4D" w:rsidRDefault="00037DCF" w:rsidP="00037DCF">
      <w:pPr>
        <w:tabs>
          <w:tab w:val="left" w:pos="2268"/>
        </w:tabs>
        <w:rPr>
          <w:sz w:val="20"/>
          <w:lang w:val="en-US"/>
        </w:rPr>
      </w:pPr>
      <w:r w:rsidRPr="00763C4D">
        <w:rPr>
          <w:sz w:val="20"/>
          <w:lang w:val="en-US"/>
        </w:rPr>
        <w:t>Sjöberg, Torgny</w:t>
      </w:r>
      <w:r w:rsidRPr="00763C4D">
        <w:rPr>
          <w:sz w:val="20"/>
          <w:lang w:val="en-US"/>
        </w:rPr>
        <w:tab/>
        <w:t>S 1</w:t>
      </w:r>
    </w:p>
    <w:p w:rsidR="00037DCF" w:rsidRPr="00763C4D" w:rsidRDefault="00037DCF" w:rsidP="00037DCF">
      <w:pPr>
        <w:tabs>
          <w:tab w:val="left" w:pos="2268"/>
        </w:tabs>
        <w:rPr>
          <w:sz w:val="20"/>
        </w:rPr>
      </w:pPr>
      <w:r w:rsidRPr="00763C4D">
        <w:rPr>
          <w:sz w:val="20"/>
        </w:rPr>
        <w:t>Sjöblom, Hases Per</w:t>
      </w:r>
      <w:r w:rsidRPr="00763C4D">
        <w:rPr>
          <w:sz w:val="20"/>
        </w:rPr>
        <w:tab/>
        <w:t>Fi 21</w:t>
      </w:r>
    </w:p>
    <w:p w:rsidR="00037DCF" w:rsidRPr="00763C4D" w:rsidRDefault="00037DCF" w:rsidP="00037DCF">
      <w:pPr>
        <w:tabs>
          <w:tab w:val="left" w:pos="2268"/>
        </w:tabs>
        <w:rPr>
          <w:sz w:val="20"/>
        </w:rPr>
      </w:pPr>
      <w:r w:rsidRPr="00763C4D">
        <w:rPr>
          <w:sz w:val="20"/>
        </w:rPr>
        <w:t>Sjöblom, Per-Olof</w:t>
      </w:r>
      <w:r w:rsidRPr="00763C4D">
        <w:rPr>
          <w:sz w:val="20"/>
        </w:rPr>
        <w:tab/>
        <w:t>S 9</w:t>
      </w:r>
    </w:p>
    <w:p w:rsidR="00037DCF" w:rsidRDefault="00037DCF" w:rsidP="00037DCF">
      <w:pPr>
        <w:tabs>
          <w:tab w:val="left" w:pos="2268"/>
        </w:tabs>
        <w:rPr>
          <w:sz w:val="20"/>
        </w:rPr>
      </w:pPr>
      <w:r w:rsidRPr="00763C4D">
        <w:rPr>
          <w:sz w:val="20"/>
        </w:rPr>
        <w:t>Sjöborg, Anders</w:t>
      </w:r>
      <w:r w:rsidRPr="00763C4D">
        <w:rPr>
          <w:sz w:val="20"/>
        </w:rPr>
        <w:tab/>
        <w:t>Fö 3,</w:t>
      </w:r>
    </w:p>
    <w:p w:rsidR="00037DCF" w:rsidRPr="00763C4D" w:rsidRDefault="00037DCF" w:rsidP="00037DCF">
      <w:pPr>
        <w:tabs>
          <w:tab w:val="left" w:pos="2268"/>
        </w:tabs>
        <w:rPr>
          <w:sz w:val="20"/>
        </w:rPr>
      </w:pPr>
      <w:r>
        <w:rPr>
          <w:sz w:val="20"/>
        </w:rPr>
        <w:tab/>
      </w:r>
      <w:r w:rsidRPr="00763C4D">
        <w:rPr>
          <w:sz w:val="20"/>
        </w:rPr>
        <w:t>Ju 28</w:t>
      </w:r>
    </w:p>
    <w:p w:rsidR="00037DCF" w:rsidRDefault="00037DCF" w:rsidP="00037DCF">
      <w:pPr>
        <w:tabs>
          <w:tab w:val="left" w:pos="2268"/>
        </w:tabs>
        <w:rPr>
          <w:sz w:val="20"/>
        </w:rPr>
      </w:pPr>
      <w:r w:rsidRPr="00763C4D">
        <w:rPr>
          <w:sz w:val="20"/>
        </w:rPr>
        <w:t>Sjödahl, Christina</w:t>
      </w:r>
      <w:r w:rsidRPr="00763C4D">
        <w:rPr>
          <w:sz w:val="20"/>
        </w:rPr>
        <w:tab/>
        <w:t>Ju 20,</w:t>
      </w:r>
    </w:p>
    <w:p w:rsidR="00037DCF" w:rsidRPr="00763C4D" w:rsidRDefault="00037DCF" w:rsidP="00037DCF">
      <w:pPr>
        <w:tabs>
          <w:tab w:val="left" w:pos="2268"/>
        </w:tabs>
        <w:rPr>
          <w:sz w:val="20"/>
        </w:rPr>
      </w:pPr>
      <w:r>
        <w:rPr>
          <w:sz w:val="20"/>
        </w:rPr>
        <w:tab/>
      </w:r>
      <w:r w:rsidRPr="00763C4D">
        <w:rPr>
          <w:sz w:val="20"/>
        </w:rPr>
        <w:t>Ju 36</w:t>
      </w:r>
    </w:p>
    <w:p w:rsidR="00037DCF" w:rsidRPr="00763C4D" w:rsidRDefault="00037DCF" w:rsidP="00037DCF">
      <w:pPr>
        <w:tabs>
          <w:tab w:val="left" w:pos="2268"/>
        </w:tabs>
        <w:rPr>
          <w:sz w:val="20"/>
        </w:rPr>
      </w:pPr>
      <w:r w:rsidRPr="00763C4D">
        <w:rPr>
          <w:sz w:val="20"/>
        </w:rPr>
        <w:t>Sjödin, Christer</w:t>
      </w:r>
      <w:r w:rsidRPr="00763C4D">
        <w:rPr>
          <w:sz w:val="20"/>
        </w:rPr>
        <w:tab/>
        <w:t>Fi 9</w:t>
      </w:r>
    </w:p>
    <w:p w:rsidR="00037DCF" w:rsidRDefault="00037DCF" w:rsidP="00037DCF">
      <w:pPr>
        <w:tabs>
          <w:tab w:val="left" w:pos="2268"/>
        </w:tabs>
        <w:rPr>
          <w:sz w:val="20"/>
        </w:rPr>
      </w:pPr>
      <w:r w:rsidRPr="00763C4D">
        <w:rPr>
          <w:sz w:val="20"/>
        </w:rPr>
        <w:t>Sjödin, Eije</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Ju 22</w:t>
      </w:r>
    </w:p>
    <w:p w:rsidR="00037DCF" w:rsidRDefault="00037DCF" w:rsidP="00037DCF">
      <w:pPr>
        <w:tabs>
          <w:tab w:val="left" w:pos="2268"/>
        </w:tabs>
        <w:rPr>
          <w:sz w:val="20"/>
        </w:rPr>
      </w:pPr>
      <w:r w:rsidRPr="00763C4D">
        <w:rPr>
          <w:sz w:val="20"/>
        </w:rPr>
        <w:t>Sjödin, Kjell-Åke</w:t>
      </w:r>
      <w:r w:rsidRPr="00763C4D">
        <w:rPr>
          <w:sz w:val="20"/>
        </w:rPr>
        <w:tab/>
        <w:t>Ju 25,</w:t>
      </w:r>
    </w:p>
    <w:p w:rsidR="00037DCF" w:rsidRPr="00763C4D" w:rsidRDefault="00037DCF" w:rsidP="00037DCF">
      <w:pPr>
        <w:tabs>
          <w:tab w:val="left" w:pos="2268"/>
        </w:tabs>
        <w:rPr>
          <w:sz w:val="20"/>
        </w:rPr>
      </w:pPr>
      <w:r>
        <w:rPr>
          <w:sz w:val="20"/>
        </w:rPr>
        <w:tab/>
      </w:r>
      <w:r w:rsidRPr="00763C4D">
        <w:rPr>
          <w:sz w:val="20"/>
        </w:rPr>
        <w:t>N 14</w:t>
      </w:r>
    </w:p>
    <w:p w:rsidR="00037DCF" w:rsidRPr="00763C4D" w:rsidRDefault="00037DCF" w:rsidP="00037DCF">
      <w:pPr>
        <w:tabs>
          <w:tab w:val="left" w:pos="2268"/>
        </w:tabs>
        <w:rPr>
          <w:sz w:val="20"/>
        </w:rPr>
      </w:pPr>
      <w:r w:rsidRPr="00763C4D">
        <w:rPr>
          <w:sz w:val="20"/>
        </w:rPr>
        <w:t>Sjögren, Paul</w:t>
      </w:r>
      <w:r w:rsidRPr="00763C4D">
        <w:rPr>
          <w:sz w:val="20"/>
        </w:rPr>
        <w:tab/>
        <w:t>Ju 19</w:t>
      </w:r>
    </w:p>
    <w:p w:rsidR="00037DCF" w:rsidRPr="00763C4D" w:rsidRDefault="00037DCF" w:rsidP="00037DCF">
      <w:pPr>
        <w:tabs>
          <w:tab w:val="left" w:pos="2268"/>
        </w:tabs>
        <w:rPr>
          <w:sz w:val="20"/>
        </w:rPr>
      </w:pPr>
      <w:r w:rsidRPr="00763C4D">
        <w:rPr>
          <w:sz w:val="20"/>
        </w:rPr>
        <w:t>Sjögren, Per</w:t>
      </w:r>
      <w:r w:rsidRPr="00763C4D">
        <w:rPr>
          <w:sz w:val="20"/>
        </w:rPr>
        <w:tab/>
        <w:t>Fö 1</w:t>
      </w:r>
    </w:p>
    <w:p w:rsidR="00037DCF" w:rsidRPr="00763C4D" w:rsidRDefault="00037DCF" w:rsidP="00037DCF">
      <w:pPr>
        <w:tabs>
          <w:tab w:val="left" w:pos="2268"/>
        </w:tabs>
        <w:rPr>
          <w:sz w:val="20"/>
        </w:rPr>
      </w:pPr>
      <w:r w:rsidRPr="00763C4D">
        <w:rPr>
          <w:sz w:val="20"/>
        </w:rPr>
        <w:t>Sjökvist, Aud</w:t>
      </w:r>
      <w:r w:rsidRPr="00763C4D">
        <w:rPr>
          <w:sz w:val="20"/>
        </w:rPr>
        <w:tab/>
        <w:t>S 35</w:t>
      </w:r>
    </w:p>
    <w:p w:rsidR="00037DCF" w:rsidRPr="00763C4D" w:rsidRDefault="00037DCF" w:rsidP="00037DCF">
      <w:pPr>
        <w:tabs>
          <w:tab w:val="left" w:pos="2268"/>
        </w:tabs>
        <w:rPr>
          <w:sz w:val="20"/>
        </w:rPr>
      </w:pPr>
      <w:r w:rsidRPr="00763C4D">
        <w:rPr>
          <w:sz w:val="20"/>
        </w:rPr>
        <w:t>Sjökvist, Karin</w:t>
      </w:r>
      <w:r w:rsidRPr="00763C4D">
        <w:rPr>
          <w:sz w:val="20"/>
        </w:rPr>
        <w:tab/>
        <w:t>UD 6</w:t>
      </w:r>
    </w:p>
    <w:p w:rsidR="00037DCF" w:rsidRDefault="00037DCF" w:rsidP="00037DCF">
      <w:pPr>
        <w:tabs>
          <w:tab w:val="left" w:pos="2268"/>
        </w:tabs>
        <w:rPr>
          <w:sz w:val="20"/>
        </w:rPr>
      </w:pPr>
      <w:r w:rsidRPr="00763C4D">
        <w:rPr>
          <w:sz w:val="20"/>
        </w:rPr>
        <w:t xml:space="preserve">Sjölander Lindqvist, </w:t>
      </w:r>
    </w:p>
    <w:p w:rsidR="00037DCF" w:rsidRPr="00763C4D" w:rsidRDefault="00037DCF" w:rsidP="00037DCF">
      <w:pPr>
        <w:tabs>
          <w:tab w:val="left" w:pos="2268"/>
        </w:tabs>
        <w:rPr>
          <w:sz w:val="20"/>
        </w:rPr>
      </w:pPr>
      <w:r w:rsidRPr="00763C4D">
        <w:rPr>
          <w:sz w:val="20"/>
        </w:rPr>
        <w:t>Anneli</w:t>
      </w:r>
      <w:r w:rsidRPr="00763C4D">
        <w:rPr>
          <w:sz w:val="20"/>
        </w:rPr>
        <w:tab/>
        <w:t>M 3</w:t>
      </w:r>
    </w:p>
    <w:p w:rsidR="00037DCF" w:rsidRPr="00763C4D" w:rsidRDefault="00037DCF" w:rsidP="00037DCF">
      <w:pPr>
        <w:tabs>
          <w:tab w:val="left" w:pos="2268"/>
        </w:tabs>
        <w:rPr>
          <w:sz w:val="20"/>
        </w:rPr>
      </w:pPr>
      <w:r w:rsidRPr="00763C4D">
        <w:rPr>
          <w:sz w:val="20"/>
        </w:rPr>
        <w:t>Sjöquist, Peter</w:t>
      </w:r>
      <w:r w:rsidRPr="00763C4D">
        <w:rPr>
          <w:sz w:val="20"/>
        </w:rPr>
        <w:tab/>
        <w:t>S 18</w:t>
      </w:r>
    </w:p>
    <w:p w:rsidR="00037DCF" w:rsidRPr="00763C4D" w:rsidRDefault="00037DCF" w:rsidP="00037DCF">
      <w:pPr>
        <w:tabs>
          <w:tab w:val="left" w:pos="2268"/>
        </w:tabs>
        <w:rPr>
          <w:sz w:val="20"/>
        </w:rPr>
      </w:pPr>
      <w:r w:rsidRPr="00763C4D">
        <w:rPr>
          <w:sz w:val="20"/>
        </w:rPr>
        <w:lastRenderedPageBreak/>
        <w:t>Sjöstedt, Erik</w:t>
      </w:r>
      <w:r w:rsidRPr="00763C4D">
        <w:rPr>
          <w:sz w:val="20"/>
        </w:rPr>
        <w:tab/>
        <w:t>Fi 21</w:t>
      </w:r>
    </w:p>
    <w:p w:rsidR="00037DCF" w:rsidRPr="00763C4D" w:rsidRDefault="00037DCF" w:rsidP="00037DCF">
      <w:pPr>
        <w:tabs>
          <w:tab w:val="left" w:pos="2268"/>
        </w:tabs>
        <w:rPr>
          <w:sz w:val="20"/>
        </w:rPr>
      </w:pPr>
      <w:r w:rsidRPr="00763C4D">
        <w:rPr>
          <w:sz w:val="20"/>
        </w:rPr>
        <w:t>Sjösten, Jan</w:t>
      </w:r>
      <w:r w:rsidRPr="00763C4D">
        <w:rPr>
          <w:sz w:val="20"/>
        </w:rPr>
        <w:tab/>
        <w:t>N 3</w:t>
      </w:r>
    </w:p>
    <w:p w:rsidR="00037DCF" w:rsidRDefault="00037DCF" w:rsidP="00037DCF">
      <w:pPr>
        <w:tabs>
          <w:tab w:val="left" w:pos="2268"/>
        </w:tabs>
        <w:rPr>
          <w:sz w:val="20"/>
        </w:rPr>
      </w:pPr>
      <w:r w:rsidRPr="00763C4D">
        <w:rPr>
          <w:sz w:val="20"/>
        </w:rPr>
        <w:t>Sjöstrand, Mats</w:t>
      </w:r>
      <w:r w:rsidRPr="00763C4D">
        <w:rPr>
          <w:sz w:val="20"/>
        </w:rPr>
        <w:tab/>
        <w:t xml:space="preserve">N 3, </w:t>
      </w:r>
    </w:p>
    <w:p w:rsidR="00037DCF" w:rsidRPr="00763C4D" w:rsidRDefault="00037DCF" w:rsidP="00037DCF">
      <w:pPr>
        <w:tabs>
          <w:tab w:val="left" w:pos="2268"/>
        </w:tabs>
        <w:rPr>
          <w:sz w:val="20"/>
        </w:rPr>
      </w:pPr>
      <w:r>
        <w:rPr>
          <w:sz w:val="20"/>
        </w:rPr>
        <w:tab/>
      </w:r>
      <w:r w:rsidRPr="00763C4D">
        <w:rPr>
          <w:sz w:val="20"/>
        </w:rPr>
        <w:t>S 10</w:t>
      </w:r>
    </w:p>
    <w:p w:rsidR="00037DCF" w:rsidRDefault="00037DCF" w:rsidP="00037DCF">
      <w:pPr>
        <w:tabs>
          <w:tab w:val="left" w:pos="2268"/>
        </w:tabs>
        <w:rPr>
          <w:sz w:val="20"/>
        </w:rPr>
      </w:pPr>
      <w:r w:rsidRPr="00763C4D">
        <w:rPr>
          <w:sz w:val="20"/>
        </w:rPr>
        <w:t>Sjöström, Magnus</w:t>
      </w:r>
      <w:r w:rsidRPr="00763C4D">
        <w:rPr>
          <w:sz w:val="20"/>
        </w:rPr>
        <w:tab/>
        <w:t xml:space="preserve">A 6, </w:t>
      </w:r>
    </w:p>
    <w:p w:rsidR="00037DCF" w:rsidRPr="00763C4D" w:rsidRDefault="00037DCF" w:rsidP="00037DCF">
      <w:pPr>
        <w:tabs>
          <w:tab w:val="left" w:pos="2268"/>
        </w:tabs>
        <w:rPr>
          <w:sz w:val="20"/>
        </w:rPr>
      </w:pPr>
      <w:r>
        <w:rPr>
          <w:sz w:val="20"/>
        </w:rPr>
        <w:tab/>
      </w:r>
      <w:r w:rsidRPr="00763C4D">
        <w:rPr>
          <w:sz w:val="20"/>
        </w:rPr>
        <w:t>U 22</w:t>
      </w:r>
    </w:p>
    <w:p w:rsidR="00037DCF" w:rsidRPr="00763C4D" w:rsidRDefault="00037DCF" w:rsidP="00037DCF">
      <w:pPr>
        <w:tabs>
          <w:tab w:val="left" w:pos="2268"/>
        </w:tabs>
        <w:rPr>
          <w:sz w:val="20"/>
        </w:rPr>
      </w:pPr>
      <w:r w:rsidRPr="00763C4D">
        <w:rPr>
          <w:sz w:val="20"/>
        </w:rPr>
        <w:t>Sjöö, Johan</w:t>
      </w:r>
      <w:r w:rsidRPr="00763C4D">
        <w:rPr>
          <w:sz w:val="20"/>
        </w:rPr>
        <w:tab/>
        <w:t>Ju 28</w:t>
      </w:r>
    </w:p>
    <w:p w:rsidR="00037DCF" w:rsidRPr="00763C4D" w:rsidRDefault="00037DCF" w:rsidP="00037DCF">
      <w:pPr>
        <w:tabs>
          <w:tab w:val="left" w:pos="2268"/>
        </w:tabs>
        <w:rPr>
          <w:sz w:val="20"/>
        </w:rPr>
      </w:pPr>
      <w:r w:rsidRPr="00763C4D">
        <w:rPr>
          <w:sz w:val="20"/>
        </w:rPr>
        <w:t>Skarp, Kerstin</w:t>
      </w:r>
      <w:r w:rsidRPr="00763C4D">
        <w:rPr>
          <w:sz w:val="20"/>
        </w:rPr>
        <w:tab/>
        <w:t>Ju 12</w:t>
      </w:r>
    </w:p>
    <w:p w:rsidR="00037DCF" w:rsidRDefault="00037DCF" w:rsidP="00037DCF">
      <w:pPr>
        <w:tabs>
          <w:tab w:val="left" w:pos="2268"/>
        </w:tabs>
        <w:rPr>
          <w:sz w:val="20"/>
        </w:rPr>
      </w:pPr>
      <w:r w:rsidRPr="00763C4D">
        <w:rPr>
          <w:sz w:val="20"/>
        </w:rPr>
        <w:t>Skarp, Lotta</w:t>
      </w:r>
      <w:r w:rsidRPr="00763C4D">
        <w:rPr>
          <w:sz w:val="20"/>
        </w:rPr>
        <w:tab/>
        <w:t>Ju 11,</w:t>
      </w:r>
    </w:p>
    <w:p w:rsidR="00037DCF" w:rsidRPr="00763C4D" w:rsidRDefault="00037DCF" w:rsidP="00037DCF">
      <w:pPr>
        <w:tabs>
          <w:tab w:val="left" w:pos="2268"/>
        </w:tabs>
        <w:rPr>
          <w:sz w:val="20"/>
        </w:rPr>
      </w:pPr>
      <w:r>
        <w:rPr>
          <w:sz w:val="20"/>
        </w:rPr>
        <w:tab/>
      </w:r>
      <w:r w:rsidRPr="00763C4D">
        <w:rPr>
          <w:sz w:val="20"/>
        </w:rPr>
        <w:t>Ju 28</w:t>
      </w:r>
    </w:p>
    <w:p w:rsidR="00037DCF" w:rsidRDefault="00037DCF" w:rsidP="00037DCF">
      <w:pPr>
        <w:tabs>
          <w:tab w:val="left" w:pos="2268"/>
        </w:tabs>
        <w:rPr>
          <w:sz w:val="20"/>
        </w:rPr>
      </w:pPr>
      <w:r w:rsidRPr="00763C4D">
        <w:rPr>
          <w:sz w:val="20"/>
        </w:rPr>
        <w:t>Skeppstedt, Anna</w:t>
      </w:r>
      <w:r w:rsidRPr="00763C4D">
        <w:rPr>
          <w:sz w:val="20"/>
        </w:rPr>
        <w:tab/>
        <w:t>Ju 9,</w:t>
      </w:r>
    </w:p>
    <w:p w:rsidR="00037DCF" w:rsidRPr="00763C4D" w:rsidRDefault="00037DCF" w:rsidP="00037DCF">
      <w:pPr>
        <w:tabs>
          <w:tab w:val="left" w:pos="2268"/>
        </w:tabs>
        <w:rPr>
          <w:sz w:val="20"/>
        </w:rPr>
      </w:pPr>
      <w:r>
        <w:rPr>
          <w:sz w:val="20"/>
        </w:rPr>
        <w:tab/>
      </w:r>
      <w:r w:rsidRPr="00763C4D">
        <w:rPr>
          <w:sz w:val="20"/>
        </w:rPr>
        <w:t>U 8</w:t>
      </w:r>
    </w:p>
    <w:p w:rsidR="00037DCF" w:rsidRPr="00763C4D" w:rsidRDefault="00037DCF" w:rsidP="00037DCF">
      <w:pPr>
        <w:tabs>
          <w:tab w:val="left" w:pos="2268"/>
        </w:tabs>
        <w:rPr>
          <w:sz w:val="20"/>
        </w:rPr>
      </w:pPr>
      <w:r w:rsidRPr="00763C4D">
        <w:rPr>
          <w:sz w:val="20"/>
        </w:rPr>
        <w:t>Skeppstedt, Örjan</w:t>
      </w:r>
      <w:r w:rsidRPr="00763C4D">
        <w:rPr>
          <w:sz w:val="20"/>
        </w:rPr>
        <w:tab/>
        <w:t>U 2</w:t>
      </w:r>
    </w:p>
    <w:p w:rsidR="00037DCF" w:rsidRPr="00763C4D" w:rsidRDefault="00037DCF" w:rsidP="00037DCF">
      <w:pPr>
        <w:tabs>
          <w:tab w:val="left" w:pos="2268"/>
        </w:tabs>
        <w:rPr>
          <w:sz w:val="20"/>
        </w:rPr>
      </w:pPr>
      <w:r w:rsidRPr="00763C4D">
        <w:rPr>
          <w:sz w:val="20"/>
        </w:rPr>
        <w:t>Skiöld, Lena</w:t>
      </w:r>
      <w:r w:rsidRPr="00763C4D">
        <w:rPr>
          <w:sz w:val="20"/>
        </w:rPr>
        <w:tab/>
        <w:t>S 3</w:t>
      </w:r>
    </w:p>
    <w:p w:rsidR="00037DCF" w:rsidRPr="00763C4D" w:rsidRDefault="00037DCF" w:rsidP="00037DCF">
      <w:pPr>
        <w:tabs>
          <w:tab w:val="left" w:pos="2268"/>
        </w:tabs>
        <w:rPr>
          <w:sz w:val="20"/>
        </w:rPr>
      </w:pPr>
      <w:r w:rsidRPr="00763C4D">
        <w:rPr>
          <w:sz w:val="20"/>
        </w:rPr>
        <w:t>Skjöldebrand, Cecilia</w:t>
      </w:r>
      <w:r w:rsidRPr="00763C4D">
        <w:rPr>
          <w:sz w:val="20"/>
        </w:rPr>
        <w:tab/>
        <w:t>Fö 11</w:t>
      </w:r>
    </w:p>
    <w:p w:rsidR="00037DCF" w:rsidRPr="00763C4D" w:rsidRDefault="00037DCF" w:rsidP="00037DCF">
      <w:pPr>
        <w:tabs>
          <w:tab w:val="left" w:pos="2268"/>
        </w:tabs>
        <w:rPr>
          <w:sz w:val="20"/>
        </w:rPr>
      </w:pPr>
      <w:r w:rsidRPr="00763C4D">
        <w:rPr>
          <w:sz w:val="20"/>
        </w:rPr>
        <w:t>Skog, Rolf</w:t>
      </w:r>
      <w:r w:rsidRPr="00763C4D">
        <w:rPr>
          <w:sz w:val="20"/>
        </w:rPr>
        <w:tab/>
        <w:t>Fi 7</w:t>
      </w:r>
    </w:p>
    <w:p w:rsidR="00037DCF" w:rsidRPr="00763C4D" w:rsidRDefault="00037DCF" w:rsidP="00037DCF">
      <w:pPr>
        <w:tabs>
          <w:tab w:val="left" w:pos="2268"/>
        </w:tabs>
        <w:rPr>
          <w:sz w:val="20"/>
        </w:rPr>
      </w:pPr>
      <w:r w:rsidRPr="00763C4D">
        <w:rPr>
          <w:sz w:val="20"/>
        </w:rPr>
        <w:t>Skoglund, Anneli</w:t>
      </w:r>
      <w:r w:rsidRPr="00763C4D">
        <w:rPr>
          <w:sz w:val="20"/>
        </w:rPr>
        <w:tab/>
        <w:t>Ju 29</w:t>
      </w:r>
    </w:p>
    <w:p w:rsidR="00037DCF" w:rsidRDefault="00037DCF" w:rsidP="00037DCF">
      <w:pPr>
        <w:tabs>
          <w:tab w:val="left" w:pos="2268"/>
        </w:tabs>
        <w:rPr>
          <w:sz w:val="20"/>
        </w:rPr>
      </w:pPr>
      <w:r w:rsidRPr="00763C4D">
        <w:rPr>
          <w:sz w:val="20"/>
        </w:rPr>
        <w:t>Skogsberg, Susanna</w:t>
      </w:r>
      <w:r w:rsidRPr="00763C4D">
        <w:rPr>
          <w:sz w:val="20"/>
        </w:rPr>
        <w:tab/>
        <w:t>Ju 23,</w:t>
      </w:r>
    </w:p>
    <w:p w:rsidR="00037DCF" w:rsidRPr="00763C4D" w:rsidRDefault="00037DCF" w:rsidP="00037DCF">
      <w:pPr>
        <w:tabs>
          <w:tab w:val="left" w:pos="2268"/>
        </w:tabs>
        <w:rPr>
          <w:sz w:val="20"/>
        </w:rPr>
      </w:pPr>
      <w:r>
        <w:rPr>
          <w:sz w:val="20"/>
        </w:rPr>
        <w:tab/>
      </w:r>
      <w:r w:rsidRPr="00763C4D">
        <w:rPr>
          <w:sz w:val="20"/>
        </w:rPr>
        <w:t>Ju 37</w:t>
      </w:r>
    </w:p>
    <w:p w:rsidR="00037DCF" w:rsidRPr="00763C4D" w:rsidRDefault="00037DCF" w:rsidP="00037DCF">
      <w:pPr>
        <w:tabs>
          <w:tab w:val="left" w:pos="2268"/>
        </w:tabs>
        <w:rPr>
          <w:sz w:val="20"/>
        </w:rPr>
      </w:pPr>
      <w:r w:rsidRPr="00763C4D">
        <w:rPr>
          <w:sz w:val="20"/>
        </w:rPr>
        <w:t>Skogö, Ingemar</w:t>
      </w:r>
      <w:r w:rsidRPr="00763C4D">
        <w:rPr>
          <w:sz w:val="20"/>
        </w:rPr>
        <w:tab/>
        <w:t>S 30</w:t>
      </w:r>
    </w:p>
    <w:p w:rsidR="00037DCF" w:rsidRPr="00763C4D" w:rsidRDefault="00037DCF" w:rsidP="00037DCF">
      <w:pPr>
        <w:tabs>
          <w:tab w:val="left" w:pos="2268"/>
        </w:tabs>
        <w:rPr>
          <w:sz w:val="20"/>
        </w:rPr>
      </w:pPr>
      <w:r w:rsidRPr="00763C4D">
        <w:rPr>
          <w:sz w:val="20"/>
        </w:rPr>
        <w:t>Skoog, Olof</w:t>
      </w:r>
      <w:r w:rsidRPr="00763C4D">
        <w:rPr>
          <w:sz w:val="20"/>
        </w:rPr>
        <w:tab/>
        <w:t>Fö 2</w:t>
      </w:r>
    </w:p>
    <w:p w:rsidR="00037DCF" w:rsidRDefault="00037DCF" w:rsidP="00037DCF">
      <w:pPr>
        <w:tabs>
          <w:tab w:val="left" w:pos="2268"/>
        </w:tabs>
        <w:rPr>
          <w:sz w:val="20"/>
        </w:rPr>
      </w:pPr>
      <w:r w:rsidRPr="00763C4D">
        <w:rPr>
          <w:sz w:val="20"/>
        </w:rPr>
        <w:t>Skånberg, Tuve</w:t>
      </w:r>
      <w:r w:rsidRPr="00763C4D">
        <w:rPr>
          <w:sz w:val="20"/>
        </w:rPr>
        <w:tab/>
        <w:t>Ju 25,</w:t>
      </w:r>
    </w:p>
    <w:p w:rsidR="00037DCF" w:rsidRPr="00763C4D" w:rsidRDefault="00037DCF" w:rsidP="00037DCF">
      <w:pPr>
        <w:tabs>
          <w:tab w:val="left" w:pos="2268"/>
        </w:tabs>
        <w:rPr>
          <w:sz w:val="20"/>
        </w:rPr>
      </w:pPr>
      <w:r>
        <w:rPr>
          <w:sz w:val="20"/>
        </w:rPr>
        <w:tab/>
      </w:r>
      <w:r w:rsidRPr="00763C4D">
        <w:rPr>
          <w:sz w:val="20"/>
        </w:rPr>
        <w:t>Ku 7</w:t>
      </w:r>
    </w:p>
    <w:p w:rsidR="00037DCF" w:rsidRPr="00763C4D" w:rsidRDefault="00037DCF" w:rsidP="00037DCF">
      <w:pPr>
        <w:tabs>
          <w:tab w:val="left" w:pos="2268"/>
        </w:tabs>
        <w:rPr>
          <w:sz w:val="20"/>
        </w:rPr>
      </w:pPr>
      <w:r w:rsidRPr="00763C4D">
        <w:rPr>
          <w:sz w:val="20"/>
        </w:rPr>
        <w:t>Sköld Jansson, Camilla</w:t>
      </w:r>
      <w:r w:rsidRPr="00763C4D">
        <w:rPr>
          <w:sz w:val="20"/>
        </w:rPr>
        <w:tab/>
        <w:t>S 3</w:t>
      </w:r>
    </w:p>
    <w:p w:rsidR="00037DCF" w:rsidRPr="00763C4D" w:rsidRDefault="00037DCF" w:rsidP="00037DCF">
      <w:pPr>
        <w:tabs>
          <w:tab w:val="left" w:pos="2268"/>
        </w:tabs>
        <w:rPr>
          <w:sz w:val="20"/>
        </w:rPr>
      </w:pPr>
      <w:r w:rsidRPr="00763C4D">
        <w:rPr>
          <w:sz w:val="20"/>
        </w:rPr>
        <w:t>Slotte, Josephine</w:t>
      </w:r>
      <w:r w:rsidRPr="00763C4D">
        <w:rPr>
          <w:sz w:val="20"/>
        </w:rPr>
        <w:tab/>
        <w:t>Ju 37</w:t>
      </w:r>
    </w:p>
    <w:p w:rsidR="00037DCF" w:rsidRDefault="00037DCF" w:rsidP="00037DCF">
      <w:pPr>
        <w:tabs>
          <w:tab w:val="left" w:pos="2268"/>
        </w:tabs>
        <w:rPr>
          <w:sz w:val="20"/>
        </w:rPr>
      </w:pPr>
      <w:r w:rsidRPr="00763C4D">
        <w:rPr>
          <w:sz w:val="20"/>
        </w:rPr>
        <w:t>Smedberg, Anna-Karin</w:t>
      </w:r>
      <w:r w:rsidRPr="00763C4D">
        <w:rPr>
          <w:sz w:val="20"/>
        </w:rPr>
        <w:tab/>
        <w:t>Ju 20,</w:t>
      </w:r>
    </w:p>
    <w:p w:rsidR="00037DCF" w:rsidRPr="00763C4D" w:rsidRDefault="00037DCF" w:rsidP="00037DCF">
      <w:pPr>
        <w:tabs>
          <w:tab w:val="left" w:pos="2268"/>
        </w:tabs>
        <w:rPr>
          <w:sz w:val="20"/>
        </w:rPr>
      </w:pPr>
      <w:r>
        <w:rPr>
          <w:sz w:val="20"/>
        </w:rPr>
        <w:tab/>
      </w:r>
      <w:r w:rsidRPr="00763C4D">
        <w:rPr>
          <w:sz w:val="20"/>
        </w:rPr>
        <w:t>Ju 36</w:t>
      </w:r>
    </w:p>
    <w:p w:rsidR="00037DCF" w:rsidRPr="00763C4D" w:rsidRDefault="00037DCF" w:rsidP="00037DCF">
      <w:pPr>
        <w:tabs>
          <w:tab w:val="left" w:pos="2268"/>
        </w:tabs>
        <w:rPr>
          <w:sz w:val="20"/>
        </w:rPr>
      </w:pPr>
      <w:r w:rsidRPr="00763C4D">
        <w:rPr>
          <w:sz w:val="20"/>
        </w:rPr>
        <w:t>Smith, Henrik</w:t>
      </w:r>
      <w:r w:rsidRPr="00763C4D">
        <w:rPr>
          <w:sz w:val="20"/>
        </w:rPr>
        <w:tab/>
        <w:t>M 1</w:t>
      </w:r>
    </w:p>
    <w:p w:rsidR="00037DCF" w:rsidRPr="00763C4D" w:rsidRDefault="00037DCF" w:rsidP="00037DCF">
      <w:pPr>
        <w:tabs>
          <w:tab w:val="left" w:pos="2268"/>
        </w:tabs>
        <w:rPr>
          <w:sz w:val="20"/>
        </w:rPr>
      </w:pPr>
      <w:r w:rsidRPr="00763C4D">
        <w:rPr>
          <w:sz w:val="20"/>
        </w:rPr>
        <w:t>Soerensson, Johan</w:t>
      </w:r>
      <w:r w:rsidRPr="00763C4D">
        <w:rPr>
          <w:sz w:val="20"/>
        </w:rPr>
        <w:tab/>
        <w:t>A 9</w:t>
      </w:r>
    </w:p>
    <w:p w:rsidR="00037DCF" w:rsidRPr="00EA749F" w:rsidRDefault="00037DCF" w:rsidP="00037DCF">
      <w:pPr>
        <w:tabs>
          <w:tab w:val="left" w:pos="2268"/>
        </w:tabs>
        <w:rPr>
          <w:sz w:val="20"/>
          <w:lang w:val="de-DE"/>
        </w:rPr>
      </w:pPr>
      <w:r w:rsidRPr="00EA749F">
        <w:rPr>
          <w:sz w:val="20"/>
          <w:lang w:val="de-DE"/>
        </w:rPr>
        <w:t>Sohlberg, Erika</w:t>
      </w:r>
      <w:r w:rsidRPr="00EA749F">
        <w:rPr>
          <w:sz w:val="20"/>
          <w:lang w:val="de-DE"/>
        </w:rPr>
        <w:tab/>
        <w:t>S 2</w:t>
      </w:r>
    </w:p>
    <w:p w:rsidR="00037DCF" w:rsidRPr="00EA749F" w:rsidRDefault="00037DCF" w:rsidP="00037DCF">
      <w:pPr>
        <w:tabs>
          <w:tab w:val="left" w:pos="2268"/>
        </w:tabs>
        <w:rPr>
          <w:sz w:val="20"/>
          <w:lang w:val="de-DE"/>
        </w:rPr>
      </w:pPr>
      <w:r w:rsidRPr="00EA749F">
        <w:rPr>
          <w:sz w:val="20"/>
          <w:lang w:val="de-DE"/>
        </w:rPr>
        <w:t>Sohlman, Annika</w:t>
      </w:r>
      <w:r w:rsidRPr="00EA749F">
        <w:rPr>
          <w:sz w:val="20"/>
          <w:lang w:val="de-DE"/>
        </w:rPr>
        <w:tab/>
        <w:t>M 3</w:t>
      </w:r>
    </w:p>
    <w:p w:rsidR="00037DCF" w:rsidRPr="00EA749F" w:rsidRDefault="00037DCF" w:rsidP="00037DCF">
      <w:pPr>
        <w:tabs>
          <w:tab w:val="left" w:pos="2268"/>
        </w:tabs>
        <w:rPr>
          <w:sz w:val="20"/>
          <w:lang w:val="de-DE"/>
        </w:rPr>
      </w:pPr>
      <w:r w:rsidRPr="00EA749F">
        <w:rPr>
          <w:sz w:val="20"/>
          <w:lang w:val="de-DE"/>
        </w:rPr>
        <w:t>Solberg, Nils Erik</w:t>
      </w:r>
      <w:r w:rsidRPr="00EA749F">
        <w:rPr>
          <w:sz w:val="20"/>
          <w:lang w:val="de-DE"/>
        </w:rPr>
        <w:tab/>
        <w:t>Ju 41</w:t>
      </w:r>
    </w:p>
    <w:p w:rsidR="00037DCF" w:rsidRPr="00EA749F" w:rsidRDefault="00037DCF" w:rsidP="00037DCF">
      <w:pPr>
        <w:tabs>
          <w:tab w:val="left" w:pos="2268"/>
        </w:tabs>
        <w:rPr>
          <w:sz w:val="20"/>
          <w:lang w:val="de-DE"/>
        </w:rPr>
      </w:pPr>
      <w:r w:rsidRPr="00EA749F">
        <w:rPr>
          <w:sz w:val="20"/>
          <w:lang w:val="de-DE"/>
        </w:rPr>
        <w:t>Soldeus, Inger</w:t>
      </w:r>
      <w:r w:rsidRPr="00EA749F">
        <w:rPr>
          <w:sz w:val="20"/>
          <w:lang w:val="de-DE"/>
        </w:rPr>
        <w:tab/>
        <w:t>M 4</w:t>
      </w:r>
    </w:p>
    <w:p w:rsidR="00037DCF" w:rsidRPr="00EA749F" w:rsidRDefault="00037DCF" w:rsidP="00037DCF">
      <w:pPr>
        <w:tabs>
          <w:tab w:val="left" w:pos="2268"/>
        </w:tabs>
        <w:rPr>
          <w:sz w:val="20"/>
          <w:lang w:val="de-DE"/>
        </w:rPr>
      </w:pPr>
      <w:r w:rsidRPr="00EA749F">
        <w:rPr>
          <w:sz w:val="20"/>
          <w:lang w:val="de-DE"/>
        </w:rPr>
        <w:t>Sollander, Erik</w:t>
      </w:r>
      <w:r w:rsidRPr="00EA749F">
        <w:rPr>
          <w:sz w:val="20"/>
          <w:lang w:val="de-DE"/>
        </w:rPr>
        <w:tab/>
        <w:t>M 4</w:t>
      </w:r>
    </w:p>
    <w:p w:rsidR="00037DCF" w:rsidRPr="00763C4D" w:rsidRDefault="00037DCF" w:rsidP="00037DCF">
      <w:pPr>
        <w:tabs>
          <w:tab w:val="left" w:pos="2268"/>
        </w:tabs>
        <w:rPr>
          <w:sz w:val="20"/>
        </w:rPr>
      </w:pPr>
      <w:r w:rsidRPr="00763C4D">
        <w:rPr>
          <w:sz w:val="20"/>
        </w:rPr>
        <w:t>Sommerstad, Lena</w:t>
      </w:r>
      <w:r w:rsidRPr="00763C4D">
        <w:rPr>
          <w:sz w:val="20"/>
        </w:rPr>
        <w:tab/>
        <w:t>U 2</w:t>
      </w:r>
    </w:p>
    <w:p w:rsidR="00037DCF" w:rsidRPr="00763C4D" w:rsidRDefault="00037DCF" w:rsidP="00037DCF">
      <w:pPr>
        <w:tabs>
          <w:tab w:val="left" w:pos="2268"/>
        </w:tabs>
        <w:rPr>
          <w:sz w:val="20"/>
        </w:rPr>
      </w:pPr>
      <w:r w:rsidRPr="00763C4D">
        <w:rPr>
          <w:sz w:val="20"/>
        </w:rPr>
        <w:t>Sommestad, Lena</w:t>
      </w:r>
      <w:r w:rsidRPr="00763C4D">
        <w:rPr>
          <w:sz w:val="20"/>
        </w:rPr>
        <w:tab/>
        <w:t>M 1</w:t>
      </w:r>
    </w:p>
    <w:p w:rsidR="00037DCF" w:rsidRPr="00763C4D" w:rsidRDefault="00037DCF" w:rsidP="00037DCF">
      <w:pPr>
        <w:tabs>
          <w:tab w:val="left" w:pos="2268"/>
        </w:tabs>
        <w:rPr>
          <w:sz w:val="20"/>
        </w:rPr>
      </w:pPr>
      <w:r w:rsidRPr="00763C4D">
        <w:rPr>
          <w:sz w:val="20"/>
        </w:rPr>
        <w:t>Sonemalm, Lotta</w:t>
      </w:r>
      <w:r w:rsidRPr="00763C4D">
        <w:rPr>
          <w:sz w:val="20"/>
        </w:rPr>
        <w:tab/>
        <w:t>S 3</w:t>
      </w:r>
    </w:p>
    <w:p w:rsidR="00037DCF" w:rsidRPr="00763C4D" w:rsidRDefault="00037DCF" w:rsidP="00037DCF">
      <w:pPr>
        <w:tabs>
          <w:tab w:val="left" w:pos="2268"/>
        </w:tabs>
        <w:rPr>
          <w:sz w:val="20"/>
        </w:rPr>
      </w:pPr>
      <w:r w:rsidRPr="00763C4D">
        <w:rPr>
          <w:sz w:val="20"/>
        </w:rPr>
        <w:t>Sonidsson, Eva</w:t>
      </w:r>
      <w:r w:rsidRPr="00763C4D">
        <w:rPr>
          <w:sz w:val="20"/>
        </w:rPr>
        <w:tab/>
        <w:t>Fö 12</w:t>
      </w:r>
    </w:p>
    <w:p w:rsidR="00037DCF" w:rsidRPr="00763C4D" w:rsidRDefault="00037DCF" w:rsidP="00037DCF">
      <w:pPr>
        <w:tabs>
          <w:tab w:val="left" w:pos="2268"/>
        </w:tabs>
        <w:rPr>
          <w:sz w:val="20"/>
        </w:rPr>
      </w:pPr>
      <w:r w:rsidRPr="00763C4D">
        <w:rPr>
          <w:sz w:val="20"/>
        </w:rPr>
        <w:t>Sonnegård, Joakim</w:t>
      </w:r>
      <w:r w:rsidRPr="00763C4D">
        <w:rPr>
          <w:sz w:val="20"/>
        </w:rPr>
        <w:tab/>
        <w:t>Fi 1</w:t>
      </w:r>
    </w:p>
    <w:p w:rsidR="00037DCF" w:rsidRPr="00763C4D" w:rsidRDefault="00037DCF" w:rsidP="00037DCF">
      <w:pPr>
        <w:tabs>
          <w:tab w:val="left" w:pos="2268"/>
        </w:tabs>
        <w:rPr>
          <w:sz w:val="20"/>
        </w:rPr>
      </w:pPr>
      <w:r w:rsidRPr="00763C4D">
        <w:rPr>
          <w:sz w:val="20"/>
        </w:rPr>
        <w:t>Sonnerby, Claes</w:t>
      </w:r>
      <w:r w:rsidRPr="00763C4D">
        <w:rPr>
          <w:sz w:val="20"/>
        </w:rPr>
        <w:tab/>
        <w:t>U 24</w:t>
      </w:r>
    </w:p>
    <w:p w:rsidR="00037DCF" w:rsidRPr="00763C4D" w:rsidRDefault="00037DCF" w:rsidP="00037DCF">
      <w:pPr>
        <w:tabs>
          <w:tab w:val="left" w:pos="2268"/>
        </w:tabs>
        <w:rPr>
          <w:sz w:val="20"/>
        </w:rPr>
      </w:pPr>
      <w:r w:rsidRPr="00763C4D">
        <w:rPr>
          <w:sz w:val="20"/>
        </w:rPr>
        <w:t>Sonnerby, Mikaela</w:t>
      </w:r>
      <w:r w:rsidRPr="00763C4D">
        <w:rPr>
          <w:sz w:val="20"/>
        </w:rPr>
        <w:tab/>
        <w:t>Fi 17</w:t>
      </w:r>
    </w:p>
    <w:p w:rsidR="00037DCF" w:rsidRPr="00763C4D" w:rsidRDefault="00037DCF" w:rsidP="00037DCF">
      <w:pPr>
        <w:tabs>
          <w:tab w:val="left" w:pos="2268"/>
        </w:tabs>
        <w:rPr>
          <w:sz w:val="20"/>
        </w:rPr>
      </w:pPr>
      <w:r w:rsidRPr="00763C4D">
        <w:rPr>
          <w:sz w:val="20"/>
        </w:rPr>
        <w:t>Sonnerby, Per</w:t>
      </w:r>
      <w:r w:rsidRPr="00763C4D">
        <w:rPr>
          <w:sz w:val="20"/>
        </w:rPr>
        <w:tab/>
        <w:t>Fi 2</w:t>
      </w:r>
    </w:p>
    <w:p w:rsidR="00037DCF" w:rsidRPr="00763C4D" w:rsidRDefault="00037DCF" w:rsidP="00037DCF">
      <w:pPr>
        <w:tabs>
          <w:tab w:val="left" w:pos="2268"/>
        </w:tabs>
        <w:rPr>
          <w:sz w:val="20"/>
        </w:rPr>
      </w:pPr>
      <w:r w:rsidRPr="00763C4D">
        <w:rPr>
          <w:sz w:val="20"/>
        </w:rPr>
        <w:t>Sorby, Lennart</w:t>
      </w:r>
      <w:r w:rsidRPr="00763C4D">
        <w:rPr>
          <w:sz w:val="20"/>
        </w:rPr>
        <w:tab/>
        <w:t>M 9</w:t>
      </w:r>
    </w:p>
    <w:p w:rsidR="00037DCF" w:rsidRPr="00763C4D" w:rsidRDefault="00037DCF" w:rsidP="00037DCF">
      <w:pPr>
        <w:tabs>
          <w:tab w:val="left" w:pos="2268"/>
        </w:tabs>
        <w:rPr>
          <w:sz w:val="20"/>
        </w:rPr>
      </w:pPr>
      <w:r w:rsidRPr="00763C4D">
        <w:rPr>
          <w:sz w:val="20"/>
        </w:rPr>
        <w:t>Spak, Emma</w:t>
      </w:r>
      <w:r w:rsidRPr="00763C4D">
        <w:rPr>
          <w:sz w:val="20"/>
        </w:rPr>
        <w:tab/>
        <w:t>U 13</w:t>
      </w:r>
    </w:p>
    <w:p w:rsidR="00037DCF" w:rsidRPr="00763C4D" w:rsidRDefault="00037DCF" w:rsidP="00037DCF">
      <w:pPr>
        <w:tabs>
          <w:tab w:val="left" w:pos="2268"/>
        </w:tabs>
        <w:rPr>
          <w:sz w:val="20"/>
        </w:rPr>
      </w:pPr>
      <w:r w:rsidRPr="00763C4D">
        <w:rPr>
          <w:sz w:val="20"/>
        </w:rPr>
        <w:t>Sparr, Martin</w:t>
      </w:r>
      <w:r w:rsidRPr="00763C4D">
        <w:rPr>
          <w:sz w:val="20"/>
        </w:rPr>
        <w:tab/>
        <w:t>S 20</w:t>
      </w:r>
    </w:p>
    <w:p w:rsidR="00037DCF" w:rsidRPr="00763C4D" w:rsidRDefault="00037DCF" w:rsidP="00037DCF">
      <w:pPr>
        <w:tabs>
          <w:tab w:val="left" w:pos="2268"/>
        </w:tabs>
        <w:rPr>
          <w:sz w:val="20"/>
        </w:rPr>
      </w:pPr>
      <w:r w:rsidRPr="00763C4D">
        <w:rPr>
          <w:sz w:val="20"/>
        </w:rPr>
        <w:t>Sparrman, Karin</w:t>
      </w:r>
      <w:r w:rsidRPr="00763C4D">
        <w:rPr>
          <w:sz w:val="20"/>
        </w:rPr>
        <w:tab/>
        <w:t>M 5</w:t>
      </w:r>
    </w:p>
    <w:p w:rsidR="00037DCF" w:rsidRPr="00763C4D" w:rsidRDefault="00037DCF" w:rsidP="00037DCF">
      <w:pPr>
        <w:tabs>
          <w:tab w:val="left" w:pos="2268"/>
        </w:tabs>
        <w:rPr>
          <w:sz w:val="20"/>
          <w:lang w:val="en-US"/>
        </w:rPr>
      </w:pPr>
      <w:r w:rsidRPr="00763C4D">
        <w:rPr>
          <w:sz w:val="20"/>
          <w:lang w:val="en-US"/>
        </w:rPr>
        <w:t>Spenser, Maud</w:t>
      </w:r>
      <w:r w:rsidRPr="00763C4D">
        <w:rPr>
          <w:sz w:val="20"/>
          <w:lang w:val="en-US"/>
        </w:rPr>
        <w:tab/>
        <w:t>N 2</w:t>
      </w:r>
    </w:p>
    <w:p w:rsidR="00037DCF" w:rsidRPr="00763C4D" w:rsidRDefault="00037DCF" w:rsidP="00037DCF">
      <w:pPr>
        <w:tabs>
          <w:tab w:val="left" w:pos="2268"/>
        </w:tabs>
        <w:rPr>
          <w:sz w:val="20"/>
          <w:lang w:val="en-US"/>
        </w:rPr>
      </w:pPr>
      <w:r w:rsidRPr="00763C4D">
        <w:rPr>
          <w:sz w:val="20"/>
          <w:lang w:val="en-US"/>
        </w:rPr>
        <w:t>Spjut, Christer</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lastRenderedPageBreak/>
        <w:t>Stach, Anders</w:t>
      </w:r>
      <w:r w:rsidRPr="00763C4D">
        <w:rPr>
          <w:sz w:val="20"/>
          <w:lang w:val="en-US"/>
        </w:rPr>
        <w:tab/>
        <w:t>Fö 7</w:t>
      </w:r>
    </w:p>
    <w:p w:rsidR="00037DCF" w:rsidRPr="00763C4D" w:rsidRDefault="00037DCF" w:rsidP="00037DCF">
      <w:pPr>
        <w:tabs>
          <w:tab w:val="left" w:pos="2268"/>
        </w:tabs>
        <w:rPr>
          <w:sz w:val="20"/>
          <w:lang w:val="en-US"/>
        </w:rPr>
      </w:pPr>
      <w:r w:rsidRPr="00763C4D">
        <w:rPr>
          <w:sz w:val="20"/>
          <w:lang w:val="en-US"/>
        </w:rPr>
        <w:t>Staff, Michael</w:t>
      </w:r>
      <w:r w:rsidRPr="00763C4D">
        <w:rPr>
          <w:sz w:val="20"/>
          <w:lang w:val="en-US"/>
        </w:rPr>
        <w:tab/>
        <w:t>Ku 3</w:t>
      </w:r>
    </w:p>
    <w:p w:rsidR="00037DCF" w:rsidRPr="00763C4D" w:rsidRDefault="00037DCF" w:rsidP="00037DCF">
      <w:pPr>
        <w:tabs>
          <w:tab w:val="left" w:pos="2268"/>
        </w:tabs>
        <w:rPr>
          <w:sz w:val="20"/>
          <w:lang w:val="en-US"/>
        </w:rPr>
      </w:pPr>
      <w:r w:rsidRPr="00763C4D">
        <w:rPr>
          <w:sz w:val="20"/>
          <w:lang w:val="en-US"/>
        </w:rPr>
        <w:t>Stahl, Ted</w:t>
      </w:r>
      <w:r w:rsidRPr="00763C4D">
        <w:rPr>
          <w:sz w:val="20"/>
          <w:lang w:val="en-US"/>
        </w:rPr>
        <w:tab/>
        <w:t>Fi 17</w:t>
      </w:r>
    </w:p>
    <w:p w:rsidR="00037DCF" w:rsidRPr="00763C4D" w:rsidRDefault="00037DCF" w:rsidP="00037DCF">
      <w:pPr>
        <w:tabs>
          <w:tab w:val="left" w:pos="2268"/>
        </w:tabs>
        <w:rPr>
          <w:sz w:val="20"/>
        </w:rPr>
      </w:pPr>
      <w:r w:rsidRPr="00763C4D">
        <w:rPr>
          <w:sz w:val="20"/>
        </w:rPr>
        <w:t>Staland, Hanna</w:t>
      </w:r>
      <w:r w:rsidRPr="00763C4D">
        <w:rPr>
          <w:sz w:val="20"/>
        </w:rPr>
        <w:tab/>
        <w:t>M 4</w:t>
      </w:r>
    </w:p>
    <w:p w:rsidR="00037DCF" w:rsidRPr="00763C4D" w:rsidRDefault="00037DCF" w:rsidP="00037DCF">
      <w:pPr>
        <w:tabs>
          <w:tab w:val="left" w:pos="2268"/>
        </w:tabs>
        <w:rPr>
          <w:sz w:val="20"/>
        </w:rPr>
      </w:pPr>
      <w:r w:rsidRPr="00763C4D">
        <w:rPr>
          <w:sz w:val="20"/>
        </w:rPr>
        <w:t>Stark, Agneta</w:t>
      </w:r>
      <w:r w:rsidRPr="00763C4D">
        <w:rPr>
          <w:sz w:val="20"/>
        </w:rPr>
        <w:tab/>
        <w:t>U 2</w:t>
      </w:r>
    </w:p>
    <w:p w:rsidR="00037DCF" w:rsidRPr="00763C4D" w:rsidRDefault="00037DCF" w:rsidP="00037DCF">
      <w:pPr>
        <w:tabs>
          <w:tab w:val="left" w:pos="2268"/>
        </w:tabs>
        <w:rPr>
          <w:sz w:val="20"/>
        </w:rPr>
      </w:pPr>
      <w:r w:rsidRPr="00763C4D">
        <w:rPr>
          <w:sz w:val="20"/>
        </w:rPr>
        <w:t>Starke, Per</w:t>
      </w:r>
      <w:r w:rsidRPr="00763C4D">
        <w:rPr>
          <w:sz w:val="20"/>
        </w:rPr>
        <w:tab/>
        <w:t>S 17</w:t>
      </w:r>
    </w:p>
    <w:p w:rsidR="00037DCF" w:rsidRPr="00763C4D" w:rsidRDefault="00037DCF" w:rsidP="00037DCF">
      <w:pPr>
        <w:tabs>
          <w:tab w:val="left" w:pos="2268"/>
        </w:tabs>
        <w:rPr>
          <w:sz w:val="20"/>
        </w:rPr>
      </w:pPr>
      <w:r w:rsidRPr="00763C4D">
        <w:rPr>
          <w:sz w:val="20"/>
        </w:rPr>
        <w:t>Starrin, Karin</w:t>
      </w:r>
      <w:r w:rsidRPr="00763C4D">
        <w:rPr>
          <w:sz w:val="20"/>
        </w:rPr>
        <w:tab/>
        <w:t>N 3</w:t>
      </w:r>
    </w:p>
    <w:p w:rsidR="00037DCF" w:rsidRPr="00763C4D" w:rsidRDefault="00037DCF" w:rsidP="00037DCF">
      <w:pPr>
        <w:tabs>
          <w:tab w:val="left" w:pos="2268"/>
        </w:tabs>
        <w:rPr>
          <w:sz w:val="20"/>
          <w:lang w:val="en-US"/>
        </w:rPr>
      </w:pPr>
      <w:r w:rsidRPr="00763C4D">
        <w:rPr>
          <w:sz w:val="20"/>
          <w:lang w:val="en-US"/>
        </w:rPr>
        <w:t>Stattin Larsson, Chris</w:t>
      </w:r>
      <w:r w:rsidRPr="00763C4D">
        <w:rPr>
          <w:sz w:val="20"/>
          <w:lang w:val="en-US"/>
        </w:rPr>
        <w:tab/>
        <w:t>Ju 28</w:t>
      </w:r>
    </w:p>
    <w:p w:rsidR="00037DCF" w:rsidRPr="00763C4D" w:rsidRDefault="00037DCF" w:rsidP="00037DCF">
      <w:pPr>
        <w:tabs>
          <w:tab w:val="left" w:pos="2268"/>
        </w:tabs>
        <w:rPr>
          <w:sz w:val="20"/>
          <w:lang w:val="en-US"/>
        </w:rPr>
      </w:pPr>
      <w:r w:rsidRPr="00763C4D">
        <w:rPr>
          <w:sz w:val="20"/>
          <w:lang w:val="en-US"/>
        </w:rPr>
        <w:t>Staxäng, Lars-Arne</w:t>
      </w:r>
      <w:r w:rsidRPr="00763C4D">
        <w:rPr>
          <w:sz w:val="20"/>
          <w:lang w:val="en-US"/>
        </w:rPr>
        <w:tab/>
        <w:t>S 8</w:t>
      </w:r>
    </w:p>
    <w:p w:rsidR="00037DCF" w:rsidRPr="00763C4D" w:rsidRDefault="00037DCF" w:rsidP="00037DCF">
      <w:pPr>
        <w:tabs>
          <w:tab w:val="left" w:pos="2268"/>
        </w:tabs>
        <w:rPr>
          <w:sz w:val="20"/>
        </w:rPr>
      </w:pPr>
      <w:r w:rsidRPr="00763C4D">
        <w:rPr>
          <w:sz w:val="20"/>
        </w:rPr>
        <w:t>Steele, Anna</w:t>
      </w:r>
      <w:r w:rsidRPr="00763C4D">
        <w:rPr>
          <w:sz w:val="20"/>
        </w:rPr>
        <w:tab/>
        <w:t>Ku 7</w:t>
      </w:r>
    </w:p>
    <w:p w:rsidR="00037DCF" w:rsidRPr="00763C4D" w:rsidRDefault="00037DCF" w:rsidP="00037DCF">
      <w:pPr>
        <w:tabs>
          <w:tab w:val="left" w:pos="2268"/>
        </w:tabs>
        <w:rPr>
          <w:sz w:val="20"/>
        </w:rPr>
      </w:pPr>
      <w:r w:rsidRPr="00763C4D">
        <w:rPr>
          <w:sz w:val="20"/>
        </w:rPr>
        <w:t>Steen, Erik</w:t>
      </w:r>
      <w:r w:rsidRPr="00763C4D">
        <w:rPr>
          <w:sz w:val="20"/>
        </w:rPr>
        <w:tab/>
        <w:t>Ju 11</w:t>
      </w:r>
    </w:p>
    <w:p w:rsidR="00037DCF" w:rsidRPr="00763C4D" w:rsidRDefault="00037DCF" w:rsidP="00037DCF">
      <w:pPr>
        <w:tabs>
          <w:tab w:val="left" w:pos="2268"/>
        </w:tabs>
        <w:rPr>
          <w:sz w:val="20"/>
        </w:rPr>
      </w:pPr>
      <w:r w:rsidRPr="00763C4D">
        <w:rPr>
          <w:sz w:val="20"/>
        </w:rPr>
        <w:t>Steen, Peter</w:t>
      </w:r>
      <w:r w:rsidRPr="00763C4D">
        <w:rPr>
          <w:sz w:val="20"/>
        </w:rPr>
        <w:tab/>
        <w:t>M 1</w:t>
      </w:r>
    </w:p>
    <w:p w:rsidR="00037DCF" w:rsidRDefault="00037DCF" w:rsidP="00037DCF">
      <w:pPr>
        <w:tabs>
          <w:tab w:val="left" w:pos="2268"/>
        </w:tabs>
        <w:rPr>
          <w:sz w:val="20"/>
        </w:rPr>
      </w:pPr>
      <w:r w:rsidRPr="00763C4D">
        <w:rPr>
          <w:sz w:val="20"/>
        </w:rPr>
        <w:t>Stegeland, Dag</w:t>
      </w:r>
      <w:r w:rsidRPr="00763C4D">
        <w:rPr>
          <w:sz w:val="20"/>
        </w:rPr>
        <w:tab/>
        <w:t>Ju 21,</w:t>
      </w:r>
    </w:p>
    <w:p w:rsidR="00037DCF" w:rsidRPr="00EA749F" w:rsidRDefault="00037DCF" w:rsidP="00037DCF">
      <w:pPr>
        <w:tabs>
          <w:tab w:val="left" w:pos="2268"/>
        </w:tabs>
        <w:rPr>
          <w:sz w:val="20"/>
          <w:lang w:val="de-DE"/>
        </w:rPr>
      </w:pPr>
      <w:r>
        <w:rPr>
          <w:sz w:val="20"/>
        </w:rPr>
        <w:tab/>
      </w:r>
      <w:r w:rsidRPr="0057189F">
        <w:rPr>
          <w:sz w:val="20"/>
          <w:lang w:val="de-DE"/>
        </w:rPr>
        <w:t>Ju 32</w:t>
      </w:r>
    </w:p>
    <w:p w:rsidR="00037DCF" w:rsidRPr="00763C4D" w:rsidRDefault="00037DCF" w:rsidP="00037DCF">
      <w:pPr>
        <w:tabs>
          <w:tab w:val="left" w:pos="2268"/>
        </w:tabs>
        <w:rPr>
          <w:sz w:val="20"/>
          <w:lang w:val="de-DE"/>
        </w:rPr>
      </w:pPr>
      <w:r w:rsidRPr="00763C4D">
        <w:rPr>
          <w:sz w:val="20"/>
          <w:lang w:val="de-DE"/>
        </w:rPr>
        <w:t>Stegen, Anja</w:t>
      </w:r>
      <w:r w:rsidRPr="00763C4D">
        <w:rPr>
          <w:sz w:val="20"/>
          <w:lang w:val="de-DE"/>
        </w:rPr>
        <w:tab/>
        <w:t>Fö 2</w:t>
      </w:r>
    </w:p>
    <w:p w:rsidR="00037DCF" w:rsidRPr="00763C4D" w:rsidRDefault="00037DCF" w:rsidP="00037DCF">
      <w:pPr>
        <w:tabs>
          <w:tab w:val="left" w:pos="2268"/>
        </w:tabs>
        <w:rPr>
          <w:sz w:val="20"/>
          <w:lang w:val="de-DE"/>
        </w:rPr>
      </w:pPr>
      <w:r w:rsidRPr="00763C4D">
        <w:rPr>
          <w:sz w:val="20"/>
          <w:lang w:val="de-DE"/>
        </w:rPr>
        <w:t>Steiner, Ann</w:t>
      </w:r>
      <w:r w:rsidRPr="00763C4D">
        <w:rPr>
          <w:sz w:val="20"/>
          <w:lang w:val="de-DE"/>
        </w:rPr>
        <w:tab/>
        <w:t>Ku 5</w:t>
      </w:r>
    </w:p>
    <w:p w:rsidR="00037DCF" w:rsidRPr="00763C4D" w:rsidRDefault="00037DCF" w:rsidP="00037DCF">
      <w:pPr>
        <w:tabs>
          <w:tab w:val="left" w:pos="2268"/>
        </w:tabs>
        <w:rPr>
          <w:sz w:val="20"/>
          <w:lang w:val="de-DE"/>
        </w:rPr>
      </w:pPr>
      <w:r w:rsidRPr="00763C4D">
        <w:rPr>
          <w:sz w:val="20"/>
          <w:lang w:val="de-DE"/>
        </w:rPr>
        <w:t>Steinmetz, Jessica</w:t>
      </w:r>
      <w:r w:rsidRPr="00763C4D">
        <w:rPr>
          <w:sz w:val="20"/>
          <w:lang w:val="de-DE"/>
        </w:rPr>
        <w:tab/>
        <w:t>N 8</w:t>
      </w:r>
    </w:p>
    <w:p w:rsidR="00037DCF" w:rsidRPr="0057189F" w:rsidRDefault="00037DCF" w:rsidP="00037DCF">
      <w:pPr>
        <w:tabs>
          <w:tab w:val="left" w:pos="2268"/>
        </w:tabs>
        <w:rPr>
          <w:sz w:val="20"/>
        </w:rPr>
      </w:pPr>
      <w:r w:rsidRPr="0057189F">
        <w:rPr>
          <w:sz w:val="20"/>
        </w:rPr>
        <w:t>Stenbeck, Magnus</w:t>
      </w:r>
      <w:r w:rsidRPr="0057189F">
        <w:rPr>
          <w:sz w:val="20"/>
        </w:rPr>
        <w:tab/>
        <w:t>Fi 10</w:t>
      </w:r>
    </w:p>
    <w:p w:rsidR="00037DCF" w:rsidRPr="00763C4D" w:rsidRDefault="00037DCF" w:rsidP="00037DCF">
      <w:pPr>
        <w:tabs>
          <w:tab w:val="left" w:pos="2268"/>
        </w:tabs>
        <w:rPr>
          <w:sz w:val="20"/>
        </w:rPr>
      </w:pPr>
      <w:r w:rsidRPr="00763C4D">
        <w:rPr>
          <w:sz w:val="20"/>
        </w:rPr>
        <w:t>Stenberg, Heidi</w:t>
      </w:r>
      <w:r w:rsidRPr="00763C4D">
        <w:rPr>
          <w:sz w:val="20"/>
        </w:rPr>
        <w:tab/>
        <w:t>Ju 12</w:t>
      </w:r>
    </w:p>
    <w:p w:rsidR="00037DCF" w:rsidRPr="00763C4D" w:rsidRDefault="00037DCF" w:rsidP="00037DCF">
      <w:pPr>
        <w:tabs>
          <w:tab w:val="left" w:pos="2268"/>
        </w:tabs>
        <w:rPr>
          <w:sz w:val="20"/>
        </w:rPr>
      </w:pPr>
      <w:r w:rsidRPr="00763C4D">
        <w:rPr>
          <w:sz w:val="20"/>
        </w:rPr>
        <w:t>Stenborg, Johan</w:t>
      </w:r>
      <w:r w:rsidRPr="00763C4D">
        <w:rPr>
          <w:sz w:val="20"/>
        </w:rPr>
        <w:tab/>
        <w:t>Ju 15</w:t>
      </w:r>
    </w:p>
    <w:p w:rsidR="00037DCF" w:rsidRPr="00763C4D" w:rsidRDefault="00037DCF" w:rsidP="00037DCF">
      <w:pPr>
        <w:tabs>
          <w:tab w:val="left" w:pos="2268"/>
        </w:tabs>
        <w:rPr>
          <w:sz w:val="20"/>
        </w:rPr>
      </w:pPr>
      <w:r w:rsidRPr="00763C4D">
        <w:rPr>
          <w:sz w:val="20"/>
        </w:rPr>
        <w:t>Stener, Gunilla</w:t>
      </w:r>
      <w:r w:rsidRPr="00763C4D">
        <w:rPr>
          <w:sz w:val="20"/>
        </w:rPr>
        <w:tab/>
        <w:t>M 5</w:t>
      </w:r>
    </w:p>
    <w:p w:rsidR="00037DCF" w:rsidRPr="00763C4D" w:rsidRDefault="00037DCF" w:rsidP="00037DCF">
      <w:pPr>
        <w:tabs>
          <w:tab w:val="left" w:pos="2268"/>
        </w:tabs>
        <w:rPr>
          <w:sz w:val="20"/>
        </w:rPr>
      </w:pPr>
      <w:r w:rsidRPr="00763C4D">
        <w:rPr>
          <w:sz w:val="20"/>
        </w:rPr>
        <w:t>Stenfors, Ulla</w:t>
      </w:r>
      <w:r w:rsidRPr="00763C4D">
        <w:rPr>
          <w:sz w:val="20"/>
        </w:rPr>
        <w:tab/>
        <w:t>Fi 20</w:t>
      </w:r>
    </w:p>
    <w:p w:rsidR="00037DCF" w:rsidRPr="00763C4D" w:rsidRDefault="00037DCF" w:rsidP="00037DCF">
      <w:pPr>
        <w:tabs>
          <w:tab w:val="left" w:pos="2268"/>
        </w:tabs>
        <w:rPr>
          <w:sz w:val="20"/>
        </w:rPr>
      </w:pPr>
      <w:r w:rsidRPr="00763C4D">
        <w:rPr>
          <w:sz w:val="20"/>
        </w:rPr>
        <w:t>Stengård, Eva</w:t>
      </w:r>
      <w:r w:rsidRPr="00763C4D">
        <w:rPr>
          <w:sz w:val="20"/>
        </w:rPr>
        <w:tab/>
        <w:t>M 4</w:t>
      </w:r>
    </w:p>
    <w:p w:rsidR="00037DCF" w:rsidRPr="00763C4D" w:rsidRDefault="00037DCF" w:rsidP="00037DCF">
      <w:pPr>
        <w:tabs>
          <w:tab w:val="left" w:pos="2268"/>
        </w:tabs>
        <w:rPr>
          <w:sz w:val="20"/>
        </w:rPr>
      </w:pPr>
      <w:r w:rsidRPr="00763C4D">
        <w:rPr>
          <w:sz w:val="20"/>
        </w:rPr>
        <w:t>Stenholm, Lars</w:t>
      </w:r>
      <w:r w:rsidRPr="00763C4D">
        <w:rPr>
          <w:sz w:val="20"/>
        </w:rPr>
        <w:tab/>
        <w:t>Fö 3</w:t>
      </w:r>
    </w:p>
    <w:p w:rsidR="00037DCF" w:rsidRPr="00763C4D" w:rsidRDefault="00037DCF" w:rsidP="00037DCF">
      <w:pPr>
        <w:tabs>
          <w:tab w:val="left" w:pos="2268"/>
        </w:tabs>
        <w:rPr>
          <w:sz w:val="20"/>
        </w:rPr>
      </w:pPr>
      <w:r w:rsidRPr="00763C4D">
        <w:rPr>
          <w:sz w:val="20"/>
        </w:rPr>
        <w:t>Stenlund, Anders</w:t>
      </w:r>
      <w:r w:rsidRPr="00763C4D">
        <w:rPr>
          <w:sz w:val="20"/>
        </w:rPr>
        <w:tab/>
        <w:t>N 15</w:t>
      </w:r>
    </w:p>
    <w:p w:rsidR="00037DCF" w:rsidRPr="00763C4D" w:rsidRDefault="00037DCF" w:rsidP="00037DCF">
      <w:pPr>
        <w:tabs>
          <w:tab w:val="left" w:pos="2268"/>
        </w:tabs>
        <w:rPr>
          <w:sz w:val="20"/>
        </w:rPr>
      </w:pPr>
      <w:r w:rsidRPr="00763C4D">
        <w:rPr>
          <w:sz w:val="20"/>
        </w:rPr>
        <w:t>Stenman, Göran</w:t>
      </w:r>
      <w:r w:rsidRPr="00763C4D">
        <w:rPr>
          <w:sz w:val="20"/>
        </w:rPr>
        <w:tab/>
        <w:t>M 9</w:t>
      </w:r>
    </w:p>
    <w:p w:rsidR="00037DCF" w:rsidRPr="00763C4D" w:rsidRDefault="00037DCF" w:rsidP="00037DCF">
      <w:pPr>
        <w:tabs>
          <w:tab w:val="left" w:pos="2268"/>
        </w:tabs>
        <w:rPr>
          <w:sz w:val="20"/>
        </w:rPr>
      </w:pPr>
      <w:r w:rsidRPr="00763C4D">
        <w:rPr>
          <w:sz w:val="20"/>
        </w:rPr>
        <w:t>Stenmark, Katarina</w:t>
      </w:r>
      <w:r w:rsidRPr="00763C4D">
        <w:rPr>
          <w:sz w:val="20"/>
        </w:rPr>
        <w:tab/>
        <w:t>S 4</w:t>
      </w:r>
    </w:p>
    <w:p w:rsidR="00037DCF" w:rsidRPr="00763C4D" w:rsidRDefault="00037DCF" w:rsidP="00037DCF">
      <w:pPr>
        <w:tabs>
          <w:tab w:val="left" w:pos="2268"/>
        </w:tabs>
        <w:rPr>
          <w:sz w:val="20"/>
        </w:rPr>
      </w:pPr>
      <w:r w:rsidRPr="00763C4D">
        <w:rPr>
          <w:sz w:val="20"/>
        </w:rPr>
        <w:t>Stenmo, Jonas</w:t>
      </w:r>
      <w:r w:rsidRPr="00763C4D">
        <w:rPr>
          <w:sz w:val="20"/>
        </w:rPr>
        <w:tab/>
        <w:t>Ju 41</w:t>
      </w:r>
    </w:p>
    <w:p w:rsidR="00037DCF" w:rsidRPr="00763C4D" w:rsidRDefault="00037DCF" w:rsidP="00037DCF">
      <w:pPr>
        <w:tabs>
          <w:tab w:val="left" w:pos="2268"/>
        </w:tabs>
        <w:rPr>
          <w:sz w:val="20"/>
        </w:rPr>
      </w:pPr>
      <w:r w:rsidRPr="00763C4D">
        <w:rPr>
          <w:sz w:val="20"/>
        </w:rPr>
        <w:t>Stensmyren, Heidi</w:t>
      </w:r>
      <w:r w:rsidRPr="00763C4D">
        <w:rPr>
          <w:sz w:val="20"/>
        </w:rPr>
        <w:tab/>
        <w:t>S 17</w:t>
      </w:r>
    </w:p>
    <w:p w:rsidR="00037DCF" w:rsidRDefault="00037DCF" w:rsidP="00037DCF">
      <w:pPr>
        <w:tabs>
          <w:tab w:val="left" w:pos="2268"/>
        </w:tabs>
        <w:rPr>
          <w:sz w:val="20"/>
        </w:rPr>
      </w:pPr>
      <w:r w:rsidRPr="00763C4D">
        <w:rPr>
          <w:sz w:val="20"/>
        </w:rPr>
        <w:t>Stenström, Erik</w:t>
      </w:r>
      <w:r w:rsidRPr="00763C4D">
        <w:rPr>
          <w:sz w:val="20"/>
        </w:rPr>
        <w:tab/>
        <w:t>Ju 3,</w:t>
      </w:r>
    </w:p>
    <w:p w:rsidR="00037DCF" w:rsidRPr="00763C4D" w:rsidRDefault="00037DCF" w:rsidP="00037DCF">
      <w:pPr>
        <w:tabs>
          <w:tab w:val="left" w:pos="2268"/>
        </w:tabs>
        <w:rPr>
          <w:sz w:val="20"/>
        </w:rPr>
      </w:pPr>
      <w:r>
        <w:rPr>
          <w:sz w:val="20"/>
        </w:rPr>
        <w:tab/>
      </w:r>
      <w:r w:rsidRPr="00763C4D">
        <w:rPr>
          <w:sz w:val="20"/>
        </w:rPr>
        <w:t>Ju 32</w:t>
      </w:r>
    </w:p>
    <w:p w:rsidR="00037DCF" w:rsidRPr="00763C4D" w:rsidRDefault="00037DCF" w:rsidP="00037DCF">
      <w:pPr>
        <w:tabs>
          <w:tab w:val="left" w:pos="2268"/>
        </w:tabs>
        <w:rPr>
          <w:sz w:val="20"/>
        </w:rPr>
      </w:pPr>
      <w:r w:rsidRPr="00763C4D">
        <w:rPr>
          <w:sz w:val="20"/>
        </w:rPr>
        <w:t>Stenström, Lars</w:t>
      </w:r>
      <w:r w:rsidRPr="00763C4D">
        <w:rPr>
          <w:sz w:val="20"/>
        </w:rPr>
        <w:tab/>
        <w:t>U 6</w:t>
      </w:r>
    </w:p>
    <w:p w:rsidR="00037DCF" w:rsidRPr="00763C4D" w:rsidRDefault="00037DCF" w:rsidP="00037DCF">
      <w:pPr>
        <w:tabs>
          <w:tab w:val="left" w:pos="2268"/>
        </w:tabs>
        <w:rPr>
          <w:sz w:val="20"/>
        </w:rPr>
      </w:pPr>
      <w:r w:rsidRPr="00763C4D">
        <w:rPr>
          <w:sz w:val="20"/>
        </w:rPr>
        <w:t>Sterner, Thomas</w:t>
      </w:r>
      <w:r w:rsidRPr="00763C4D">
        <w:rPr>
          <w:sz w:val="20"/>
        </w:rPr>
        <w:tab/>
        <w:t>Fi 1</w:t>
      </w:r>
    </w:p>
    <w:p w:rsidR="00037DCF" w:rsidRPr="00763C4D" w:rsidRDefault="00037DCF" w:rsidP="00037DCF">
      <w:pPr>
        <w:tabs>
          <w:tab w:val="left" w:pos="2268"/>
        </w:tabs>
        <w:rPr>
          <w:sz w:val="20"/>
        </w:rPr>
      </w:pPr>
      <w:r w:rsidRPr="00763C4D">
        <w:rPr>
          <w:sz w:val="20"/>
        </w:rPr>
        <w:t>Sterte, Åsa</w:t>
      </w:r>
      <w:r w:rsidRPr="00763C4D">
        <w:rPr>
          <w:sz w:val="20"/>
        </w:rPr>
        <w:tab/>
        <w:t>Fi 15</w:t>
      </w:r>
    </w:p>
    <w:p w:rsidR="00037DCF" w:rsidRPr="00763C4D" w:rsidRDefault="00037DCF" w:rsidP="00037DCF">
      <w:pPr>
        <w:tabs>
          <w:tab w:val="left" w:pos="2268"/>
        </w:tabs>
        <w:rPr>
          <w:sz w:val="20"/>
        </w:rPr>
      </w:pPr>
      <w:r w:rsidRPr="00763C4D">
        <w:rPr>
          <w:sz w:val="20"/>
        </w:rPr>
        <w:t>Stigell, Anne</w:t>
      </w:r>
      <w:r w:rsidRPr="00763C4D">
        <w:rPr>
          <w:sz w:val="20"/>
        </w:rPr>
        <w:tab/>
        <w:t>Ju 29</w:t>
      </w:r>
    </w:p>
    <w:p w:rsidR="00037DCF" w:rsidRPr="00763C4D" w:rsidRDefault="00037DCF" w:rsidP="00037DCF">
      <w:pPr>
        <w:tabs>
          <w:tab w:val="left" w:pos="2268"/>
        </w:tabs>
        <w:rPr>
          <w:sz w:val="20"/>
        </w:rPr>
      </w:pPr>
      <w:r w:rsidRPr="00763C4D">
        <w:rPr>
          <w:sz w:val="20"/>
        </w:rPr>
        <w:t>Stigh, Jimmy</w:t>
      </w:r>
      <w:r w:rsidRPr="00763C4D">
        <w:rPr>
          <w:sz w:val="20"/>
        </w:rPr>
        <w:tab/>
        <w:t>M 2</w:t>
      </w:r>
    </w:p>
    <w:p w:rsidR="00037DCF" w:rsidRDefault="00037DCF" w:rsidP="00037DCF">
      <w:pPr>
        <w:tabs>
          <w:tab w:val="left" w:pos="2268"/>
        </w:tabs>
        <w:rPr>
          <w:sz w:val="20"/>
        </w:rPr>
      </w:pPr>
      <w:r w:rsidRPr="00763C4D">
        <w:rPr>
          <w:sz w:val="20"/>
        </w:rPr>
        <w:t>Stillerud, Karin</w:t>
      </w:r>
      <w:r w:rsidRPr="00763C4D">
        <w:rPr>
          <w:sz w:val="20"/>
        </w:rPr>
        <w:tab/>
        <w:t>S 13,</w:t>
      </w:r>
    </w:p>
    <w:p w:rsidR="00037DCF" w:rsidRPr="00763C4D" w:rsidRDefault="00037DCF" w:rsidP="00037DCF">
      <w:pPr>
        <w:tabs>
          <w:tab w:val="left" w:pos="2268"/>
        </w:tabs>
        <w:rPr>
          <w:sz w:val="20"/>
        </w:rPr>
      </w:pPr>
      <w:r>
        <w:rPr>
          <w:sz w:val="20"/>
        </w:rPr>
        <w:tab/>
      </w:r>
      <w:r w:rsidRPr="00763C4D">
        <w:rPr>
          <w:sz w:val="20"/>
        </w:rPr>
        <w:t>U 22</w:t>
      </w:r>
    </w:p>
    <w:p w:rsidR="00037DCF" w:rsidRPr="00763C4D" w:rsidRDefault="00037DCF" w:rsidP="00037DCF">
      <w:pPr>
        <w:tabs>
          <w:tab w:val="left" w:pos="2268"/>
        </w:tabs>
        <w:rPr>
          <w:sz w:val="20"/>
        </w:rPr>
      </w:pPr>
      <w:r w:rsidRPr="00763C4D">
        <w:rPr>
          <w:sz w:val="20"/>
        </w:rPr>
        <w:t>Stillmark, Kristina</w:t>
      </w:r>
      <w:r w:rsidRPr="00763C4D">
        <w:rPr>
          <w:sz w:val="20"/>
        </w:rPr>
        <w:tab/>
        <w:t>U 22</w:t>
      </w:r>
    </w:p>
    <w:p w:rsidR="00037DCF" w:rsidRPr="0057189F" w:rsidRDefault="00037DCF" w:rsidP="00037DCF">
      <w:pPr>
        <w:tabs>
          <w:tab w:val="left" w:pos="2268"/>
        </w:tabs>
        <w:rPr>
          <w:sz w:val="20"/>
          <w:lang w:val="en-US"/>
        </w:rPr>
      </w:pPr>
      <w:r w:rsidRPr="0057189F">
        <w:rPr>
          <w:sz w:val="20"/>
          <w:lang w:val="en-US"/>
        </w:rPr>
        <w:t>Stjernfält, Johan</w:t>
      </w:r>
      <w:r w:rsidRPr="0057189F">
        <w:rPr>
          <w:sz w:val="20"/>
          <w:lang w:val="en-US"/>
        </w:rPr>
        <w:tab/>
        <w:t>S 13,</w:t>
      </w:r>
    </w:p>
    <w:p w:rsidR="00037DCF" w:rsidRPr="0057189F" w:rsidRDefault="00037DCF" w:rsidP="00037DCF">
      <w:pPr>
        <w:tabs>
          <w:tab w:val="left" w:pos="2268"/>
        </w:tabs>
        <w:rPr>
          <w:sz w:val="20"/>
          <w:lang w:val="en-US"/>
        </w:rPr>
      </w:pPr>
      <w:r w:rsidRPr="0057189F">
        <w:rPr>
          <w:sz w:val="20"/>
          <w:lang w:val="en-US"/>
        </w:rPr>
        <w:tab/>
        <w:t>S 16</w:t>
      </w:r>
    </w:p>
    <w:p w:rsidR="00037DCF" w:rsidRPr="0057189F" w:rsidRDefault="00037DCF" w:rsidP="00037DCF">
      <w:pPr>
        <w:tabs>
          <w:tab w:val="left" w:pos="2268"/>
        </w:tabs>
        <w:rPr>
          <w:sz w:val="20"/>
          <w:lang w:val="en-US"/>
        </w:rPr>
      </w:pPr>
      <w:r w:rsidRPr="0057189F">
        <w:rPr>
          <w:sz w:val="20"/>
          <w:lang w:val="en-US"/>
        </w:rPr>
        <w:t>Stjernlöf, Sofia</w:t>
      </w:r>
      <w:r w:rsidRPr="0057189F">
        <w:rPr>
          <w:sz w:val="20"/>
          <w:lang w:val="en-US"/>
        </w:rPr>
        <w:tab/>
        <w:t>Fö 10</w:t>
      </w:r>
    </w:p>
    <w:p w:rsidR="00037DCF" w:rsidRPr="00763C4D" w:rsidRDefault="00037DCF" w:rsidP="00037DCF">
      <w:pPr>
        <w:tabs>
          <w:tab w:val="left" w:pos="2268"/>
        </w:tabs>
        <w:rPr>
          <w:sz w:val="20"/>
          <w:lang w:val="en-US"/>
        </w:rPr>
      </w:pPr>
      <w:r w:rsidRPr="00763C4D">
        <w:rPr>
          <w:sz w:val="20"/>
          <w:lang w:val="en-US"/>
        </w:rPr>
        <w:t>Stoican, Mihail</w:t>
      </w:r>
      <w:r w:rsidRPr="00763C4D">
        <w:rPr>
          <w:sz w:val="20"/>
          <w:lang w:val="en-US"/>
        </w:rPr>
        <w:tab/>
        <w:t>S 5</w:t>
      </w:r>
    </w:p>
    <w:p w:rsidR="00037DCF" w:rsidRPr="0057189F" w:rsidRDefault="00037DCF" w:rsidP="00037DCF">
      <w:pPr>
        <w:tabs>
          <w:tab w:val="left" w:pos="2268"/>
        </w:tabs>
        <w:rPr>
          <w:sz w:val="20"/>
        </w:rPr>
      </w:pPr>
      <w:r w:rsidRPr="0057189F">
        <w:rPr>
          <w:sz w:val="20"/>
        </w:rPr>
        <w:t>Stolt, Carl-Johan</w:t>
      </w:r>
      <w:r w:rsidRPr="0057189F">
        <w:rPr>
          <w:sz w:val="20"/>
        </w:rPr>
        <w:tab/>
        <w:t>U 10</w:t>
      </w:r>
    </w:p>
    <w:p w:rsidR="00037DCF" w:rsidRDefault="00037DCF" w:rsidP="00037DCF">
      <w:pPr>
        <w:tabs>
          <w:tab w:val="left" w:pos="2268"/>
        </w:tabs>
        <w:rPr>
          <w:sz w:val="20"/>
        </w:rPr>
      </w:pPr>
      <w:r w:rsidRPr="00763C4D">
        <w:rPr>
          <w:sz w:val="20"/>
        </w:rPr>
        <w:t>Stoltz Ehn, Anna-Karin</w:t>
      </w:r>
      <w:r w:rsidRPr="00763C4D">
        <w:rPr>
          <w:sz w:val="20"/>
        </w:rPr>
        <w:tab/>
        <w:t>M 1,</w:t>
      </w:r>
    </w:p>
    <w:p w:rsidR="00037DCF" w:rsidRPr="0057189F" w:rsidRDefault="00037DCF" w:rsidP="00037DCF">
      <w:pPr>
        <w:tabs>
          <w:tab w:val="left" w:pos="2268"/>
        </w:tabs>
        <w:rPr>
          <w:sz w:val="20"/>
          <w:lang w:val="en-US"/>
        </w:rPr>
      </w:pPr>
      <w:r>
        <w:rPr>
          <w:sz w:val="20"/>
        </w:rPr>
        <w:tab/>
      </w:r>
      <w:r w:rsidRPr="0057189F">
        <w:rPr>
          <w:sz w:val="20"/>
          <w:lang w:val="en-US"/>
        </w:rPr>
        <w:t>M 6</w:t>
      </w:r>
    </w:p>
    <w:p w:rsidR="00037DCF" w:rsidRPr="00763C4D" w:rsidRDefault="00037DCF" w:rsidP="00037DCF">
      <w:pPr>
        <w:tabs>
          <w:tab w:val="left" w:pos="2268"/>
        </w:tabs>
        <w:rPr>
          <w:sz w:val="20"/>
          <w:lang w:val="en-US"/>
        </w:rPr>
      </w:pPr>
      <w:r w:rsidRPr="00763C4D">
        <w:rPr>
          <w:sz w:val="20"/>
          <w:lang w:val="en-US"/>
        </w:rPr>
        <w:t>Stomilovic, Dean</w:t>
      </w:r>
      <w:r w:rsidRPr="00763C4D">
        <w:rPr>
          <w:sz w:val="20"/>
          <w:lang w:val="en-US"/>
        </w:rPr>
        <w:tab/>
        <w:t>N 2</w:t>
      </w:r>
    </w:p>
    <w:p w:rsidR="00037DCF" w:rsidRPr="00763C4D" w:rsidRDefault="00037DCF" w:rsidP="00037DCF">
      <w:pPr>
        <w:tabs>
          <w:tab w:val="left" w:pos="2268"/>
        </w:tabs>
        <w:rPr>
          <w:sz w:val="20"/>
          <w:lang w:val="en-US"/>
        </w:rPr>
      </w:pPr>
      <w:r w:rsidRPr="00763C4D">
        <w:rPr>
          <w:sz w:val="20"/>
          <w:lang w:val="en-US"/>
        </w:rPr>
        <w:t>Storch, Marcus</w:t>
      </w:r>
      <w:r w:rsidRPr="00763C4D">
        <w:rPr>
          <w:sz w:val="20"/>
          <w:lang w:val="en-US"/>
        </w:rPr>
        <w:tab/>
        <w:t>U 2</w:t>
      </w:r>
    </w:p>
    <w:p w:rsidR="00037DCF" w:rsidRPr="00763C4D" w:rsidRDefault="00037DCF" w:rsidP="00037DCF">
      <w:pPr>
        <w:tabs>
          <w:tab w:val="left" w:pos="2268"/>
        </w:tabs>
        <w:rPr>
          <w:sz w:val="20"/>
        </w:rPr>
      </w:pPr>
      <w:r w:rsidRPr="00763C4D">
        <w:rPr>
          <w:sz w:val="20"/>
        </w:rPr>
        <w:lastRenderedPageBreak/>
        <w:t>Storm, Martin</w:t>
      </w:r>
      <w:r w:rsidRPr="00763C4D">
        <w:rPr>
          <w:sz w:val="20"/>
        </w:rPr>
        <w:tab/>
        <w:t>S 12</w:t>
      </w:r>
    </w:p>
    <w:p w:rsidR="00037DCF" w:rsidRPr="00763C4D" w:rsidRDefault="00037DCF" w:rsidP="00037DCF">
      <w:pPr>
        <w:tabs>
          <w:tab w:val="left" w:pos="2268"/>
        </w:tabs>
        <w:rPr>
          <w:sz w:val="20"/>
        </w:rPr>
      </w:pPr>
      <w:r w:rsidRPr="00763C4D">
        <w:rPr>
          <w:sz w:val="20"/>
        </w:rPr>
        <w:t>Strandberg, Torkild</w:t>
      </w:r>
      <w:r w:rsidRPr="00763C4D">
        <w:rPr>
          <w:sz w:val="20"/>
        </w:rPr>
        <w:tab/>
        <w:t>Ju 11</w:t>
      </w:r>
    </w:p>
    <w:p w:rsidR="00037DCF" w:rsidRPr="00763C4D" w:rsidRDefault="00037DCF" w:rsidP="00037DCF">
      <w:pPr>
        <w:tabs>
          <w:tab w:val="left" w:pos="2268"/>
        </w:tabs>
        <w:rPr>
          <w:sz w:val="20"/>
        </w:rPr>
      </w:pPr>
      <w:r w:rsidRPr="00763C4D">
        <w:rPr>
          <w:sz w:val="20"/>
        </w:rPr>
        <w:t>Strandberg, Urban</w:t>
      </w:r>
      <w:r w:rsidRPr="00763C4D">
        <w:rPr>
          <w:sz w:val="20"/>
        </w:rPr>
        <w:tab/>
        <w:t>S 10</w:t>
      </w:r>
    </w:p>
    <w:p w:rsidR="00037DCF" w:rsidRPr="00763C4D" w:rsidRDefault="00037DCF" w:rsidP="00037DCF">
      <w:pPr>
        <w:tabs>
          <w:tab w:val="left" w:pos="2268"/>
        </w:tabs>
        <w:rPr>
          <w:sz w:val="20"/>
        </w:rPr>
      </w:pPr>
      <w:r w:rsidRPr="00763C4D">
        <w:rPr>
          <w:sz w:val="20"/>
        </w:rPr>
        <w:t>Strandhäll, Annika</w:t>
      </w:r>
      <w:r w:rsidRPr="00763C4D">
        <w:rPr>
          <w:sz w:val="20"/>
        </w:rPr>
        <w:tab/>
        <w:t>A 5</w:t>
      </w:r>
    </w:p>
    <w:p w:rsidR="00037DCF" w:rsidRPr="00763C4D" w:rsidRDefault="00037DCF" w:rsidP="00037DCF">
      <w:pPr>
        <w:tabs>
          <w:tab w:val="left" w:pos="2268"/>
        </w:tabs>
        <w:rPr>
          <w:sz w:val="20"/>
          <w:lang w:val="en-US"/>
        </w:rPr>
      </w:pPr>
      <w:r w:rsidRPr="00763C4D">
        <w:rPr>
          <w:sz w:val="20"/>
          <w:lang w:val="en-US"/>
        </w:rPr>
        <w:t>Strandmark, Mona</w:t>
      </w:r>
      <w:r w:rsidRPr="00763C4D">
        <w:rPr>
          <w:sz w:val="20"/>
          <w:lang w:val="en-US"/>
        </w:rPr>
        <w:tab/>
        <w:t>L 2</w:t>
      </w:r>
    </w:p>
    <w:p w:rsidR="00037DCF" w:rsidRPr="00763C4D" w:rsidRDefault="00037DCF" w:rsidP="00037DCF">
      <w:pPr>
        <w:tabs>
          <w:tab w:val="left" w:pos="2268"/>
        </w:tabs>
        <w:rPr>
          <w:sz w:val="20"/>
          <w:lang w:val="en-US"/>
        </w:rPr>
      </w:pPr>
      <w:r w:rsidRPr="00763C4D">
        <w:rPr>
          <w:sz w:val="20"/>
          <w:lang w:val="en-US"/>
        </w:rPr>
        <w:t>Strempl, Ywonne</w:t>
      </w:r>
      <w:r w:rsidRPr="00763C4D">
        <w:rPr>
          <w:sz w:val="20"/>
          <w:lang w:val="en-US"/>
        </w:rPr>
        <w:tab/>
        <w:t>S 19</w:t>
      </w:r>
    </w:p>
    <w:p w:rsidR="00037DCF" w:rsidRPr="00763C4D" w:rsidRDefault="00037DCF" w:rsidP="00037DCF">
      <w:pPr>
        <w:tabs>
          <w:tab w:val="left" w:pos="2268"/>
        </w:tabs>
        <w:rPr>
          <w:sz w:val="20"/>
        </w:rPr>
      </w:pPr>
      <w:r w:rsidRPr="00763C4D">
        <w:rPr>
          <w:sz w:val="20"/>
        </w:rPr>
        <w:t>Stromberg, Linda</w:t>
      </w:r>
      <w:r w:rsidRPr="00763C4D">
        <w:rPr>
          <w:sz w:val="20"/>
        </w:rPr>
        <w:tab/>
        <w:t>Ju 30</w:t>
      </w:r>
    </w:p>
    <w:p w:rsidR="00037DCF" w:rsidRPr="00763C4D" w:rsidRDefault="00037DCF" w:rsidP="00037DCF">
      <w:pPr>
        <w:tabs>
          <w:tab w:val="left" w:pos="2268"/>
        </w:tabs>
        <w:rPr>
          <w:sz w:val="20"/>
        </w:rPr>
      </w:pPr>
      <w:r w:rsidRPr="00763C4D">
        <w:rPr>
          <w:sz w:val="20"/>
        </w:rPr>
        <w:t>Stråth, Claes</w:t>
      </w:r>
      <w:r w:rsidRPr="00763C4D">
        <w:rPr>
          <w:sz w:val="20"/>
        </w:rPr>
        <w:tab/>
        <w:t>A 7</w:t>
      </w:r>
    </w:p>
    <w:p w:rsidR="00037DCF" w:rsidRPr="00763C4D" w:rsidRDefault="00037DCF" w:rsidP="00037DCF">
      <w:pPr>
        <w:tabs>
          <w:tab w:val="left" w:pos="2268"/>
        </w:tabs>
        <w:rPr>
          <w:sz w:val="20"/>
        </w:rPr>
      </w:pPr>
      <w:r w:rsidRPr="00763C4D">
        <w:rPr>
          <w:sz w:val="20"/>
        </w:rPr>
        <w:t>Ström, Jakob</w:t>
      </w:r>
      <w:r w:rsidRPr="00763C4D">
        <w:rPr>
          <w:sz w:val="20"/>
        </w:rPr>
        <w:tab/>
        <w:t>UD 2</w:t>
      </w:r>
    </w:p>
    <w:p w:rsidR="00037DCF" w:rsidRPr="00763C4D" w:rsidRDefault="00037DCF" w:rsidP="00037DCF">
      <w:pPr>
        <w:tabs>
          <w:tab w:val="left" w:pos="2268"/>
        </w:tabs>
        <w:rPr>
          <w:sz w:val="20"/>
        </w:rPr>
      </w:pPr>
      <w:r w:rsidRPr="00763C4D">
        <w:rPr>
          <w:sz w:val="20"/>
        </w:rPr>
        <w:t>Ström, Lars-Åke</w:t>
      </w:r>
      <w:r w:rsidRPr="00763C4D">
        <w:rPr>
          <w:sz w:val="20"/>
        </w:rPr>
        <w:tab/>
        <w:t>Ju 27</w:t>
      </w:r>
    </w:p>
    <w:p w:rsidR="00037DCF" w:rsidRDefault="00037DCF" w:rsidP="00037DCF">
      <w:pPr>
        <w:tabs>
          <w:tab w:val="left" w:pos="2268"/>
        </w:tabs>
        <w:rPr>
          <w:sz w:val="20"/>
        </w:rPr>
      </w:pPr>
      <w:r w:rsidRPr="00763C4D">
        <w:rPr>
          <w:sz w:val="20"/>
        </w:rPr>
        <w:t>Ström, Per-Arne</w:t>
      </w:r>
      <w:r w:rsidRPr="00763C4D">
        <w:rPr>
          <w:sz w:val="20"/>
        </w:rPr>
        <w:tab/>
        <w:t>Ju 20,</w:t>
      </w:r>
    </w:p>
    <w:p w:rsidR="00037DCF" w:rsidRPr="00763C4D" w:rsidRDefault="00037DCF" w:rsidP="00037DCF">
      <w:pPr>
        <w:tabs>
          <w:tab w:val="left" w:pos="2268"/>
        </w:tabs>
        <w:rPr>
          <w:sz w:val="20"/>
        </w:rPr>
      </w:pPr>
      <w:r>
        <w:rPr>
          <w:sz w:val="20"/>
        </w:rPr>
        <w:tab/>
      </w:r>
      <w:r w:rsidRPr="00763C4D">
        <w:rPr>
          <w:sz w:val="20"/>
        </w:rPr>
        <w:t>Ju 36</w:t>
      </w:r>
    </w:p>
    <w:p w:rsidR="00037DCF" w:rsidRPr="00763C4D" w:rsidRDefault="00037DCF" w:rsidP="00037DCF">
      <w:pPr>
        <w:tabs>
          <w:tab w:val="left" w:pos="2268"/>
        </w:tabs>
        <w:rPr>
          <w:sz w:val="20"/>
        </w:rPr>
      </w:pPr>
      <w:r w:rsidRPr="00763C4D">
        <w:rPr>
          <w:sz w:val="20"/>
        </w:rPr>
        <w:t>Ström, Ulla</w:t>
      </w:r>
      <w:r w:rsidRPr="00763C4D">
        <w:rPr>
          <w:sz w:val="20"/>
        </w:rPr>
        <w:tab/>
        <w:t>UD 4</w:t>
      </w:r>
    </w:p>
    <w:p w:rsidR="00037DCF" w:rsidRPr="00763C4D" w:rsidRDefault="00037DCF" w:rsidP="00037DCF">
      <w:pPr>
        <w:tabs>
          <w:tab w:val="left" w:pos="2268"/>
        </w:tabs>
        <w:rPr>
          <w:sz w:val="20"/>
        </w:rPr>
      </w:pPr>
      <w:r w:rsidRPr="00763C4D">
        <w:rPr>
          <w:sz w:val="20"/>
        </w:rPr>
        <w:t>Strömberg, Andreas</w:t>
      </w:r>
      <w:r w:rsidRPr="00763C4D">
        <w:rPr>
          <w:sz w:val="20"/>
        </w:rPr>
        <w:tab/>
        <w:t>N 8</w:t>
      </w:r>
    </w:p>
    <w:p w:rsidR="00037DCF" w:rsidRPr="00763C4D" w:rsidRDefault="00037DCF" w:rsidP="00037DCF">
      <w:pPr>
        <w:tabs>
          <w:tab w:val="left" w:pos="2268"/>
        </w:tabs>
        <w:rPr>
          <w:sz w:val="20"/>
        </w:rPr>
      </w:pPr>
      <w:r w:rsidRPr="00763C4D">
        <w:rPr>
          <w:sz w:val="20"/>
        </w:rPr>
        <w:t>Strömberg, Hampus</w:t>
      </w:r>
      <w:r w:rsidRPr="00763C4D">
        <w:rPr>
          <w:sz w:val="20"/>
        </w:rPr>
        <w:tab/>
        <w:t>U 3</w:t>
      </w:r>
    </w:p>
    <w:p w:rsidR="00037DCF" w:rsidRDefault="00037DCF" w:rsidP="00037DCF">
      <w:pPr>
        <w:tabs>
          <w:tab w:val="left" w:pos="2268"/>
        </w:tabs>
        <w:rPr>
          <w:sz w:val="20"/>
        </w:rPr>
      </w:pPr>
      <w:r w:rsidRPr="00763C4D">
        <w:rPr>
          <w:sz w:val="20"/>
        </w:rPr>
        <w:t>Strömberg, Ingrid</w:t>
      </w:r>
      <w:r w:rsidRPr="00763C4D">
        <w:rPr>
          <w:sz w:val="20"/>
        </w:rPr>
        <w:tab/>
        <w:t>Fi 11,</w:t>
      </w:r>
    </w:p>
    <w:p w:rsidR="00037DCF" w:rsidRPr="00763C4D" w:rsidRDefault="00037DCF" w:rsidP="00037DCF">
      <w:pPr>
        <w:tabs>
          <w:tab w:val="left" w:pos="2268"/>
        </w:tabs>
        <w:rPr>
          <w:sz w:val="20"/>
        </w:rPr>
      </w:pPr>
      <w:r>
        <w:rPr>
          <w:sz w:val="20"/>
        </w:rPr>
        <w:tab/>
      </w:r>
      <w:r w:rsidRPr="00763C4D">
        <w:rPr>
          <w:sz w:val="20"/>
        </w:rPr>
        <w:t>Fö 8</w:t>
      </w:r>
    </w:p>
    <w:p w:rsidR="00037DCF" w:rsidRPr="00763C4D" w:rsidRDefault="00037DCF" w:rsidP="00037DCF">
      <w:pPr>
        <w:tabs>
          <w:tab w:val="left" w:pos="2268"/>
        </w:tabs>
        <w:rPr>
          <w:sz w:val="20"/>
        </w:rPr>
      </w:pPr>
      <w:r w:rsidRPr="00763C4D">
        <w:rPr>
          <w:sz w:val="20"/>
        </w:rPr>
        <w:t>Strömberg, Kristin</w:t>
      </w:r>
      <w:r w:rsidRPr="00763C4D">
        <w:rPr>
          <w:sz w:val="20"/>
        </w:rPr>
        <w:tab/>
        <w:t>Fö 12</w:t>
      </w:r>
    </w:p>
    <w:p w:rsidR="00037DCF" w:rsidRPr="00763C4D" w:rsidRDefault="00037DCF" w:rsidP="00037DCF">
      <w:pPr>
        <w:tabs>
          <w:tab w:val="left" w:pos="2268"/>
        </w:tabs>
        <w:rPr>
          <w:sz w:val="20"/>
        </w:rPr>
      </w:pPr>
      <w:r w:rsidRPr="00763C4D">
        <w:rPr>
          <w:sz w:val="20"/>
        </w:rPr>
        <w:t>Strömberg, Lovisa</w:t>
      </w:r>
      <w:r w:rsidRPr="00763C4D">
        <w:rPr>
          <w:sz w:val="20"/>
        </w:rPr>
        <w:tab/>
        <w:t>Fi 11</w:t>
      </w:r>
    </w:p>
    <w:p w:rsidR="00037DCF" w:rsidRDefault="00037DCF" w:rsidP="00037DCF">
      <w:pPr>
        <w:tabs>
          <w:tab w:val="left" w:pos="2268"/>
        </w:tabs>
        <w:rPr>
          <w:sz w:val="20"/>
        </w:rPr>
      </w:pPr>
      <w:r w:rsidRPr="00763C4D">
        <w:rPr>
          <w:sz w:val="20"/>
        </w:rPr>
        <w:t>Strömberg, Merja</w:t>
      </w:r>
      <w:r w:rsidRPr="00763C4D">
        <w:rPr>
          <w:sz w:val="20"/>
        </w:rPr>
        <w:tab/>
        <w:t>Ku 5,</w:t>
      </w:r>
    </w:p>
    <w:p w:rsidR="00037DCF" w:rsidRPr="00763C4D" w:rsidRDefault="00037DCF" w:rsidP="00037DCF">
      <w:pPr>
        <w:tabs>
          <w:tab w:val="left" w:pos="2268"/>
        </w:tabs>
        <w:rPr>
          <w:sz w:val="20"/>
        </w:rPr>
      </w:pPr>
      <w:r>
        <w:rPr>
          <w:sz w:val="20"/>
        </w:rPr>
        <w:tab/>
      </w:r>
      <w:r w:rsidRPr="00763C4D">
        <w:rPr>
          <w:sz w:val="20"/>
        </w:rPr>
        <w:t>U 3</w:t>
      </w:r>
    </w:p>
    <w:p w:rsidR="00037DCF" w:rsidRDefault="00037DCF" w:rsidP="00037DCF">
      <w:pPr>
        <w:tabs>
          <w:tab w:val="left" w:pos="2268"/>
        </w:tabs>
        <w:rPr>
          <w:sz w:val="20"/>
        </w:rPr>
      </w:pPr>
      <w:r w:rsidRPr="00763C4D">
        <w:rPr>
          <w:sz w:val="20"/>
        </w:rPr>
        <w:t>Strömberg, Per</w:t>
      </w:r>
      <w:r w:rsidRPr="00763C4D">
        <w:rPr>
          <w:sz w:val="20"/>
        </w:rPr>
        <w:tab/>
        <w:t>Fi 7,</w:t>
      </w:r>
    </w:p>
    <w:p w:rsidR="00037DCF" w:rsidRPr="00763C4D" w:rsidRDefault="00037DCF" w:rsidP="00037DCF">
      <w:pPr>
        <w:tabs>
          <w:tab w:val="left" w:pos="2268"/>
        </w:tabs>
        <w:rPr>
          <w:sz w:val="20"/>
        </w:rPr>
      </w:pPr>
      <w:r>
        <w:rPr>
          <w:sz w:val="20"/>
        </w:rPr>
        <w:tab/>
      </w:r>
      <w:r w:rsidRPr="00763C4D">
        <w:rPr>
          <w:sz w:val="20"/>
        </w:rPr>
        <w:t>Fi 14</w:t>
      </w:r>
    </w:p>
    <w:p w:rsidR="00037DCF" w:rsidRDefault="00037DCF" w:rsidP="00037DCF">
      <w:pPr>
        <w:tabs>
          <w:tab w:val="left" w:pos="2268"/>
        </w:tabs>
        <w:rPr>
          <w:sz w:val="20"/>
        </w:rPr>
      </w:pPr>
      <w:r w:rsidRPr="00763C4D">
        <w:rPr>
          <w:sz w:val="20"/>
        </w:rPr>
        <w:t>Strömberg, Stefan</w:t>
      </w:r>
      <w:r w:rsidRPr="00763C4D">
        <w:rPr>
          <w:sz w:val="20"/>
        </w:rPr>
        <w:tab/>
        <w:t>Ju 12,</w:t>
      </w:r>
    </w:p>
    <w:p w:rsidR="00037DCF" w:rsidRPr="00763C4D" w:rsidRDefault="00037DCF" w:rsidP="00037DCF">
      <w:pPr>
        <w:tabs>
          <w:tab w:val="left" w:pos="2268"/>
        </w:tabs>
        <w:rPr>
          <w:sz w:val="20"/>
        </w:rPr>
      </w:pPr>
      <w:r>
        <w:rPr>
          <w:sz w:val="20"/>
        </w:rPr>
        <w:tab/>
      </w:r>
      <w:r w:rsidRPr="00763C4D">
        <w:rPr>
          <w:sz w:val="20"/>
        </w:rPr>
        <w:t>S 4</w:t>
      </w:r>
    </w:p>
    <w:p w:rsidR="00037DCF" w:rsidRPr="00763C4D" w:rsidRDefault="00037DCF" w:rsidP="00037DCF">
      <w:pPr>
        <w:tabs>
          <w:tab w:val="left" w:pos="2268"/>
        </w:tabs>
        <w:rPr>
          <w:sz w:val="20"/>
        </w:rPr>
      </w:pPr>
      <w:r w:rsidRPr="00763C4D">
        <w:rPr>
          <w:sz w:val="20"/>
        </w:rPr>
        <w:t>Strömblad, Per</w:t>
      </w:r>
      <w:r w:rsidRPr="00763C4D">
        <w:rPr>
          <w:sz w:val="20"/>
        </w:rPr>
        <w:tab/>
        <w:t>A 8</w:t>
      </w:r>
    </w:p>
    <w:p w:rsidR="00037DCF" w:rsidRPr="00763C4D" w:rsidRDefault="00037DCF" w:rsidP="00037DCF">
      <w:pPr>
        <w:tabs>
          <w:tab w:val="left" w:pos="2268"/>
        </w:tabs>
        <w:rPr>
          <w:sz w:val="20"/>
        </w:rPr>
      </w:pPr>
      <w:r w:rsidRPr="00763C4D">
        <w:rPr>
          <w:sz w:val="20"/>
        </w:rPr>
        <w:t>Strömbäck, Helena</w:t>
      </w:r>
      <w:r w:rsidRPr="00763C4D">
        <w:rPr>
          <w:sz w:val="20"/>
        </w:rPr>
        <w:tab/>
        <w:t>Ju 2</w:t>
      </w:r>
    </w:p>
    <w:p w:rsidR="00037DCF" w:rsidRPr="00763C4D" w:rsidRDefault="00037DCF" w:rsidP="00037DCF">
      <w:pPr>
        <w:tabs>
          <w:tab w:val="left" w:pos="2268"/>
        </w:tabs>
        <w:rPr>
          <w:sz w:val="20"/>
        </w:rPr>
      </w:pPr>
      <w:r w:rsidRPr="00763C4D">
        <w:rPr>
          <w:sz w:val="20"/>
        </w:rPr>
        <w:t>Strömdahl, Inger</w:t>
      </w:r>
      <w:r w:rsidRPr="00763C4D">
        <w:rPr>
          <w:sz w:val="20"/>
        </w:rPr>
        <w:tab/>
        <w:t>M 4</w:t>
      </w:r>
    </w:p>
    <w:p w:rsidR="00037DCF" w:rsidRPr="00763C4D" w:rsidRDefault="00037DCF" w:rsidP="00037DCF">
      <w:pPr>
        <w:tabs>
          <w:tab w:val="left" w:pos="2268"/>
        </w:tabs>
        <w:rPr>
          <w:sz w:val="20"/>
        </w:rPr>
      </w:pPr>
      <w:r w:rsidRPr="00763C4D">
        <w:rPr>
          <w:sz w:val="20"/>
        </w:rPr>
        <w:t>Strömdal, Gunborg</w:t>
      </w:r>
      <w:r w:rsidRPr="00763C4D">
        <w:rPr>
          <w:sz w:val="20"/>
        </w:rPr>
        <w:tab/>
        <w:t>S 1</w:t>
      </w:r>
    </w:p>
    <w:p w:rsidR="00037DCF" w:rsidRPr="00763C4D" w:rsidRDefault="00037DCF" w:rsidP="00037DCF">
      <w:pPr>
        <w:tabs>
          <w:tab w:val="left" w:pos="2268"/>
        </w:tabs>
        <w:rPr>
          <w:sz w:val="20"/>
        </w:rPr>
      </w:pPr>
      <w:r w:rsidRPr="00763C4D">
        <w:rPr>
          <w:sz w:val="20"/>
        </w:rPr>
        <w:t>Strömgren, Jan-Peter</w:t>
      </w:r>
      <w:r w:rsidRPr="00763C4D">
        <w:rPr>
          <w:sz w:val="20"/>
        </w:rPr>
        <w:tab/>
        <w:t>S 2</w:t>
      </w:r>
    </w:p>
    <w:p w:rsidR="00037DCF" w:rsidRPr="00763C4D" w:rsidRDefault="00037DCF" w:rsidP="00037DCF">
      <w:pPr>
        <w:tabs>
          <w:tab w:val="left" w:pos="2268"/>
        </w:tabs>
        <w:rPr>
          <w:sz w:val="20"/>
        </w:rPr>
      </w:pPr>
      <w:r w:rsidRPr="00763C4D">
        <w:rPr>
          <w:sz w:val="20"/>
        </w:rPr>
        <w:t>Strömme, Maria</w:t>
      </w:r>
      <w:r w:rsidRPr="00763C4D">
        <w:rPr>
          <w:sz w:val="20"/>
        </w:rPr>
        <w:tab/>
        <w:t>U 2</w:t>
      </w:r>
    </w:p>
    <w:p w:rsidR="00037DCF" w:rsidRPr="00763C4D" w:rsidRDefault="00037DCF" w:rsidP="00037DCF">
      <w:pPr>
        <w:tabs>
          <w:tab w:val="left" w:pos="2268"/>
        </w:tabs>
        <w:rPr>
          <w:sz w:val="20"/>
        </w:rPr>
      </w:pPr>
      <w:r w:rsidRPr="00763C4D">
        <w:rPr>
          <w:sz w:val="20"/>
        </w:rPr>
        <w:t>Strömmer, Gunnar</w:t>
      </w:r>
      <w:r w:rsidRPr="00763C4D">
        <w:rPr>
          <w:sz w:val="20"/>
        </w:rPr>
        <w:tab/>
        <w:t>A 8</w:t>
      </w:r>
    </w:p>
    <w:p w:rsidR="00037DCF" w:rsidRPr="00763C4D" w:rsidRDefault="00037DCF" w:rsidP="00037DCF">
      <w:pPr>
        <w:tabs>
          <w:tab w:val="left" w:pos="2268"/>
        </w:tabs>
        <w:rPr>
          <w:sz w:val="20"/>
        </w:rPr>
      </w:pPr>
      <w:r w:rsidRPr="00763C4D">
        <w:rPr>
          <w:sz w:val="20"/>
        </w:rPr>
        <w:t>Stymne, Birgitta</w:t>
      </w:r>
      <w:r w:rsidRPr="00763C4D">
        <w:rPr>
          <w:sz w:val="20"/>
        </w:rPr>
        <w:tab/>
        <w:t>U 2</w:t>
      </w:r>
    </w:p>
    <w:p w:rsidR="00037DCF" w:rsidRPr="00763C4D" w:rsidRDefault="00037DCF" w:rsidP="00037DCF">
      <w:pPr>
        <w:tabs>
          <w:tab w:val="left" w:pos="2268"/>
        </w:tabs>
        <w:rPr>
          <w:sz w:val="20"/>
        </w:rPr>
      </w:pPr>
      <w:r w:rsidRPr="00763C4D">
        <w:rPr>
          <w:sz w:val="20"/>
        </w:rPr>
        <w:t>Stymne, Joakim</w:t>
      </w:r>
      <w:r w:rsidRPr="00763C4D">
        <w:rPr>
          <w:sz w:val="20"/>
        </w:rPr>
        <w:tab/>
        <w:t>Fi 16</w:t>
      </w:r>
    </w:p>
    <w:p w:rsidR="00037DCF" w:rsidRDefault="00037DCF" w:rsidP="00037DCF">
      <w:pPr>
        <w:tabs>
          <w:tab w:val="left" w:pos="2268"/>
        </w:tabs>
        <w:rPr>
          <w:sz w:val="20"/>
        </w:rPr>
      </w:pPr>
      <w:r w:rsidRPr="00763C4D">
        <w:rPr>
          <w:sz w:val="20"/>
        </w:rPr>
        <w:t>Ståhl, Kristina</w:t>
      </w:r>
      <w:r w:rsidRPr="00763C4D">
        <w:rPr>
          <w:sz w:val="20"/>
        </w:rPr>
        <w:tab/>
        <w:t>Fi 6,</w:t>
      </w:r>
    </w:p>
    <w:p w:rsidR="00037DCF" w:rsidRPr="00763C4D" w:rsidRDefault="00037DCF" w:rsidP="00037DCF">
      <w:pPr>
        <w:tabs>
          <w:tab w:val="left" w:pos="2268"/>
        </w:tabs>
        <w:rPr>
          <w:sz w:val="20"/>
        </w:rPr>
      </w:pPr>
      <w:r>
        <w:rPr>
          <w:sz w:val="20"/>
        </w:rPr>
        <w:tab/>
      </w:r>
      <w:r w:rsidRPr="00763C4D">
        <w:rPr>
          <w:sz w:val="20"/>
        </w:rPr>
        <w:t>N 2</w:t>
      </w:r>
    </w:p>
    <w:p w:rsidR="00037DCF" w:rsidRPr="00763C4D" w:rsidRDefault="00037DCF" w:rsidP="00037DCF">
      <w:pPr>
        <w:tabs>
          <w:tab w:val="left" w:pos="2268"/>
        </w:tabs>
        <w:rPr>
          <w:sz w:val="20"/>
        </w:rPr>
      </w:pPr>
      <w:r w:rsidRPr="00763C4D">
        <w:rPr>
          <w:sz w:val="20"/>
        </w:rPr>
        <w:t>Ståhl, Åsa</w:t>
      </w:r>
      <w:r w:rsidRPr="00763C4D">
        <w:rPr>
          <w:sz w:val="20"/>
        </w:rPr>
        <w:tab/>
        <w:t>Fi 13</w:t>
      </w:r>
    </w:p>
    <w:p w:rsidR="00037DCF" w:rsidRPr="00763C4D" w:rsidRDefault="00037DCF" w:rsidP="00037DCF">
      <w:pPr>
        <w:tabs>
          <w:tab w:val="left" w:pos="2268"/>
        </w:tabs>
        <w:rPr>
          <w:sz w:val="20"/>
        </w:rPr>
      </w:pPr>
      <w:r w:rsidRPr="00763C4D">
        <w:rPr>
          <w:sz w:val="20"/>
        </w:rPr>
        <w:t>Ståhlberg, Lisa</w:t>
      </w:r>
      <w:r w:rsidRPr="00763C4D">
        <w:rPr>
          <w:sz w:val="20"/>
        </w:rPr>
        <w:tab/>
        <w:t>S 1</w:t>
      </w:r>
    </w:p>
    <w:p w:rsidR="00037DCF" w:rsidRPr="00763C4D" w:rsidRDefault="00037DCF" w:rsidP="00037DCF">
      <w:pPr>
        <w:tabs>
          <w:tab w:val="left" w:pos="2268"/>
        </w:tabs>
        <w:rPr>
          <w:sz w:val="20"/>
        </w:rPr>
      </w:pPr>
      <w:r w:rsidRPr="00763C4D">
        <w:rPr>
          <w:sz w:val="20"/>
        </w:rPr>
        <w:t>Ståhle, Teresia</w:t>
      </w:r>
      <w:r w:rsidRPr="00763C4D">
        <w:rPr>
          <w:sz w:val="20"/>
        </w:rPr>
        <w:tab/>
        <w:t>A 2</w:t>
      </w:r>
    </w:p>
    <w:p w:rsidR="00037DCF" w:rsidRPr="00763C4D" w:rsidRDefault="00037DCF" w:rsidP="00037DCF">
      <w:pPr>
        <w:tabs>
          <w:tab w:val="left" w:pos="2268"/>
        </w:tabs>
        <w:rPr>
          <w:sz w:val="20"/>
        </w:rPr>
      </w:pPr>
      <w:r w:rsidRPr="00763C4D">
        <w:rPr>
          <w:sz w:val="20"/>
        </w:rPr>
        <w:t>Stålhandske, Jan</w:t>
      </w:r>
      <w:r w:rsidRPr="00763C4D">
        <w:rPr>
          <w:sz w:val="20"/>
        </w:rPr>
        <w:tab/>
        <w:t>Ju 2</w:t>
      </w:r>
    </w:p>
    <w:p w:rsidR="00037DCF" w:rsidRPr="00763C4D" w:rsidRDefault="00037DCF" w:rsidP="00037DCF">
      <w:pPr>
        <w:tabs>
          <w:tab w:val="left" w:pos="2268"/>
        </w:tabs>
        <w:rPr>
          <w:sz w:val="20"/>
        </w:rPr>
      </w:pPr>
      <w:r w:rsidRPr="00763C4D">
        <w:rPr>
          <w:sz w:val="20"/>
        </w:rPr>
        <w:t>Stålnacke, Anna</w:t>
      </w:r>
      <w:r w:rsidRPr="00763C4D">
        <w:rPr>
          <w:sz w:val="20"/>
        </w:rPr>
        <w:tab/>
        <w:t>Fi 6</w:t>
      </w:r>
    </w:p>
    <w:p w:rsidR="00037DCF" w:rsidRPr="00763C4D" w:rsidRDefault="00037DCF" w:rsidP="00037DCF">
      <w:pPr>
        <w:tabs>
          <w:tab w:val="left" w:pos="2268"/>
        </w:tabs>
        <w:rPr>
          <w:sz w:val="20"/>
        </w:rPr>
      </w:pPr>
      <w:r w:rsidRPr="00763C4D">
        <w:rPr>
          <w:sz w:val="20"/>
        </w:rPr>
        <w:t>Stålnacke, Annika</w:t>
      </w:r>
      <w:r w:rsidRPr="00763C4D">
        <w:rPr>
          <w:sz w:val="20"/>
        </w:rPr>
        <w:tab/>
        <w:t>U 16</w:t>
      </w:r>
    </w:p>
    <w:p w:rsidR="00037DCF" w:rsidRPr="00763C4D" w:rsidRDefault="00037DCF" w:rsidP="00037DCF">
      <w:pPr>
        <w:tabs>
          <w:tab w:val="left" w:pos="2268"/>
        </w:tabs>
        <w:rPr>
          <w:sz w:val="20"/>
        </w:rPr>
      </w:pPr>
      <w:r w:rsidRPr="00763C4D">
        <w:rPr>
          <w:sz w:val="20"/>
        </w:rPr>
        <w:t>Sund, Charlotta</w:t>
      </w:r>
      <w:r w:rsidRPr="00763C4D">
        <w:rPr>
          <w:sz w:val="20"/>
        </w:rPr>
        <w:tab/>
        <w:t>N 5</w:t>
      </w:r>
    </w:p>
    <w:p w:rsidR="00037DCF" w:rsidRPr="00763C4D" w:rsidRDefault="00037DCF" w:rsidP="00037DCF">
      <w:pPr>
        <w:tabs>
          <w:tab w:val="left" w:pos="2268"/>
        </w:tabs>
        <w:rPr>
          <w:sz w:val="20"/>
        </w:rPr>
      </w:pPr>
      <w:r w:rsidRPr="00763C4D">
        <w:rPr>
          <w:sz w:val="20"/>
        </w:rPr>
        <w:t>Sundberg, Elin</w:t>
      </w:r>
      <w:r w:rsidRPr="00763C4D">
        <w:rPr>
          <w:sz w:val="20"/>
        </w:rPr>
        <w:tab/>
        <w:t>S 17</w:t>
      </w:r>
    </w:p>
    <w:p w:rsidR="00037DCF" w:rsidRDefault="00037DCF" w:rsidP="00037DCF">
      <w:pPr>
        <w:tabs>
          <w:tab w:val="left" w:pos="2268"/>
        </w:tabs>
        <w:rPr>
          <w:sz w:val="20"/>
        </w:rPr>
      </w:pPr>
      <w:r w:rsidRPr="00763C4D">
        <w:rPr>
          <w:sz w:val="20"/>
        </w:rPr>
        <w:t>Sundberg, Katarina</w:t>
      </w:r>
      <w:r w:rsidRPr="00763C4D">
        <w:rPr>
          <w:sz w:val="20"/>
        </w:rPr>
        <w:tab/>
        <w:t xml:space="preserve">Fi 5, </w:t>
      </w:r>
    </w:p>
    <w:p w:rsidR="00037DCF" w:rsidRPr="0057189F" w:rsidRDefault="00037DCF" w:rsidP="00037DCF">
      <w:pPr>
        <w:tabs>
          <w:tab w:val="left" w:pos="2268"/>
        </w:tabs>
        <w:rPr>
          <w:sz w:val="20"/>
          <w:lang w:val="en-US"/>
        </w:rPr>
      </w:pPr>
      <w:r>
        <w:rPr>
          <w:sz w:val="20"/>
        </w:rPr>
        <w:tab/>
      </w:r>
      <w:r w:rsidRPr="0057189F">
        <w:rPr>
          <w:sz w:val="20"/>
          <w:lang w:val="en-US"/>
        </w:rPr>
        <w:t>S 36,</w:t>
      </w:r>
    </w:p>
    <w:p w:rsidR="00037DCF" w:rsidRPr="0057189F" w:rsidRDefault="00037DCF" w:rsidP="00037DCF">
      <w:pPr>
        <w:tabs>
          <w:tab w:val="left" w:pos="2268"/>
        </w:tabs>
        <w:rPr>
          <w:sz w:val="20"/>
          <w:lang w:val="en-US"/>
        </w:rPr>
      </w:pPr>
      <w:r w:rsidRPr="0057189F">
        <w:rPr>
          <w:sz w:val="20"/>
          <w:lang w:val="en-US"/>
        </w:rPr>
        <w:tab/>
        <w:t>S 37</w:t>
      </w:r>
    </w:p>
    <w:p w:rsidR="00037DCF" w:rsidRPr="0057189F" w:rsidRDefault="00037DCF" w:rsidP="00037DCF">
      <w:pPr>
        <w:tabs>
          <w:tab w:val="left" w:pos="2268"/>
        </w:tabs>
        <w:rPr>
          <w:sz w:val="20"/>
          <w:lang w:val="en-US"/>
        </w:rPr>
      </w:pPr>
      <w:r w:rsidRPr="0057189F">
        <w:rPr>
          <w:sz w:val="20"/>
          <w:lang w:val="en-US"/>
        </w:rPr>
        <w:t>Sundberg, Olle</w:t>
      </w:r>
      <w:r w:rsidRPr="0057189F">
        <w:rPr>
          <w:sz w:val="20"/>
          <w:lang w:val="en-US"/>
        </w:rPr>
        <w:tab/>
        <w:t>S 19</w:t>
      </w:r>
    </w:p>
    <w:p w:rsidR="00037DCF" w:rsidRPr="00763C4D" w:rsidRDefault="00037DCF" w:rsidP="00037DCF">
      <w:pPr>
        <w:tabs>
          <w:tab w:val="left" w:pos="2268"/>
        </w:tabs>
        <w:rPr>
          <w:sz w:val="20"/>
        </w:rPr>
      </w:pPr>
      <w:r w:rsidRPr="00763C4D">
        <w:rPr>
          <w:sz w:val="20"/>
        </w:rPr>
        <w:lastRenderedPageBreak/>
        <w:t>Sundell, Ola</w:t>
      </w:r>
      <w:r w:rsidRPr="00763C4D">
        <w:rPr>
          <w:sz w:val="20"/>
        </w:rPr>
        <w:tab/>
        <w:t>Fö 2</w:t>
      </w:r>
    </w:p>
    <w:p w:rsidR="00037DCF" w:rsidRPr="00763C4D" w:rsidRDefault="00037DCF" w:rsidP="00037DCF">
      <w:pPr>
        <w:tabs>
          <w:tab w:val="left" w:pos="2268"/>
        </w:tabs>
        <w:rPr>
          <w:sz w:val="20"/>
        </w:rPr>
      </w:pPr>
      <w:r w:rsidRPr="00763C4D">
        <w:rPr>
          <w:sz w:val="20"/>
        </w:rPr>
        <w:t>Sundén, Annika</w:t>
      </w:r>
      <w:r w:rsidRPr="00763C4D">
        <w:rPr>
          <w:sz w:val="20"/>
        </w:rPr>
        <w:tab/>
        <w:t>Fi 2</w:t>
      </w:r>
    </w:p>
    <w:p w:rsidR="00037DCF" w:rsidRPr="00763C4D" w:rsidRDefault="00037DCF" w:rsidP="00037DCF">
      <w:pPr>
        <w:tabs>
          <w:tab w:val="left" w:pos="2268"/>
        </w:tabs>
        <w:rPr>
          <w:sz w:val="20"/>
        </w:rPr>
      </w:pPr>
      <w:r w:rsidRPr="00763C4D">
        <w:rPr>
          <w:sz w:val="20"/>
        </w:rPr>
        <w:t>Sundgren, Bo</w:t>
      </w:r>
      <w:r w:rsidRPr="00763C4D">
        <w:rPr>
          <w:sz w:val="20"/>
        </w:rPr>
        <w:tab/>
        <w:t>Fi 10</w:t>
      </w:r>
    </w:p>
    <w:p w:rsidR="00037DCF" w:rsidRDefault="00037DCF" w:rsidP="00037DCF">
      <w:pPr>
        <w:tabs>
          <w:tab w:val="left" w:pos="2268"/>
        </w:tabs>
        <w:rPr>
          <w:sz w:val="20"/>
        </w:rPr>
      </w:pPr>
      <w:r w:rsidRPr="00763C4D">
        <w:rPr>
          <w:sz w:val="20"/>
        </w:rPr>
        <w:t>Sundgren, Jan-Eric</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Pr="00763C4D" w:rsidRDefault="00037DCF" w:rsidP="00037DCF">
      <w:pPr>
        <w:tabs>
          <w:tab w:val="left" w:pos="2268"/>
        </w:tabs>
        <w:rPr>
          <w:sz w:val="20"/>
        </w:rPr>
      </w:pPr>
      <w:r w:rsidRPr="00763C4D">
        <w:rPr>
          <w:sz w:val="20"/>
        </w:rPr>
        <w:t>Sundgren, Jan-Erik</w:t>
      </w:r>
      <w:r w:rsidRPr="00763C4D">
        <w:rPr>
          <w:sz w:val="20"/>
        </w:rPr>
        <w:tab/>
        <w:t>U 2</w:t>
      </w:r>
    </w:p>
    <w:p w:rsidR="00037DCF" w:rsidRDefault="00037DCF" w:rsidP="00037DCF">
      <w:pPr>
        <w:tabs>
          <w:tab w:val="left" w:pos="2268"/>
        </w:tabs>
        <w:rPr>
          <w:sz w:val="20"/>
        </w:rPr>
      </w:pPr>
      <w:r w:rsidRPr="00763C4D">
        <w:rPr>
          <w:sz w:val="20"/>
        </w:rPr>
        <w:t>Sundin, Bertil</w:t>
      </w:r>
      <w:r w:rsidRPr="00763C4D">
        <w:rPr>
          <w:sz w:val="20"/>
        </w:rPr>
        <w:tab/>
        <w:t>Ju 24,</w:t>
      </w:r>
    </w:p>
    <w:p w:rsidR="00037DCF" w:rsidRPr="00763C4D" w:rsidRDefault="00037DCF" w:rsidP="00037DCF">
      <w:pPr>
        <w:tabs>
          <w:tab w:val="left" w:pos="2268"/>
        </w:tabs>
        <w:rPr>
          <w:sz w:val="20"/>
        </w:rPr>
      </w:pPr>
      <w:r>
        <w:rPr>
          <w:sz w:val="20"/>
        </w:rPr>
        <w:tab/>
      </w:r>
      <w:r w:rsidRPr="00763C4D">
        <w:rPr>
          <w:sz w:val="20"/>
        </w:rPr>
        <w:t>Ju 30</w:t>
      </w:r>
    </w:p>
    <w:p w:rsidR="00037DCF" w:rsidRPr="00763C4D" w:rsidRDefault="00037DCF" w:rsidP="00037DCF">
      <w:pPr>
        <w:tabs>
          <w:tab w:val="left" w:pos="2268"/>
        </w:tabs>
        <w:rPr>
          <w:sz w:val="20"/>
        </w:rPr>
      </w:pPr>
      <w:r w:rsidRPr="00763C4D">
        <w:rPr>
          <w:sz w:val="20"/>
        </w:rPr>
        <w:t>Sundin, Ingrid</w:t>
      </w:r>
      <w:r w:rsidRPr="00763C4D">
        <w:rPr>
          <w:sz w:val="20"/>
        </w:rPr>
        <w:tab/>
        <w:t>N 2</w:t>
      </w:r>
    </w:p>
    <w:p w:rsidR="00037DCF" w:rsidRPr="00763C4D" w:rsidRDefault="00037DCF" w:rsidP="00037DCF">
      <w:pPr>
        <w:tabs>
          <w:tab w:val="left" w:pos="2268"/>
        </w:tabs>
        <w:rPr>
          <w:sz w:val="20"/>
        </w:rPr>
      </w:pPr>
      <w:r w:rsidRPr="00763C4D">
        <w:rPr>
          <w:sz w:val="20"/>
        </w:rPr>
        <w:t>Sundin, Maria</w:t>
      </w:r>
      <w:r w:rsidRPr="00763C4D">
        <w:rPr>
          <w:sz w:val="20"/>
        </w:rPr>
        <w:tab/>
        <w:t>Ju 32</w:t>
      </w:r>
    </w:p>
    <w:p w:rsidR="00037DCF" w:rsidRPr="0057189F" w:rsidRDefault="00037DCF" w:rsidP="00037DCF">
      <w:pPr>
        <w:tabs>
          <w:tab w:val="left" w:pos="2268"/>
        </w:tabs>
        <w:rPr>
          <w:sz w:val="20"/>
        </w:rPr>
      </w:pPr>
      <w:r w:rsidRPr="0057189F">
        <w:rPr>
          <w:sz w:val="20"/>
        </w:rPr>
        <w:t>Sundin, Olof</w:t>
      </w:r>
      <w:r w:rsidRPr="0057189F">
        <w:rPr>
          <w:sz w:val="20"/>
        </w:rPr>
        <w:tab/>
        <w:t>Fi 19</w:t>
      </w:r>
    </w:p>
    <w:p w:rsidR="00037DCF" w:rsidRPr="0057189F" w:rsidRDefault="00037DCF" w:rsidP="00037DCF">
      <w:pPr>
        <w:tabs>
          <w:tab w:val="left" w:pos="2268"/>
        </w:tabs>
        <w:rPr>
          <w:sz w:val="20"/>
        </w:rPr>
      </w:pPr>
      <w:r w:rsidRPr="0057189F">
        <w:rPr>
          <w:sz w:val="20"/>
        </w:rPr>
        <w:t>Sundqvist, Marianne</w:t>
      </w:r>
      <w:r w:rsidRPr="0057189F">
        <w:rPr>
          <w:sz w:val="20"/>
        </w:rPr>
        <w:tab/>
        <w:t>S 9</w:t>
      </w:r>
    </w:p>
    <w:p w:rsidR="00037DCF" w:rsidRPr="00763C4D" w:rsidRDefault="00037DCF" w:rsidP="00037DCF">
      <w:pPr>
        <w:tabs>
          <w:tab w:val="left" w:pos="2268"/>
        </w:tabs>
        <w:rPr>
          <w:sz w:val="20"/>
        </w:rPr>
      </w:pPr>
      <w:r w:rsidRPr="00763C4D">
        <w:rPr>
          <w:sz w:val="20"/>
        </w:rPr>
        <w:t>Sundqvist, Thomas</w:t>
      </w:r>
      <w:r w:rsidRPr="00763C4D">
        <w:rPr>
          <w:sz w:val="20"/>
        </w:rPr>
        <w:tab/>
        <w:t>Fi 23</w:t>
      </w:r>
    </w:p>
    <w:p w:rsidR="00037DCF" w:rsidRPr="00763C4D" w:rsidRDefault="00037DCF" w:rsidP="00037DCF">
      <w:pPr>
        <w:tabs>
          <w:tab w:val="left" w:pos="2268"/>
        </w:tabs>
        <w:rPr>
          <w:sz w:val="20"/>
        </w:rPr>
      </w:pPr>
      <w:r w:rsidRPr="00763C4D">
        <w:rPr>
          <w:sz w:val="20"/>
        </w:rPr>
        <w:t>Sundström, Patrik</w:t>
      </w:r>
      <w:r w:rsidRPr="00763C4D">
        <w:rPr>
          <w:sz w:val="20"/>
        </w:rPr>
        <w:tab/>
        <w:t>S 27</w:t>
      </w:r>
    </w:p>
    <w:p w:rsidR="00037DCF" w:rsidRPr="00763C4D" w:rsidRDefault="00037DCF" w:rsidP="00037DCF">
      <w:pPr>
        <w:tabs>
          <w:tab w:val="left" w:pos="2268"/>
        </w:tabs>
        <w:rPr>
          <w:sz w:val="20"/>
        </w:rPr>
      </w:pPr>
      <w:r w:rsidRPr="00763C4D">
        <w:rPr>
          <w:sz w:val="20"/>
        </w:rPr>
        <w:t>Sunnerstedt, Eva</w:t>
      </w:r>
      <w:r w:rsidRPr="00763C4D">
        <w:rPr>
          <w:sz w:val="20"/>
        </w:rPr>
        <w:tab/>
        <w:t>N 18</w:t>
      </w:r>
    </w:p>
    <w:p w:rsidR="00037DCF" w:rsidRPr="00763C4D" w:rsidRDefault="00037DCF" w:rsidP="00037DCF">
      <w:pPr>
        <w:tabs>
          <w:tab w:val="left" w:pos="2268"/>
        </w:tabs>
        <w:rPr>
          <w:sz w:val="20"/>
        </w:rPr>
      </w:pPr>
      <w:r w:rsidRPr="00763C4D">
        <w:rPr>
          <w:sz w:val="20"/>
        </w:rPr>
        <w:t>Surtevall, Anna</w:t>
      </w:r>
      <w:r w:rsidRPr="00763C4D">
        <w:rPr>
          <w:sz w:val="20"/>
        </w:rPr>
        <w:tab/>
        <w:t>Fi 25</w:t>
      </w:r>
    </w:p>
    <w:p w:rsidR="00037DCF" w:rsidRPr="00763C4D" w:rsidRDefault="00037DCF" w:rsidP="00037DCF">
      <w:pPr>
        <w:tabs>
          <w:tab w:val="left" w:pos="2268"/>
        </w:tabs>
        <w:rPr>
          <w:sz w:val="20"/>
        </w:rPr>
      </w:pPr>
      <w:r w:rsidRPr="00763C4D">
        <w:rPr>
          <w:sz w:val="20"/>
        </w:rPr>
        <w:t>Svanberg, Johan</w:t>
      </w:r>
      <w:r w:rsidRPr="00763C4D">
        <w:rPr>
          <w:sz w:val="20"/>
        </w:rPr>
        <w:tab/>
        <w:t>Fi 20</w:t>
      </w:r>
    </w:p>
    <w:p w:rsidR="00037DCF" w:rsidRPr="00763C4D" w:rsidRDefault="00037DCF" w:rsidP="00037DCF">
      <w:pPr>
        <w:tabs>
          <w:tab w:val="left" w:pos="2268"/>
        </w:tabs>
        <w:rPr>
          <w:sz w:val="20"/>
        </w:rPr>
      </w:pPr>
      <w:r w:rsidRPr="00763C4D">
        <w:rPr>
          <w:sz w:val="20"/>
        </w:rPr>
        <w:t>Svanberg, Pär</w:t>
      </w:r>
      <w:r w:rsidRPr="00763C4D">
        <w:rPr>
          <w:sz w:val="20"/>
        </w:rPr>
        <w:tab/>
        <w:t>Fi 21</w:t>
      </w:r>
    </w:p>
    <w:p w:rsidR="00037DCF" w:rsidRPr="0057189F" w:rsidRDefault="00037DCF" w:rsidP="00037DCF">
      <w:pPr>
        <w:tabs>
          <w:tab w:val="left" w:pos="2268"/>
        </w:tabs>
        <w:rPr>
          <w:sz w:val="20"/>
          <w:lang w:val="en-US"/>
        </w:rPr>
      </w:pPr>
      <w:r w:rsidRPr="0057189F">
        <w:rPr>
          <w:sz w:val="20"/>
          <w:lang w:val="en-US"/>
        </w:rPr>
        <w:t>Svanborg, Catharina</w:t>
      </w:r>
      <w:r w:rsidRPr="0057189F">
        <w:rPr>
          <w:sz w:val="20"/>
          <w:lang w:val="en-US"/>
        </w:rPr>
        <w:tab/>
        <w:t>U 2</w:t>
      </w:r>
    </w:p>
    <w:p w:rsidR="00037DCF" w:rsidRPr="0057189F" w:rsidRDefault="00037DCF" w:rsidP="00037DCF">
      <w:pPr>
        <w:tabs>
          <w:tab w:val="left" w:pos="2268"/>
        </w:tabs>
        <w:rPr>
          <w:sz w:val="20"/>
          <w:lang w:val="en-US"/>
        </w:rPr>
      </w:pPr>
      <w:r w:rsidRPr="0057189F">
        <w:rPr>
          <w:sz w:val="20"/>
          <w:lang w:val="en-US"/>
        </w:rPr>
        <w:t>Svantesson, Elisabeth</w:t>
      </w:r>
      <w:r w:rsidRPr="0057189F">
        <w:rPr>
          <w:sz w:val="20"/>
          <w:lang w:val="en-US"/>
        </w:rPr>
        <w:tab/>
        <w:t>A 10,</w:t>
      </w:r>
    </w:p>
    <w:p w:rsidR="00037DCF" w:rsidRPr="0057189F" w:rsidRDefault="00037DCF" w:rsidP="00037DCF">
      <w:pPr>
        <w:tabs>
          <w:tab w:val="left" w:pos="2268"/>
        </w:tabs>
        <w:rPr>
          <w:sz w:val="20"/>
          <w:lang w:val="en-US"/>
        </w:rPr>
      </w:pPr>
      <w:r w:rsidRPr="0057189F">
        <w:rPr>
          <w:sz w:val="20"/>
          <w:lang w:val="en-US"/>
        </w:rPr>
        <w:tab/>
        <w:t>S 13</w:t>
      </w:r>
    </w:p>
    <w:p w:rsidR="00037DCF" w:rsidRPr="00763C4D" w:rsidRDefault="00037DCF" w:rsidP="00037DCF">
      <w:pPr>
        <w:tabs>
          <w:tab w:val="left" w:pos="2268"/>
        </w:tabs>
        <w:rPr>
          <w:sz w:val="20"/>
        </w:rPr>
      </w:pPr>
      <w:r w:rsidRPr="00763C4D">
        <w:rPr>
          <w:sz w:val="20"/>
        </w:rPr>
        <w:t>Svarén, Jesper</w:t>
      </w:r>
      <w:r w:rsidRPr="00763C4D">
        <w:rPr>
          <w:sz w:val="20"/>
        </w:rPr>
        <w:tab/>
        <w:t>Ku 5</w:t>
      </w:r>
    </w:p>
    <w:p w:rsidR="00037DCF" w:rsidRPr="00763C4D" w:rsidRDefault="00037DCF" w:rsidP="00037DCF">
      <w:pPr>
        <w:tabs>
          <w:tab w:val="left" w:pos="2268"/>
        </w:tabs>
        <w:rPr>
          <w:sz w:val="20"/>
        </w:rPr>
      </w:pPr>
      <w:r w:rsidRPr="00763C4D">
        <w:rPr>
          <w:sz w:val="20"/>
        </w:rPr>
        <w:t>Svartengren, Magnus</w:t>
      </w:r>
      <w:r w:rsidRPr="00763C4D">
        <w:rPr>
          <w:sz w:val="20"/>
        </w:rPr>
        <w:tab/>
        <w:t>S 19</w:t>
      </w:r>
    </w:p>
    <w:p w:rsidR="00037DCF" w:rsidRPr="00763C4D" w:rsidRDefault="00037DCF" w:rsidP="00037DCF">
      <w:pPr>
        <w:tabs>
          <w:tab w:val="left" w:pos="2268"/>
        </w:tabs>
        <w:rPr>
          <w:sz w:val="20"/>
        </w:rPr>
      </w:pPr>
      <w:r w:rsidRPr="00763C4D">
        <w:rPr>
          <w:sz w:val="20"/>
        </w:rPr>
        <w:t>Svedberg, Gunilla</w:t>
      </w:r>
      <w:r w:rsidRPr="00763C4D">
        <w:rPr>
          <w:sz w:val="20"/>
        </w:rPr>
        <w:tab/>
        <w:t>Fi 13</w:t>
      </w:r>
    </w:p>
    <w:p w:rsidR="00037DCF" w:rsidRPr="00763C4D" w:rsidRDefault="00037DCF" w:rsidP="00037DCF">
      <w:pPr>
        <w:tabs>
          <w:tab w:val="left" w:pos="2268"/>
        </w:tabs>
        <w:rPr>
          <w:sz w:val="20"/>
        </w:rPr>
      </w:pPr>
      <w:r w:rsidRPr="00763C4D">
        <w:rPr>
          <w:sz w:val="20"/>
        </w:rPr>
        <w:t>Svedberg, Jesper</w:t>
      </w:r>
      <w:r w:rsidRPr="00763C4D">
        <w:rPr>
          <w:sz w:val="20"/>
        </w:rPr>
        <w:tab/>
        <w:t>S 9</w:t>
      </w:r>
    </w:p>
    <w:p w:rsidR="00037DCF" w:rsidRPr="00763C4D" w:rsidRDefault="00037DCF" w:rsidP="00037DCF">
      <w:pPr>
        <w:tabs>
          <w:tab w:val="left" w:pos="2268"/>
        </w:tabs>
        <w:rPr>
          <w:sz w:val="20"/>
        </w:rPr>
      </w:pPr>
      <w:r w:rsidRPr="00763C4D">
        <w:rPr>
          <w:sz w:val="20"/>
        </w:rPr>
        <w:t>Svedberger Knapp, Carina</w:t>
      </w:r>
      <w:r w:rsidRPr="00763C4D">
        <w:rPr>
          <w:sz w:val="20"/>
        </w:rPr>
        <w:tab/>
        <w:t>Ju 23</w:t>
      </w:r>
    </w:p>
    <w:p w:rsidR="00037DCF" w:rsidRPr="00763C4D" w:rsidRDefault="00037DCF" w:rsidP="00037DCF">
      <w:pPr>
        <w:tabs>
          <w:tab w:val="left" w:pos="2268"/>
        </w:tabs>
        <w:rPr>
          <w:sz w:val="20"/>
        </w:rPr>
      </w:pPr>
      <w:r w:rsidRPr="00763C4D">
        <w:rPr>
          <w:sz w:val="20"/>
        </w:rPr>
        <w:t>Swedin, Johanna</w:t>
      </w:r>
      <w:r w:rsidRPr="00763C4D">
        <w:rPr>
          <w:sz w:val="20"/>
        </w:rPr>
        <w:tab/>
        <w:t>M 2</w:t>
      </w:r>
    </w:p>
    <w:p w:rsidR="00037DCF" w:rsidRDefault="00037DCF" w:rsidP="00037DCF">
      <w:pPr>
        <w:tabs>
          <w:tab w:val="left" w:pos="2268"/>
        </w:tabs>
        <w:rPr>
          <w:sz w:val="20"/>
        </w:rPr>
      </w:pPr>
      <w:r w:rsidRPr="00763C4D">
        <w:rPr>
          <w:sz w:val="20"/>
        </w:rPr>
        <w:t>Svedinger, Ingrid</w:t>
      </w:r>
      <w:r w:rsidRPr="00763C4D">
        <w:rPr>
          <w:sz w:val="20"/>
        </w:rPr>
        <w:tab/>
        <w:t xml:space="preserve">L 2, </w:t>
      </w:r>
    </w:p>
    <w:p w:rsidR="00037DCF" w:rsidRPr="00763C4D" w:rsidRDefault="00037DCF" w:rsidP="00037DCF">
      <w:pPr>
        <w:tabs>
          <w:tab w:val="left" w:pos="2268"/>
        </w:tabs>
        <w:rPr>
          <w:sz w:val="20"/>
        </w:rPr>
      </w:pPr>
      <w:r>
        <w:rPr>
          <w:sz w:val="20"/>
        </w:rPr>
        <w:tab/>
      </w:r>
      <w:r w:rsidRPr="00763C4D">
        <w:rPr>
          <w:sz w:val="20"/>
        </w:rPr>
        <w:t>M 9</w:t>
      </w:r>
    </w:p>
    <w:p w:rsidR="00037DCF" w:rsidRPr="00763C4D" w:rsidRDefault="00037DCF" w:rsidP="00037DCF">
      <w:pPr>
        <w:tabs>
          <w:tab w:val="left" w:pos="2268"/>
        </w:tabs>
        <w:rPr>
          <w:sz w:val="20"/>
        </w:rPr>
      </w:pPr>
      <w:r w:rsidRPr="00763C4D">
        <w:rPr>
          <w:sz w:val="20"/>
        </w:rPr>
        <w:t>Sveman, Eva</w:t>
      </w:r>
      <w:r w:rsidRPr="00763C4D">
        <w:rPr>
          <w:sz w:val="20"/>
        </w:rPr>
        <w:tab/>
        <w:t>S 14</w:t>
      </w:r>
    </w:p>
    <w:p w:rsidR="00037DCF" w:rsidRDefault="00037DCF" w:rsidP="00037DCF">
      <w:pPr>
        <w:tabs>
          <w:tab w:val="left" w:pos="2268"/>
        </w:tabs>
        <w:rPr>
          <w:sz w:val="20"/>
        </w:rPr>
      </w:pPr>
      <w:r w:rsidRPr="00763C4D">
        <w:rPr>
          <w:sz w:val="20"/>
        </w:rPr>
        <w:t>Svenson, Bengt</w:t>
      </w:r>
      <w:r w:rsidRPr="00763C4D">
        <w:rPr>
          <w:sz w:val="20"/>
        </w:rPr>
        <w:tab/>
        <w:t>N 3,</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Svensson Para, Margareta</w:t>
      </w:r>
      <w:r w:rsidRPr="00763C4D">
        <w:rPr>
          <w:sz w:val="20"/>
        </w:rPr>
        <w:tab/>
        <w:t>S 3</w:t>
      </w:r>
    </w:p>
    <w:p w:rsidR="00037DCF" w:rsidRPr="00763C4D" w:rsidRDefault="00037DCF" w:rsidP="00037DCF">
      <w:pPr>
        <w:tabs>
          <w:tab w:val="left" w:pos="2268"/>
        </w:tabs>
        <w:rPr>
          <w:sz w:val="20"/>
        </w:rPr>
      </w:pPr>
      <w:r w:rsidRPr="00763C4D">
        <w:rPr>
          <w:sz w:val="20"/>
        </w:rPr>
        <w:t>Svensson, Charlotte</w:t>
      </w:r>
      <w:r w:rsidRPr="00763C4D">
        <w:rPr>
          <w:sz w:val="20"/>
        </w:rPr>
        <w:tab/>
        <w:t>S 5</w:t>
      </w:r>
    </w:p>
    <w:p w:rsidR="00037DCF" w:rsidRPr="00763C4D" w:rsidRDefault="00037DCF" w:rsidP="00037DCF">
      <w:pPr>
        <w:tabs>
          <w:tab w:val="left" w:pos="2268"/>
        </w:tabs>
        <w:rPr>
          <w:sz w:val="20"/>
        </w:rPr>
      </w:pPr>
      <w:r w:rsidRPr="00763C4D">
        <w:rPr>
          <w:sz w:val="20"/>
        </w:rPr>
        <w:t>Svensson, Hans</w:t>
      </w:r>
      <w:r w:rsidRPr="00763C4D">
        <w:rPr>
          <w:sz w:val="20"/>
        </w:rPr>
        <w:tab/>
        <w:t>S 1</w:t>
      </w:r>
    </w:p>
    <w:p w:rsidR="00037DCF" w:rsidRPr="00763C4D" w:rsidRDefault="00037DCF" w:rsidP="00037DCF">
      <w:pPr>
        <w:tabs>
          <w:tab w:val="left" w:pos="2268"/>
        </w:tabs>
        <w:rPr>
          <w:sz w:val="20"/>
        </w:rPr>
      </w:pPr>
      <w:r w:rsidRPr="00763C4D">
        <w:rPr>
          <w:sz w:val="20"/>
        </w:rPr>
        <w:t>Svensson, Helen</w:t>
      </w:r>
      <w:r w:rsidRPr="00763C4D">
        <w:rPr>
          <w:sz w:val="20"/>
        </w:rPr>
        <w:tab/>
        <w:t>Ju 2</w:t>
      </w:r>
    </w:p>
    <w:p w:rsidR="00037DCF" w:rsidRPr="00763C4D" w:rsidRDefault="00037DCF" w:rsidP="00037DCF">
      <w:pPr>
        <w:tabs>
          <w:tab w:val="left" w:pos="2268"/>
        </w:tabs>
        <w:rPr>
          <w:sz w:val="20"/>
        </w:rPr>
      </w:pPr>
      <w:r w:rsidRPr="00763C4D">
        <w:rPr>
          <w:sz w:val="20"/>
        </w:rPr>
        <w:t>Svensson, Ingvar</w:t>
      </w:r>
      <w:r w:rsidRPr="00763C4D">
        <w:rPr>
          <w:sz w:val="20"/>
        </w:rPr>
        <w:tab/>
        <w:t>Ju 2</w:t>
      </w:r>
    </w:p>
    <w:p w:rsidR="00037DCF" w:rsidRPr="00763C4D" w:rsidRDefault="00037DCF" w:rsidP="00037DCF">
      <w:pPr>
        <w:tabs>
          <w:tab w:val="left" w:pos="2268"/>
        </w:tabs>
        <w:rPr>
          <w:sz w:val="20"/>
        </w:rPr>
      </w:pPr>
      <w:r w:rsidRPr="00763C4D">
        <w:rPr>
          <w:sz w:val="20"/>
        </w:rPr>
        <w:t>Svensson, Johan</w:t>
      </w:r>
      <w:r w:rsidRPr="00763C4D">
        <w:rPr>
          <w:sz w:val="20"/>
        </w:rPr>
        <w:tab/>
        <w:t>Ju 37</w:t>
      </w:r>
    </w:p>
    <w:p w:rsidR="00037DCF" w:rsidRPr="00174ECB" w:rsidRDefault="00037DCF" w:rsidP="00037DCF">
      <w:pPr>
        <w:tabs>
          <w:tab w:val="left" w:pos="2268"/>
        </w:tabs>
        <w:rPr>
          <w:sz w:val="20"/>
        </w:rPr>
      </w:pPr>
      <w:r w:rsidRPr="00174ECB">
        <w:rPr>
          <w:sz w:val="20"/>
        </w:rPr>
        <w:t>Svensson, K A Stefan</w:t>
      </w:r>
      <w:r w:rsidRPr="00174ECB">
        <w:rPr>
          <w:sz w:val="20"/>
        </w:rPr>
        <w:tab/>
        <w:t>S 26</w:t>
      </w:r>
    </w:p>
    <w:p w:rsidR="00037DCF" w:rsidRPr="00763C4D" w:rsidRDefault="00037DCF" w:rsidP="00037DCF">
      <w:pPr>
        <w:tabs>
          <w:tab w:val="left" w:pos="2268"/>
        </w:tabs>
        <w:rPr>
          <w:sz w:val="20"/>
        </w:rPr>
      </w:pPr>
      <w:r w:rsidRPr="00763C4D">
        <w:rPr>
          <w:sz w:val="20"/>
        </w:rPr>
        <w:t>Svensson, Lars</w:t>
      </w:r>
      <w:r w:rsidRPr="00763C4D">
        <w:rPr>
          <w:sz w:val="20"/>
        </w:rPr>
        <w:tab/>
        <w:t>S 25</w:t>
      </w:r>
    </w:p>
    <w:p w:rsidR="00037DCF" w:rsidRDefault="00037DCF" w:rsidP="00037DCF">
      <w:pPr>
        <w:tabs>
          <w:tab w:val="left" w:pos="2268"/>
        </w:tabs>
        <w:rPr>
          <w:sz w:val="20"/>
        </w:rPr>
      </w:pPr>
      <w:r w:rsidRPr="00763C4D">
        <w:rPr>
          <w:sz w:val="20"/>
        </w:rPr>
        <w:t>Svensson, Lars-Göran</w:t>
      </w:r>
      <w:r w:rsidRPr="00763C4D">
        <w:rPr>
          <w:sz w:val="20"/>
        </w:rPr>
        <w:tab/>
        <w:t>Ju 23,</w:t>
      </w:r>
    </w:p>
    <w:p w:rsidR="00037DCF" w:rsidRPr="00763C4D" w:rsidRDefault="00037DCF" w:rsidP="00037DCF">
      <w:pPr>
        <w:tabs>
          <w:tab w:val="left" w:pos="2268"/>
        </w:tabs>
        <w:rPr>
          <w:sz w:val="20"/>
        </w:rPr>
      </w:pPr>
      <w:r>
        <w:rPr>
          <w:sz w:val="20"/>
        </w:rPr>
        <w:tab/>
      </w:r>
      <w:r w:rsidRPr="00763C4D">
        <w:rPr>
          <w:sz w:val="20"/>
        </w:rPr>
        <w:t>Ju 22</w:t>
      </w:r>
    </w:p>
    <w:p w:rsidR="00037DCF" w:rsidRPr="00763C4D" w:rsidRDefault="00037DCF" w:rsidP="00037DCF">
      <w:pPr>
        <w:tabs>
          <w:tab w:val="left" w:pos="2268"/>
        </w:tabs>
        <w:rPr>
          <w:sz w:val="20"/>
        </w:rPr>
      </w:pPr>
      <w:r w:rsidRPr="00763C4D">
        <w:rPr>
          <w:sz w:val="20"/>
        </w:rPr>
        <w:t>Svensson, Lena</w:t>
      </w:r>
      <w:r w:rsidRPr="00763C4D">
        <w:rPr>
          <w:sz w:val="20"/>
        </w:rPr>
        <w:tab/>
        <w:t>S 37</w:t>
      </w:r>
    </w:p>
    <w:p w:rsidR="00037DCF" w:rsidRPr="00763C4D" w:rsidRDefault="00037DCF" w:rsidP="00037DCF">
      <w:pPr>
        <w:tabs>
          <w:tab w:val="left" w:pos="2268"/>
        </w:tabs>
        <w:rPr>
          <w:sz w:val="20"/>
        </w:rPr>
      </w:pPr>
      <w:r w:rsidRPr="00763C4D">
        <w:rPr>
          <w:sz w:val="20"/>
        </w:rPr>
        <w:t>Svensson,</w:t>
      </w:r>
      <w:r>
        <w:rPr>
          <w:sz w:val="20"/>
        </w:rPr>
        <w:t xml:space="preserve"> Risdal</w:t>
      </w:r>
      <w:r w:rsidRPr="00763C4D">
        <w:rPr>
          <w:sz w:val="20"/>
        </w:rPr>
        <w:t xml:space="preserve"> Mårten</w:t>
      </w:r>
      <w:r w:rsidRPr="00763C4D">
        <w:rPr>
          <w:sz w:val="20"/>
        </w:rPr>
        <w:tab/>
        <w:t>U 16</w:t>
      </w:r>
    </w:p>
    <w:p w:rsidR="00037DCF" w:rsidRPr="00763C4D" w:rsidRDefault="00037DCF" w:rsidP="00037DCF">
      <w:pPr>
        <w:tabs>
          <w:tab w:val="left" w:pos="2268"/>
        </w:tabs>
        <w:rPr>
          <w:sz w:val="20"/>
        </w:rPr>
      </w:pPr>
      <w:r w:rsidRPr="00763C4D">
        <w:rPr>
          <w:sz w:val="20"/>
        </w:rPr>
        <w:t>Svensson, Oscar</w:t>
      </w:r>
      <w:r w:rsidRPr="00763C4D">
        <w:rPr>
          <w:sz w:val="20"/>
        </w:rPr>
        <w:tab/>
        <w:t>U 22</w:t>
      </w:r>
    </w:p>
    <w:p w:rsidR="00037DCF" w:rsidRPr="00763C4D" w:rsidRDefault="00037DCF" w:rsidP="00037DCF">
      <w:pPr>
        <w:tabs>
          <w:tab w:val="left" w:pos="2268"/>
        </w:tabs>
        <w:rPr>
          <w:sz w:val="20"/>
        </w:rPr>
      </w:pPr>
      <w:r w:rsidRPr="00763C4D">
        <w:rPr>
          <w:sz w:val="20"/>
        </w:rPr>
        <w:t>Svensson, Per-Anders</w:t>
      </w:r>
      <w:r w:rsidRPr="00763C4D">
        <w:rPr>
          <w:sz w:val="20"/>
        </w:rPr>
        <w:tab/>
        <w:t>U 4</w:t>
      </w:r>
    </w:p>
    <w:p w:rsidR="00037DCF" w:rsidRPr="00763C4D" w:rsidRDefault="00037DCF" w:rsidP="00037DCF">
      <w:pPr>
        <w:tabs>
          <w:tab w:val="left" w:pos="2268"/>
        </w:tabs>
        <w:rPr>
          <w:sz w:val="20"/>
        </w:rPr>
      </w:pPr>
      <w:r w:rsidRPr="00763C4D">
        <w:rPr>
          <w:sz w:val="20"/>
        </w:rPr>
        <w:t>Svensson, Stig-Åke</w:t>
      </w:r>
      <w:r w:rsidRPr="00763C4D">
        <w:rPr>
          <w:sz w:val="20"/>
        </w:rPr>
        <w:tab/>
        <w:t>M 3</w:t>
      </w:r>
    </w:p>
    <w:p w:rsidR="00037DCF" w:rsidRPr="00763C4D" w:rsidRDefault="00037DCF" w:rsidP="00037DCF">
      <w:pPr>
        <w:tabs>
          <w:tab w:val="left" w:pos="2268"/>
        </w:tabs>
        <w:rPr>
          <w:sz w:val="20"/>
        </w:rPr>
      </w:pPr>
      <w:r w:rsidRPr="00763C4D">
        <w:rPr>
          <w:sz w:val="20"/>
        </w:rPr>
        <w:t>Svensson, Sven O.</w:t>
      </w:r>
      <w:r w:rsidRPr="00763C4D">
        <w:rPr>
          <w:sz w:val="20"/>
        </w:rPr>
        <w:tab/>
        <w:t>S 1</w:t>
      </w:r>
    </w:p>
    <w:p w:rsidR="00037DCF" w:rsidRPr="00763C4D" w:rsidRDefault="00037DCF" w:rsidP="00037DCF">
      <w:pPr>
        <w:tabs>
          <w:tab w:val="left" w:pos="2268"/>
        </w:tabs>
        <w:rPr>
          <w:sz w:val="20"/>
        </w:rPr>
      </w:pPr>
      <w:r w:rsidRPr="00763C4D">
        <w:rPr>
          <w:sz w:val="20"/>
        </w:rPr>
        <w:lastRenderedPageBreak/>
        <w:t>Svensäter, Lennart</w:t>
      </w:r>
      <w:r w:rsidRPr="00763C4D">
        <w:rPr>
          <w:sz w:val="20"/>
        </w:rPr>
        <w:tab/>
        <w:t>Ju 29</w:t>
      </w:r>
    </w:p>
    <w:p w:rsidR="00037DCF" w:rsidRPr="00763C4D" w:rsidRDefault="00037DCF" w:rsidP="00037DCF">
      <w:pPr>
        <w:tabs>
          <w:tab w:val="left" w:pos="2268"/>
        </w:tabs>
        <w:rPr>
          <w:sz w:val="20"/>
        </w:rPr>
      </w:pPr>
      <w:r w:rsidRPr="00763C4D">
        <w:rPr>
          <w:sz w:val="20"/>
        </w:rPr>
        <w:t>Swiech, Kristina</w:t>
      </w:r>
      <w:r w:rsidRPr="00763C4D">
        <w:rPr>
          <w:sz w:val="20"/>
        </w:rPr>
        <w:tab/>
        <w:t>U 8</w:t>
      </w:r>
    </w:p>
    <w:p w:rsidR="00037DCF" w:rsidRPr="00763C4D" w:rsidRDefault="00037DCF" w:rsidP="00037DCF">
      <w:pPr>
        <w:tabs>
          <w:tab w:val="left" w:pos="2268"/>
        </w:tabs>
        <w:rPr>
          <w:sz w:val="20"/>
        </w:rPr>
      </w:pPr>
      <w:r w:rsidRPr="00763C4D">
        <w:rPr>
          <w:sz w:val="20"/>
        </w:rPr>
        <w:t>Svärd, Anders</w:t>
      </w:r>
      <w:r w:rsidRPr="00763C4D">
        <w:rPr>
          <w:sz w:val="20"/>
        </w:rPr>
        <w:tab/>
        <w:t>Fö 2</w:t>
      </w:r>
    </w:p>
    <w:p w:rsidR="00037DCF" w:rsidRPr="00763C4D" w:rsidRDefault="00037DCF" w:rsidP="00037DCF">
      <w:pPr>
        <w:tabs>
          <w:tab w:val="left" w:pos="2268"/>
        </w:tabs>
        <w:rPr>
          <w:sz w:val="20"/>
        </w:rPr>
      </w:pPr>
      <w:r w:rsidRPr="00763C4D">
        <w:rPr>
          <w:sz w:val="20"/>
        </w:rPr>
        <w:t>Svärdström, Jessika</w:t>
      </w:r>
      <w:r w:rsidRPr="00763C4D">
        <w:rPr>
          <w:sz w:val="20"/>
        </w:rPr>
        <w:tab/>
        <w:t>Fö 2</w:t>
      </w:r>
    </w:p>
    <w:p w:rsidR="00037DCF" w:rsidRPr="00763C4D" w:rsidRDefault="00037DCF" w:rsidP="00037DCF">
      <w:pPr>
        <w:tabs>
          <w:tab w:val="left" w:pos="2268"/>
        </w:tabs>
        <w:rPr>
          <w:sz w:val="20"/>
        </w:rPr>
      </w:pPr>
      <w:r w:rsidRPr="00763C4D">
        <w:rPr>
          <w:sz w:val="20"/>
        </w:rPr>
        <w:t>Sydén, Åsa</w:t>
      </w:r>
      <w:r w:rsidRPr="00763C4D">
        <w:rPr>
          <w:sz w:val="20"/>
        </w:rPr>
        <w:tab/>
        <w:t>Fi 12</w:t>
      </w:r>
    </w:p>
    <w:p w:rsidR="00037DCF" w:rsidRPr="00763C4D" w:rsidRDefault="00037DCF" w:rsidP="00037DCF">
      <w:pPr>
        <w:tabs>
          <w:tab w:val="left" w:pos="2268"/>
        </w:tabs>
        <w:rPr>
          <w:sz w:val="20"/>
        </w:rPr>
      </w:pPr>
      <w:r w:rsidRPr="00763C4D">
        <w:rPr>
          <w:sz w:val="20"/>
        </w:rPr>
        <w:t>Sydow Mölleby, Mia</w:t>
      </w:r>
      <w:r w:rsidRPr="00763C4D">
        <w:rPr>
          <w:sz w:val="20"/>
        </w:rPr>
        <w:tab/>
        <w:t>Ju 27</w:t>
      </w:r>
    </w:p>
    <w:p w:rsidR="00037DCF" w:rsidRPr="00763C4D" w:rsidRDefault="00037DCF" w:rsidP="00037DCF">
      <w:pPr>
        <w:tabs>
          <w:tab w:val="left" w:pos="2268"/>
        </w:tabs>
        <w:rPr>
          <w:sz w:val="20"/>
        </w:rPr>
      </w:pPr>
      <w:r w:rsidRPr="00763C4D">
        <w:rPr>
          <w:sz w:val="20"/>
        </w:rPr>
        <w:t>Sylwan, Mathias</w:t>
      </w:r>
      <w:r w:rsidRPr="00763C4D">
        <w:rPr>
          <w:sz w:val="20"/>
        </w:rPr>
        <w:tab/>
        <w:t>Ju 29</w:t>
      </w:r>
    </w:p>
    <w:p w:rsidR="00037DCF" w:rsidRPr="00763C4D" w:rsidRDefault="00037DCF" w:rsidP="00037DCF">
      <w:pPr>
        <w:tabs>
          <w:tab w:val="left" w:pos="2268"/>
        </w:tabs>
        <w:rPr>
          <w:sz w:val="20"/>
        </w:rPr>
      </w:pPr>
      <w:r w:rsidRPr="00763C4D">
        <w:rPr>
          <w:sz w:val="20"/>
        </w:rPr>
        <w:t>Sylvén, Jonny</w:t>
      </w:r>
      <w:r w:rsidRPr="00763C4D">
        <w:rPr>
          <w:sz w:val="20"/>
        </w:rPr>
        <w:tab/>
        <w:t>Fi 8</w:t>
      </w:r>
    </w:p>
    <w:p w:rsidR="00037DCF" w:rsidRPr="00763C4D" w:rsidRDefault="00037DCF" w:rsidP="00037DCF">
      <w:pPr>
        <w:tabs>
          <w:tab w:val="left" w:pos="2268"/>
        </w:tabs>
        <w:rPr>
          <w:sz w:val="20"/>
        </w:rPr>
      </w:pPr>
      <w:r w:rsidRPr="00763C4D">
        <w:rPr>
          <w:sz w:val="20"/>
        </w:rPr>
        <w:t>Syrén, Håkan</w:t>
      </w:r>
      <w:r w:rsidRPr="00763C4D">
        <w:rPr>
          <w:sz w:val="20"/>
        </w:rPr>
        <w:tab/>
        <w:t>Fö 2</w:t>
      </w:r>
    </w:p>
    <w:p w:rsidR="00037DCF" w:rsidRPr="00763C4D" w:rsidRDefault="00037DCF" w:rsidP="00037DCF">
      <w:pPr>
        <w:tabs>
          <w:tab w:val="left" w:pos="2268"/>
        </w:tabs>
        <w:rPr>
          <w:sz w:val="20"/>
        </w:rPr>
      </w:pPr>
      <w:r w:rsidRPr="00763C4D">
        <w:rPr>
          <w:sz w:val="20"/>
        </w:rPr>
        <w:t>Szyber, Caroline</w:t>
      </w:r>
      <w:r w:rsidRPr="00763C4D">
        <w:rPr>
          <w:sz w:val="20"/>
        </w:rPr>
        <w:tab/>
        <w:t>Ju 38</w:t>
      </w:r>
    </w:p>
    <w:p w:rsidR="00037DCF" w:rsidRDefault="00037DCF" w:rsidP="00037DCF">
      <w:pPr>
        <w:tabs>
          <w:tab w:val="left" w:pos="2268"/>
        </w:tabs>
        <w:rPr>
          <w:sz w:val="20"/>
        </w:rPr>
      </w:pPr>
      <w:r w:rsidRPr="00763C4D">
        <w:rPr>
          <w:sz w:val="20"/>
        </w:rPr>
        <w:t>Säfsten, Mathias</w:t>
      </w:r>
      <w:r w:rsidRPr="00763C4D">
        <w:rPr>
          <w:sz w:val="20"/>
        </w:rPr>
        <w:tab/>
        <w:t>Fi 5,</w:t>
      </w:r>
    </w:p>
    <w:p w:rsidR="00037DCF" w:rsidRDefault="00037DCF" w:rsidP="00037DCF">
      <w:pPr>
        <w:tabs>
          <w:tab w:val="left" w:pos="2268"/>
        </w:tabs>
        <w:rPr>
          <w:sz w:val="20"/>
        </w:rPr>
      </w:pPr>
      <w:r>
        <w:rPr>
          <w:sz w:val="20"/>
        </w:rPr>
        <w:tab/>
      </w:r>
      <w:r w:rsidRPr="00763C4D">
        <w:rPr>
          <w:sz w:val="20"/>
        </w:rPr>
        <w:t>Fö 11,</w:t>
      </w:r>
    </w:p>
    <w:p w:rsidR="00037DCF" w:rsidRPr="00763C4D" w:rsidRDefault="00037DCF" w:rsidP="00037DCF">
      <w:pPr>
        <w:tabs>
          <w:tab w:val="left" w:pos="2268"/>
        </w:tabs>
        <w:rPr>
          <w:sz w:val="20"/>
        </w:rPr>
      </w:pPr>
      <w:r>
        <w:rPr>
          <w:sz w:val="20"/>
        </w:rPr>
        <w:tab/>
      </w:r>
      <w:r w:rsidRPr="00763C4D">
        <w:rPr>
          <w:sz w:val="20"/>
        </w:rPr>
        <w:t>Ju 27</w:t>
      </w:r>
    </w:p>
    <w:p w:rsidR="00037DCF" w:rsidRDefault="00037DCF" w:rsidP="00037DCF">
      <w:pPr>
        <w:tabs>
          <w:tab w:val="left" w:pos="2268"/>
        </w:tabs>
        <w:rPr>
          <w:sz w:val="20"/>
        </w:rPr>
      </w:pPr>
      <w:r w:rsidRPr="00763C4D">
        <w:rPr>
          <w:sz w:val="20"/>
        </w:rPr>
        <w:t>Sällström, Sven-Olof</w:t>
      </w:r>
      <w:r w:rsidRPr="00763C4D">
        <w:rPr>
          <w:sz w:val="20"/>
        </w:rPr>
        <w:tab/>
        <w:t>A 10,</w:t>
      </w:r>
    </w:p>
    <w:p w:rsidR="00037DCF" w:rsidRPr="00763C4D" w:rsidRDefault="00037DCF" w:rsidP="00037DCF">
      <w:pPr>
        <w:tabs>
          <w:tab w:val="left" w:pos="2268"/>
        </w:tabs>
        <w:rPr>
          <w:sz w:val="20"/>
        </w:rPr>
      </w:pPr>
      <w:r>
        <w:rPr>
          <w:sz w:val="20"/>
        </w:rPr>
        <w:tab/>
      </w:r>
      <w:r w:rsidRPr="00763C4D">
        <w:rPr>
          <w:sz w:val="20"/>
        </w:rPr>
        <w:t>S 13</w:t>
      </w:r>
    </w:p>
    <w:p w:rsidR="00037DCF" w:rsidRPr="00763C4D" w:rsidRDefault="00037DCF" w:rsidP="00037DCF">
      <w:pPr>
        <w:tabs>
          <w:tab w:val="left" w:pos="2268"/>
        </w:tabs>
        <w:rPr>
          <w:sz w:val="20"/>
        </w:rPr>
      </w:pPr>
      <w:r w:rsidRPr="00763C4D">
        <w:rPr>
          <w:sz w:val="20"/>
        </w:rPr>
        <w:t>Söder, Sven-Eric</w:t>
      </w:r>
      <w:r w:rsidRPr="00763C4D">
        <w:rPr>
          <w:sz w:val="20"/>
        </w:rPr>
        <w:tab/>
        <w:t>UD 2</w:t>
      </w:r>
    </w:p>
    <w:p w:rsidR="00037DCF" w:rsidRPr="00763C4D" w:rsidRDefault="00037DCF" w:rsidP="00037DCF">
      <w:pPr>
        <w:tabs>
          <w:tab w:val="left" w:pos="2268"/>
        </w:tabs>
        <w:rPr>
          <w:sz w:val="20"/>
        </w:rPr>
      </w:pPr>
      <w:r w:rsidRPr="00763C4D">
        <w:rPr>
          <w:sz w:val="20"/>
        </w:rPr>
        <w:t>Söderberg, Olof</w:t>
      </w:r>
      <w:r w:rsidRPr="00763C4D">
        <w:rPr>
          <w:sz w:val="20"/>
        </w:rPr>
        <w:tab/>
        <w:t>M 2</w:t>
      </w:r>
    </w:p>
    <w:p w:rsidR="00037DCF" w:rsidRPr="00763C4D" w:rsidRDefault="00037DCF" w:rsidP="00037DCF">
      <w:pPr>
        <w:tabs>
          <w:tab w:val="left" w:pos="2268"/>
        </w:tabs>
        <w:rPr>
          <w:sz w:val="20"/>
        </w:rPr>
      </w:pPr>
      <w:r w:rsidRPr="00763C4D">
        <w:rPr>
          <w:sz w:val="20"/>
        </w:rPr>
        <w:t>Söderberg, Ulrika</w:t>
      </w:r>
      <w:r w:rsidRPr="00763C4D">
        <w:rPr>
          <w:sz w:val="20"/>
        </w:rPr>
        <w:tab/>
        <w:t>Fi 22</w:t>
      </w:r>
    </w:p>
    <w:p w:rsidR="00037DCF" w:rsidRPr="00763C4D" w:rsidRDefault="00037DCF" w:rsidP="00037DCF">
      <w:pPr>
        <w:tabs>
          <w:tab w:val="left" w:pos="2268"/>
        </w:tabs>
        <w:rPr>
          <w:sz w:val="20"/>
        </w:rPr>
      </w:pPr>
      <w:r w:rsidRPr="00763C4D">
        <w:rPr>
          <w:sz w:val="20"/>
        </w:rPr>
        <w:t>Söderholm, Inger</w:t>
      </w:r>
      <w:r w:rsidRPr="00763C4D">
        <w:rPr>
          <w:sz w:val="20"/>
        </w:rPr>
        <w:tab/>
        <w:t>Ju 38</w:t>
      </w:r>
    </w:p>
    <w:p w:rsidR="00037DCF" w:rsidRDefault="00037DCF" w:rsidP="00037DCF">
      <w:pPr>
        <w:tabs>
          <w:tab w:val="left" w:pos="2268"/>
        </w:tabs>
        <w:rPr>
          <w:sz w:val="20"/>
        </w:rPr>
      </w:pPr>
      <w:r w:rsidRPr="00763C4D">
        <w:rPr>
          <w:sz w:val="20"/>
        </w:rPr>
        <w:t xml:space="preserve">Söderlind Rutberg, </w:t>
      </w:r>
    </w:p>
    <w:p w:rsidR="00037DCF" w:rsidRPr="00763C4D" w:rsidRDefault="00037DCF" w:rsidP="00037DCF">
      <w:pPr>
        <w:tabs>
          <w:tab w:val="left" w:pos="2268"/>
        </w:tabs>
        <w:rPr>
          <w:sz w:val="20"/>
        </w:rPr>
      </w:pPr>
      <w:r w:rsidRPr="00763C4D">
        <w:rPr>
          <w:sz w:val="20"/>
        </w:rPr>
        <w:t>Kristina</w:t>
      </w:r>
      <w:r w:rsidRPr="00763C4D">
        <w:rPr>
          <w:sz w:val="20"/>
        </w:rPr>
        <w:tab/>
        <w:t>S 17</w:t>
      </w:r>
    </w:p>
    <w:p w:rsidR="00037DCF" w:rsidRPr="00763C4D" w:rsidRDefault="00037DCF" w:rsidP="00037DCF">
      <w:pPr>
        <w:tabs>
          <w:tab w:val="left" w:pos="2268"/>
        </w:tabs>
        <w:rPr>
          <w:sz w:val="20"/>
        </w:rPr>
      </w:pPr>
      <w:r w:rsidRPr="00763C4D">
        <w:rPr>
          <w:sz w:val="20"/>
        </w:rPr>
        <w:t>Söderlind, Paul</w:t>
      </w:r>
      <w:r w:rsidRPr="00763C4D">
        <w:rPr>
          <w:sz w:val="20"/>
        </w:rPr>
        <w:tab/>
        <w:t>Fi 15</w:t>
      </w:r>
    </w:p>
    <w:p w:rsidR="00037DCF" w:rsidRPr="00763C4D" w:rsidRDefault="00037DCF" w:rsidP="00037DCF">
      <w:pPr>
        <w:tabs>
          <w:tab w:val="left" w:pos="2268"/>
        </w:tabs>
        <w:rPr>
          <w:sz w:val="20"/>
        </w:rPr>
      </w:pPr>
      <w:r w:rsidRPr="00763C4D">
        <w:rPr>
          <w:sz w:val="20"/>
        </w:rPr>
        <w:t>Söderlund, Mats</w:t>
      </w:r>
      <w:r w:rsidRPr="00763C4D">
        <w:rPr>
          <w:sz w:val="20"/>
        </w:rPr>
        <w:tab/>
        <w:t>U 15</w:t>
      </w:r>
    </w:p>
    <w:p w:rsidR="00037DCF" w:rsidRPr="00763C4D" w:rsidRDefault="00037DCF" w:rsidP="00037DCF">
      <w:pPr>
        <w:tabs>
          <w:tab w:val="left" w:pos="2268"/>
        </w:tabs>
        <w:rPr>
          <w:sz w:val="20"/>
        </w:rPr>
      </w:pPr>
      <w:r w:rsidRPr="00763C4D">
        <w:rPr>
          <w:sz w:val="20"/>
        </w:rPr>
        <w:t>Söderlund, Peter</w:t>
      </w:r>
      <w:r w:rsidRPr="00763C4D">
        <w:rPr>
          <w:sz w:val="20"/>
        </w:rPr>
        <w:tab/>
        <w:t>S 3</w:t>
      </w:r>
    </w:p>
    <w:p w:rsidR="00037DCF" w:rsidRPr="00763C4D" w:rsidRDefault="00037DCF" w:rsidP="00037DCF">
      <w:pPr>
        <w:tabs>
          <w:tab w:val="left" w:pos="2268"/>
        </w:tabs>
        <w:rPr>
          <w:sz w:val="20"/>
        </w:rPr>
      </w:pPr>
      <w:r w:rsidRPr="00763C4D">
        <w:rPr>
          <w:sz w:val="20"/>
        </w:rPr>
        <w:t>Söderquist, Bengt</w:t>
      </w:r>
      <w:r w:rsidRPr="00763C4D">
        <w:rPr>
          <w:sz w:val="20"/>
        </w:rPr>
        <w:tab/>
        <w:t>Fi 4</w:t>
      </w:r>
    </w:p>
    <w:p w:rsidR="00037DCF" w:rsidRPr="00763C4D" w:rsidRDefault="00037DCF" w:rsidP="00037DCF">
      <w:pPr>
        <w:tabs>
          <w:tab w:val="left" w:pos="2268"/>
        </w:tabs>
        <w:rPr>
          <w:sz w:val="20"/>
        </w:rPr>
      </w:pPr>
      <w:r w:rsidRPr="00763C4D">
        <w:rPr>
          <w:sz w:val="20"/>
        </w:rPr>
        <w:t>Södersten, Jan</w:t>
      </w:r>
      <w:r w:rsidRPr="00763C4D">
        <w:rPr>
          <w:sz w:val="20"/>
        </w:rPr>
        <w:tab/>
        <w:t>Fi 6</w:t>
      </w:r>
    </w:p>
    <w:p w:rsidR="00037DCF" w:rsidRDefault="00037DCF" w:rsidP="00037DCF">
      <w:pPr>
        <w:tabs>
          <w:tab w:val="left" w:pos="2268"/>
        </w:tabs>
        <w:rPr>
          <w:sz w:val="20"/>
        </w:rPr>
      </w:pPr>
      <w:r w:rsidRPr="00763C4D">
        <w:rPr>
          <w:sz w:val="20"/>
        </w:rPr>
        <w:t>Södersten, Lena</w:t>
      </w:r>
      <w:r w:rsidRPr="00763C4D">
        <w:rPr>
          <w:sz w:val="20"/>
        </w:rPr>
        <w:tab/>
        <w:t>Ju 22,</w:t>
      </w:r>
    </w:p>
    <w:p w:rsidR="00037DCF" w:rsidRPr="00763C4D" w:rsidRDefault="00037DCF" w:rsidP="00037DCF">
      <w:pPr>
        <w:tabs>
          <w:tab w:val="left" w:pos="2268"/>
        </w:tabs>
        <w:rPr>
          <w:sz w:val="20"/>
        </w:rPr>
      </w:pPr>
      <w:r>
        <w:rPr>
          <w:sz w:val="20"/>
        </w:rPr>
        <w:tab/>
      </w:r>
      <w:r w:rsidRPr="00763C4D">
        <w:rPr>
          <w:sz w:val="20"/>
        </w:rPr>
        <w:t>S 25</w:t>
      </w:r>
    </w:p>
    <w:p w:rsidR="00037DCF" w:rsidRDefault="00037DCF" w:rsidP="00037DCF">
      <w:pPr>
        <w:tabs>
          <w:tab w:val="left" w:pos="2268"/>
        </w:tabs>
        <w:rPr>
          <w:sz w:val="20"/>
        </w:rPr>
      </w:pPr>
      <w:r w:rsidRPr="00763C4D">
        <w:rPr>
          <w:sz w:val="20"/>
        </w:rPr>
        <w:t>Södersten, Susanne</w:t>
      </w:r>
      <w:r w:rsidRPr="00763C4D">
        <w:rPr>
          <w:sz w:val="20"/>
        </w:rPr>
        <w:tab/>
        <w:t>Ju 10,</w:t>
      </w:r>
    </w:p>
    <w:p w:rsidR="00037DCF" w:rsidRPr="00763C4D" w:rsidRDefault="00037DCF" w:rsidP="00037DCF">
      <w:pPr>
        <w:tabs>
          <w:tab w:val="left" w:pos="2268"/>
        </w:tabs>
        <w:rPr>
          <w:sz w:val="20"/>
        </w:rPr>
      </w:pPr>
      <w:r>
        <w:rPr>
          <w:sz w:val="20"/>
        </w:rPr>
        <w:tab/>
      </w:r>
      <w:r w:rsidRPr="00763C4D">
        <w:rPr>
          <w:sz w:val="20"/>
        </w:rPr>
        <w:t>Ju 26</w:t>
      </w:r>
    </w:p>
    <w:p w:rsidR="00037DCF" w:rsidRPr="00763C4D" w:rsidRDefault="00037DCF" w:rsidP="00037DCF">
      <w:pPr>
        <w:tabs>
          <w:tab w:val="left" w:pos="2268"/>
        </w:tabs>
        <w:rPr>
          <w:sz w:val="20"/>
        </w:rPr>
      </w:pPr>
      <w:r w:rsidRPr="00763C4D">
        <w:rPr>
          <w:sz w:val="20"/>
        </w:rPr>
        <w:t>Söderström, Elvy</w:t>
      </w:r>
      <w:r w:rsidRPr="00763C4D">
        <w:rPr>
          <w:sz w:val="20"/>
        </w:rPr>
        <w:tab/>
        <w:t>M 1</w:t>
      </w:r>
    </w:p>
    <w:p w:rsidR="00037DCF" w:rsidRPr="00763C4D" w:rsidRDefault="00037DCF" w:rsidP="00037DCF">
      <w:pPr>
        <w:tabs>
          <w:tab w:val="left" w:pos="2268"/>
        </w:tabs>
        <w:rPr>
          <w:sz w:val="20"/>
        </w:rPr>
      </w:pPr>
      <w:r w:rsidRPr="00763C4D">
        <w:rPr>
          <w:sz w:val="20"/>
        </w:rPr>
        <w:t>Söderström, Jesper</w:t>
      </w:r>
      <w:r w:rsidRPr="00763C4D">
        <w:rPr>
          <w:sz w:val="20"/>
        </w:rPr>
        <w:tab/>
        <w:t>Ku 5</w:t>
      </w:r>
    </w:p>
    <w:p w:rsidR="00037DCF" w:rsidRPr="00763C4D" w:rsidRDefault="00037DCF" w:rsidP="00037DCF">
      <w:pPr>
        <w:tabs>
          <w:tab w:val="left" w:pos="2268"/>
        </w:tabs>
        <w:rPr>
          <w:sz w:val="20"/>
        </w:rPr>
      </w:pPr>
      <w:r w:rsidRPr="00763C4D">
        <w:rPr>
          <w:sz w:val="20"/>
        </w:rPr>
        <w:t>Söderström, Kristina</w:t>
      </w:r>
      <w:r w:rsidRPr="00763C4D">
        <w:rPr>
          <w:sz w:val="20"/>
        </w:rPr>
        <w:tab/>
        <w:t>U 22</w:t>
      </w:r>
    </w:p>
    <w:p w:rsidR="00037DCF" w:rsidRDefault="00037DCF" w:rsidP="00037DCF">
      <w:pPr>
        <w:tabs>
          <w:tab w:val="left" w:pos="2268"/>
        </w:tabs>
        <w:rPr>
          <w:sz w:val="20"/>
        </w:rPr>
      </w:pPr>
      <w:r w:rsidRPr="00763C4D">
        <w:rPr>
          <w:sz w:val="20"/>
        </w:rPr>
        <w:t>Söderström, Martin</w:t>
      </w:r>
      <w:r w:rsidRPr="00763C4D">
        <w:rPr>
          <w:sz w:val="20"/>
        </w:rPr>
        <w:tab/>
        <w:t xml:space="preserve">A 4, </w:t>
      </w:r>
    </w:p>
    <w:p w:rsidR="00037DCF" w:rsidRPr="0057189F" w:rsidRDefault="00037DCF" w:rsidP="00037DCF">
      <w:pPr>
        <w:tabs>
          <w:tab w:val="left" w:pos="2268"/>
        </w:tabs>
        <w:rPr>
          <w:sz w:val="20"/>
          <w:lang w:val="en-US"/>
        </w:rPr>
      </w:pPr>
      <w:r>
        <w:rPr>
          <w:sz w:val="20"/>
        </w:rPr>
        <w:tab/>
      </w:r>
      <w:r w:rsidRPr="0057189F">
        <w:rPr>
          <w:sz w:val="20"/>
          <w:lang w:val="en-US"/>
        </w:rPr>
        <w:t xml:space="preserve">A 7, </w:t>
      </w:r>
    </w:p>
    <w:p w:rsidR="00037DCF" w:rsidRPr="0057189F" w:rsidRDefault="00037DCF" w:rsidP="00037DCF">
      <w:pPr>
        <w:tabs>
          <w:tab w:val="left" w:pos="2268"/>
        </w:tabs>
        <w:rPr>
          <w:sz w:val="20"/>
          <w:lang w:val="en-US"/>
        </w:rPr>
      </w:pPr>
      <w:r w:rsidRPr="0057189F">
        <w:rPr>
          <w:sz w:val="20"/>
          <w:lang w:val="en-US"/>
        </w:rPr>
        <w:tab/>
        <w:t>S 13</w:t>
      </w:r>
    </w:p>
    <w:p w:rsidR="00037DCF" w:rsidRPr="0057189F" w:rsidRDefault="00037DCF" w:rsidP="00037DCF">
      <w:pPr>
        <w:tabs>
          <w:tab w:val="left" w:pos="2268"/>
        </w:tabs>
        <w:rPr>
          <w:sz w:val="20"/>
          <w:lang w:val="en-US"/>
        </w:rPr>
      </w:pPr>
      <w:r w:rsidRPr="0057189F">
        <w:rPr>
          <w:sz w:val="20"/>
          <w:lang w:val="en-US"/>
        </w:rPr>
        <w:t>Sönne, Maria</w:t>
      </w:r>
      <w:r w:rsidRPr="0057189F">
        <w:rPr>
          <w:sz w:val="20"/>
          <w:lang w:val="en-US"/>
        </w:rPr>
        <w:tab/>
        <w:t>Ku 6</w:t>
      </w:r>
    </w:p>
    <w:p w:rsidR="00037DCF" w:rsidRPr="00763C4D" w:rsidRDefault="00037DCF" w:rsidP="00037DCF">
      <w:pPr>
        <w:tabs>
          <w:tab w:val="left" w:pos="2268"/>
        </w:tabs>
        <w:rPr>
          <w:sz w:val="20"/>
        </w:rPr>
      </w:pPr>
      <w:r w:rsidRPr="00763C4D">
        <w:rPr>
          <w:sz w:val="20"/>
        </w:rPr>
        <w:t>Sörbom, Monika</w:t>
      </w:r>
      <w:r w:rsidRPr="00763C4D">
        <w:rPr>
          <w:sz w:val="20"/>
        </w:rPr>
        <w:tab/>
        <w:t>Ju 12</w:t>
      </w:r>
    </w:p>
    <w:p w:rsidR="00037DCF" w:rsidRDefault="00037DCF" w:rsidP="00037DCF">
      <w:pPr>
        <w:tabs>
          <w:tab w:val="left" w:pos="2268"/>
        </w:tabs>
        <w:rPr>
          <w:sz w:val="20"/>
        </w:rPr>
      </w:pPr>
      <w:r w:rsidRPr="00763C4D">
        <w:rPr>
          <w:sz w:val="20"/>
        </w:rPr>
        <w:t>Sörenson, Anna-Lena</w:t>
      </w:r>
      <w:r w:rsidRPr="00763C4D">
        <w:rPr>
          <w:sz w:val="20"/>
        </w:rPr>
        <w:tab/>
        <w:t>Fö 12,</w:t>
      </w:r>
    </w:p>
    <w:p w:rsidR="00037DCF" w:rsidRPr="00763C4D" w:rsidRDefault="00037DCF" w:rsidP="00037DCF">
      <w:pPr>
        <w:tabs>
          <w:tab w:val="left" w:pos="2268"/>
        </w:tabs>
        <w:rPr>
          <w:sz w:val="20"/>
        </w:rPr>
      </w:pPr>
      <w:r>
        <w:rPr>
          <w:sz w:val="20"/>
        </w:rPr>
        <w:tab/>
      </w:r>
      <w:r w:rsidRPr="00763C4D">
        <w:rPr>
          <w:sz w:val="20"/>
        </w:rPr>
        <w:t>UD 7</w:t>
      </w:r>
    </w:p>
    <w:p w:rsidR="00037DCF" w:rsidRDefault="00037DCF" w:rsidP="00037DCF">
      <w:pPr>
        <w:tabs>
          <w:tab w:val="left" w:pos="2268"/>
        </w:tabs>
        <w:rPr>
          <w:sz w:val="20"/>
        </w:rPr>
      </w:pPr>
      <w:r w:rsidRPr="00763C4D">
        <w:rPr>
          <w:sz w:val="20"/>
        </w:rPr>
        <w:t>Sörlin, Sverker</w:t>
      </w:r>
      <w:r w:rsidRPr="00763C4D">
        <w:rPr>
          <w:sz w:val="20"/>
        </w:rPr>
        <w:tab/>
        <w:t>M 1,</w:t>
      </w:r>
    </w:p>
    <w:p w:rsidR="00037DCF" w:rsidRPr="00763C4D" w:rsidRDefault="00037DCF" w:rsidP="00037DCF">
      <w:pPr>
        <w:tabs>
          <w:tab w:val="left" w:pos="2268"/>
        </w:tabs>
        <w:rPr>
          <w:sz w:val="20"/>
        </w:rPr>
      </w:pPr>
      <w:r>
        <w:rPr>
          <w:sz w:val="20"/>
        </w:rPr>
        <w:tab/>
      </w:r>
      <w:r w:rsidRPr="00763C4D">
        <w:rPr>
          <w:sz w:val="20"/>
        </w:rPr>
        <w:t>U 2</w:t>
      </w:r>
    </w:p>
    <w:p w:rsidR="00037DCF" w:rsidRDefault="00037DCF" w:rsidP="00037DCF">
      <w:pPr>
        <w:tabs>
          <w:tab w:val="left" w:pos="2268"/>
        </w:tabs>
        <w:rPr>
          <w:sz w:val="20"/>
        </w:rPr>
      </w:pPr>
      <w:r w:rsidRPr="00763C4D">
        <w:rPr>
          <w:sz w:val="20"/>
        </w:rPr>
        <w:t>Sörman, Håkan</w:t>
      </w:r>
      <w:r w:rsidRPr="00763C4D">
        <w:rPr>
          <w:sz w:val="20"/>
        </w:rPr>
        <w:tab/>
        <w:t xml:space="preserve">N 3, </w:t>
      </w:r>
    </w:p>
    <w:p w:rsidR="00037DCF" w:rsidRDefault="00037DCF" w:rsidP="00037DCF">
      <w:pPr>
        <w:tabs>
          <w:tab w:val="left" w:pos="2268"/>
        </w:tabs>
        <w:rPr>
          <w:sz w:val="20"/>
        </w:rPr>
      </w:pPr>
      <w:r>
        <w:rPr>
          <w:sz w:val="20"/>
        </w:rPr>
        <w:tab/>
      </w:r>
      <w:r w:rsidRPr="00763C4D">
        <w:rPr>
          <w:sz w:val="20"/>
        </w:rPr>
        <w:t>S 10,</w:t>
      </w:r>
    </w:p>
    <w:p w:rsidR="00037DCF" w:rsidRPr="00763C4D" w:rsidRDefault="00037DCF" w:rsidP="00037DCF">
      <w:pPr>
        <w:tabs>
          <w:tab w:val="left" w:pos="2268"/>
        </w:tabs>
        <w:rPr>
          <w:sz w:val="20"/>
        </w:rPr>
      </w:pPr>
      <w:r>
        <w:rPr>
          <w:sz w:val="20"/>
        </w:rPr>
        <w:tab/>
      </w:r>
      <w:r w:rsidRPr="00763C4D">
        <w:rPr>
          <w:sz w:val="20"/>
        </w:rPr>
        <w:t>S 20</w:t>
      </w:r>
    </w:p>
    <w:p w:rsidR="00037DCF" w:rsidRPr="00763C4D" w:rsidRDefault="00037DCF" w:rsidP="00037DCF">
      <w:pPr>
        <w:tabs>
          <w:tab w:val="left" w:pos="2268"/>
        </w:tabs>
        <w:rPr>
          <w:sz w:val="20"/>
        </w:rPr>
      </w:pPr>
      <w:r w:rsidRPr="00763C4D">
        <w:rPr>
          <w:sz w:val="20"/>
        </w:rPr>
        <w:t>Sörngård, Peter</w:t>
      </w:r>
      <w:r w:rsidRPr="00763C4D">
        <w:rPr>
          <w:sz w:val="20"/>
        </w:rPr>
        <w:tab/>
        <w:t>M 1</w:t>
      </w:r>
    </w:p>
    <w:p w:rsidR="00037DCF" w:rsidRPr="00763C4D" w:rsidRDefault="00037DCF" w:rsidP="00037DCF">
      <w:pPr>
        <w:tabs>
          <w:tab w:val="left" w:pos="2268"/>
        </w:tabs>
        <w:rPr>
          <w:sz w:val="20"/>
        </w:rPr>
      </w:pPr>
      <w:r w:rsidRPr="00763C4D">
        <w:rPr>
          <w:sz w:val="20"/>
        </w:rPr>
        <w:t>Tackerudh, Ulrica</w:t>
      </w:r>
      <w:r w:rsidRPr="00763C4D">
        <w:rPr>
          <w:sz w:val="20"/>
        </w:rPr>
        <w:tab/>
        <w:t>A 2</w:t>
      </w:r>
    </w:p>
    <w:p w:rsidR="00037DCF" w:rsidRPr="00763C4D" w:rsidRDefault="00037DCF" w:rsidP="00037DCF">
      <w:pPr>
        <w:tabs>
          <w:tab w:val="left" w:pos="2268"/>
        </w:tabs>
        <w:rPr>
          <w:sz w:val="20"/>
        </w:rPr>
      </w:pPr>
      <w:r w:rsidRPr="00763C4D">
        <w:rPr>
          <w:sz w:val="20"/>
        </w:rPr>
        <w:t>Tajthy, Charlotta</w:t>
      </w:r>
      <w:r w:rsidRPr="00763C4D">
        <w:rPr>
          <w:sz w:val="20"/>
        </w:rPr>
        <w:tab/>
        <w:t>Fi 7</w:t>
      </w:r>
    </w:p>
    <w:p w:rsidR="00037DCF" w:rsidRPr="00763C4D" w:rsidRDefault="00037DCF" w:rsidP="00037DCF">
      <w:pPr>
        <w:tabs>
          <w:tab w:val="left" w:pos="2268"/>
        </w:tabs>
        <w:rPr>
          <w:sz w:val="20"/>
        </w:rPr>
      </w:pPr>
      <w:r w:rsidRPr="00763C4D">
        <w:rPr>
          <w:sz w:val="20"/>
        </w:rPr>
        <w:lastRenderedPageBreak/>
        <w:t>Tallberg, Christina</w:t>
      </w:r>
      <w:r w:rsidRPr="00763C4D">
        <w:rPr>
          <w:sz w:val="20"/>
        </w:rPr>
        <w:tab/>
        <w:t>S 37</w:t>
      </w:r>
    </w:p>
    <w:p w:rsidR="00037DCF" w:rsidRPr="00763C4D" w:rsidRDefault="00037DCF" w:rsidP="00037DCF">
      <w:pPr>
        <w:tabs>
          <w:tab w:val="left" w:pos="2268"/>
        </w:tabs>
        <w:rPr>
          <w:sz w:val="20"/>
        </w:rPr>
      </w:pPr>
      <w:r w:rsidRPr="00763C4D">
        <w:rPr>
          <w:sz w:val="20"/>
        </w:rPr>
        <w:t>Talvik, Martin</w:t>
      </w:r>
      <w:r w:rsidRPr="00763C4D">
        <w:rPr>
          <w:sz w:val="20"/>
        </w:rPr>
        <w:tab/>
        <w:t>S 4</w:t>
      </w:r>
    </w:p>
    <w:p w:rsidR="00037DCF" w:rsidRPr="00763C4D" w:rsidRDefault="00037DCF" w:rsidP="00037DCF">
      <w:pPr>
        <w:tabs>
          <w:tab w:val="left" w:pos="2268"/>
        </w:tabs>
        <w:rPr>
          <w:sz w:val="20"/>
        </w:rPr>
      </w:pPr>
      <w:r w:rsidRPr="00763C4D">
        <w:rPr>
          <w:sz w:val="20"/>
        </w:rPr>
        <w:t>Tamm, Ebba</w:t>
      </w:r>
      <w:r w:rsidRPr="00763C4D">
        <w:rPr>
          <w:sz w:val="20"/>
        </w:rPr>
        <w:tab/>
        <w:t>N 18</w:t>
      </w:r>
    </w:p>
    <w:p w:rsidR="00037DCF" w:rsidRDefault="00037DCF" w:rsidP="00037DCF">
      <w:pPr>
        <w:tabs>
          <w:tab w:val="left" w:pos="2268"/>
        </w:tabs>
        <w:rPr>
          <w:sz w:val="20"/>
        </w:rPr>
      </w:pPr>
      <w:r w:rsidRPr="00763C4D">
        <w:rPr>
          <w:sz w:val="20"/>
        </w:rPr>
        <w:t>Tamm, Mikaela</w:t>
      </w:r>
      <w:r w:rsidRPr="00763C4D">
        <w:rPr>
          <w:sz w:val="20"/>
        </w:rPr>
        <w:tab/>
        <w:t>Fi 18,</w:t>
      </w:r>
    </w:p>
    <w:p w:rsidR="00037DCF" w:rsidRPr="00763C4D" w:rsidRDefault="00037DCF" w:rsidP="00037DCF">
      <w:pPr>
        <w:tabs>
          <w:tab w:val="left" w:pos="2268"/>
        </w:tabs>
        <w:rPr>
          <w:sz w:val="20"/>
        </w:rPr>
      </w:pPr>
      <w:r>
        <w:rPr>
          <w:sz w:val="20"/>
        </w:rPr>
        <w:tab/>
      </w:r>
      <w:r w:rsidRPr="00763C4D">
        <w:rPr>
          <w:sz w:val="20"/>
        </w:rPr>
        <w:t>Ju 15</w:t>
      </w:r>
    </w:p>
    <w:p w:rsidR="00037DCF" w:rsidRPr="00763C4D" w:rsidRDefault="00037DCF" w:rsidP="00037DCF">
      <w:pPr>
        <w:tabs>
          <w:tab w:val="left" w:pos="2268"/>
        </w:tabs>
        <w:rPr>
          <w:sz w:val="20"/>
        </w:rPr>
      </w:pPr>
      <w:r w:rsidRPr="00763C4D">
        <w:rPr>
          <w:sz w:val="20"/>
        </w:rPr>
        <w:t>Tandan, Elisabeth</w:t>
      </w:r>
      <w:r w:rsidRPr="00763C4D">
        <w:rPr>
          <w:sz w:val="20"/>
        </w:rPr>
        <w:tab/>
        <w:t>Ju 20</w:t>
      </w:r>
    </w:p>
    <w:p w:rsidR="00037DCF" w:rsidRPr="00763C4D" w:rsidRDefault="00037DCF" w:rsidP="00037DCF">
      <w:pPr>
        <w:tabs>
          <w:tab w:val="left" w:pos="2268"/>
        </w:tabs>
        <w:rPr>
          <w:sz w:val="20"/>
        </w:rPr>
      </w:pPr>
      <w:r w:rsidRPr="00763C4D">
        <w:rPr>
          <w:sz w:val="20"/>
        </w:rPr>
        <w:t>Tansjö, Anna</w:t>
      </w:r>
      <w:r w:rsidRPr="00763C4D">
        <w:rPr>
          <w:sz w:val="20"/>
        </w:rPr>
        <w:tab/>
        <w:t>Ju 25</w:t>
      </w:r>
    </w:p>
    <w:p w:rsidR="00037DCF" w:rsidRPr="0057189F" w:rsidRDefault="00037DCF" w:rsidP="00037DCF">
      <w:pPr>
        <w:tabs>
          <w:tab w:val="left" w:pos="2268"/>
        </w:tabs>
        <w:rPr>
          <w:sz w:val="20"/>
          <w:lang w:val="de-DE"/>
        </w:rPr>
      </w:pPr>
      <w:r w:rsidRPr="0057189F">
        <w:rPr>
          <w:sz w:val="20"/>
          <w:lang w:val="de-DE"/>
        </w:rPr>
        <w:t>Tarras-Walhberg, Bo</w:t>
      </w:r>
      <w:r w:rsidRPr="0057189F">
        <w:rPr>
          <w:sz w:val="20"/>
          <w:lang w:val="de-DE"/>
        </w:rPr>
        <w:tab/>
        <w:t>Fö 12</w:t>
      </w:r>
    </w:p>
    <w:p w:rsidR="00037DCF" w:rsidRPr="00763C4D" w:rsidRDefault="00037DCF" w:rsidP="00037DCF">
      <w:pPr>
        <w:tabs>
          <w:tab w:val="left" w:pos="2268"/>
        </w:tabs>
        <w:rPr>
          <w:sz w:val="20"/>
          <w:lang w:val="de-DE"/>
        </w:rPr>
      </w:pPr>
      <w:r w:rsidRPr="00763C4D">
        <w:rPr>
          <w:sz w:val="20"/>
          <w:lang w:val="de-DE"/>
        </w:rPr>
        <w:t>Tarschys, Daniel</w:t>
      </w:r>
      <w:r w:rsidRPr="00763C4D">
        <w:rPr>
          <w:sz w:val="20"/>
          <w:lang w:val="de-DE"/>
        </w:rPr>
        <w:tab/>
        <w:t>U 2</w:t>
      </w:r>
    </w:p>
    <w:p w:rsidR="00037DCF" w:rsidRPr="0057189F" w:rsidRDefault="00037DCF" w:rsidP="00037DCF">
      <w:pPr>
        <w:tabs>
          <w:tab w:val="left" w:pos="2268"/>
        </w:tabs>
        <w:rPr>
          <w:sz w:val="20"/>
        </w:rPr>
      </w:pPr>
      <w:r w:rsidRPr="0057189F">
        <w:rPr>
          <w:sz w:val="20"/>
        </w:rPr>
        <w:t>Tegenfeldt, Lars</w:t>
      </w:r>
      <w:r w:rsidRPr="0057189F">
        <w:rPr>
          <w:sz w:val="20"/>
        </w:rPr>
        <w:tab/>
        <w:t>Ju 6</w:t>
      </w:r>
    </w:p>
    <w:p w:rsidR="00037DCF" w:rsidRPr="00763C4D" w:rsidRDefault="00037DCF" w:rsidP="00037DCF">
      <w:pPr>
        <w:tabs>
          <w:tab w:val="left" w:pos="2268"/>
        </w:tabs>
        <w:rPr>
          <w:sz w:val="20"/>
        </w:rPr>
      </w:pPr>
      <w:r w:rsidRPr="00763C4D">
        <w:rPr>
          <w:sz w:val="20"/>
        </w:rPr>
        <w:t>Tegnér, Per</w:t>
      </w:r>
      <w:r w:rsidRPr="00763C4D">
        <w:rPr>
          <w:sz w:val="20"/>
        </w:rPr>
        <w:tab/>
        <w:t>U 9</w:t>
      </w:r>
    </w:p>
    <w:p w:rsidR="00037DCF" w:rsidRPr="00763C4D" w:rsidRDefault="00037DCF" w:rsidP="00037DCF">
      <w:pPr>
        <w:tabs>
          <w:tab w:val="left" w:pos="2268"/>
        </w:tabs>
        <w:rPr>
          <w:sz w:val="20"/>
        </w:rPr>
      </w:pPr>
      <w:r w:rsidRPr="00763C4D">
        <w:rPr>
          <w:sz w:val="20"/>
        </w:rPr>
        <w:t>Telenius, Björn</w:t>
      </w:r>
      <w:r w:rsidRPr="00763C4D">
        <w:rPr>
          <w:sz w:val="20"/>
        </w:rPr>
        <w:tab/>
        <w:t>L 2</w:t>
      </w:r>
    </w:p>
    <w:p w:rsidR="00037DCF" w:rsidRPr="00763C4D" w:rsidRDefault="00037DCF" w:rsidP="00037DCF">
      <w:pPr>
        <w:tabs>
          <w:tab w:val="left" w:pos="2268"/>
        </w:tabs>
        <w:rPr>
          <w:sz w:val="20"/>
        </w:rPr>
      </w:pPr>
      <w:r w:rsidRPr="00763C4D">
        <w:rPr>
          <w:sz w:val="20"/>
        </w:rPr>
        <w:t>Tellinger, Karina</w:t>
      </w:r>
      <w:r w:rsidRPr="00763C4D">
        <w:rPr>
          <w:sz w:val="20"/>
        </w:rPr>
        <w:tab/>
        <w:t>S 21</w:t>
      </w:r>
    </w:p>
    <w:p w:rsidR="00037DCF" w:rsidRPr="00763C4D" w:rsidRDefault="00037DCF" w:rsidP="00037DCF">
      <w:pPr>
        <w:tabs>
          <w:tab w:val="left" w:pos="2268"/>
        </w:tabs>
        <w:rPr>
          <w:sz w:val="20"/>
        </w:rPr>
      </w:pPr>
      <w:r w:rsidRPr="00763C4D">
        <w:rPr>
          <w:sz w:val="20"/>
        </w:rPr>
        <w:t>Tengberg, Anna</w:t>
      </w:r>
      <w:r w:rsidRPr="00763C4D">
        <w:rPr>
          <w:sz w:val="20"/>
        </w:rPr>
        <w:tab/>
        <w:t>Fö 6</w:t>
      </w:r>
    </w:p>
    <w:p w:rsidR="00037DCF" w:rsidRDefault="00037DCF" w:rsidP="00037DCF">
      <w:pPr>
        <w:tabs>
          <w:tab w:val="left" w:pos="2268"/>
        </w:tabs>
        <w:rPr>
          <w:sz w:val="20"/>
        </w:rPr>
      </w:pPr>
      <w:r w:rsidRPr="00763C4D">
        <w:rPr>
          <w:sz w:val="20"/>
        </w:rPr>
        <w:t xml:space="preserve">Tengroth (f.d. Hellman), </w:t>
      </w:r>
    </w:p>
    <w:p w:rsidR="00037DCF" w:rsidRPr="0057189F" w:rsidRDefault="00037DCF" w:rsidP="00037DCF">
      <w:pPr>
        <w:tabs>
          <w:tab w:val="left" w:pos="2268"/>
        </w:tabs>
        <w:rPr>
          <w:sz w:val="20"/>
          <w:lang w:val="es-ES"/>
        </w:rPr>
      </w:pPr>
      <w:r w:rsidRPr="0057189F">
        <w:rPr>
          <w:sz w:val="20"/>
          <w:lang w:val="es-ES"/>
        </w:rPr>
        <w:t>Cecilia</w:t>
      </w:r>
      <w:r w:rsidRPr="0057189F">
        <w:rPr>
          <w:sz w:val="20"/>
          <w:lang w:val="es-ES"/>
        </w:rPr>
        <w:tab/>
        <w:t>Fö 1</w:t>
      </w:r>
    </w:p>
    <w:p w:rsidR="00037DCF" w:rsidRPr="0057189F" w:rsidRDefault="00037DCF" w:rsidP="00037DCF">
      <w:pPr>
        <w:tabs>
          <w:tab w:val="left" w:pos="2268"/>
        </w:tabs>
        <w:rPr>
          <w:sz w:val="20"/>
          <w:lang w:val="es-ES"/>
        </w:rPr>
      </w:pPr>
      <w:r w:rsidRPr="0057189F">
        <w:rPr>
          <w:sz w:val="20"/>
          <w:lang w:val="es-ES"/>
        </w:rPr>
        <w:t>Teodorescu, Alice</w:t>
      </w:r>
      <w:r w:rsidRPr="0057189F">
        <w:rPr>
          <w:sz w:val="20"/>
          <w:lang w:val="es-ES"/>
        </w:rPr>
        <w:tab/>
        <w:t>Ju 41</w:t>
      </w:r>
    </w:p>
    <w:p w:rsidR="00037DCF" w:rsidRPr="00763C4D" w:rsidRDefault="00037DCF" w:rsidP="00037DCF">
      <w:pPr>
        <w:tabs>
          <w:tab w:val="left" w:pos="2268"/>
        </w:tabs>
        <w:rPr>
          <w:sz w:val="20"/>
        </w:rPr>
      </w:pPr>
      <w:r w:rsidRPr="00763C4D">
        <w:rPr>
          <w:sz w:val="20"/>
        </w:rPr>
        <w:t>Ternert, Gunilla</w:t>
      </w:r>
      <w:r w:rsidRPr="00763C4D">
        <w:rPr>
          <w:sz w:val="20"/>
        </w:rPr>
        <w:tab/>
        <w:t>Ju 11</w:t>
      </w:r>
    </w:p>
    <w:p w:rsidR="00037DCF" w:rsidRPr="00763C4D" w:rsidRDefault="00037DCF" w:rsidP="00037DCF">
      <w:pPr>
        <w:tabs>
          <w:tab w:val="left" w:pos="2268"/>
        </w:tabs>
        <w:rPr>
          <w:sz w:val="20"/>
        </w:rPr>
      </w:pPr>
      <w:r w:rsidRPr="00763C4D">
        <w:rPr>
          <w:sz w:val="20"/>
        </w:rPr>
        <w:t>Terstad, Jan</w:t>
      </w:r>
      <w:r w:rsidRPr="00763C4D">
        <w:rPr>
          <w:sz w:val="20"/>
        </w:rPr>
        <w:tab/>
        <w:t>M 4</w:t>
      </w:r>
    </w:p>
    <w:p w:rsidR="00037DCF" w:rsidRDefault="00037DCF" w:rsidP="00037DCF">
      <w:pPr>
        <w:tabs>
          <w:tab w:val="left" w:pos="2268"/>
        </w:tabs>
        <w:rPr>
          <w:sz w:val="20"/>
        </w:rPr>
      </w:pPr>
      <w:r w:rsidRPr="00763C4D">
        <w:rPr>
          <w:sz w:val="20"/>
        </w:rPr>
        <w:t>Tetzell, Tomas</w:t>
      </w:r>
      <w:r w:rsidRPr="00763C4D">
        <w:rPr>
          <w:sz w:val="20"/>
        </w:rPr>
        <w:tab/>
        <w:t>Fi 8,</w:t>
      </w:r>
    </w:p>
    <w:p w:rsidR="00037DCF" w:rsidRDefault="00037DCF" w:rsidP="00037DCF">
      <w:pPr>
        <w:tabs>
          <w:tab w:val="left" w:pos="2268"/>
        </w:tabs>
        <w:rPr>
          <w:sz w:val="20"/>
        </w:rPr>
      </w:pPr>
      <w:r>
        <w:rPr>
          <w:sz w:val="20"/>
        </w:rPr>
        <w:tab/>
      </w:r>
      <w:r w:rsidRPr="00763C4D">
        <w:rPr>
          <w:sz w:val="20"/>
        </w:rPr>
        <w:t>Ju 36,</w:t>
      </w:r>
    </w:p>
    <w:p w:rsidR="00037DCF" w:rsidRPr="00763C4D" w:rsidRDefault="00037DCF" w:rsidP="00037DCF">
      <w:pPr>
        <w:tabs>
          <w:tab w:val="left" w:pos="2268"/>
        </w:tabs>
        <w:rPr>
          <w:sz w:val="20"/>
        </w:rPr>
      </w:pPr>
      <w:r>
        <w:rPr>
          <w:sz w:val="20"/>
        </w:rPr>
        <w:tab/>
      </w:r>
      <w:r w:rsidRPr="00763C4D">
        <w:rPr>
          <w:sz w:val="20"/>
        </w:rPr>
        <w:t>Ju 37</w:t>
      </w:r>
    </w:p>
    <w:p w:rsidR="00037DCF" w:rsidRDefault="00037DCF" w:rsidP="00037DCF">
      <w:pPr>
        <w:tabs>
          <w:tab w:val="left" w:pos="2268"/>
        </w:tabs>
        <w:rPr>
          <w:sz w:val="20"/>
          <w:lang w:val="en-US"/>
        </w:rPr>
      </w:pPr>
      <w:r w:rsidRPr="00763C4D">
        <w:rPr>
          <w:sz w:val="20"/>
          <w:lang w:val="en-US"/>
        </w:rPr>
        <w:t>Thagemark, Claes</w:t>
      </w:r>
      <w:r w:rsidRPr="00763C4D">
        <w:rPr>
          <w:sz w:val="20"/>
          <w:lang w:val="en-US"/>
        </w:rPr>
        <w:tab/>
        <w:t xml:space="preserve">N 3, </w:t>
      </w:r>
    </w:p>
    <w:p w:rsidR="00037DCF" w:rsidRPr="00763C4D" w:rsidRDefault="00037DCF" w:rsidP="00037DCF">
      <w:pPr>
        <w:tabs>
          <w:tab w:val="left" w:pos="2268"/>
        </w:tabs>
        <w:rPr>
          <w:sz w:val="20"/>
          <w:lang w:val="en-US"/>
        </w:rPr>
      </w:pPr>
      <w:r>
        <w:rPr>
          <w:sz w:val="20"/>
          <w:lang w:val="en-US"/>
        </w:rPr>
        <w:tab/>
      </w:r>
      <w:r w:rsidRPr="00763C4D">
        <w:rPr>
          <w:sz w:val="20"/>
          <w:lang w:val="en-US"/>
        </w:rPr>
        <w:t>S 15</w:t>
      </w:r>
    </w:p>
    <w:p w:rsidR="00037DCF" w:rsidRPr="00763C4D" w:rsidRDefault="00037DCF" w:rsidP="00037DCF">
      <w:pPr>
        <w:tabs>
          <w:tab w:val="left" w:pos="2268"/>
        </w:tabs>
        <w:rPr>
          <w:sz w:val="20"/>
          <w:lang w:val="en-US"/>
        </w:rPr>
      </w:pPr>
      <w:r w:rsidRPr="00763C4D">
        <w:rPr>
          <w:sz w:val="20"/>
          <w:lang w:val="en-US"/>
        </w:rPr>
        <w:t>Thalén Finné, Ewa</w:t>
      </w:r>
      <w:r w:rsidRPr="00763C4D">
        <w:rPr>
          <w:sz w:val="20"/>
          <w:lang w:val="en-US"/>
        </w:rPr>
        <w:tab/>
        <w:t>Fi 24</w:t>
      </w:r>
    </w:p>
    <w:p w:rsidR="00037DCF" w:rsidRPr="00763C4D" w:rsidRDefault="00037DCF" w:rsidP="00037DCF">
      <w:pPr>
        <w:tabs>
          <w:tab w:val="left" w:pos="2268"/>
        </w:tabs>
        <w:rPr>
          <w:sz w:val="20"/>
          <w:lang w:val="en-US"/>
        </w:rPr>
      </w:pPr>
      <w:r w:rsidRPr="00763C4D">
        <w:rPr>
          <w:sz w:val="20"/>
          <w:lang w:val="en-US"/>
        </w:rPr>
        <w:t>Thalén, Ingela</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t>Thalén, Lars</w:t>
      </w:r>
      <w:r w:rsidRPr="00763C4D">
        <w:rPr>
          <w:sz w:val="20"/>
          <w:lang w:val="en-US"/>
        </w:rPr>
        <w:tab/>
        <w:t>Fi 11</w:t>
      </w:r>
    </w:p>
    <w:p w:rsidR="00037DCF" w:rsidRDefault="00037DCF" w:rsidP="00037DCF">
      <w:pPr>
        <w:tabs>
          <w:tab w:val="left" w:pos="2268"/>
        </w:tabs>
        <w:rPr>
          <w:sz w:val="20"/>
          <w:lang w:val="en-US"/>
        </w:rPr>
      </w:pPr>
      <w:r w:rsidRPr="00763C4D">
        <w:rPr>
          <w:sz w:val="20"/>
          <w:lang w:val="en-US"/>
        </w:rPr>
        <w:t>Thalén, Mattias</w:t>
      </w:r>
      <w:r w:rsidRPr="00763C4D">
        <w:rPr>
          <w:sz w:val="20"/>
          <w:lang w:val="en-US"/>
        </w:rPr>
        <w:tab/>
        <w:t>Ku 3,</w:t>
      </w:r>
    </w:p>
    <w:p w:rsidR="00037DCF" w:rsidRPr="00763C4D" w:rsidRDefault="00037DCF" w:rsidP="00037DCF">
      <w:pPr>
        <w:tabs>
          <w:tab w:val="left" w:pos="2268"/>
        </w:tabs>
        <w:rPr>
          <w:sz w:val="20"/>
          <w:lang w:val="en-US"/>
        </w:rPr>
      </w:pPr>
      <w:r>
        <w:rPr>
          <w:sz w:val="20"/>
          <w:lang w:val="en-US"/>
        </w:rPr>
        <w:tab/>
      </w:r>
      <w:r w:rsidRPr="00763C4D">
        <w:rPr>
          <w:sz w:val="20"/>
          <w:lang w:val="en-US"/>
        </w:rPr>
        <w:t>Ku 5</w:t>
      </w:r>
    </w:p>
    <w:p w:rsidR="00037DCF" w:rsidRDefault="00037DCF" w:rsidP="00037DCF">
      <w:pPr>
        <w:tabs>
          <w:tab w:val="left" w:pos="2268"/>
        </w:tabs>
        <w:rPr>
          <w:sz w:val="20"/>
          <w:lang w:val="en-US"/>
        </w:rPr>
      </w:pPr>
      <w:r w:rsidRPr="00763C4D">
        <w:rPr>
          <w:sz w:val="20"/>
          <w:lang w:val="en-US"/>
        </w:rPr>
        <w:t>Tham, Carl</w:t>
      </w:r>
      <w:r w:rsidRPr="00763C4D">
        <w:rPr>
          <w:sz w:val="20"/>
          <w:lang w:val="en-US"/>
        </w:rPr>
        <w:tab/>
        <w:t>U 2,</w:t>
      </w:r>
    </w:p>
    <w:p w:rsidR="00037DCF" w:rsidRPr="00763C4D" w:rsidRDefault="00037DCF" w:rsidP="00037DCF">
      <w:pPr>
        <w:tabs>
          <w:tab w:val="left" w:pos="2268"/>
        </w:tabs>
        <w:rPr>
          <w:sz w:val="20"/>
          <w:lang w:val="en-US"/>
        </w:rPr>
      </w:pPr>
      <w:r>
        <w:rPr>
          <w:sz w:val="20"/>
          <w:lang w:val="en-US"/>
        </w:rPr>
        <w:tab/>
      </w:r>
      <w:r w:rsidRPr="00763C4D">
        <w:rPr>
          <w:sz w:val="20"/>
          <w:lang w:val="en-US"/>
        </w:rPr>
        <w:t>UD 2</w:t>
      </w:r>
    </w:p>
    <w:p w:rsidR="00037DCF" w:rsidRPr="00763C4D" w:rsidRDefault="00037DCF" w:rsidP="00037DCF">
      <w:pPr>
        <w:tabs>
          <w:tab w:val="left" w:pos="2268"/>
        </w:tabs>
        <w:rPr>
          <w:sz w:val="20"/>
          <w:lang w:val="en-US"/>
        </w:rPr>
      </w:pPr>
      <w:r w:rsidRPr="00763C4D">
        <w:rPr>
          <w:sz w:val="20"/>
          <w:lang w:val="en-US"/>
        </w:rPr>
        <w:t>Thand Ringqvist, Elisabeth</w:t>
      </w:r>
      <w:r w:rsidRPr="00763C4D">
        <w:rPr>
          <w:sz w:val="20"/>
          <w:lang w:val="en-US"/>
        </w:rPr>
        <w:tab/>
        <w:t>A 5</w:t>
      </w:r>
    </w:p>
    <w:p w:rsidR="00037DCF" w:rsidRPr="0057189F" w:rsidRDefault="00037DCF" w:rsidP="00037DCF">
      <w:pPr>
        <w:tabs>
          <w:tab w:val="left" w:pos="2268"/>
        </w:tabs>
        <w:rPr>
          <w:sz w:val="20"/>
        </w:rPr>
      </w:pPr>
      <w:r w:rsidRPr="0057189F">
        <w:rPr>
          <w:sz w:val="20"/>
        </w:rPr>
        <w:t>Thedéen, Erik</w:t>
      </w:r>
      <w:r w:rsidRPr="0057189F">
        <w:rPr>
          <w:sz w:val="20"/>
        </w:rPr>
        <w:tab/>
        <w:t>Fi 3</w:t>
      </w:r>
    </w:p>
    <w:p w:rsidR="00037DCF" w:rsidRDefault="00037DCF" w:rsidP="00037DCF">
      <w:pPr>
        <w:tabs>
          <w:tab w:val="left" w:pos="2268"/>
        </w:tabs>
        <w:rPr>
          <w:sz w:val="20"/>
        </w:rPr>
      </w:pPr>
      <w:r w:rsidRPr="00763C4D">
        <w:rPr>
          <w:sz w:val="20"/>
        </w:rPr>
        <w:t>Thelin, Anders</w:t>
      </w:r>
      <w:r w:rsidRPr="00763C4D">
        <w:rPr>
          <w:sz w:val="20"/>
        </w:rPr>
        <w:tab/>
        <w:t>Ju 23,</w:t>
      </w:r>
    </w:p>
    <w:p w:rsidR="00037DCF" w:rsidRPr="00763C4D" w:rsidRDefault="00037DCF" w:rsidP="00037DCF">
      <w:pPr>
        <w:tabs>
          <w:tab w:val="left" w:pos="2268"/>
        </w:tabs>
        <w:rPr>
          <w:sz w:val="20"/>
        </w:rPr>
      </w:pPr>
      <w:r>
        <w:rPr>
          <w:sz w:val="20"/>
        </w:rPr>
        <w:tab/>
      </w:r>
      <w:r w:rsidRPr="00763C4D">
        <w:rPr>
          <w:sz w:val="20"/>
        </w:rPr>
        <w:t>Ju 40</w:t>
      </w:r>
    </w:p>
    <w:p w:rsidR="00037DCF" w:rsidRPr="00763C4D" w:rsidRDefault="00037DCF" w:rsidP="00037DCF">
      <w:pPr>
        <w:tabs>
          <w:tab w:val="left" w:pos="2268"/>
        </w:tabs>
        <w:rPr>
          <w:sz w:val="20"/>
        </w:rPr>
      </w:pPr>
      <w:r w:rsidRPr="00763C4D">
        <w:rPr>
          <w:sz w:val="20"/>
        </w:rPr>
        <w:t>Theorin, Mikael</w:t>
      </w:r>
      <w:r w:rsidRPr="00763C4D">
        <w:rPr>
          <w:sz w:val="20"/>
        </w:rPr>
        <w:tab/>
        <w:t>Ku 1</w:t>
      </w:r>
    </w:p>
    <w:p w:rsidR="00037DCF" w:rsidRPr="00763C4D" w:rsidRDefault="00037DCF" w:rsidP="00037DCF">
      <w:pPr>
        <w:tabs>
          <w:tab w:val="left" w:pos="2268"/>
        </w:tabs>
        <w:rPr>
          <w:sz w:val="20"/>
        </w:rPr>
      </w:pPr>
      <w:r w:rsidRPr="00763C4D">
        <w:rPr>
          <w:sz w:val="20"/>
        </w:rPr>
        <w:t>Thinsz Fjellström, Camilla</w:t>
      </w:r>
      <w:r w:rsidRPr="00763C4D">
        <w:rPr>
          <w:sz w:val="20"/>
        </w:rPr>
        <w:tab/>
        <w:t>U 15</w:t>
      </w:r>
    </w:p>
    <w:p w:rsidR="00037DCF" w:rsidRPr="0057189F" w:rsidRDefault="00037DCF" w:rsidP="00037DCF">
      <w:pPr>
        <w:tabs>
          <w:tab w:val="left" w:pos="2268"/>
        </w:tabs>
        <w:rPr>
          <w:sz w:val="20"/>
          <w:lang w:val="en-US"/>
        </w:rPr>
      </w:pPr>
      <w:r w:rsidRPr="0057189F">
        <w:rPr>
          <w:sz w:val="20"/>
          <w:lang w:val="en-US"/>
        </w:rPr>
        <w:t>Thomann, Christian</w:t>
      </w:r>
      <w:r w:rsidRPr="0057189F">
        <w:rPr>
          <w:sz w:val="20"/>
          <w:lang w:val="en-US"/>
        </w:rPr>
        <w:tab/>
        <w:t>Fi 6</w:t>
      </w:r>
    </w:p>
    <w:p w:rsidR="00037DCF" w:rsidRPr="0057189F" w:rsidRDefault="00037DCF" w:rsidP="00037DCF">
      <w:pPr>
        <w:tabs>
          <w:tab w:val="left" w:pos="2268"/>
        </w:tabs>
        <w:rPr>
          <w:sz w:val="20"/>
          <w:lang w:val="en-US"/>
        </w:rPr>
      </w:pPr>
      <w:r w:rsidRPr="0057189F">
        <w:rPr>
          <w:sz w:val="20"/>
          <w:lang w:val="en-US"/>
        </w:rPr>
        <w:t>Thomas B., Johansson</w:t>
      </w:r>
      <w:r w:rsidRPr="0057189F">
        <w:rPr>
          <w:sz w:val="20"/>
          <w:lang w:val="en-US"/>
        </w:rPr>
        <w:tab/>
        <w:t>N 18</w:t>
      </w:r>
    </w:p>
    <w:p w:rsidR="00037DCF" w:rsidRPr="00763C4D" w:rsidRDefault="00037DCF" w:rsidP="00037DCF">
      <w:pPr>
        <w:tabs>
          <w:tab w:val="left" w:pos="2268"/>
        </w:tabs>
        <w:rPr>
          <w:sz w:val="20"/>
        </w:rPr>
      </w:pPr>
      <w:r w:rsidRPr="00763C4D">
        <w:rPr>
          <w:sz w:val="20"/>
        </w:rPr>
        <w:t>Thomasson, Karin</w:t>
      </w:r>
      <w:r w:rsidRPr="00763C4D">
        <w:rPr>
          <w:sz w:val="20"/>
        </w:rPr>
        <w:tab/>
        <w:t>Fi 5</w:t>
      </w:r>
    </w:p>
    <w:p w:rsidR="00037DCF" w:rsidRDefault="00037DCF" w:rsidP="00037DCF">
      <w:pPr>
        <w:tabs>
          <w:tab w:val="left" w:pos="2268"/>
        </w:tabs>
        <w:rPr>
          <w:sz w:val="20"/>
        </w:rPr>
      </w:pPr>
      <w:r w:rsidRPr="00763C4D">
        <w:rPr>
          <w:sz w:val="20"/>
        </w:rPr>
        <w:t>Thomsson, Rune</w:t>
      </w:r>
      <w:r w:rsidRPr="00763C4D">
        <w:rPr>
          <w:sz w:val="20"/>
        </w:rPr>
        <w:tab/>
        <w:t>Ju 16,</w:t>
      </w:r>
    </w:p>
    <w:p w:rsidR="00037DCF" w:rsidRPr="00763C4D" w:rsidRDefault="00037DCF" w:rsidP="00037DCF">
      <w:pPr>
        <w:tabs>
          <w:tab w:val="left" w:pos="2268"/>
        </w:tabs>
        <w:rPr>
          <w:sz w:val="20"/>
        </w:rPr>
      </w:pPr>
      <w:r>
        <w:rPr>
          <w:sz w:val="20"/>
        </w:rPr>
        <w:tab/>
      </w:r>
      <w:r w:rsidRPr="00763C4D">
        <w:rPr>
          <w:sz w:val="20"/>
        </w:rPr>
        <w:t>Ju 23</w:t>
      </w:r>
    </w:p>
    <w:p w:rsidR="00037DCF" w:rsidRPr="00763C4D" w:rsidRDefault="00037DCF" w:rsidP="00037DCF">
      <w:pPr>
        <w:tabs>
          <w:tab w:val="left" w:pos="2268"/>
        </w:tabs>
        <w:rPr>
          <w:sz w:val="20"/>
        </w:rPr>
      </w:pPr>
      <w:r w:rsidRPr="00763C4D">
        <w:rPr>
          <w:sz w:val="20"/>
        </w:rPr>
        <w:t>Thor, Magnus</w:t>
      </w:r>
      <w:r w:rsidRPr="00763C4D">
        <w:rPr>
          <w:sz w:val="20"/>
        </w:rPr>
        <w:tab/>
        <w:t>N 12</w:t>
      </w:r>
    </w:p>
    <w:p w:rsidR="00037DCF" w:rsidRPr="00763C4D" w:rsidRDefault="00037DCF" w:rsidP="00037DCF">
      <w:pPr>
        <w:tabs>
          <w:tab w:val="left" w:pos="2268"/>
        </w:tabs>
        <w:rPr>
          <w:sz w:val="20"/>
        </w:rPr>
      </w:pPr>
      <w:r w:rsidRPr="00763C4D">
        <w:rPr>
          <w:sz w:val="20"/>
        </w:rPr>
        <w:t>Thorblad, Johan</w:t>
      </w:r>
      <w:r w:rsidRPr="00763C4D">
        <w:rPr>
          <w:sz w:val="20"/>
        </w:rPr>
        <w:tab/>
        <w:t>Ju 17</w:t>
      </w:r>
    </w:p>
    <w:p w:rsidR="00037DCF" w:rsidRPr="00763C4D" w:rsidRDefault="00037DCF" w:rsidP="00037DCF">
      <w:pPr>
        <w:tabs>
          <w:tab w:val="left" w:pos="2268"/>
        </w:tabs>
        <w:rPr>
          <w:sz w:val="20"/>
          <w:lang w:val="en-US"/>
        </w:rPr>
      </w:pPr>
      <w:r w:rsidRPr="00763C4D">
        <w:rPr>
          <w:sz w:val="20"/>
          <w:lang w:val="en-US"/>
        </w:rPr>
        <w:t>Thorén, Michael</w:t>
      </w:r>
      <w:r w:rsidRPr="00763C4D">
        <w:rPr>
          <w:sz w:val="20"/>
          <w:lang w:val="en-US"/>
        </w:rPr>
        <w:tab/>
        <w:t>A 3</w:t>
      </w:r>
    </w:p>
    <w:p w:rsidR="00037DCF" w:rsidRPr="00763C4D" w:rsidRDefault="00037DCF" w:rsidP="00037DCF">
      <w:pPr>
        <w:tabs>
          <w:tab w:val="left" w:pos="2268"/>
        </w:tabs>
        <w:rPr>
          <w:sz w:val="20"/>
          <w:lang w:val="en-US"/>
        </w:rPr>
      </w:pPr>
      <w:r w:rsidRPr="00763C4D">
        <w:rPr>
          <w:sz w:val="20"/>
          <w:lang w:val="en-US"/>
        </w:rPr>
        <w:t>Thorgren, Gunilla</w:t>
      </w:r>
      <w:r w:rsidRPr="00763C4D">
        <w:rPr>
          <w:sz w:val="20"/>
          <w:lang w:val="en-US"/>
        </w:rPr>
        <w:tab/>
        <w:t>S 2</w:t>
      </w:r>
    </w:p>
    <w:p w:rsidR="00037DCF" w:rsidRPr="00763C4D" w:rsidRDefault="00037DCF" w:rsidP="00037DCF">
      <w:pPr>
        <w:tabs>
          <w:tab w:val="left" w:pos="2268"/>
        </w:tabs>
        <w:rPr>
          <w:sz w:val="20"/>
          <w:lang w:val="de-DE"/>
        </w:rPr>
      </w:pPr>
      <w:r w:rsidRPr="00763C4D">
        <w:rPr>
          <w:sz w:val="20"/>
          <w:lang w:val="de-DE"/>
        </w:rPr>
        <w:t>Thorgren, Helene</w:t>
      </w:r>
      <w:r w:rsidRPr="00763C4D">
        <w:rPr>
          <w:sz w:val="20"/>
          <w:lang w:val="de-DE"/>
        </w:rPr>
        <w:tab/>
        <w:t>N 8</w:t>
      </w:r>
    </w:p>
    <w:p w:rsidR="00037DCF" w:rsidRPr="00763C4D" w:rsidRDefault="00037DCF" w:rsidP="00037DCF">
      <w:pPr>
        <w:tabs>
          <w:tab w:val="left" w:pos="2268"/>
        </w:tabs>
        <w:rPr>
          <w:sz w:val="20"/>
          <w:lang w:val="de-DE"/>
        </w:rPr>
      </w:pPr>
      <w:r w:rsidRPr="00763C4D">
        <w:rPr>
          <w:sz w:val="20"/>
          <w:lang w:val="de-DE"/>
        </w:rPr>
        <w:t>Thormann, Karin</w:t>
      </w:r>
      <w:r w:rsidRPr="00763C4D">
        <w:rPr>
          <w:sz w:val="20"/>
          <w:lang w:val="de-DE"/>
        </w:rPr>
        <w:tab/>
        <w:t>Ju 21</w:t>
      </w:r>
    </w:p>
    <w:p w:rsidR="00037DCF" w:rsidRPr="00763C4D" w:rsidRDefault="00037DCF" w:rsidP="00037DCF">
      <w:pPr>
        <w:tabs>
          <w:tab w:val="left" w:pos="2268"/>
        </w:tabs>
        <w:rPr>
          <w:sz w:val="20"/>
        </w:rPr>
      </w:pPr>
      <w:r w:rsidRPr="00763C4D">
        <w:rPr>
          <w:sz w:val="20"/>
        </w:rPr>
        <w:lastRenderedPageBreak/>
        <w:t>Thornberg, Anders</w:t>
      </w:r>
      <w:r w:rsidRPr="00763C4D">
        <w:rPr>
          <w:sz w:val="20"/>
        </w:rPr>
        <w:tab/>
        <w:t>Ju 10</w:t>
      </w:r>
    </w:p>
    <w:p w:rsidR="00037DCF" w:rsidRPr="00763C4D" w:rsidRDefault="00037DCF" w:rsidP="00037DCF">
      <w:pPr>
        <w:tabs>
          <w:tab w:val="left" w:pos="2268"/>
        </w:tabs>
        <w:rPr>
          <w:sz w:val="20"/>
        </w:rPr>
      </w:pPr>
      <w:r w:rsidRPr="00763C4D">
        <w:rPr>
          <w:sz w:val="20"/>
        </w:rPr>
        <w:t>Thorsell, Peter</w:t>
      </w:r>
      <w:r w:rsidRPr="00763C4D">
        <w:rPr>
          <w:sz w:val="20"/>
        </w:rPr>
        <w:tab/>
        <w:t>Ju 33</w:t>
      </w:r>
    </w:p>
    <w:p w:rsidR="00037DCF" w:rsidRPr="00763C4D" w:rsidRDefault="00037DCF" w:rsidP="00037DCF">
      <w:pPr>
        <w:tabs>
          <w:tab w:val="left" w:pos="2268"/>
        </w:tabs>
        <w:rPr>
          <w:sz w:val="20"/>
        </w:rPr>
      </w:pPr>
      <w:r w:rsidRPr="00763C4D">
        <w:rPr>
          <w:sz w:val="20"/>
        </w:rPr>
        <w:t>Thorslund, Katarina</w:t>
      </w:r>
      <w:r w:rsidRPr="00763C4D">
        <w:rPr>
          <w:sz w:val="20"/>
        </w:rPr>
        <w:tab/>
        <w:t>Fi 4</w:t>
      </w:r>
    </w:p>
    <w:p w:rsidR="00037DCF" w:rsidRPr="00763C4D" w:rsidRDefault="00037DCF" w:rsidP="00037DCF">
      <w:pPr>
        <w:tabs>
          <w:tab w:val="left" w:pos="2268"/>
        </w:tabs>
        <w:rPr>
          <w:sz w:val="20"/>
        </w:rPr>
      </w:pPr>
      <w:r w:rsidRPr="00763C4D">
        <w:rPr>
          <w:sz w:val="20"/>
        </w:rPr>
        <w:t>Thorslund, Oskar</w:t>
      </w:r>
      <w:r w:rsidRPr="00763C4D">
        <w:rPr>
          <w:sz w:val="20"/>
        </w:rPr>
        <w:tab/>
        <w:t>Fi 11</w:t>
      </w:r>
    </w:p>
    <w:p w:rsidR="00037DCF" w:rsidRDefault="00037DCF" w:rsidP="00037DCF">
      <w:pPr>
        <w:tabs>
          <w:tab w:val="left" w:pos="2268"/>
        </w:tabs>
        <w:rPr>
          <w:sz w:val="20"/>
        </w:rPr>
      </w:pPr>
      <w:r w:rsidRPr="00763C4D">
        <w:rPr>
          <w:sz w:val="20"/>
        </w:rPr>
        <w:t>Thorstensson, Anders</w:t>
      </w:r>
      <w:r w:rsidRPr="00763C4D">
        <w:rPr>
          <w:sz w:val="20"/>
        </w:rPr>
        <w:tab/>
        <w:t>Ju 18,</w:t>
      </w:r>
    </w:p>
    <w:p w:rsidR="00037DCF" w:rsidRPr="0057189F" w:rsidRDefault="00037DCF" w:rsidP="00037DCF">
      <w:pPr>
        <w:tabs>
          <w:tab w:val="left" w:pos="2268"/>
        </w:tabs>
        <w:rPr>
          <w:sz w:val="20"/>
          <w:lang w:val="en-US"/>
        </w:rPr>
      </w:pPr>
      <w:r>
        <w:rPr>
          <w:sz w:val="20"/>
        </w:rPr>
        <w:tab/>
      </w:r>
      <w:r w:rsidRPr="0057189F">
        <w:rPr>
          <w:sz w:val="20"/>
          <w:lang w:val="en-US"/>
        </w:rPr>
        <w:t>Ju 34</w:t>
      </w:r>
    </w:p>
    <w:p w:rsidR="00037DCF" w:rsidRPr="00763C4D" w:rsidRDefault="00037DCF" w:rsidP="00037DCF">
      <w:pPr>
        <w:tabs>
          <w:tab w:val="left" w:pos="2268"/>
        </w:tabs>
        <w:rPr>
          <w:sz w:val="20"/>
          <w:lang w:val="en-US"/>
        </w:rPr>
      </w:pPr>
      <w:r w:rsidRPr="00763C4D">
        <w:rPr>
          <w:sz w:val="20"/>
          <w:lang w:val="en-US"/>
        </w:rPr>
        <w:t>Thorstensson, Rigmor</w:t>
      </w:r>
      <w:r w:rsidRPr="00763C4D">
        <w:rPr>
          <w:sz w:val="20"/>
          <w:lang w:val="en-US"/>
        </w:rPr>
        <w:tab/>
        <w:t>S 28</w:t>
      </w:r>
    </w:p>
    <w:p w:rsidR="00037DCF" w:rsidRPr="00763C4D" w:rsidRDefault="00037DCF" w:rsidP="00037DCF">
      <w:pPr>
        <w:tabs>
          <w:tab w:val="left" w:pos="2268"/>
        </w:tabs>
        <w:rPr>
          <w:sz w:val="20"/>
          <w:lang w:val="en-US"/>
        </w:rPr>
      </w:pPr>
      <w:r w:rsidRPr="00763C4D">
        <w:rPr>
          <w:sz w:val="20"/>
          <w:lang w:val="en-US"/>
        </w:rPr>
        <w:t>Thorwaldsson, Karl-Petter</w:t>
      </w:r>
      <w:r w:rsidRPr="00763C4D">
        <w:rPr>
          <w:sz w:val="20"/>
          <w:lang w:val="en-US"/>
        </w:rPr>
        <w:tab/>
        <w:t>A 5</w:t>
      </w:r>
    </w:p>
    <w:p w:rsidR="00037DCF" w:rsidRPr="00763C4D" w:rsidRDefault="00037DCF" w:rsidP="00037DCF">
      <w:pPr>
        <w:tabs>
          <w:tab w:val="left" w:pos="2268"/>
        </w:tabs>
        <w:rPr>
          <w:sz w:val="20"/>
          <w:lang w:val="en-US"/>
        </w:rPr>
      </w:pPr>
      <w:r w:rsidRPr="00763C4D">
        <w:rPr>
          <w:sz w:val="20"/>
          <w:lang w:val="en-US"/>
        </w:rPr>
        <w:t>Thulin Skantze, Eva</w:t>
      </w:r>
      <w:r w:rsidRPr="00763C4D">
        <w:rPr>
          <w:sz w:val="20"/>
          <w:lang w:val="en-US"/>
        </w:rPr>
        <w:tab/>
        <w:t>A 3</w:t>
      </w:r>
    </w:p>
    <w:p w:rsidR="00037DCF" w:rsidRPr="00763C4D" w:rsidRDefault="00037DCF" w:rsidP="00037DCF">
      <w:pPr>
        <w:tabs>
          <w:tab w:val="left" w:pos="2268"/>
        </w:tabs>
        <w:rPr>
          <w:sz w:val="20"/>
          <w:lang w:val="en-US"/>
        </w:rPr>
      </w:pPr>
      <w:r w:rsidRPr="00763C4D">
        <w:rPr>
          <w:sz w:val="20"/>
          <w:lang w:val="en-US"/>
        </w:rPr>
        <w:t>Thullberg, Per</w:t>
      </w:r>
      <w:r w:rsidRPr="00763C4D">
        <w:rPr>
          <w:sz w:val="20"/>
          <w:lang w:val="en-US"/>
        </w:rPr>
        <w:tab/>
        <w:t>U 18</w:t>
      </w:r>
    </w:p>
    <w:p w:rsidR="00037DCF" w:rsidRPr="00763C4D" w:rsidRDefault="00037DCF" w:rsidP="00037DCF">
      <w:pPr>
        <w:tabs>
          <w:tab w:val="left" w:pos="2268"/>
        </w:tabs>
        <w:rPr>
          <w:sz w:val="20"/>
          <w:lang w:val="de-DE"/>
        </w:rPr>
      </w:pPr>
      <w:r w:rsidRPr="00763C4D">
        <w:rPr>
          <w:sz w:val="20"/>
          <w:lang w:val="de-DE"/>
        </w:rPr>
        <w:t>Thunberg, Anne-Marie</w:t>
      </w:r>
      <w:r w:rsidRPr="00763C4D">
        <w:rPr>
          <w:sz w:val="20"/>
          <w:lang w:val="de-DE"/>
        </w:rPr>
        <w:tab/>
        <w:t>M 2</w:t>
      </w:r>
    </w:p>
    <w:p w:rsidR="00037DCF" w:rsidRPr="00763C4D" w:rsidRDefault="00037DCF" w:rsidP="00037DCF">
      <w:pPr>
        <w:tabs>
          <w:tab w:val="left" w:pos="2268"/>
        </w:tabs>
        <w:rPr>
          <w:sz w:val="20"/>
          <w:lang w:val="de-DE"/>
        </w:rPr>
      </w:pPr>
      <w:r w:rsidRPr="00763C4D">
        <w:rPr>
          <w:sz w:val="20"/>
          <w:lang w:val="de-DE"/>
        </w:rPr>
        <w:t>Thunberg, Lars</w:t>
      </w:r>
      <w:r w:rsidRPr="00763C4D">
        <w:rPr>
          <w:sz w:val="20"/>
          <w:lang w:val="de-DE"/>
        </w:rPr>
        <w:tab/>
        <w:t>M 6</w:t>
      </w:r>
    </w:p>
    <w:p w:rsidR="00037DCF" w:rsidRPr="00763C4D" w:rsidRDefault="00037DCF" w:rsidP="00037DCF">
      <w:pPr>
        <w:tabs>
          <w:tab w:val="left" w:pos="2268"/>
        </w:tabs>
        <w:rPr>
          <w:sz w:val="20"/>
        </w:rPr>
      </w:pPr>
      <w:r w:rsidRPr="00763C4D">
        <w:rPr>
          <w:sz w:val="20"/>
        </w:rPr>
        <w:t>Thunegard, Eva</w:t>
      </w:r>
      <w:r w:rsidRPr="00763C4D">
        <w:rPr>
          <w:sz w:val="20"/>
        </w:rPr>
        <w:tab/>
        <w:t>Ju 4</w:t>
      </w:r>
    </w:p>
    <w:p w:rsidR="00037DCF" w:rsidRPr="00763C4D" w:rsidRDefault="00037DCF" w:rsidP="00037DCF">
      <w:pPr>
        <w:tabs>
          <w:tab w:val="left" w:pos="2268"/>
        </w:tabs>
        <w:rPr>
          <w:sz w:val="20"/>
        </w:rPr>
      </w:pPr>
      <w:r w:rsidRPr="00763C4D">
        <w:rPr>
          <w:sz w:val="20"/>
        </w:rPr>
        <w:t>Thurdin, Görel</w:t>
      </w:r>
      <w:r w:rsidRPr="00763C4D">
        <w:rPr>
          <w:sz w:val="20"/>
        </w:rPr>
        <w:tab/>
        <w:t>M 1</w:t>
      </w:r>
    </w:p>
    <w:p w:rsidR="00037DCF" w:rsidRPr="00763C4D" w:rsidRDefault="00037DCF" w:rsidP="00037DCF">
      <w:pPr>
        <w:tabs>
          <w:tab w:val="left" w:pos="2268"/>
        </w:tabs>
        <w:rPr>
          <w:sz w:val="20"/>
        </w:rPr>
      </w:pPr>
      <w:r w:rsidRPr="00763C4D">
        <w:rPr>
          <w:sz w:val="20"/>
        </w:rPr>
        <w:t>Tiberg, Erik</w:t>
      </w:r>
      <w:r w:rsidRPr="00763C4D">
        <w:rPr>
          <w:sz w:val="20"/>
        </w:rPr>
        <w:tab/>
        <w:t>Ju 45</w:t>
      </w:r>
    </w:p>
    <w:p w:rsidR="00037DCF" w:rsidRPr="00763C4D" w:rsidRDefault="00037DCF" w:rsidP="00037DCF">
      <w:pPr>
        <w:tabs>
          <w:tab w:val="left" w:pos="2268"/>
        </w:tabs>
        <w:rPr>
          <w:sz w:val="20"/>
        </w:rPr>
      </w:pPr>
      <w:r w:rsidRPr="00763C4D">
        <w:rPr>
          <w:sz w:val="20"/>
        </w:rPr>
        <w:t>Tidén, Martin</w:t>
      </w:r>
      <w:r w:rsidRPr="00763C4D">
        <w:rPr>
          <w:sz w:val="20"/>
        </w:rPr>
        <w:tab/>
        <w:t>Fi 25</w:t>
      </w:r>
    </w:p>
    <w:p w:rsidR="00037DCF" w:rsidRPr="00763C4D" w:rsidRDefault="00037DCF" w:rsidP="00037DCF">
      <w:pPr>
        <w:tabs>
          <w:tab w:val="left" w:pos="2268"/>
        </w:tabs>
        <w:rPr>
          <w:sz w:val="20"/>
        </w:rPr>
      </w:pPr>
      <w:r w:rsidRPr="00763C4D">
        <w:rPr>
          <w:sz w:val="20"/>
        </w:rPr>
        <w:t>Tidström, Catrin</w:t>
      </w:r>
      <w:r w:rsidRPr="00763C4D">
        <w:rPr>
          <w:sz w:val="20"/>
        </w:rPr>
        <w:tab/>
        <w:t>S 7</w:t>
      </w:r>
    </w:p>
    <w:p w:rsidR="00037DCF" w:rsidRPr="00763C4D" w:rsidRDefault="00037DCF" w:rsidP="00037DCF">
      <w:pPr>
        <w:tabs>
          <w:tab w:val="left" w:pos="2268"/>
        </w:tabs>
        <w:rPr>
          <w:sz w:val="20"/>
        </w:rPr>
      </w:pPr>
      <w:r w:rsidRPr="00763C4D">
        <w:rPr>
          <w:sz w:val="20"/>
        </w:rPr>
        <w:t>Tiefensee, Roger</w:t>
      </w:r>
      <w:r w:rsidRPr="00763C4D">
        <w:rPr>
          <w:sz w:val="20"/>
        </w:rPr>
        <w:tab/>
        <w:t>M 4</w:t>
      </w:r>
    </w:p>
    <w:p w:rsidR="00037DCF" w:rsidRPr="00763C4D" w:rsidRDefault="00037DCF" w:rsidP="00037DCF">
      <w:pPr>
        <w:tabs>
          <w:tab w:val="left" w:pos="2268"/>
        </w:tabs>
        <w:rPr>
          <w:sz w:val="20"/>
        </w:rPr>
      </w:pPr>
      <w:r w:rsidRPr="00763C4D">
        <w:rPr>
          <w:sz w:val="20"/>
        </w:rPr>
        <w:t>Tilander, Ylva</w:t>
      </w:r>
      <w:r w:rsidRPr="00763C4D">
        <w:rPr>
          <w:sz w:val="20"/>
        </w:rPr>
        <w:tab/>
        <w:t>S 10</w:t>
      </w:r>
    </w:p>
    <w:p w:rsidR="00037DCF" w:rsidRPr="00763C4D" w:rsidRDefault="00037DCF" w:rsidP="00037DCF">
      <w:pPr>
        <w:tabs>
          <w:tab w:val="left" w:pos="2268"/>
        </w:tabs>
        <w:rPr>
          <w:sz w:val="20"/>
        </w:rPr>
      </w:pPr>
      <w:r w:rsidRPr="00763C4D">
        <w:rPr>
          <w:sz w:val="20"/>
        </w:rPr>
        <w:t>Tingsgård, Tone</w:t>
      </w:r>
      <w:r w:rsidRPr="00763C4D">
        <w:rPr>
          <w:sz w:val="20"/>
        </w:rPr>
        <w:tab/>
        <w:t>Fö 2</w:t>
      </w:r>
    </w:p>
    <w:p w:rsidR="00037DCF" w:rsidRPr="00763C4D" w:rsidRDefault="00037DCF" w:rsidP="00037DCF">
      <w:pPr>
        <w:tabs>
          <w:tab w:val="left" w:pos="2268"/>
        </w:tabs>
        <w:rPr>
          <w:sz w:val="20"/>
        </w:rPr>
      </w:pPr>
      <w:r w:rsidRPr="00763C4D">
        <w:rPr>
          <w:sz w:val="20"/>
        </w:rPr>
        <w:t>Tingstorp, Sofia</w:t>
      </w:r>
      <w:r w:rsidRPr="00763C4D">
        <w:rPr>
          <w:sz w:val="20"/>
        </w:rPr>
        <w:tab/>
        <w:t>N 7</w:t>
      </w:r>
    </w:p>
    <w:p w:rsidR="00037DCF" w:rsidRPr="00763C4D" w:rsidRDefault="00037DCF" w:rsidP="00037DCF">
      <w:pPr>
        <w:tabs>
          <w:tab w:val="left" w:pos="2268"/>
        </w:tabs>
        <w:rPr>
          <w:sz w:val="20"/>
        </w:rPr>
      </w:pPr>
      <w:r w:rsidRPr="00763C4D">
        <w:rPr>
          <w:sz w:val="20"/>
        </w:rPr>
        <w:t>Tingström, Lena</w:t>
      </w:r>
      <w:r w:rsidRPr="00763C4D">
        <w:rPr>
          <w:sz w:val="20"/>
        </w:rPr>
        <w:tab/>
        <w:t>M 4</w:t>
      </w:r>
    </w:p>
    <w:p w:rsidR="00037DCF" w:rsidRPr="00763C4D" w:rsidRDefault="00037DCF" w:rsidP="00037DCF">
      <w:pPr>
        <w:tabs>
          <w:tab w:val="left" w:pos="2268"/>
        </w:tabs>
        <w:rPr>
          <w:sz w:val="20"/>
        </w:rPr>
      </w:pPr>
      <w:r w:rsidRPr="00763C4D">
        <w:rPr>
          <w:sz w:val="20"/>
        </w:rPr>
        <w:t>Tjernberg, Gunilla</w:t>
      </w:r>
      <w:r w:rsidRPr="00763C4D">
        <w:rPr>
          <w:sz w:val="20"/>
        </w:rPr>
        <w:tab/>
        <w:t>Ju 38</w:t>
      </w:r>
    </w:p>
    <w:p w:rsidR="00037DCF" w:rsidRPr="00763C4D" w:rsidRDefault="00037DCF" w:rsidP="00037DCF">
      <w:pPr>
        <w:tabs>
          <w:tab w:val="left" w:pos="2268"/>
        </w:tabs>
        <w:rPr>
          <w:sz w:val="20"/>
        </w:rPr>
      </w:pPr>
      <w:r w:rsidRPr="00763C4D">
        <w:rPr>
          <w:sz w:val="20"/>
        </w:rPr>
        <w:t>Tjäder, Thomas</w:t>
      </w:r>
      <w:r w:rsidRPr="00763C4D">
        <w:rPr>
          <w:sz w:val="20"/>
        </w:rPr>
        <w:tab/>
        <w:t>Fö 3</w:t>
      </w:r>
    </w:p>
    <w:p w:rsidR="00037DCF" w:rsidRDefault="00037DCF" w:rsidP="00037DCF">
      <w:pPr>
        <w:tabs>
          <w:tab w:val="left" w:pos="2268"/>
        </w:tabs>
        <w:rPr>
          <w:sz w:val="20"/>
          <w:lang w:val="es-ES"/>
        </w:rPr>
      </w:pPr>
      <w:r w:rsidRPr="00763C4D">
        <w:rPr>
          <w:sz w:val="20"/>
          <w:lang w:val="es-ES"/>
        </w:rPr>
        <w:t>Tobé, Tomas</w:t>
      </w:r>
      <w:r w:rsidRPr="00763C4D">
        <w:rPr>
          <w:sz w:val="20"/>
          <w:lang w:val="es-ES"/>
        </w:rPr>
        <w:tab/>
        <w:t>S 13,</w:t>
      </w:r>
    </w:p>
    <w:p w:rsidR="00037DCF" w:rsidRPr="00763C4D" w:rsidRDefault="00037DCF" w:rsidP="00037DCF">
      <w:pPr>
        <w:tabs>
          <w:tab w:val="left" w:pos="2268"/>
        </w:tabs>
        <w:rPr>
          <w:sz w:val="20"/>
          <w:lang w:val="es-ES"/>
        </w:rPr>
      </w:pPr>
      <w:r>
        <w:rPr>
          <w:sz w:val="20"/>
          <w:lang w:val="es-ES"/>
        </w:rPr>
        <w:tab/>
      </w:r>
      <w:r w:rsidRPr="00763C4D">
        <w:rPr>
          <w:sz w:val="20"/>
          <w:lang w:val="es-ES"/>
        </w:rPr>
        <w:t>U 7</w:t>
      </w:r>
    </w:p>
    <w:p w:rsidR="00037DCF" w:rsidRDefault="00037DCF" w:rsidP="00037DCF">
      <w:pPr>
        <w:tabs>
          <w:tab w:val="left" w:pos="2268"/>
        </w:tabs>
        <w:rPr>
          <w:sz w:val="20"/>
          <w:lang w:val="es-ES"/>
        </w:rPr>
      </w:pPr>
      <w:r w:rsidRPr="00763C4D">
        <w:rPr>
          <w:sz w:val="20"/>
          <w:lang w:val="es-ES"/>
        </w:rPr>
        <w:t>Tofténius, Christer</w:t>
      </w:r>
      <w:r w:rsidRPr="00763C4D">
        <w:rPr>
          <w:sz w:val="20"/>
          <w:lang w:val="es-ES"/>
        </w:rPr>
        <w:tab/>
        <w:t>U 17,</w:t>
      </w:r>
    </w:p>
    <w:p w:rsidR="00037DCF" w:rsidRPr="0057189F" w:rsidRDefault="00037DCF" w:rsidP="00037DCF">
      <w:pPr>
        <w:tabs>
          <w:tab w:val="left" w:pos="2268"/>
        </w:tabs>
        <w:rPr>
          <w:sz w:val="20"/>
        </w:rPr>
      </w:pPr>
      <w:r>
        <w:rPr>
          <w:sz w:val="20"/>
          <w:lang w:val="es-ES"/>
        </w:rPr>
        <w:tab/>
      </w:r>
      <w:r w:rsidRPr="0057189F">
        <w:rPr>
          <w:sz w:val="20"/>
        </w:rPr>
        <w:t>U 19</w:t>
      </w:r>
    </w:p>
    <w:p w:rsidR="00037DCF" w:rsidRPr="00763C4D" w:rsidRDefault="00037DCF" w:rsidP="00037DCF">
      <w:pPr>
        <w:tabs>
          <w:tab w:val="left" w:pos="2268"/>
        </w:tabs>
        <w:rPr>
          <w:sz w:val="20"/>
        </w:rPr>
      </w:pPr>
      <w:r w:rsidRPr="00763C4D">
        <w:rPr>
          <w:sz w:val="20"/>
        </w:rPr>
        <w:t>Toijer, Gudmund</w:t>
      </w:r>
      <w:r w:rsidRPr="00763C4D">
        <w:rPr>
          <w:sz w:val="20"/>
        </w:rPr>
        <w:tab/>
        <w:t>Ju 15</w:t>
      </w:r>
    </w:p>
    <w:p w:rsidR="00037DCF" w:rsidRPr="00763C4D" w:rsidRDefault="00037DCF" w:rsidP="00037DCF">
      <w:pPr>
        <w:tabs>
          <w:tab w:val="left" w:pos="2268"/>
        </w:tabs>
        <w:rPr>
          <w:sz w:val="20"/>
        </w:rPr>
      </w:pPr>
      <w:r w:rsidRPr="00763C4D">
        <w:rPr>
          <w:sz w:val="20"/>
        </w:rPr>
        <w:t>Tollgerdt, Sofia</w:t>
      </w:r>
      <w:r w:rsidRPr="00763C4D">
        <w:rPr>
          <w:sz w:val="20"/>
        </w:rPr>
        <w:tab/>
        <w:t>Fi 10</w:t>
      </w:r>
    </w:p>
    <w:p w:rsidR="00037DCF" w:rsidRPr="00763C4D" w:rsidRDefault="00037DCF" w:rsidP="00037DCF">
      <w:pPr>
        <w:tabs>
          <w:tab w:val="left" w:pos="2268"/>
        </w:tabs>
        <w:rPr>
          <w:sz w:val="20"/>
        </w:rPr>
      </w:pPr>
      <w:r w:rsidRPr="00763C4D">
        <w:rPr>
          <w:sz w:val="20"/>
        </w:rPr>
        <w:t>Tolstoy, Nikolaj</w:t>
      </w:r>
      <w:r w:rsidRPr="00763C4D">
        <w:rPr>
          <w:sz w:val="20"/>
        </w:rPr>
        <w:tab/>
        <w:t>S 12</w:t>
      </w:r>
    </w:p>
    <w:p w:rsidR="00037DCF" w:rsidRPr="00763C4D" w:rsidRDefault="00037DCF" w:rsidP="00037DCF">
      <w:pPr>
        <w:tabs>
          <w:tab w:val="left" w:pos="2268"/>
        </w:tabs>
        <w:rPr>
          <w:sz w:val="20"/>
        </w:rPr>
      </w:pPr>
      <w:r w:rsidRPr="00763C4D">
        <w:rPr>
          <w:sz w:val="20"/>
        </w:rPr>
        <w:t>Toresen, Sven-Åke</w:t>
      </w:r>
      <w:r w:rsidRPr="00763C4D">
        <w:rPr>
          <w:sz w:val="20"/>
        </w:rPr>
        <w:tab/>
        <w:t>Fi 5</w:t>
      </w:r>
    </w:p>
    <w:p w:rsidR="00037DCF" w:rsidRPr="00763C4D" w:rsidRDefault="00037DCF" w:rsidP="00037DCF">
      <w:pPr>
        <w:tabs>
          <w:tab w:val="left" w:pos="2268"/>
        </w:tabs>
        <w:rPr>
          <w:sz w:val="20"/>
        </w:rPr>
      </w:pPr>
      <w:r w:rsidRPr="00763C4D">
        <w:rPr>
          <w:sz w:val="20"/>
        </w:rPr>
        <w:t>Toresson, Bengt</w:t>
      </w:r>
      <w:r w:rsidRPr="00763C4D">
        <w:rPr>
          <w:sz w:val="20"/>
        </w:rPr>
        <w:tab/>
        <w:t>M 1</w:t>
      </w:r>
    </w:p>
    <w:p w:rsidR="00037DCF" w:rsidRPr="00763C4D" w:rsidRDefault="00037DCF" w:rsidP="00037DCF">
      <w:pPr>
        <w:tabs>
          <w:tab w:val="left" w:pos="2268"/>
        </w:tabs>
        <w:rPr>
          <w:sz w:val="20"/>
        </w:rPr>
      </w:pPr>
      <w:r w:rsidRPr="00763C4D">
        <w:rPr>
          <w:sz w:val="20"/>
        </w:rPr>
        <w:t>Tormalm, Karin</w:t>
      </w:r>
      <w:r w:rsidRPr="00763C4D">
        <w:rPr>
          <w:sz w:val="20"/>
        </w:rPr>
        <w:tab/>
        <w:t>M 4</w:t>
      </w:r>
    </w:p>
    <w:p w:rsidR="00037DCF" w:rsidRDefault="00037DCF" w:rsidP="00037DCF">
      <w:pPr>
        <w:tabs>
          <w:tab w:val="left" w:pos="2268"/>
        </w:tabs>
        <w:rPr>
          <w:sz w:val="20"/>
        </w:rPr>
      </w:pPr>
      <w:r w:rsidRPr="00763C4D">
        <w:rPr>
          <w:sz w:val="20"/>
        </w:rPr>
        <w:t>Tornberg, Richard</w:t>
      </w:r>
      <w:r w:rsidRPr="00763C4D">
        <w:rPr>
          <w:sz w:val="20"/>
        </w:rPr>
        <w:tab/>
        <w:t>Fö 1,</w:t>
      </w:r>
    </w:p>
    <w:p w:rsidR="00037DCF" w:rsidRPr="00763C4D" w:rsidRDefault="00037DCF" w:rsidP="00037DCF">
      <w:pPr>
        <w:tabs>
          <w:tab w:val="left" w:pos="2268"/>
        </w:tabs>
        <w:rPr>
          <w:sz w:val="20"/>
        </w:rPr>
      </w:pPr>
      <w:r>
        <w:rPr>
          <w:sz w:val="20"/>
        </w:rPr>
        <w:tab/>
      </w:r>
      <w:r w:rsidRPr="00763C4D">
        <w:rPr>
          <w:sz w:val="20"/>
        </w:rPr>
        <w:t>UD 7</w:t>
      </w:r>
    </w:p>
    <w:p w:rsidR="00037DCF" w:rsidRDefault="00037DCF" w:rsidP="00037DCF">
      <w:pPr>
        <w:tabs>
          <w:tab w:val="left" w:pos="2268"/>
        </w:tabs>
        <w:rPr>
          <w:sz w:val="20"/>
        </w:rPr>
      </w:pPr>
      <w:r w:rsidRPr="00763C4D">
        <w:rPr>
          <w:sz w:val="20"/>
        </w:rPr>
        <w:t>Tornberg, Stefan</w:t>
      </w:r>
      <w:r w:rsidRPr="00763C4D">
        <w:rPr>
          <w:sz w:val="20"/>
        </w:rPr>
        <w:tab/>
        <w:t>Ju 6,</w:t>
      </w:r>
    </w:p>
    <w:p w:rsidR="00037DCF" w:rsidRPr="00763C4D" w:rsidRDefault="00037DCF" w:rsidP="00037DCF">
      <w:pPr>
        <w:tabs>
          <w:tab w:val="left" w:pos="2268"/>
        </w:tabs>
        <w:rPr>
          <w:sz w:val="20"/>
        </w:rPr>
      </w:pPr>
      <w:r>
        <w:rPr>
          <w:sz w:val="20"/>
        </w:rPr>
        <w:tab/>
      </w:r>
      <w:r w:rsidRPr="00763C4D">
        <w:rPr>
          <w:sz w:val="20"/>
        </w:rPr>
        <w:t>Ju 2</w:t>
      </w:r>
    </w:p>
    <w:p w:rsidR="00037DCF" w:rsidRPr="00763C4D" w:rsidRDefault="00037DCF" w:rsidP="00037DCF">
      <w:pPr>
        <w:tabs>
          <w:tab w:val="left" w:pos="2268"/>
        </w:tabs>
        <w:rPr>
          <w:sz w:val="20"/>
        </w:rPr>
      </w:pPr>
      <w:r w:rsidRPr="00763C4D">
        <w:rPr>
          <w:sz w:val="20"/>
        </w:rPr>
        <w:t>Torpare, Bo</w:t>
      </w:r>
      <w:r w:rsidRPr="00763C4D">
        <w:rPr>
          <w:sz w:val="20"/>
        </w:rPr>
        <w:tab/>
        <w:t>S 1</w:t>
      </w:r>
    </w:p>
    <w:p w:rsidR="00037DCF" w:rsidRPr="00763C4D" w:rsidRDefault="00037DCF" w:rsidP="00037DCF">
      <w:pPr>
        <w:tabs>
          <w:tab w:val="left" w:pos="2268"/>
        </w:tabs>
        <w:rPr>
          <w:sz w:val="20"/>
        </w:rPr>
      </w:pPr>
      <w:r w:rsidRPr="00763C4D">
        <w:rPr>
          <w:sz w:val="20"/>
        </w:rPr>
        <w:t>Torstensson, Carin</w:t>
      </w:r>
      <w:r w:rsidRPr="00763C4D">
        <w:rPr>
          <w:sz w:val="20"/>
        </w:rPr>
        <w:tab/>
        <w:t>N 16</w:t>
      </w:r>
    </w:p>
    <w:p w:rsidR="00037DCF" w:rsidRPr="00763C4D" w:rsidRDefault="00037DCF" w:rsidP="00037DCF">
      <w:pPr>
        <w:tabs>
          <w:tab w:val="left" w:pos="2268"/>
        </w:tabs>
        <w:rPr>
          <w:sz w:val="20"/>
        </w:rPr>
      </w:pPr>
      <w:r w:rsidRPr="00763C4D">
        <w:rPr>
          <w:sz w:val="20"/>
        </w:rPr>
        <w:t>Torstensson, Johanna</w:t>
      </w:r>
      <w:r w:rsidRPr="00763C4D">
        <w:rPr>
          <w:sz w:val="20"/>
        </w:rPr>
        <w:tab/>
        <w:t>A 4</w:t>
      </w:r>
    </w:p>
    <w:p w:rsidR="00037DCF" w:rsidRPr="00763C4D" w:rsidRDefault="00037DCF" w:rsidP="00037DCF">
      <w:pPr>
        <w:tabs>
          <w:tab w:val="left" w:pos="2268"/>
        </w:tabs>
        <w:rPr>
          <w:sz w:val="20"/>
        </w:rPr>
      </w:pPr>
      <w:r w:rsidRPr="00763C4D">
        <w:rPr>
          <w:sz w:val="20"/>
        </w:rPr>
        <w:t>Torstensson, Åsa</w:t>
      </w:r>
      <w:r w:rsidRPr="00763C4D">
        <w:rPr>
          <w:sz w:val="20"/>
        </w:rPr>
        <w:tab/>
        <w:t>Ju 27</w:t>
      </w:r>
    </w:p>
    <w:p w:rsidR="00037DCF" w:rsidRPr="00763C4D" w:rsidRDefault="00037DCF" w:rsidP="00037DCF">
      <w:pPr>
        <w:tabs>
          <w:tab w:val="left" w:pos="2268"/>
        </w:tabs>
        <w:rPr>
          <w:sz w:val="20"/>
        </w:rPr>
      </w:pPr>
      <w:r w:rsidRPr="00763C4D">
        <w:rPr>
          <w:sz w:val="20"/>
        </w:rPr>
        <w:t>Trehörning, Per</w:t>
      </w:r>
      <w:r w:rsidRPr="00763C4D">
        <w:rPr>
          <w:sz w:val="20"/>
        </w:rPr>
        <w:tab/>
        <w:t>Ju 25</w:t>
      </w:r>
    </w:p>
    <w:p w:rsidR="00037DCF" w:rsidRPr="00763C4D" w:rsidRDefault="00037DCF" w:rsidP="00037DCF">
      <w:pPr>
        <w:tabs>
          <w:tab w:val="left" w:pos="2268"/>
        </w:tabs>
        <w:rPr>
          <w:sz w:val="20"/>
        </w:rPr>
      </w:pPr>
      <w:r w:rsidRPr="00763C4D">
        <w:rPr>
          <w:sz w:val="20"/>
        </w:rPr>
        <w:t>Trehörning, Pär</w:t>
      </w:r>
      <w:r w:rsidRPr="00763C4D">
        <w:rPr>
          <w:sz w:val="20"/>
        </w:rPr>
        <w:tab/>
        <w:t>Ju 41</w:t>
      </w:r>
    </w:p>
    <w:p w:rsidR="00037DCF" w:rsidRPr="00763C4D" w:rsidRDefault="00037DCF" w:rsidP="00037DCF">
      <w:pPr>
        <w:tabs>
          <w:tab w:val="left" w:pos="2268"/>
        </w:tabs>
        <w:rPr>
          <w:sz w:val="20"/>
        </w:rPr>
      </w:pPr>
      <w:r w:rsidRPr="00763C4D">
        <w:rPr>
          <w:sz w:val="20"/>
        </w:rPr>
        <w:t>Treschow Torell, Lena</w:t>
      </w:r>
      <w:r w:rsidRPr="00763C4D">
        <w:rPr>
          <w:sz w:val="20"/>
        </w:rPr>
        <w:tab/>
        <w:t>U 2</w:t>
      </w:r>
    </w:p>
    <w:p w:rsidR="00037DCF" w:rsidRPr="00763C4D" w:rsidRDefault="00037DCF" w:rsidP="00037DCF">
      <w:pPr>
        <w:tabs>
          <w:tab w:val="left" w:pos="2268"/>
        </w:tabs>
        <w:rPr>
          <w:sz w:val="20"/>
        </w:rPr>
      </w:pPr>
      <w:r w:rsidRPr="00763C4D">
        <w:rPr>
          <w:sz w:val="20"/>
        </w:rPr>
        <w:t>Treschow, Anna</w:t>
      </w:r>
      <w:r w:rsidRPr="00763C4D">
        <w:rPr>
          <w:sz w:val="20"/>
        </w:rPr>
        <w:tab/>
        <w:t>Ju 22</w:t>
      </w:r>
    </w:p>
    <w:p w:rsidR="00037DCF" w:rsidRDefault="00037DCF" w:rsidP="00037DCF">
      <w:pPr>
        <w:tabs>
          <w:tab w:val="left" w:pos="2268"/>
        </w:tabs>
        <w:rPr>
          <w:sz w:val="20"/>
        </w:rPr>
      </w:pPr>
      <w:r w:rsidRPr="00763C4D">
        <w:rPr>
          <w:sz w:val="20"/>
        </w:rPr>
        <w:t>Treschow, Frederik</w:t>
      </w:r>
      <w:r w:rsidRPr="00763C4D">
        <w:rPr>
          <w:sz w:val="20"/>
        </w:rPr>
        <w:tab/>
        <w:t>Ju 16,</w:t>
      </w:r>
    </w:p>
    <w:p w:rsidR="00037DCF" w:rsidRPr="0057189F" w:rsidRDefault="00037DCF" w:rsidP="00037DCF">
      <w:pPr>
        <w:tabs>
          <w:tab w:val="left" w:pos="2268"/>
        </w:tabs>
        <w:rPr>
          <w:sz w:val="20"/>
          <w:lang w:val="en-US"/>
        </w:rPr>
      </w:pPr>
      <w:r>
        <w:rPr>
          <w:sz w:val="20"/>
        </w:rPr>
        <w:tab/>
      </w:r>
      <w:r w:rsidRPr="0057189F">
        <w:rPr>
          <w:sz w:val="20"/>
          <w:lang w:val="en-US"/>
        </w:rPr>
        <w:t>N 11</w:t>
      </w:r>
    </w:p>
    <w:p w:rsidR="00037DCF" w:rsidRPr="00763C4D" w:rsidRDefault="00037DCF" w:rsidP="00037DCF">
      <w:pPr>
        <w:tabs>
          <w:tab w:val="left" w:pos="2268"/>
        </w:tabs>
        <w:rPr>
          <w:sz w:val="20"/>
          <w:lang w:val="en-US"/>
        </w:rPr>
      </w:pPr>
      <w:r w:rsidRPr="00763C4D">
        <w:rPr>
          <w:sz w:val="20"/>
          <w:lang w:val="en-US"/>
        </w:rPr>
        <w:lastRenderedPageBreak/>
        <w:t>Trogen, Eva</w:t>
      </w:r>
      <w:r w:rsidRPr="00763C4D">
        <w:rPr>
          <w:sz w:val="20"/>
          <w:lang w:val="en-US"/>
        </w:rPr>
        <w:tab/>
        <w:t>S 15</w:t>
      </w:r>
    </w:p>
    <w:p w:rsidR="00037DCF" w:rsidRPr="00763C4D" w:rsidRDefault="00037DCF" w:rsidP="00037DCF">
      <w:pPr>
        <w:tabs>
          <w:tab w:val="left" w:pos="2268"/>
        </w:tabs>
        <w:rPr>
          <w:sz w:val="20"/>
          <w:lang w:val="en-US"/>
        </w:rPr>
      </w:pPr>
      <w:r w:rsidRPr="00763C4D">
        <w:rPr>
          <w:sz w:val="20"/>
          <w:lang w:val="en-US"/>
        </w:rPr>
        <w:t>Troive, Harald</w:t>
      </w:r>
      <w:r w:rsidRPr="00763C4D">
        <w:rPr>
          <w:sz w:val="20"/>
          <w:lang w:val="en-US"/>
        </w:rPr>
        <w:tab/>
        <w:t>M 9</w:t>
      </w:r>
    </w:p>
    <w:p w:rsidR="00037DCF" w:rsidRPr="00763C4D" w:rsidRDefault="00037DCF" w:rsidP="00037DCF">
      <w:pPr>
        <w:tabs>
          <w:tab w:val="left" w:pos="2268"/>
        </w:tabs>
        <w:rPr>
          <w:sz w:val="20"/>
        </w:rPr>
      </w:pPr>
      <w:r w:rsidRPr="00763C4D">
        <w:rPr>
          <w:sz w:val="20"/>
        </w:rPr>
        <w:t>Tronstad, Aase</w:t>
      </w:r>
      <w:r w:rsidRPr="00763C4D">
        <w:rPr>
          <w:sz w:val="20"/>
        </w:rPr>
        <w:tab/>
        <w:t>S 21</w:t>
      </w:r>
    </w:p>
    <w:p w:rsidR="00037DCF" w:rsidRPr="00763C4D" w:rsidRDefault="00037DCF" w:rsidP="00037DCF">
      <w:pPr>
        <w:tabs>
          <w:tab w:val="left" w:pos="2268"/>
        </w:tabs>
        <w:rPr>
          <w:sz w:val="20"/>
        </w:rPr>
      </w:pPr>
      <w:r w:rsidRPr="00763C4D">
        <w:rPr>
          <w:sz w:val="20"/>
        </w:rPr>
        <w:t>Troselius, Petronella</w:t>
      </w:r>
      <w:r w:rsidRPr="00763C4D">
        <w:rPr>
          <w:sz w:val="20"/>
        </w:rPr>
        <w:tab/>
        <w:t>M 4</w:t>
      </w:r>
    </w:p>
    <w:p w:rsidR="00037DCF" w:rsidRPr="00763C4D" w:rsidRDefault="00037DCF" w:rsidP="00037DCF">
      <w:pPr>
        <w:tabs>
          <w:tab w:val="left" w:pos="2268"/>
        </w:tabs>
        <w:rPr>
          <w:sz w:val="20"/>
        </w:rPr>
      </w:pPr>
      <w:r w:rsidRPr="00763C4D">
        <w:rPr>
          <w:sz w:val="20"/>
        </w:rPr>
        <w:t>Trossmark, Cecilia</w:t>
      </w:r>
      <w:r w:rsidRPr="00763C4D">
        <w:rPr>
          <w:sz w:val="20"/>
        </w:rPr>
        <w:tab/>
        <w:t>Ju 26</w:t>
      </w:r>
    </w:p>
    <w:p w:rsidR="00037DCF" w:rsidRPr="00763C4D" w:rsidRDefault="00037DCF" w:rsidP="00037DCF">
      <w:pPr>
        <w:tabs>
          <w:tab w:val="left" w:pos="2268"/>
        </w:tabs>
        <w:rPr>
          <w:sz w:val="20"/>
        </w:rPr>
      </w:pPr>
      <w:r w:rsidRPr="00763C4D">
        <w:rPr>
          <w:sz w:val="20"/>
        </w:rPr>
        <w:t>Trost, Hedvig</w:t>
      </w:r>
      <w:r w:rsidRPr="00763C4D">
        <w:rPr>
          <w:sz w:val="20"/>
        </w:rPr>
        <w:tab/>
        <w:t>Ju 40</w:t>
      </w:r>
    </w:p>
    <w:p w:rsidR="00037DCF" w:rsidRPr="00763C4D" w:rsidRDefault="00037DCF" w:rsidP="00037DCF">
      <w:pPr>
        <w:tabs>
          <w:tab w:val="left" w:pos="2268"/>
        </w:tabs>
        <w:rPr>
          <w:sz w:val="20"/>
          <w:lang w:val="fr-FR"/>
        </w:rPr>
      </w:pPr>
      <w:r w:rsidRPr="00763C4D">
        <w:rPr>
          <w:sz w:val="20"/>
          <w:lang w:val="fr-FR"/>
        </w:rPr>
        <w:t>Trouvé, Johan</w:t>
      </w:r>
      <w:r w:rsidRPr="00763C4D">
        <w:rPr>
          <w:sz w:val="20"/>
          <w:lang w:val="fr-FR"/>
        </w:rPr>
        <w:tab/>
        <w:t>M 1</w:t>
      </w:r>
    </w:p>
    <w:p w:rsidR="00037DCF" w:rsidRPr="00763C4D" w:rsidRDefault="00037DCF" w:rsidP="00037DCF">
      <w:pPr>
        <w:tabs>
          <w:tab w:val="left" w:pos="2268"/>
        </w:tabs>
        <w:rPr>
          <w:sz w:val="20"/>
          <w:lang w:val="fr-FR"/>
        </w:rPr>
      </w:pPr>
      <w:r w:rsidRPr="00763C4D">
        <w:rPr>
          <w:sz w:val="20"/>
          <w:lang w:val="fr-FR"/>
        </w:rPr>
        <w:t>Trouvé, Niclas</w:t>
      </w:r>
      <w:r w:rsidRPr="00763C4D">
        <w:rPr>
          <w:sz w:val="20"/>
          <w:lang w:val="fr-FR"/>
        </w:rPr>
        <w:tab/>
        <w:t>Fö 2</w:t>
      </w:r>
    </w:p>
    <w:p w:rsidR="00037DCF" w:rsidRPr="00763C4D" w:rsidRDefault="00037DCF" w:rsidP="00037DCF">
      <w:pPr>
        <w:tabs>
          <w:tab w:val="left" w:pos="2268"/>
        </w:tabs>
        <w:rPr>
          <w:sz w:val="20"/>
        </w:rPr>
      </w:pPr>
      <w:r w:rsidRPr="00763C4D">
        <w:rPr>
          <w:sz w:val="20"/>
        </w:rPr>
        <w:t>Truvé, Staffan</w:t>
      </w:r>
      <w:r w:rsidRPr="00763C4D">
        <w:rPr>
          <w:sz w:val="20"/>
        </w:rPr>
        <w:tab/>
        <w:t>U 2</w:t>
      </w:r>
    </w:p>
    <w:p w:rsidR="00037DCF" w:rsidRDefault="00037DCF" w:rsidP="00037DCF">
      <w:pPr>
        <w:tabs>
          <w:tab w:val="left" w:pos="2268"/>
        </w:tabs>
        <w:rPr>
          <w:sz w:val="20"/>
        </w:rPr>
      </w:pPr>
      <w:r w:rsidRPr="00763C4D">
        <w:rPr>
          <w:sz w:val="20"/>
        </w:rPr>
        <w:t>Träskman, Per Ole</w:t>
      </w:r>
      <w:r w:rsidRPr="00763C4D">
        <w:rPr>
          <w:sz w:val="20"/>
        </w:rPr>
        <w:tab/>
        <w:t>Ju 10,</w:t>
      </w:r>
    </w:p>
    <w:p w:rsidR="00037DCF" w:rsidRDefault="00037DCF" w:rsidP="00037DCF">
      <w:pPr>
        <w:tabs>
          <w:tab w:val="left" w:pos="2268"/>
        </w:tabs>
        <w:rPr>
          <w:sz w:val="20"/>
        </w:rPr>
      </w:pPr>
      <w:r>
        <w:rPr>
          <w:sz w:val="20"/>
        </w:rPr>
        <w:tab/>
      </w:r>
      <w:r w:rsidRPr="00763C4D">
        <w:rPr>
          <w:sz w:val="20"/>
        </w:rPr>
        <w:t>Ju 26,</w:t>
      </w:r>
    </w:p>
    <w:p w:rsidR="00037DCF" w:rsidRPr="00763C4D" w:rsidRDefault="00037DCF" w:rsidP="00037DCF">
      <w:pPr>
        <w:tabs>
          <w:tab w:val="left" w:pos="2268"/>
        </w:tabs>
        <w:rPr>
          <w:sz w:val="20"/>
        </w:rPr>
      </w:pPr>
      <w:r>
        <w:rPr>
          <w:sz w:val="20"/>
        </w:rPr>
        <w:tab/>
      </w:r>
      <w:r w:rsidRPr="00763C4D">
        <w:rPr>
          <w:sz w:val="20"/>
        </w:rPr>
        <w:t>S 9</w:t>
      </w:r>
    </w:p>
    <w:p w:rsidR="00037DCF" w:rsidRPr="00763C4D" w:rsidRDefault="00037DCF" w:rsidP="00037DCF">
      <w:pPr>
        <w:tabs>
          <w:tab w:val="left" w:pos="2268"/>
        </w:tabs>
        <w:rPr>
          <w:sz w:val="20"/>
        </w:rPr>
      </w:pPr>
      <w:r w:rsidRPr="00763C4D">
        <w:rPr>
          <w:sz w:val="20"/>
        </w:rPr>
        <w:t>Tucker, Sanna</w:t>
      </w:r>
      <w:r w:rsidRPr="00763C4D">
        <w:rPr>
          <w:sz w:val="20"/>
        </w:rPr>
        <w:tab/>
        <w:t>Ju 12</w:t>
      </w:r>
    </w:p>
    <w:p w:rsidR="00037DCF" w:rsidRPr="0057189F" w:rsidRDefault="00037DCF" w:rsidP="00037DCF">
      <w:pPr>
        <w:tabs>
          <w:tab w:val="left" w:pos="2268"/>
        </w:tabs>
        <w:rPr>
          <w:sz w:val="20"/>
          <w:lang w:val="en-US"/>
        </w:rPr>
      </w:pPr>
      <w:r w:rsidRPr="0057189F">
        <w:rPr>
          <w:sz w:val="20"/>
          <w:lang w:val="en-US"/>
        </w:rPr>
        <w:t>Tullberg, Per</w:t>
      </w:r>
      <w:r w:rsidRPr="0057189F">
        <w:rPr>
          <w:sz w:val="20"/>
          <w:lang w:val="en-US"/>
        </w:rPr>
        <w:tab/>
        <w:t>S 4</w:t>
      </w:r>
    </w:p>
    <w:p w:rsidR="00037DCF" w:rsidRPr="0057189F" w:rsidRDefault="00037DCF" w:rsidP="00037DCF">
      <w:pPr>
        <w:tabs>
          <w:tab w:val="left" w:pos="2268"/>
        </w:tabs>
        <w:rPr>
          <w:sz w:val="20"/>
          <w:lang w:val="en-US"/>
        </w:rPr>
      </w:pPr>
      <w:r w:rsidRPr="0057189F">
        <w:rPr>
          <w:sz w:val="20"/>
          <w:lang w:val="en-US"/>
        </w:rPr>
        <w:t>Turesson, Anders</w:t>
      </w:r>
      <w:r w:rsidRPr="0057189F">
        <w:rPr>
          <w:sz w:val="20"/>
          <w:lang w:val="en-US"/>
        </w:rPr>
        <w:tab/>
        <w:t>M 1</w:t>
      </w:r>
    </w:p>
    <w:p w:rsidR="00037DCF" w:rsidRPr="0057189F" w:rsidRDefault="00037DCF" w:rsidP="00037DCF">
      <w:pPr>
        <w:tabs>
          <w:tab w:val="left" w:pos="2268"/>
        </w:tabs>
        <w:rPr>
          <w:sz w:val="20"/>
        </w:rPr>
      </w:pPr>
      <w:r w:rsidRPr="0057189F">
        <w:rPr>
          <w:sz w:val="20"/>
        </w:rPr>
        <w:t>Törn, Marie</w:t>
      </w:r>
      <w:r w:rsidRPr="0057189F">
        <w:rPr>
          <w:sz w:val="20"/>
        </w:rPr>
        <w:tab/>
        <w:t>U 3</w:t>
      </w:r>
    </w:p>
    <w:p w:rsidR="00037DCF" w:rsidRPr="00763C4D" w:rsidRDefault="00037DCF" w:rsidP="00037DCF">
      <w:pPr>
        <w:tabs>
          <w:tab w:val="left" w:pos="2268"/>
        </w:tabs>
        <w:rPr>
          <w:sz w:val="20"/>
        </w:rPr>
      </w:pPr>
      <w:r w:rsidRPr="00763C4D">
        <w:rPr>
          <w:sz w:val="20"/>
        </w:rPr>
        <w:t>Törner, Anna</w:t>
      </w:r>
      <w:r w:rsidRPr="00763C4D">
        <w:rPr>
          <w:sz w:val="20"/>
        </w:rPr>
        <w:tab/>
        <w:t>M 5</w:t>
      </w:r>
    </w:p>
    <w:p w:rsidR="00037DCF" w:rsidRPr="00763C4D" w:rsidRDefault="00037DCF" w:rsidP="00037DCF">
      <w:pPr>
        <w:tabs>
          <w:tab w:val="left" w:pos="2268"/>
        </w:tabs>
        <w:rPr>
          <w:sz w:val="20"/>
        </w:rPr>
      </w:pPr>
      <w:r w:rsidRPr="00763C4D">
        <w:rPr>
          <w:sz w:val="20"/>
        </w:rPr>
        <w:t>Törnqvist, Ann-Katrin</w:t>
      </w:r>
      <w:r w:rsidRPr="00763C4D">
        <w:rPr>
          <w:sz w:val="20"/>
        </w:rPr>
        <w:tab/>
        <w:t>S 32</w:t>
      </w:r>
    </w:p>
    <w:p w:rsidR="00037DCF" w:rsidRPr="00763C4D" w:rsidRDefault="00037DCF" w:rsidP="00037DCF">
      <w:pPr>
        <w:tabs>
          <w:tab w:val="left" w:pos="2268"/>
        </w:tabs>
        <w:rPr>
          <w:sz w:val="20"/>
        </w:rPr>
      </w:pPr>
      <w:r w:rsidRPr="00763C4D">
        <w:rPr>
          <w:sz w:val="20"/>
        </w:rPr>
        <w:t>Törnqvist, Elin</w:t>
      </w:r>
      <w:r w:rsidRPr="00763C4D">
        <w:rPr>
          <w:sz w:val="20"/>
        </w:rPr>
        <w:tab/>
        <w:t>N 2</w:t>
      </w:r>
    </w:p>
    <w:p w:rsidR="00037DCF" w:rsidRPr="00763C4D" w:rsidRDefault="00037DCF" w:rsidP="00037DCF">
      <w:pPr>
        <w:tabs>
          <w:tab w:val="left" w:pos="2268"/>
        </w:tabs>
        <w:rPr>
          <w:sz w:val="20"/>
        </w:rPr>
      </w:pPr>
      <w:r w:rsidRPr="00763C4D">
        <w:rPr>
          <w:sz w:val="20"/>
        </w:rPr>
        <w:t>Törnvall, Peder</w:t>
      </w:r>
      <w:r w:rsidRPr="00763C4D">
        <w:rPr>
          <w:sz w:val="20"/>
        </w:rPr>
        <w:tab/>
        <w:t>S 10</w:t>
      </w:r>
    </w:p>
    <w:p w:rsidR="00037DCF" w:rsidRPr="00763C4D" w:rsidRDefault="00037DCF" w:rsidP="00037DCF">
      <w:pPr>
        <w:tabs>
          <w:tab w:val="left" w:pos="2268"/>
        </w:tabs>
        <w:rPr>
          <w:sz w:val="20"/>
        </w:rPr>
      </w:pPr>
      <w:r w:rsidRPr="00763C4D">
        <w:rPr>
          <w:sz w:val="20"/>
        </w:rPr>
        <w:t>Uddén Sonnegård, Eva</w:t>
      </w:r>
      <w:r w:rsidRPr="00763C4D">
        <w:rPr>
          <w:sz w:val="20"/>
        </w:rPr>
        <w:tab/>
        <w:t>S 2</w:t>
      </w:r>
    </w:p>
    <w:p w:rsidR="00037DCF" w:rsidRPr="0057189F" w:rsidRDefault="00037DCF" w:rsidP="00037DCF">
      <w:pPr>
        <w:tabs>
          <w:tab w:val="left" w:pos="2268"/>
        </w:tabs>
        <w:rPr>
          <w:sz w:val="20"/>
          <w:lang w:val="es-ES"/>
        </w:rPr>
      </w:pPr>
      <w:r w:rsidRPr="0057189F">
        <w:rPr>
          <w:sz w:val="20"/>
          <w:lang w:val="es-ES"/>
        </w:rPr>
        <w:t>Udén, Ulrika</w:t>
      </w:r>
      <w:r w:rsidRPr="0057189F">
        <w:rPr>
          <w:sz w:val="20"/>
          <w:lang w:val="es-ES"/>
        </w:rPr>
        <w:tab/>
        <w:t>S 10</w:t>
      </w:r>
    </w:p>
    <w:p w:rsidR="00037DCF" w:rsidRPr="0057189F" w:rsidRDefault="00037DCF" w:rsidP="00037DCF">
      <w:pPr>
        <w:tabs>
          <w:tab w:val="left" w:pos="2268"/>
        </w:tabs>
        <w:rPr>
          <w:sz w:val="20"/>
          <w:lang w:val="es-ES"/>
        </w:rPr>
      </w:pPr>
      <w:r w:rsidRPr="0057189F">
        <w:rPr>
          <w:sz w:val="20"/>
          <w:lang w:val="es-ES"/>
        </w:rPr>
        <w:t>Uhlén, Mathias</w:t>
      </w:r>
      <w:r w:rsidRPr="0057189F">
        <w:rPr>
          <w:sz w:val="20"/>
          <w:lang w:val="es-ES"/>
        </w:rPr>
        <w:tab/>
        <w:t>U 2</w:t>
      </w:r>
    </w:p>
    <w:p w:rsidR="00037DCF" w:rsidRPr="0057189F" w:rsidRDefault="00037DCF" w:rsidP="00037DCF">
      <w:pPr>
        <w:tabs>
          <w:tab w:val="left" w:pos="2268"/>
        </w:tabs>
        <w:rPr>
          <w:sz w:val="20"/>
          <w:lang w:val="fr-FR"/>
        </w:rPr>
      </w:pPr>
      <w:r w:rsidRPr="0057189F">
        <w:rPr>
          <w:sz w:val="20"/>
          <w:lang w:val="fr-FR"/>
        </w:rPr>
        <w:t>Uhrwing, Marie</w:t>
      </w:r>
      <w:r w:rsidRPr="0057189F">
        <w:rPr>
          <w:sz w:val="20"/>
          <w:lang w:val="fr-FR"/>
        </w:rPr>
        <w:tab/>
        <w:t>M 4</w:t>
      </w:r>
    </w:p>
    <w:p w:rsidR="00037DCF" w:rsidRPr="00763C4D" w:rsidRDefault="00037DCF" w:rsidP="00037DCF">
      <w:pPr>
        <w:tabs>
          <w:tab w:val="left" w:pos="2268"/>
        </w:tabs>
        <w:rPr>
          <w:sz w:val="20"/>
          <w:lang w:val="fr-FR"/>
        </w:rPr>
      </w:pPr>
      <w:r w:rsidRPr="00763C4D">
        <w:rPr>
          <w:sz w:val="20"/>
          <w:lang w:val="fr-FR"/>
        </w:rPr>
        <w:t>Ulfsparre, Christina</w:t>
      </w:r>
      <w:r w:rsidRPr="00763C4D">
        <w:rPr>
          <w:sz w:val="20"/>
          <w:lang w:val="fr-FR"/>
        </w:rPr>
        <w:tab/>
        <w:t>Fö 1</w:t>
      </w:r>
    </w:p>
    <w:p w:rsidR="00037DCF" w:rsidRPr="00763C4D" w:rsidRDefault="00037DCF" w:rsidP="00037DCF">
      <w:pPr>
        <w:tabs>
          <w:tab w:val="left" w:pos="2268"/>
        </w:tabs>
        <w:rPr>
          <w:sz w:val="20"/>
          <w:lang w:val="fr-FR"/>
        </w:rPr>
      </w:pPr>
      <w:r w:rsidRPr="00763C4D">
        <w:rPr>
          <w:sz w:val="20"/>
          <w:lang w:val="fr-FR"/>
        </w:rPr>
        <w:t>Ulfward, Marie-Louise</w:t>
      </w:r>
      <w:r w:rsidRPr="00763C4D">
        <w:rPr>
          <w:sz w:val="20"/>
          <w:lang w:val="fr-FR"/>
        </w:rPr>
        <w:tab/>
        <w:t>Ju 44</w:t>
      </w:r>
    </w:p>
    <w:p w:rsidR="00037DCF" w:rsidRDefault="00037DCF" w:rsidP="00037DCF">
      <w:pPr>
        <w:tabs>
          <w:tab w:val="left" w:pos="2268"/>
        </w:tabs>
        <w:rPr>
          <w:sz w:val="20"/>
        </w:rPr>
      </w:pPr>
      <w:r w:rsidRPr="00763C4D">
        <w:rPr>
          <w:sz w:val="20"/>
        </w:rPr>
        <w:t>Ulfvarson Östlund, Maria</w:t>
      </w:r>
      <w:r w:rsidRPr="00763C4D">
        <w:rPr>
          <w:sz w:val="20"/>
        </w:rPr>
        <w:tab/>
        <w:t>Ju 16,</w:t>
      </w:r>
    </w:p>
    <w:p w:rsidR="00037DCF" w:rsidRDefault="00037DCF" w:rsidP="00037DCF">
      <w:pPr>
        <w:tabs>
          <w:tab w:val="left" w:pos="2268"/>
        </w:tabs>
        <w:rPr>
          <w:sz w:val="20"/>
        </w:rPr>
      </w:pPr>
      <w:r>
        <w:rPr>
          <w:sz w:val="20"/>
        </w:rPr>
        <w:tab/>
      </w:r>
      <w:r w:rsidRPr="00763C4D">
        <w:rPr>
          <w:sz w:val="20"/>
        </w:rPr>
        <w:t xml:space="preserve">M 4, </w:t>
      </w:r>
    </w:p>
    <w:p w:rsidR="00037DCF" w:rsidRPr="00763C4D" w:rsidRDefault="00037DCF" w:rsidP="00037DCF">
      <w:pPr>
        <w:tabs>
          <w:tab w:val="left" w:pos="2268"/>
        </w:tabs>
        <w:rPr>
          <w:sz w:val="20"/>
        </w:rPr>
      </w:pPr>
      <w:r>
        <w:rPr>
          <w:sz w:val="20"/>
        </w:rPr>
        <w:tab/>
      </w:r>
      <w:r w:rsidRPr="00763C4D">
        <w:rPr>
          <w:sz w:val="20"/>
        </w:rPr>
        <w:t>S 12</w:t>
      </w:r>
    </w:p>
    <w:p w:rsidR="00037DCF" w:rsidRPr="00763C4D" w:rsidRDefault="00037DCF" w:rsidP="00037DCF">
      <w:pPr>
        <w:tabs>
          <w:tab w:val="left" w:pos="2268"/>
        </w:tabs>
        <w:rPr>
          <w:sz w:val="20"/>
        </w:rPr>
      </w:pPr>
      <w:r w:rsidRPr="00763C4D">
        <w:rPr>
          <w:sz w:val="20"/>
        </w:rPr>
        <w:t>Ulfvarson, Maria</w:t>
      </w:r>
      <w:r w:rsidRPr="00763C4D">
        <w:rPr>
          <w:sz w:val="20"/>
        </w:rPr>
        <w:tab/>
        <w:t>M 6</w:t>
      </w:r>
    </w:p>
    <w:p w:rsidR="00037DCF" w:rsidRPr="00763C4D" w:rsidRDefault="00037DCF" w:rsidP="00037DCF">
      <w:pPr>
        <w:tabs>
          <w:tab w:val="left" w:pos="2268"/>
        </w:tabs>
        <w:rPr>
          <w:sz w:val="20"/>
        </w:rPr>
      </w:pPr>
      <w:r w:rsidRPr="00763C4D">
        <w:rPr>
          <w:sz w:val="20"/>
        </w:rPr>
        <w:t>Ullenhag, Erik</w:t>
      </w:r>
      <w:r w:rsidRPr="00763C4D">
        <w:rPr>
          <w:sz w:val="20"/>
        </w:rPr>
        <w:tab/>
        <w:t>S 13</w:t>
      </w:r>
    </w:p>
    <w:p w:rsidR="00037DCF" w:rsidRPr="00763C4D" w:rsidRDefault="00037DCF" w:rsidP="00037DCF">
      <w:pPr>
        <w:tabs>
          <w:tab w:val="left" w:pos="2268"/>
        </w:tabs>
        <w:rPr>
          <w:sz w:val="20"/>
        </w:rPr>
      </w:pPr>
      <w:r w:rsidRPr="00763C4D">
        <w:rPr>
          <w:sz w:val="20"/>
        </w:rPr>
        <w:t>Ullenhag, Jörgen</w:t>
      </w:r>
      <w:r w:rsidRPr="00763C4D">
        <w:rPr>
          <w:sz w:val="20"/>
        </w:rPr>
        <w:tab/>
        <w:t>Ju 2</w:t>
      </w:r>
    </w:p>
    <w:p w:rsidR="00037DCF" w:rsidRPr="00763C4D" w:rsidRDefault="00037DCF" w:rsidP="00037DCF">
      <w:pPr>
        <w:tabs>
          <w:tab w:val="left" w:pos="2268"/>
        </w:tabs>
        <w:rPr>
          <w:sz w:val="20"/>
        </w:rPr>
      </w:pPr>
      <w:r w:rsidRPr="00763C4D">
        <w:rPr>
          <w:sz w:val="20"/>
        </w:rPr>
        <w:t>Ullenius, Kristina</w:t>
      </w:r>
      <w:r w:rsidRPr="00763C4D">
        <w:rPr>
          <w:sz w:val="20"/>
        </w:rPr>
        <w:tab/>
        <w:t>M 1</w:t>
      </w:r>
    </w:p>
    <w:p w:rsidR="00037DCF" w:rsidRDefault="00037DCF" w:rsidP="00037DCF">
      <w:pPr>
        <w:tabs>
          <w:tab w:val="left" w:pos="2268"/>
        </w:tabs>
        <w:rPr>
          <w:sz w:val="20"/>
        </w:rPr>
      </w:pPr>
      <w:r w:rsidRPr="00763C4D">
        <w:rPr>
          <w:sz w:val="20"/>
        </w:rPr>
        <w:t>Ullstad, Erland</w:t>
      </w:r>
      <w:r w:rsidRPr="00763C4D">
        <w:rPr>
          <w:sz w:val="20"/>
        </w:rPr>
        <w:tab/>
        <w:t>M 1,</w:t>
      </w:r>
    </w:p>
    <w:p w:rsidR="00037DCF" w:rsidRPr="00763C4D" w:rsidRDefault="00037DCF" w:rsidP="00037DCF">
      <w:pPr>
        <w:tabs>
          <w:tab w:val="left" w:pos="2268"/>
        </w:tabs>
        <w:rPr>
          <w:sz w:val="20"/>
        </w:rPr>
      </w:pPr>
      <w:r>
        <w:rPr>
          <w:sz w:val="20"/>
        </w:rPr>
        <w:tab/>
      </w:r>
      <w:r w:rsidRPr="00763C4D">
        <w:rPr>
          <w:sz w:val="20"/>
        </w:rPr>
        <w:t>M 6</w:t>
      </w:r>
    </w:p>
    <w:p w:rsidR="00037DCF" w:rsidRPr="00763C4D" w:rsidRDefault="00037DCF" w:rsidP="00037DCF">
      <w:pPr>
        <w:tabs>
          <w:tab w:val="left" w:pos="2268"/>
        </w:tabs>
        <w:rPr>
          <w:sz w:val="20"/>
        </w:rPr>
      </w:pPr>
      <w:r w:rsidRPr="00763C4D">
        <w:rPr>
          <w:sz w:val="20"/>
        </w:rPr>
        <w:t>Ullström, Anna</w:t>
      </w:r>
      <w:r w:rsidRPr="00763C4D">
        <w:rPr>
          <w:sz w:val="20"/>
        </w:rPr>
        <w:tab/>
        <w:t>N 12</w:t>
      </w:r>
    </w:p>
    <w:p w:rsidR="00037DCF" w:rsidRDefault="00037DCF" w:rsidP="00037DCF">
      <w:pPr>
        <w:tabs>
          <w:tab w:val="left" w:pos="2268"/>
        </w:tabs>
        <w:rPr>
          <w:sz w:val="20"/>
        </w:rPr>
      </w:pPr>
      <w:r w:rsidRPr="00763C4D">
        <w:rPr>
          <w:sz w:val="20"/>
        </w:rPr>
        <w:t>Ulväng, Magnus</w:t>
      </w:r>
      <w:r w:rsidRPr="00763C4D">
        <w:rPr>
          <w:sz w:val="20"/>
        </w:rPr>
        <w:tab/>
        <w:t xml:space="preserve">Ju 4, </w:t>
      </w:r>
    </w:p>
    <w:p w:rsidR="00037DCF" w:rsidRPr="00763C4D" w:rsidRDefault="00037DCF" w:rsidP="00037DCF">
      <w:pPr>
        <w:tabs>
          <w:tab w:val="left" w:pos="2268"/>
        </w:tabs>
        <w:rPr>
          <w:sz w:val="20"/>
        </w:rPr>
      </w:pPr>
      <w:r>
        <w:rPr>
          <w:sz w:val="20"/>
        </w:rPr>
        <w:tab/>
      </w:r>
      <w:r w:rsidRPr="00763C4D">
        <w:rPr>
          <w:sz w:val="20"/>
        </w:rPr>
        <w:t>S 9</w:t>
      </w:r>
    </w:p>
    <w:p w:rsidR="00037DCF" w:rsidRPr="00763C4D" w:rsidRDefault="00037DCF" w:rsidP="00037DCF">
      <w:pPr>
        <w:tabs>
          <w:tab w:val="left" w:pos="2268"/>
        </w:tabs>
        <w:rPr>
          <w:sz w:val="20"/>
        </w:rPr>
      </w:pPr>
      <w:r w:rsidRPr="00763C4D">
        <w:rPr>
          <w:sz w:val="20"/>
        </w:rPr>
        <w:t>Unckel, Per</w:t>
      </w:r>
      <w:r w:rsidRPr="00763C4D">
        <w:rPr>
          <w:sz w:val="20"/>
        </w:rPr>
        <w:tab/>
        <w:t>Ku 4</w:t>
      </w:r>
    </w:p>
    <w:p w:rsidR="00037DCF" w:rsidRPr="00763C4D" w:rsidRDefault="00037DCF" w:rsidP="00037DCF">
      <w:pPr>
        <w:tabs>
          <w:tab w:val="left" w:pos="2268"/>
        </w:tabs>
        <w:rPr>
          <w:sz w:val="20"/>
        </w:rPr>
      </w:pPr>
      <w:r w:rsidRPr="00763C4D">
        <w:rPr>
          <w:sz w:val="20"/>
        </w:rPr>
        <w:t>Undén, Cecilia</w:t>
      </w:r>
      <w:r w:rsidRPr="00763C4D">
        <w:rPr>
          <w:sz w:val="20"/>
        </w:rPr>
        <w:tab/>
        <w:t>Ju 37</w:t>
      </w:r>
    </w:p>
    <w:p w:rsidR="00037DCF" w:rsidRPr="00763C4D" w:rsidRDefault="00037DCF" w:rsidP="00037DCF">
      <w:pPr>
        <w:tabs>
          <w:tab w:val="left" w:pos="2268"/>
        </w:tabs>
        <w:rPr>
          <w:sz w:val="20"/>
        </w:rPr>
      </w:pPr>
      <w:r w:rsidRPr="00763C4D">
        <w:rPr>
          <w:sz w:val="20"/>
        </w:rPr>
        <w:t>Undén, Charlotta</w:t>
      </w:r>
      <w:r w:rsidRPr="00763C4D">
        <w:rPr>
          <w:sz w:val="20"/>
        </w:rPr>
        <w:tab/>
        <w:t>A 5</w:t>
      </w:r>
    </w:p>
    <w:p w:rsidR="00037DCF" w:rsidRPr="00763C4D" w:rsidRDefault="00037DCF" w:rsidP="00037DCF">
      <w:pPr>
        <w:tabs>
          <w:tab w:val="left" w:pos="2268"/>
        </w:tabs>
        <w:rPr>
          <w:sz w:val="20"/>
        </w:rPr>
      </w:pPr>
      <w:r w:rsidRPr="00763C4D">
        <w:rPr>
          <w:sz w:val="20"/>
        </w:rPr>
        <w:t>Unge, Wilhelm</w:t>
      </w:r>
      <w:r w:rsidRPr="00763C4D">
        <w:rPr>
          <w:sz w:val="20"/>
        </w:rPr>
        <w:tab/>
        <w:t>Ju 7</w:t>
      </w:r>
    </w:p>
    <w:p w:rsidR="00037DCF" w:rsidRPr="00763C4D" w:rsidRDefault="00037DCF" w:rsidP="00037DCF">
      <w:pPr>
        <w:tabs>
          <w:tab w:val="left" w:pos="2268"/>
        </w:tabs>
        <w:rPr>
          <w:sz w:val="20"/>
          <w:lang w:val="de-DE"/>
        </w:rPr>
      </w:pPr>
      <w:r w:rsidRPr="00763C4D">
        <w:rPr>
          <w:sz w:val="20"/>
          <w:lang w:val="de-DE"/>
        </w:rPr>
        <w:t>Unger, Charlotte</w:t>
      </w:r>
      <w:r w:rsidRPr="00763C4D">
        <w:rPr>
          <w:sz w:val="20"/>
          <w:lang w:val="de-DE"/>
        </w:rPr>
        <w:tab/>
        <w:t>M 4</w:t>
      </w:r>
    </w:p>
    <w:p w:rsidR="00037DCF" w:rsidRPr="00763C4D" w:rsidRDefault="00037DCF" w:rsidP="00037DCF">
      <w:pPr>
        <w:tabs>
          <w:tab w:val="left" w:pos="2268"/>
        </w:tabs>
        <w:rPr>
          <w:sz w:val="20"/>
          <w:lang w:val="de-DE"/>
        </w:rPr>
      </w:pPr>
      <w:r w:rsidRPr="00763C4D">
        <w:rPr>
          <w:sz w:val="20"/>
          <w:lang w:val="de-DE"/>
        </w:rPr>
        <w:t>Urwitz, Gabriel</w:t>
      </w:r>
      <w:r w:rsidRPr="00763C4D">
        <w:rPr>
          <w:sz w:val="20"/>
          <w:lang w:val="de-DE"/>
        </w:rPr>
        <w:tab/>
        <w:t>Fi 15</w:t>
      </w:r>
    </w:p>
    <w:p w:rsidR="00037DCF" w:rsidRPr="0057189F" w:rsidRDefault="00037DCF" w:rsidP="00037DCF">
      <w:pPr>
        <w:tabs>
          <w:tab w:val="left" w:pos="2268"/>
        </w:tabs>
        <w:rPr>
          <w:sz w:val="20"/>
          <w:lang w:val="en-US"/>
        </w:rPr>
      </w:pPr>
      <w:r w:rsidRPr="0057189F">
        <w:rPr>
          <w:sz w:val="20"/>
          <w:lang w:val="en-US"/>
        </w:rPr>
        <w:t>Utterström, Thomas</w:t>
      </w:r>
      <w:r w:rsidRPr="0057189F">
        <w:rPr>
          <w:sz w:val="20"/>
          <w:lang w:val="en-US"/>
        </w:rPr>
        <w:tab/>
        <w:t>S 21</w:t>
      </w:r>
    </w:p>
    <w:p w:rsidR="00037DCF" w:rsidRDefault="00037DCF" w:rsidP="00037DCF">
      <w:pPr>
        <w:tabs>
          <w:tab w:val="left" w:pos="2268"/>
        </w:tabs>
        <w:rPr>
          <w:sz w:val="20"/>
          <w:lang w:val="en-US"/>
        </w:rPr>
      </w:pPr>
      <w:r w:rsidRPr="00763C4D">
        <w:rPr>
          <w:sz w:val="20"/>
          <w:lang w:val="en-US"/>
        </w:rPr>
        <w:t>Uusmann, Ines</w:t>
      </w:r>
      <w:r w:rsidRPr="00763C4D">
        <w:rPr>
          <w:sz w:val="20"/>
          <w:lang w:val="en-US"/>
        </w:rPr>
        <w:tab/>
        <w:t xml:space="preserve">M 1, </w:t>
      </w:r>
    </w:p>
    <w:p w:rsidR="00037DCF" w:rsidRPr="00763C4D" w:rsidRDefault="00037DCF" w:rsidP="00037DCF">
      <w:pPr>
        <w:tabs>
          <w:tab w:val="left" w:pos="2268"/>
        </w:tabs>
        <w:rPr>
          <w:sz w:val="20"/>
          <w:lang w:val="en-US"/>
        </w:rPr>
      </w:pPr>
      <w:r>
        <w:rPr>
          <w:sz w:val="20"/>
          <w:lang w:val="en-US"/>
        </w:rPr>
        <w:tab/>
      </w:r>
      <w:r w:rsidRPr="00763C4D">
        <w:rPr>
          <w:sz w:val="20"/>
          <w:lang w:val="en-US"/>
        </w:rPr>
        <w:t>S 4</w:t>
      </w:r>
    </w:p>
    <w:p w:rsidR="00037DCF" w:rsidRPr="0057189F" w:rsidRDefault="00037DCF" w:rsidP="00037DCF">
      <w:pPr>
        <w:tabs>
          <w:tab w:val="left" w:pos="2268"/>
        </w:tabs>
        <w:rPr>
          <w:sz w:val="20"/>
        </w:rPr>
      </w:pPr>
      <w:r w:rsidRPr="0057189F">
        <w:rPr>
          <w:sz w:val="20"/>
        </w:rPr>
        <w:t>Wadbring, Ingela</w:t>
      </w:r>
      <w:r w:rsidRPr="0057189F">
        <w:rPr>
          <w:sz w:val="20"/>
        </w:rPr>
        <w:tab/>
        <w:t>Ku 7</w:t>
      </w:r>
    </w:p>
    <w:p w:rsidR="00037DCF" w:rsidRPr="0057189F" w:rsidRDefault="00037DCF" w:rsidP="00037DCF">
      <w:pPr>
        <w:tabs>
          <w:tab w:val="left" w:pos="2268"/>
        </w:tabs>
        <w:rPr>
          <w:sz w:val="20"/>
        </w:rPr>
      </w:pPr>
      <w:r w:rsidRPr="0057189F">
        <w:rPr>
          <w:sz w:val="20"/>
        </w:rPr>
        <w:lastRenderedPageBreak/>
        <w:t>Waern, Joachim</w:t>
      </w:r>
      <w:r w:rsidRPr="0057189F">
        <w:rPr>
          <w:sz w:val="20"/>
        </w:rPr>
        <w:tab/>
        <w:t xml:space="preserve">M 4, </w:t>
      </w:r>
    </w:p>
    <w:p w:rsidR="00037DCF" w:rsidRPr="0057189F" w:rsidRDefault="00037DCF" w:rsidP="00037DCF">
      <w:pPr>
        <w:tabs>
          <w:tab w:val="left" w:pos="2268"/>
        </w:tabs>
        <w:rPr>
          <w:sz w:val="20"/>
        </w:rPr>
      </w:pPr>
      <w:r w:rsidRPr="0057189F">
        <w:rPr>
          <w:sz w:val="20"/>
        </w:rPr>
        <w:tab/>
        <w:t>S 31</w:t>
      </w:r>
    </w:p>
    <w:p w:rsidR="00037DCF" w:rsidRPr="00763C4D" w:rsidRDefault="00037DCF" w:rsidP="00037DCF">
      <w:pPr>
        <w:tabs>
          <w:tab w:val="left" w:pos="2268"/>
        </w:tabs>
        <w:rPr>
          <w:sz w:val="20"/>
        </w:rPr>
      </w:pPr>
      <w:r w:rsidRPr="00763C4D">
        <w:rPr>
          <w:sz w:val="20"/>
        </w:rPr>
        <w:t>Waern, Martin</w:t>
      </w:r>
      <w:r w:rsidRPr="00763C4D">
        <w:rPr>
          <w:sz w:val="20"/>
        </w:rPr>
        <w:tab/>
        <w:t>Fö 3</w:t>
      </w:r>
    </w:p>
    <w:p w:rsidR="00037DCF" w:rsidRPr="00763C4D" w:rsidRDefault="00037DCF" w:rsidP="00037DCF">
      <w:pPr>
        <w:tabs>
          <w:tab w:val="left" w:pos="2268"/>
        </w:tabs>
        <w:rPr>
          <w:sz w:val="20"/>
        </w:rPr>
      </w:pPr>
      <w:r w:rsidRPr="00763C4D">
        <w:rPr>
          <w:sz w:val="20"/>
        </w:rPr>
        <w:t>Vagland, Åsa</w:t>
      </w:r>
      <w:r w:rsidRPr="00763C4D">
        <w:rPr>
          <w:sz w:val="20"/>
        </w:rPr>
        <w:tab/>
        <w:t>N 12</w:t>
      </w:r>
    </w:p>
    <w:p w:rsidR="00037DCF" w:rsidRPr="0057189F" w:rsidRDefault="00037DCF" w:rsidP="00037DCF">
      <w:pPr>
        <w:tabs>
          <w:tab w:val="left" w:pos="2268"/>
        </w:tabs>
        <w:rPr>
          <w:sz w:val="20"/>
        </w:rPr>
      </w:pPr>
      <w:r w:rsidRPr="0057189F">
        <w:rPr>
          <w:sz w:val="20"/>
        </w:rPr>
        <w:t>Wahlberg, Cajsa</w:t>
      </w:r>
      <w:r w:rsidRPr="0057189F">
        <w:rPr>
          <w:sz w:val="20"/>
        </w:rPr>
        <w:tab/>
        <w:t>M 4</w:t>
      </w:r>
    </w:p>
    <w:p w:rsidR="00037DCF" w:rsidRPr="0057189F" w:rsidRDefault="00037DCF" w:rsidP="00037DCF">
      <w:pPr>
        <w:tabs>
          <w:tab w:val="left" w:pos="2268"/>
        </w:tabs>
        <w:rPr>
          <w:sz w:val="20"/>
        </w:rPr>
      </w:pPr>
      <w:r w:rsidRPr="0057189F">
        <w:rPr>
          <w:sz w:val="20"/>
        </w:rPr>
        <w:t>Wahlberg, Ulf</w:t>
      </w:r>
      <w:r w:rsidRPr="0057189F">
        <w:rPr>
          <w:sz w:val="20"/>
        </w:rPr>
        <w:tab/>
        <w:t>N 16</w:t>
      </w:r>
    </w:p>
    <w:p w:rsidR="00037DCF" w:rsidRPr="00763C4D" w:rsidRDefault="00037DCF" w:rsidP="00037DCF">
      <w:pPr>
        <w:tabs>
          <w:tab w:val="left" w:pos="2268"/>
        </w:tabs>
        <w:rPr>
          <w:sz w:val="20"/>
        </w:rPr>
      </w:pPr>
      <w:r w:rsidRPr="00763C4D">
        <w:rPr>
          <w:sz w:val="20"/>
        </w:rPr>
        <w:t>Wahlbäck, Krister</w:t>
      </w:r>
      <w:r w:rsidRPr="00763C4D">
        <w:rPr>
          <w:sz w:val="20"/>
        </w:rPr>
        <w:tab/>
        <w:t>UD 3</w:t>
      </w:r>
    </w:p>
    <w:p w:rsidR="00037DCF" w:rsidRDefault="00037DCF" w:rsidP="00037DCF">
      <w:pPr>
        <w:tabs>
          <w:tab w:val="left" w:pos="2268"/>
        </w:tabs>
        <w:rPr>
          <w:sz w:val="20"/>
        </w:rPr>
      </w:pPr>
      <w:r w:rsidRPr="00763C4D">
        <w:rPr>
          <w:sz w:val="20"/>
        </w:rPr>
        <w:t>Wahlén, Gunilla</w:t>
      </w:r>
      <w:r w:rsidRPr="00763C4D">
        <w:rPr>
          <w:sz w:val="20"/>
        </w:rPr>
        <w:tab/>
        <w:t>Fö 2,</w:t>
      </w:r>
    </w:p>
    <w:p w:rsidR="00037DCF" w:rsidRPr="00763C4D" w:rsidRDefault="00037DCF" w:rsidP="00037DCF">
      <w:pPr>
        <w:tabs>
          <w:tab w:val="left" w:pos="2268"/>
        </w:tabs>
        <w:rPr>
          <w:sz w:val="20"/>
        </w:rPr>
      </w:pPr>
      <w:r>
        <w:rPr>
          <w:sz w:val="20"/>
        </w:rPr>
        <w:tab/>
      </w:r>
      <w:r w:rsidRPr="00763C4D">
        <w:rPr>
          <w:sz w:val="20"/>
        </w:rPr>
        <w:t>Fö 12</w:t>
      </w:r>
    </w:p>
    <w:p w:rsidR="00037DCF" w:rsidRPr="00763C4D" w:rsidRDefault="00037DCF" w:rsidP="00037DCF">
      <w:pPr>
        <w:tabs>
          <w:tab w:val="left" w:pos="2268"/>
        </w:tabs>
        <w:rPr>
          <w:sz w:val="20"/>
        </w:rPr>
      </w:pPr>
      <w:r w:rsidRPr="00763C4D">
        <w:rPr>
          <w:sz w:val="20"/>
        </w:rPr>
        <w:t>Wahlgren, Katarina</w:t>
      </w:r>
      <w:r w:rsidRPr="00763C4D">
        <w:rPr>
          <w:sz w:val="20"/>
        </w:rPr>
        <w:tab/>
        <w:t>S 14</w:t>
      </w:r>
    </w:p>
    <w:p w:rsidR="00037DCF" w:rsidRPr="00763C4D" w:rsidRDefault="00037DCF" w:rsidP="00037DCF">
      <w:pPr>
        <w:tabs>
          <w:tab w:val="left" w:pos="2268"/>
        </w:tabs>
        <w:rPr>
          <w:sz w:val="20"/>
        </w:rPr>
      </w:pPr>
      <w:r w:rsidRPr="00763C4D">
        <w:rPr>
          <w:sz w:val="20"/>
        </w:rPr>
        <w:t>Vahlne Westerhäll, Lotta</w:t>
      </w:r>
      <w:r w:rsidRPr="00763C4D">
        <w:rPr>
          <w:sz w:val="20"/>
        </w:rPr>
        <w:tab/>
        <w:t>M 2</w:t>
      </w:r>
    </w:p>
    <w:p w:rsidR="00037DCF" w:rsidRDefault="00037DCF" w:rsidP="00037DCF">
      <w:pPr>
        <w:tabs>
          <w:tab w:val="left" w:pos="2268"/>
        </w:tabs>
        <w:rPr>
          <w:sz w:val="20"/>
        </w:rPr>
      </w:pPr>
      <w:r w:rsidRPr="00763C4D">
        <w:rPr>
          <w:sz w:val="20"/>
        </w:rPr>
        <w:t>Wahlsten, Katja</w:t>
      </w:r>
      <w:r w:rsidRPr="00763C4D">
        <w:rPr>
          <w:sz w:val="20"/>
        </w:rPr>
        <w:tab/>
        <w:t>Fö 7,</w:t>
      </w:r>
    </w:p>
    <w:p w:rsidR="00037DCF" w:rsidRDefault="00037DCF" w:rsidP="00037DCF">
      <w:pPr>
        <w:tabs>
          <w:tab w:val="left" w:pos="2268"/>
        </w:tabs>
        <w:rPr>
          <w:sz w:val="20"/>
        </w:rPr>
      </w:pPr>
      <w:r>
        <w:rPr>
          <w:sz w:val="20"/>
        </w:rPr>
        <w:tab/>
      </w:r>
      <w:r w:rsidRPr="00763C4D">
        <w:rPr>
          <w:sz w:val="20"/>
        </w:rPr>
        <w:t>Ju 39,</w:t>
      </w:r>
    </w:p>
    <w:p w:rsidR="00037DCF" w:rsidRPr="0057189F" w:rsidRDefault="00037DCF" w:rsidP="00037DCF">
      <w:pPr>
        <w:tabs>
          <w:tab w:val="left" w:pos="2268"/>
        </w:tabs>
        <w:rPr>
          <w:sz w:val="20"/>
          <w:lang w:val="en-US"/>
        </w:rPr>
      </w:pPr>
      <w:r>
        <w:rPr>
          <w:sz w:val="20"/>
        </w:rPr>
        <w:tab/>
      </w:r>
      <w:r w:rsidRPr="0057189F">
        <w:rPr>
          <w:sz w:val="20"/>
          <w:lang w:val="en-US"/>
        </w:rPr>
        <w:t>M 1</w:t>
      </w:r>
    </w:p>
    <w:p w:rsidR="00037DCF" w:rsidRPr="00763C4D" w:rsidRDefault="00037DCF" w:rsidP="00037DCF">
      <w:pPr>
        <w:tabs>
          <w:tab w:val="left" w:pos="2268"/>
        </w:tabs>
        <w:rPr>
          <w:sz w:val="20"/>
          <w:lang w:val="en-US"/>
        </w:rPr>
      </w:pPr>
      <w:r w:rsidRPr="00763C4D">
        <w:rPr>
          <w:sz w:val="20"/>
          <w:lang w:val="en-US"/>
        </w:rPr>
        <w:t>Wahrolin, Christina</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Walberg, Mats</w:t>
      </w:r>
      <w:r w:rsidRPr="00763C4D">
        <w:rPr>
          <w:sz w:val="20"/>
          <w:lang w:val="en-US"/>
        </w:rPr>
        <w:tab/>
        <w:t>Fi 22</w:t>
      </w:r>
    </w:p>
    <w:p w:rsidR="00037DCF" w:rsidRPr="00763C4D" w:rsidRDefault="00037DCF" w:rsidP="00037DCF">
      <w:pPr>
        <w:tabs>
          <w:tab w:val="left" w:pos="2268"/>
        </w:tabs>
        <w:rPr>
          <w:sz w:val="20"/>
        </w:rPr>
      </w:pPr>
      <w:r w:rsidRPr="00763C4D">
        <w:rPr>
          <w:sz w:val="20"/>
        </w:rPr>
        <w:t>Waldemarsson, Bo</w:t>
      </w:r>
      <w:r w:rsidRPr="00763C4D">
        <w:rPr>
          <w:sz w:val="20"/>
        </w:rPr>
        <w:tab/>
        <w:t>Fö 2</w:t>
      </w:r>
    </w:p>
    <w:p w:rsidR="00037DCF" w:rsidRPr="00763C4D" w:rsidRDefault="00037DCF" w:rsidP="00037DCF">
      <w:pPr>
        <w:tabs>
          <w:tab w:val="left" w:pos="2268"/>
        </w:tabs>
        <w:rPr>
          <w:sz w:val="20"/>
        </w:rPr>
      </w:pPr>
      <w:r w:rsidRPr="00763C4D">
        <w:rPr>
          <w:sz w:val="20"/>
        </w:rPr>
        <w:t>Valfridsson, Martin</w:t>
      </w:r>
      <w:r w:rsidRPr="00763C4D">
        <w:rPr>
          <w:sz w:val="20"/>
        </w:rPr>
        <w:tab/>
        <w:t>S 7</w:t>
      </w:r>
    </w:p>
    <w:p w:rsidR="00037DCF" w:rsidRDefault="00037DCF" w:rsidP="00037DCF">
      <w:pPr>
        <w:tabs>
          <w:tab w:val="left" w:pos="2268"/>
        </w:tabs>
        <w:rPr>
          <w:sz w:val="20"/>
        </w:rPr>
      </w:pPr>
      <w:r w:rsidRPr="00763C4D">
        <w:rPr>
          <w:sz w:val="20"/>
        </w:rPr>
        <w:t>Valik, Janna</w:t>
      </w:r>
      <w:r w:rsidRPr="00763C4D">
        <w:rPr>
          <w:sz w:val="20"/>
        </w:rPr>
        <w:tab/>
        <w:t>M 1,</w:t>
      </w:r>
    </w:p>
    <w:p w:rsidR="00037DCF" w:rsidRPr="0057189F" w:rsidRDefault="00037DCF" w:rsidP="00037DCF">
      <w:pPr>
        <w:tabs>
          <w:tab w:val="left" w:pos="2268"/>
        </w:tabs>
        <w:rPr>
          <w:sz w:val="20"/>
          <w:lang w:val="en-US"/>
        </w:rPr>
      </w:pPr>
      <w:r>
        <w:rPr>
          <w:sz w:val="20"/>
        </w:rPr>
        <w:tab/>
      </w:r>
      <w:r w:rsidRPr="0057189F">
        <w:rPr>
          <w:sz w:val="20"/>
          <w:lang w:val="en-US"/>
        </w:rPr>
        <w:t xml:space="preserve">M 6, </w:t>
      </w:r>
    </w:p>
    <w:p w:rsidR="00037DCF" w:rsidRPr="0057189F" w:rsidRDefault="00037DCF" w:rsidP="00037DCF">
      <w:pPr>
        <w:tabs>
          <w:tab w:val="left" w:pos="2268"/>
        </w:tabs>
        <w:rPr>
          <w:sz w:val="20"/>
          <w:lang w:val="en-US"/>
        </w:rPr>
      </w:pPr>
      <w:r w:rsidRPr="0057189F">
        <w:rPr>
          <w:sz w:val="20"/>
          <w:lang w:val="en-US"/>
        </w:rPr>
        <w:tab/>
        <w:t>S 12</w:t>
      </w:r>
    </w:p>
    <w:p w:rsidR="00037DCF" w:rsidRPr="0057189F" w:rsidRDefault="00037DCF" w:rsidP="00037DCF">
      <w:pPr>
        <w:tabs>
          <w:tab w:val="left" w:pos="2268"/>
        </w:tabs>
        <w:rPr>
          <w:sz w:val="20"/>
          <w:lang w:val="en-US"/>
        </w:rPr>
      </w:pPr>
      <w:r w:rsidRPr="0057189F">
        <w:rPr>
          <w:sz w:val="20"/>
          <w:lang w:val="en-US"/>
        </w:rPr>
        <w:t>Wall, Helene</w:t>
      </w:r>
      <w:r w:rsidRPr="0057189F">
        <w:rPr>
          <w:sz w:val="20"/>
          <w:lang w:val="en-US"/>
        </w:rPr>
        <w:tab/>
        <w:t>Fi 14</w:t>
      </w:r>
    </w:p>
    <w:p w:rsidR="00037DCF" w:rsidRPr="00763C4D" w:rsidRDefault="00037DCF" w:rsidP="00037DCF">
      <w:pPr>
        <w:tabs>
          <w:tab w:val="left" w:pos="2268"/>
        </w:tabs>
        <w:rPr>
          <w:sz w:val="20"/>
        </w:rPr>
      </w:pPr>
      <w:r w:rsidRPr="00763C4D">
        <w:rPr>
          <w:sz w:val="20"/>
        </w:rPr>
        <w:t>Wallander, Bo</w:t>
      </w:r>
      <w:r w:rsidRPr="00763C4D">
        <w:rPr>
          <w:sz w:val="20"/>
        </w:rPr>
        <w:tab/>
        <w:t>Fö 3</w:t>
      </w:r>
    </w:p>
    <w:p w:rsidR="00037DCF" w:rsidRDefault="00037DCF" w:rsidP="00037DCF">
      <w:pPr>
        <w:tabs>
          <w:tab w:val="left" w:pos="2268"/>
        </w:tabs>
        <w:rPr>
          <w:sz w:val="20"/>
        </w:rPr>
      </w:pPr>
      <w:r w:rsidRPr="00763C4D">
        <w:rPr>
          <w:sz w:val="20"/>
        </w:rPr>
        <w:t>Wallander, Thomas</w:t>
      </w:r>
      <w:r w:rsidRPr="00763C4D">
        <w:rPr>
          <w:sz w:val="20"/>
        </w:rPr>
        <w:tab/>
        <w:t>Fö 7,</w:t>
      </w:r>
    </w:p>
    <w:p w:rsidR="00037DCF" w:rsidRPr="00763C4D" w:rsidRDefault="00037DCF" w:rsidP="00037DCF">
      <w:pPr>
        <w:tabs>
          <w:tab w:val="left" w:pos="2268"/>
        </w:tabs>
        <w:rPr>
          <w:sz w:val="20"/>
        </w:rPr>
      </w:pPr>
      <w:r>
        <w:rPr>
          <w:sz w:val="20"/>
        </w:rPr>
        <w:tab/>
      </w:r>
      <w:r w:rsidRPr="00763C4D">
        <w:rPr>
          <w:sz w:val="20"/>
        </w:rPr>
        <w:t>Ju 28</w:t>
      </w:r>
    </w:p>
    <w:p w:rsidR="00037DCF" w:rsidRDefault="00037DCF" w:rsidP="00037DCF">
      <w:pPr>
        <w:tabs>
          <w:tab w:val="left" w:pos="2268"/>
        </w:tabs>
        <w:rPr>
          <w:sz w:val="20"/>
        </w:rPr>
      </w:pPr>
      <w:r w:rsidRPr="00763C4D">
        <w:rPr>
          <w:sz w:val="20"/>
        </w:rPr>
        <w:t xml:space="preserve">Wallberg-Henriksson, </w:t>
      </w:r>
    </w:p>
    <w:p w:rsidR="00037DCF" w:rsidRPr="00763C4D" w:rsidRDefault="00037DCF" w:rsidP="00037DCF">
      <w:pPr>
        <w:tabs>
          <w:tab w:val="left" w:pos="2268"/>
        </w:tabs>
        <w:rPr>
          <w:sz w:val="20"/>
        </w:rPr>
      </w:pPr>
      <w:r w:rsidRPr="00763C4D">
        <w:rPr>
          <w:sz w:val="20"/>
        </w:rPr>
        <w:t>Harriet</w:t>
      </w:r>
      <w:r w:rsidRPr="00763C4D">
        <w:rPr>
          <w:sz w:val="20"/>
        </w:rPr>
        <w:tab/>
        <w:t>U 2</w:t>
      </w:r>
    </w:p>
    <w:p w:rsidR="00037DCF" w:rsidRPr="00763C4D" w:rsidRDefault="00037DCF" w:rsidP="00037DCF">
      <w:pPr>
        <w:tabs>
          <w:tab w:val="left" w:pos="2268"/>
        </w:tabs>
        <w:rPr>
          <w:sz w:val="20"/>
          <w:lang w:val="es-ES"/>
        </w:rPr>
      </w:pPr>
      <w:r w:rsidRPr="00763C4D">
        <w:rPr>
          <w:sz w:val="20"/>
          <w:lang w:val="es-ES"/>
        </w:rPr>
        <w:t>Wallberg, Dan</w:t>
      </w:r>
      <w:r w:rsidRPr="00763C4D">
        <w:rPr>
          <w:sz w:val="20"/>
          <w:lang w:val="es-ES"/>
        </w:rPr>
        <w:tab/>
        <w:t>Fi 20</w:t>
      </w:r>
    </w:p>
    <w:p w:rsidR="00037DCF" w:rsidRDefault="00037DCF" w:rsidP="00037DCF">
      <w:pPr>
        <w:tabs>
          <w:tab w:val="left" w:pos="2268"/>
        </w:tabs>
        <w:rPr>
          <w:sz w:val="20"/>
          <w:lang w:val="es-ES"/>
        </w:rPr>
      </w:pPr>
      <w:r w:rsidRPr="00763C4D">
        <w:rPr>
          <w:sz w:val="20"/>
          <w:lang w:val="es-ES"/>
        </w:rPr>
        <w:t>Wallberg, Eva</w:t>
      </w:r>
      <w:r w:rsidRPr="00763C4D">
        <w:rPr>
          <w:sz w:val="20"/>
          <w:lang w:val="es-ES"/>
        </w:rPr>
        <w:tab/>
        <w:t xml:space="preserve">U 3, </w:t>
      </w:r>
    </w:p>
    <w:p w:rsidR="00037DCF" w:rsidRPr="00763C4D" w:rsidRDefault="00037DCF" w:rsidP="00037DCF">
      <w:pPr>
        <w:tabs>
          <w:tab w:val="left" w:pos="2268"/>
        </w:tabs>
        <w:rPr>
          <w:sz w:val="20"/>
          <w:lang w:val="es-ES"/>
        </w:rPr>
      </w:pPr>
      <w:r>
        <w:rPr>
          <w:sz w:val="20"/>
          <w:lang w:val="es-ES"/>
        </w:rPr>
        <w:tab/>
      </w:r>
      <w:r w:rsidRPr="00763C4D">
        <w:rPr>
          <w:sz w:val="20"/>
          <w:lang w:val="es-ES"/>
        </w:rPr>
        <w:t>U 18</w:t>
      </w:r>
    </w:p>
    <w:p w:rsidR="00037DCF" w:rsidRPr="00763C4D" w:rsidRDefault="00037DCF" w:rsidP="00037DCF">
      <w:pPr>
        <w:tabs>
          <w:tab w:val="left" w:pos="2268"/>
        </w:tabs>
        <w:rPr>
          <w:sz w:val="20"/>
        </w:rPr>
      </w:pPr>
      <w:r w:rsidRPr="00763C4D">
        <w:rPr>
          <w:sz w:val="20"/>
        </w:rPr>
        <w:t>Wallberg, Lotta</w:t>
      </w:r>
      <w:r w:rsidRPr="00763C4D">
        <w:rPr>
          <w:sz w:val="20"/>
        </w:rPr>
        <w:tab/>
        <w:t>M 3</w:t>
      </w:r>
    </w:p>
    <w:p w:rsidR="00037DCF" w:rsidRPr="00763C4D" w:rsidRDefault="00037DCF" w:rsidP="00037DCF">
      <w:pPr>
        <w:tabs>
          <w:tab w:val="left" w:pos="2268"/>
        </w:tabs>
        <w:rPr>
          <w:sz w:val="20"/>
        </w:rPr>
      </w:pPr>
      <w:r w:rsidRPr="00763C4D">
        <w:rPr>
          <w:sz w:val="20"/>
        </w:rPr>
        <w:t>Wallberg, Peter</w:t>
      </w:r>
      <w:r w:rsidRPr="00763C4D">
        <w:rPr>
          <w:sz w:val="20"/>
        </w:rPr>
        <w:tab/>
        <w:t>Fi 21</w:t>
      </w:r>
    </w:p>
    <w:p w:rsidR="00037DCF" w:rsidRPr="00763C4D" w:rsidRDefault="00037DCF" w:rsidP="00037DCF">
      <w:pPr>
        <w:tabs>
          <w:tab w:val="left" w:pos="2268"/>
        </w:tabs>
        <w:rPr>
          <w:sz w:val="20"/>
          <w:lang w:val="en-US"/>
        </w:rPr>
      </w:pPr>
      <w:r w:rsidRPr="00763C4D">
        <w:rPr>
          <w:sz w:val="20"/>
          <w:lang w:val="en-US"/>
        </w:rPr>
        <w:t>Wallbom, Sonja</w:t>
      </w:r>
      <w:r w:rsidRPr="00763C4D">
        <w:rPr>
          <w:sz w:val="20"/>
          <w:lang w:val="en-US"/>
        </w:rPr>
        <w:tab/>
        <w:t>S 3</w:t>
      </w:r>
    </w:p>
    <w:p w:rsidR="00037DCF" w:rsidRPr="00763C4D" w:rsidRDefault="00037DCF" w:rsidP="00037DCF">
      <w:pPr>
        <w:tabs>
          <w:tab w:val="left" w:pos="2268"/>
        </w:tabs>
        <w:rPr>
          <w:sz w:val="20"/>
          <w:lang w:val="en-US"/>
        </w:rPr>
      </w:pPr>
      <w:r w:rsidRPr="00763C4D">
        <w:rPr>
          <w:sz w:val="20"/>
          <w:lang w:val="en-US"/>
        </w:rPr>
        <w:t>Wallén, Maria</w:t>
      </w:r>
      <w:r w:rsidRPr="00763C4D">
        <w:rPr>
          <w:sz w:val="20"/>
          <w:lang w:val="en-US"/>
        </w:rPr>
        <w:tab/>
        <w:t>M 11</w:t>
      </w:r>
    </w:p>
    <w:p w:rsidR="00037DCF" w:rsidRDefault="00037DCF" w:rsidP="00037DCF">
      <w:pPr>
        <w:tabs>
          <w:tab w:val="left" w:pos="2268"/>
        </w:tabs>
        <w:rPr>
          <w:sz w:val="20"/>
          <w:lang w:val="en-US"/>
        </w:rPr>
      </w:pPr>
      <w:r w:rsidRPr="00763C4D">
        <w:rPr>
          <w:sz w:val="20"/>
          <w:lang w:val="en-US"/>
        </w:rPr>
        <w:t xml:space="preserve">Wallenberg-Henriksson, </w:t>
      </w:r>
    </w:p>
    <w:p w:rsidR="00037DCF" w:rsidRPr="00763C4D" w:rsidRDefault="00037DCF" w:rsidP="00037DCF">
      <w:pPr>
        <w:tabs>
          <w:tab w:val="left" w:pos="2268"/>
        </w:tabs>
        <w:rPr>
          <w:sz w:val="20"/>
          <w:lang w:val="en-US"/>
        </w:rPr>
      </w:pPr>
      <w:r w:rsidRPr="00763C4D">
        <w:rPr>
          <w:sz w:val="20"/>
          <w:lang w:val="en-US"/>
        </w:rPr>
        <w:t>Marcus</w:t>
      </w:r>
      <w:r w:rsidRPr="00763C4D">
        <w:rPr>
          <w:sz w:val="20"/>
          <w:lang w:val="en-US"/>
        </w:rPr>
        <w:tab/>
        <w:t>U 2</w:t>
      </w:r>
    </w:p>
    <w:p w:rsidR="00037DCF" w:rsidRPr="00763C4D" w:rsidRDefault="00037DCF" w:rsidP="00037DCF">
      <w:pPr>
        <w:tabs>
          <w:tab w:val="left" w:pos="2268"/>
        </w:tabs>
        <w:rPr>
          <w:sz w:val="20"/>
          <w:lang w:val="en-US"/>
        </w:rPr>
      </w:pPr>
      <w:r w:rsidRPr="00763C4D">
        <w:rPr>
          <w:sz w:val="20"/>
          <w:lang w:val="en-US"/>
        </w:rPr>
        <w:t>Wallenius, Elisabeth</w:t>
      </w:r>
      <w:r w:rsidRPr="00763C4D">
        <w:rPr>
          <w:sz w:val="20"/>
          <w:lang w:val="en-US"/>
        </w:rPr>
        <w:tab/>
        <w:t>S 2</w:t>
      </w:r>
    </w:p>
    <w:p w:rsidR="00037DCF" w:rsidRPr="00763C4D" w:rsidRDefault="00037DCF" w:rsidP="00037DCF">
      <w:pPr>
        <w:tabs>
          <w:tab w:val="left" w:pos="2268"/>
        </w:tabs>
        <w:rPr>
          <w:sz w:val="20"/>
          <w:lang w:val="en-US"/>
        </w:rPr>
      </w:pPr>
      <w:r w:rsidRPr="00763C4D">
        <w:rPr>
          <w:sz w:val="20"/>
          <w:lang w:val="en-US"/>
        </w:rPr>
        <w:t>Wallensteen, Peter</w:t>
      </w:r>
      <w:r w:rsidRPr="00763C4D">
        <w:rPr>
          <w:sz w:val="20"/>
          <w:lang w:val="en-US"/>
        </w:rPr>
        <w:tab/>
        <w:t>UD 2</w:t>
      </w:r>
    </w:p>
    <w:p w:rsidR="00037DCF" w:rsidRPr="00763C4D" w:rsidRDefault="00037DCF" w:rsidP="00037DCF">
      <w:pPr>
        <w:tabs>
          <w:tab w:val="left" w:pos="2268"/>
        </w:tabs>
        <w:rPr>
          <w:sz w:val="20"/>
          <w:lang w:val="en-US"/>
        </w:rPr>
      </w:pPr>
      <w:r w:rsidRPr="00763C4D">
        <w:rPr>
          <w:sz w:val="20"/>
          <w:lang w:val="en-US"/>
        </w:rPr>
        <w:t>Wallentin, Anna</w:t>
      </w:r>
      <w:r w:rsidRPr="00763C4D">
        <w:rPr>
          <w:sz w:val="20"/>
          <w:lang w:val="en-US"/>
        </w:rPr>
        <w:tab/>
        <w:t>N 18</w:t>
      </w:r>
    </w:p>
    <w:p w:rsidR="00037DCF" w:rsidRPr="00763C4D" w:rsidRDefault="00037DCF" w:rsidP="00037DCF">
      <w:pPr>
        <w:tabs>
          <w:tab w:val="left" w:pos="2268"/>
        </w:tabs>
        <w:rPr>
          <w:sz w:val="20"/>
          <w:lang w:val="en-US"/>
        </w:rPr>
      </w:pPr>
      <w:r w:rsidRPr="00763C4D">
        <w:rPr>
          <w:sz w:val="20"/>
          <w:lang w:val="en-US"/>
        </w:rPr>
        <w:t>Wallentin, Niklas</w:t>
      </w:r>
      <w:r w:rsidRPr="00763C4D">
        <w:rPr>
          <w:sz w:val="20"/>
          <w:lang w:val="en-US"/>
        </w:rPr>
        <w:tab/>
        <w:t>A 1</w:t>
      </w:r>
    </w:p>
    <w:p w:rsidR="00037DCF" w:rsidRDefault="00037DCF" w:rsidP="00037DCF">
      <w:pPr>
        <w:tabs>
          <w:tab w:val="left" w:pos="2268"/>
        </w:tabs>
        <w:rPr>
          <w:sz w:val="20"/>
          <w:lang w:val="en-US"/>
        </w:rPr>
      </w:pPr>
      <w:r w:rsidRPr="00763C4D">
        <w:rPr>
          <w:sz w:val="20"/>
          <w:lang w:val="en-US"/>
        </w:rPr>
        <w:t>Wallgren, Arvid</w:t>
      </w:r>
      <w:r w:rsidRPr="00763C4D">
        <w:rPr>
          <w:sz w:val="20"/>
          <w:lang w:val="en-US"/>
        </w:rPr>
        <w:tab/>
        <w:t>Fi 22,</w:t>
      </w:r>
    </w:p>
    <w:p w:rsidR="00037DCF" w:rsidRPr="00763C4D" w:rsidRDefault="00037DCF" w:rsidP="00037DCF">
      <w:pPr>
        <w:tabs>
          <w:tab w:val="left" w:pos="2268"/>
        </w:tabs>
        <w:rPr>
          <w:sz w:val="20"/>
          <w:lang w:val="en-US"/>
        </w:rPr>
      </w:pPr>
      <w:r>
        <w:rPr>
          <w:sz w:val="20"/>
          <w:lang w:val="en-US"/>
        </w:rPr>
        <w:tab/>
      </w:r>
      <w:r w:rsidRPr="00763C4D">
        <w:rPr>
          <w:sz w:val="20"/>
          <w:lang w:val="en-US"/>
        </w:rPr>
        <w:t>S 19</w:t>
      </w:r>
    </w:p>
    <w:p w:rsidR="00037DCF" w:rsidRPr="00763C4D" w:rsidRDefault="00037DCF" w:rsidP="00037DCF">
      <w:pPr>
        <w:tabs>
          <w:tab w:val="left" w:pos="2268"/>
        </w:tabs>
        <w:rPr>
          <w:sz w:val="20"/>
          <w:lang w:val="de-DE"/>
        </w:rPr>
      </w:pPr>
      <w:r w:rsidRPr="00763C4D">
        <w:rPr>
          <w:sz w:val="20"/>
          <w:lang w:val="de-DE"/>
        </w:rPr>
        <w:t>Wallgren, Björn</w:t>
      </w:r>
      <w:r w:rsidRPr="00763C4D">
        <w:rPr>
          <w:sz w:val="20"/>
          <w:lang w:val="de-DE"/>
        </w:rPr>
        <w:tab/>
        <w:t>M 1</w:t>
      </w:r>
    </w:p>
    <w:p w:rsidR="00037DCF" w:rsidRPr="00763C4D" w:rsidRDefault="00037DCF" w:rsidP="00037DCF">
      <w:pPr>
        <w:tabs>
          <w:tab w:val="left" w:pos="2268"/>
        </w:tabs>
        <w:rPr>
          <w:sz w:val="20"/>
          <w:lang w:val="de-DE"/>
        </w:rPr>
      </w:pPr>
      <w:r w:rsidRPr="00763C4D">
        <w:rPr>
          <w:sz w:val="20"/>
          <w:lang w:val="de-DE"/>
        </w:rPr>
        <w:t>Wallgren, Mia</w:t>
      </w:r>
      <w:r w:rsidRPr="00763C4D">
        <w:rPr>
          <w:sz w:val="20"/>
          <w:lang w:val="de-DE"/>
        </w:rPr>
        <w:tab/>
        <w:t>N 2</w:t>
      </w:r>
    </w:p>
    <w:p w:rsidR="00037DCF" w:rsidRPr="00763C4D" w:rsidRDefault="00037DCF" w:rsidP="00037DCF">
      <w:pPr>
        <w:tabs>
          <w:tab w:val="left" w:pos="2268"/>
        </w:tabs>
        <w:rPr>
          <w:sz w:val="20"/>
        </w:rPr>
      </w:pPr>
      <w:r w:rsidRPr="00763C4D">
        <w:rPr>
          <w:sz w:val="20"/>
        </w:rPr>
        <w:t>Vallgårda, Ebba</w:t>
      </w:r>
      <w:r w:rsidRPr="00763C4D">
        <w:rPr>
          <w:sz w:val="20"/>
        </w:rPr>
        <w:tab/>
        <w:t>M 1</w:t>
      </w:r>
    </w:p>
    <w:p w:rsidR="00037DCF" w:rsidRPr="00763C4D" w:rsidRDefault="00037DCF" w:rsidP="00037DCF">
      <w:pPr>
        <w:tabs>
          <w:tab w:val="left" w:pos="2268"/>
        </w:tabs>
        <w:rPr>
          <w:sz w:val="20"/>
        </w:rPr>
      </w:pPr>
      <w:r w:rsidRPr="00763C4D">
        <w:rPr>
          <w:sz w:val="20"/>
        </w:rPr>
        <w:t>Wallin, Ann-Charlotte</w:t>
      </w:r>
      <w:r w:rsidRPr="00763C4D">
        <w:rPr>
          <w:sz w:val="20"/>
        </w:rPr>
        <w:tab/>
        <w:t>U 6</w:t>
      </w:r>
    </w:p>
    <w:p w:rsidR="00037DCF" w:rsidRPr="00763C4D" w:rsidRDefault="00037DCF" w:rsidP="00037DCF">
      <w:pPr>
        <w:tabs>
          <w:tab w:val="left" w:pos="2268"/>
        </w:tabs>
        <w:rPr>
          <w:sz w:val="20"/>
          <w:lang w:val="en-US"/>
        </w:rPr>
      </w:pPr>
      <w:r w:rsidRPr="00763C4D">
        <w:rPr>
          <w:sz w:val="20"/>
          <w:lang w:val="en-US"/>
        </w:rPr>
        <w:t>Wallin, Conny</w:t>
      </w:r>
      <w:r w:rsidRPr="00763C4D">
        <w:rPr>
          <w:sz w:val="20"/>
          <w:lang w:val="en-US"/>
        </w:rPr>
        <w:tab/>
        <w:t>N 1</w:t>
      </w:r>
    </w:p>
    <w:p w:rsidR="00037DCF" w:rsidRPr="00763C4D" w:rsidRDefault="00037DCF" w:rsidP="00037DCF">
      <w:pPr>
        <w:tabs>
          <w:tab w:val="left" w:pos="2268"/>
        </w:tabs>
        <w:rPr>
          <w:sz w:val="20"/>
          <w:lang w:val="en-US"/>
        </w:rPr>
      </w:pPr>
      <w:r w:rsidRPr="00763C4D">
        <w:rPr>
          <w:sz w:val="20"/>
          <w:lang w:val="en-US"/>
        </w:rPr>
        <w:t>Wallin, Karl</w:t>
      </w:r>
      <w:r w:rsidRPr="00763C4D">
        <w:rPr>
          <w:sz w:val="20"/>
          <w:lang w:val="en-US"/>
        </w:rPr>
        <w:tab/>
        <w:t>S 28</w:t>
      </w:r>
    </w:p>
    <w:p w:rsidR="00037DCF" w:rsidRPr="00763C4D" w:rsidRDefault="00037DCF" w:rsidP="00037DCF">
      <w:pPr>
        <w:tabs>
          <w:tab w:val="left" w:pos="2268"/>
        </w:tabs>
        <w:rPr>
          <w:sz w:val="20"/>
          <w:lang w:val="en-US"/>
        </w:rPr>
      </w:pPr>
      <w:r w:rsidRPr="00763C4D">
        <w:rPr>
          <w:sz w:val="20"/>
          <w:lang w:val="en-US"/>
        </w:rPr>
        <w:lastRenderedPageBreak/>
        <w:t>Wallin, Olof</w:t>
      </w:r>
      <w:r w:rsidRPr="00763C4D">
        <w:rPr>
          <w:sz w:val="20"/>
          <w:lang w:val="en-US"/>
        </w:rPr>
        <w:tab/>
        <w:t>Fi 21</w:t>
      </w:r>
    </w:p>
    <w:p w:rsidR="00037DCF" w:rsidRPr="00763C4D" w:rsidRDefault="00037DCF" w:rsidP="00037DCF">
      <w:pPr>
        <w:tabs>
          <w:tab w:val="left" w:pos="2268"/>
        </w:tabs>
        <w:rPr>
          <w:sz w:val="20"/>
          <w:lang w:val="en-US"/>
        </w:rPr>
      </w:pPr>
      <w:r w:rsidRPr="00763C4D">
        <w:rPr>
          <w:sz w:val="20"/>
          <w:lang w:val="en-US"/>
        </w:rPr>
        <w:t>Wallin, Roger</w:t>
      </w:r>
      <w:r w:rsidRPr="00763C4D">
        <w:rPr>
          <w:sz w:val="20"/>
          <w:lang w:val="en-US"/>
        </w:rPr>
        <w:tab/>
        <w:t>S 2</w:t>
      </w:r>
    </w:p>
    <w:p w:rsidR="00037DCF" w:rsidRPr="00763C4D" w:rsidRDefault="00037DCF" w:rsidP="00037DCF">
      <w:pPr>
        <w:tabs>
          <w:tab w:val="left" w:pos="2268"/>
        </w:tabs>
        <w:rPr>
          <w:sz w:val="20"/>
        </w:rPr>
      </w:pPr>
      <w:r w:rsidRPr="00763C4D">
        <w:rPr>
          <w:sz w:val="20"/>
        </w:rPr>
        <w:t>Wallin, Örjan</w:t>
      </w:r>
      <w:r w:rsidRPr="00763C4D">
        <w:rPr>
          <w:sz w:val="20"/>
        </w:rPr>
        <w:tab/>
        <w:t>Ju 39</w:t>
      </w:r>
    </w:p>
    <w:p w:rsidR="00037DCF" w:rsidRPr="00763C4D" w:rsidRDefault="00037DCF" w:rsidP="00037DCF">
      <w:pPr>
        <w:tabs>
          <w:tab w:val="left" w:pos="2268"/>
        </w:tabs>
        <w:rPr>
          <w:sz w:val="20"/>
        </w:rPr>
      </w:pPr>
      <w:r w:rsidRPr="00763C4D">
        <w:rPr>
          <w:sz w:val="20"/>
        </w:rPr>
        <w:t>Wallinder, Lars</w:t>
      </w:r>
      <w:r w:rsidRPr="00763C4D">
        <w:rPr>
          <w:sz w:val="20"/>
        </w:rPr>
        <w:tab/>
        <w:t>Ju 4</w:t>
      </w:r>
    </w:p>
    <w:p w:rsidR="00037DCF" w:rsidRDefault="00037DCF" w:rsidP="00037DCF">
      <w:pPr>
        <w:tabs>
          <w:tab w:val="left" w:pos="2268"/>
        </w:tabs>
        <w:rPr>
          <w:sz w:val="20"/>
        </w:rPr>
      </w:pPr>
      <w:r w:rsidRPr="00763C4D">
        <w:rPr>
          <w:sz w:val="20"/>
        </w:rPr>
        <w:t>Wallmark, Hans</w:t>
      </w:r>
      <w:r w:rsidRPr="00763C4D">
        <w:rPr>
          <w:sz w:val="20"/>
        </w:rPr>
        <w:tab/>
        <w:t>Fi 5,</w:t>
      </w:r>
    </w:p>
    <w:p w:rsidR="00037DCF" w:rsidRDefault="00037DCF" w:rsidP="00037DCF">
      <w:pPr>
        <w:tabs>
          <w:tab w:val="left" w:pos="2268"/>
        </w:tabs>
        <w:rPr>
          <w:sz w:val="20"/>
        </w:rPr>
      </w:pPr>
      <w:r>
        <w:rPr>
          <w:sz w:val="20"/>
        </w:rPr>
        <w:tab/>
      </w:r>
      <w:r w:rsidRPr="00763C4D">
        <w:rPr>
          <w:sz w:val="20"/>
        </w:rPr>
        <w:t>Fö 2,</w:t>
      </w:r>
    </w:p>
    <w:p w:rsidR="00037DCF" w:rsidRPr="00763C4D" w:rsidRDefault="00037DCF" w:rsidP="00037DCF">
      <w:pPr>
        <w:tabs>
          <w:tab w:val="left" w:pos="2268"/>
        </w:tabs>
        <w:rPr>
          <w:sz w:val="20"/>
        </w:rPr>
      </w:pPr>
      <w:r>
        <w:rPr>
          <w:sz w:val="20"/>
        </w:rPr>
        <w:tab/>
      </w:r>
      <w:r w:rsidRPr="00763C4D">
        <w:rPr>
          <w:sz w:val="20"/>
        </w:rPr>
        <w:t>UD 7</w:t>
      </w:r>
    </w:p>
    <w:p w:rsidR="00037DCF" w:rsidRPr="00763C4D" w:rsidRDefault="00037DCF" w:rsidP="00037DCF">
      <w:pPr>
        <w:tabs>
          <w:tab w:val="left" w:pos="2268"/>
        </w:tabs>
        <w:rPr>
          <w:sz w:val="20"/>
        </w:rPr>
      </w:pPr>
      <w:r w:rsidRPr="00763C4D">
        <w:rPr>
          <w:sz w:val="20"/>
        </w:rPr>
        <w:t>Wallrup, Emma</w:t>
      </w:r>
      <w:r w:rsidRPr="00763C4D">
        <w:rPr>
          <w:sz w:val="20"/>
        </w:rPr>
        <w:tab/>
        <w:t>M 4</w:t>
      </w:r>
    </w:p>
    <w:p w:rsidR="00037DCF" w:rsidRPr="00763C4D" w:rsidRDefault="00037DCF" w:rsidP="00037DCF">
      <w:pPr>
        <w:tabs>
          <w:tab w:val="left" w:pos="2268"/>
        </w:tabs>
        <w:rPr>
          <w:sz w:val="20"/>
        </w:rPr>
      </w:pPr>
      <w:r w:rsidRPr="00763C4D">
        <w:rPr>
          <w:sz w:val="20"/>
        </w:rPr>
        <w:t>Wallström, Margot</w:t>
      </w:r>
      <w:r w:rsidRPr="00763C4D">
        <w:rPr>
          <w:sz w:val="20"/>
        </w:rPr>
        <w:tab/>
        <w:t>S 1</w:t>
      </w:r>
    </w:p>
    <w:p w:rsidR="00037DCF" w:rsidRPr="00763C4D" w:rsidRDefault="00037DCF" w:rsidP="00037DCF">
      <w:pPr>
        <w:tabs>
          <w:tab w:val="left" w:pos="2268"/>
        </w:tabs>
        <w:rPr>
          <w:sz w:val="20"/>
        </w:rPr>
      </w:pPr>
      <w:r w:rsidRPr="00763C4D">
        <w:rPr>
          <w:sz w:val="20"/>
        </w:rPr>
        <w:t>Wallström, Sofia</w:t>
      </w:r>
      <w:r w:rsidRPr="00763C4D">
        <w:rPr>
          <w:sz w:val="20"/>
        </w:rPr>
        <w:tab/>
        <w:t>S 21</w:t>
      </w:r>
    </w:p>
    <w:p w:rsidR="00037DCF" w:rsidRPr="00763C4D" w:rsidRDefault="00037DCF" w:rsidP="00037DCF">
      <w:pPr>
        <w:tabs>
          <w:tab w:val="left" w:pos="2268"/>
        </w:tabs>
        <w:rPr>
          <w:sz w:val="20"/>
        </w:rPr>
      </w:pPr>
      <w:r w:rsidRPr="00763C4D">
        <w:rPr>
          <w:sz w:val="20"/>
        </w:rPr>
        <w:t>Walterson, Frank</w:t>
      </w:r>
      <w:r w:rsidRPr="00763C4D">
        <w:rPr>
          <w:sz w:val="20"/>
        </w:rPr>
        <w:tab/>
        <w:t>Ju 45</w:t>
      </w:r>
    </w:p>
    <w:p w:rsidR="00037DCF" w:rsidRPr="00763C4D" w:rsidRDefault="00037DCF" w:rsidP="00037DCF">
      <w:pPr>
        <w:tabs>
          <w:tab w:val="left" w:pos="2268"/>
        </w:tabs>
        <w:rPr>
          <w:sz w:val="20"/>
        </w:rPr>
      </w:pPr>
      <w:r w:rsidRPr="00763C4D">
        <w:rPr>
          <w:sz w:val="20"/>
        </w:rPr>
        <w:t>Waltersson, Kent</w:t>
      </w:r>
      <w:r w:rsidRPr="00763C4D">
        <w:rPr>
          <w:sz w:val="20"/>
        </w:rPr>
        <w:tab/>
        <w:t>S 1</w:t>
      </w:r>
    </w:p>
    <w:p w:rsidR="00037DCF" w:rsidRPr="00763C4D" w:rsidRDefault="00037DCF" w:rsidP="00037DCF">
      <w:pPr>
        <w:tabs>
          <w:tab w:val="left" w:pos="2268"/>
        </w:tabs>
        <w:rPr>
          <w:sz w:val="20"/>
        </w:rPr>
      </w:pPr>
      <w:r w:rsidRPr="00763C4D">
        <w:rPr>
          <w:sz w:val="20"/>
        </w:rPr>
        <w:t>Walther, Ulf</w:t>
      </w:r>
      <w:r w:rsidRPr="00763C4D">
        <w:rPr>
          <w:sz w:val="20"/>
        </w:rPr>
        <w:tab/>
        <w:t>U 17</w:t>
      </w:r>
    </w:p>
    <w:p w:rsidR="00037DCF" w:rsidRPr="00763C4D" w:rsidRDefault="00037DCF" w:rsidP="00037DCF">
      <w:pPr>
        <w:tabs>
          <w:tab w:val="left" w:pos="2268"/>
        </w:tabs>
        <w:rPr>
          <w:sz w:val="20"/>
        </w:rPr>
      </w:pPr>
      <w:r w:rsidRPr="00763C4D">
        <w:rPr>
          <w:sz w:val="20"/>
        </w:rPr>
        <w:t>van Duin, Carl</w:t>
      </w:r>
      <w:r w:rsidRPr="00763C4D">
        <w:rPr>
          <w:sz w:val="20"/>
        </w:rPr>
        <w:tab/>
        <w:t>Fö 7</w:t>
      </w:r>
    </w:p>
    <w:p w:rsidR="00037DCF" w:rsidRPr="00763C4D" w:rsidRDefault="00037DCF" w:rsidP="00037DCF">
      <w:pPr>
        <w:tabs>
          <w:tab w:val="left" w:pos="2268"/>
        </w:tabs>
        <w:rPr>
          <w:sz w:val="20"/>
        </w:rPr>
      </w:pPr>
      <w:r w:rsidRPr="00763C4D">
        <w:rPr>
          <w:sz w:val="20"/>
        </w:rPr>
        <w:t>Vandin, Inga-Britt</w:t>
      </w:r>
      <w:r w:rsidRPr="00763C4D">
        <w:rPr>
          <w:sz w:val="20"/>
        </w:rPr>
        <w:tab/>
        <w:t>S 15</w:t>
      </w:r>
    </w:p>
    <w:p w:rsidR="00037DCF" w:rsidRPr="0057189F" w:rsidRDefault="00037DCF" w:rsidP="00037DCF">
      <w:pPr>
        <w:tabs>
          <w:tab w:val="left" w:pos="2268"/>
        </w:tabs>
        <w:rPr>
          <w:sz w:val="20"/>
          <w:lang w:val="de-DE"/>
        </w:rPr>
      </w:pPr>
      <w:r w:rsidRPr="0057189F">
        <w:rPr>
          <w:sz w:val="20"/>
          <w:lang w:val="de-DE"/>
        </w:rPr>
        <w:t>Wanhatalo, Daniel</w:t>
      </w:r>
      <w:r w:rsidRPr="0057189F">
        <w:rPr>
          <w:sz w:val="20"/>
          <w:lang w:val="de-DE"/>
        </w:rPr>
        <w:tab/>
        <w:t>U 11</w:t>
      </w:r>
    </w:p>
    <w:p w:rsidR="00037DCF" w:rsidRPr="0057189F" w:rsidRDefault="00037DCF" w:rsidP="00037DCF">
      <w:pPr>
        <w:tabs>
          <w:tab w:val="left" w:pos="2268"/>
        </w:tabs>
        <w:rPr>
          <w:sz w:val="20"/>
          <w:lang w:val="de-DE"/>
        </w:rPr>
      </w:pPr>
      <w:r w:rsidRPr="0057189F">
        <w:rPr>
          <w:sz w:val="20"/>
          <w:lang w:val="de-DE"/>
        </w:rPr>
        <w:t>Varg, Anna</w:t>
      </w:r>
      <w:r w:rsidRPr="0057189F">
        <w:rPr>
          <w:sz w:val="20"/>
          <w:lang w:val="de-DE"/>
        </w:rPr>
        <w:tab/>
        <w:t>S 7</w:t>
      </w:r>
    </w:p>
    <w:p w:rsidR="00037DCF" w:rsidRPr="0057189F" w:rsidRDefault="00037DCF" w:rsidP="00037DCF">
      <w:pPr>
        <w:tabs>
          <w:tab w:val="left" w:pos="2268"/>
        </w:tabs>
        <w:rPr>
          <w:sz w:val="20"/>
          <w:lang w:val="de-DE"/>
        </w:rPr>
      </w:pPr>
      <w:r w:rsidRPr="0057189F">
        <w:rPr>
          <w:sz w:val="20"/>
          <w:lang w:val="de-DE"/>
        </w:rPr>
        <w:t>Wassén, Erik</w:t>
      </w:r>
      <w:r w:rsidRPr="0057189F">
        <w:rPr>
          <w:sz w:val="20"/>
          <w:lang w:val="de-DE"/>
        </w:rPr>
        <w:tab/>
        <w:t>Ju 2</w:t>
      </w:r>
    </w:p>
    <w:p w:rsidR="00037DCF" w:rsidRPr="0057189F" w:rsidRDefault="00037DCF" w:rsidP="00037DCF">
      <w:pPr>
        <w:tabs>
          <w:tab w:val="left" w:pos="2268"/>
        </w:tabs>
        <w:rPr>
          <w:sz w:val="20"/>
          <w:lang w:val="de-DE"/>
        </w:rPr>
      </w:pPr>
      <w:r w:rsidRPr="0057189F">
        <w:rPr>
          <w:sz w:val="20"/>
          <w:lang w:val="de-DE"/>
        </w:rPr>
        <w:t>Vassi, Heidi</w:t>
      </w:r>
      <w:r w:rsidRPr="0057189F">
        <w:rPr>
          <w:sz w:val="20"/>
          <w:lang w:val="de-DE"/>
        </w:rPr>
        <w:tab/>
        <w:t>Ku 3</w:t>
      </w:r>
    </w:p>
    <w:p w:rsidR="00037DCF" w:rsidRPr="0057189F" w:rsidRDefault="00037DCF" w:rsidP="00037DCF">
      <w:pPr>
        <w:tabs>
          <w:tab w:val="left" w:pos="2268"/>
        </w:tabs>
        <w:rPr>
          <w:sz w:val="20"/>
          <w:lang w:val="de-DE"/>
        </w:rPr>
      </w:pPr>
      <w:r w:rsidRPr="0057189F">
        <w:rPr>
          <w:sz w:val="20"/>
          <w:lang w:val="de-DE"/>
        </w:rPr>
        <w:t>Vather, Marie</w:t>
      </w:r>
      <w:r w:rsidRPr="0057189F">
        <w:rPr>
          <w:sz w:val="20"/>
          <w:lang w:val="de-DE"/>
        </w:rPr>
        <w:tab/>
        <w:t>M 1</w:t>
      </w:r>
    </w:p>
    <w:p w:rsidR="00037DCF" w:rsidRPr="0057189F" w:rsidRDefault="00037DCF" w:rsidP="00037DCF">
      <w:pPr>
        <w:tabs>
          <w:tab w:val="left" w:pos="2268"/>
        </w:tabs>
        <w:rPr>
          <w:sz w:val="20"/>
          <w:lang w:val="de-DE"/>
        </w:rPr>
      </w:pPr>
      <w:r w:rsidRPr="0057189F">
        <w:rPr>
          <w:sz w:val="20"/>
          <w:lang w:val="de-DE"/>
        </w:rPr>
        <w:t>Veer, Ragnar</w:t>
      </w:r>
      <w:r w:rsidRPr="0057189F">
        <w:rPr>
          <w:sz w:val="20"/>
          <w:lang w:val="de-DE"/>
        </w:rPr>
        <w:tab/>
        <w:t>S 2</w:t>
      </w:r>
    </w:p>
    <w:p w:rsidR="00037DCF" w:rsidRPr="0057189F" w:rsidRDefault="00037DCF" w:rsidP="00037DCF">
      <w:pPr>
        <w:tabs>
          <w:tab w:val="left" w:pos="2268"/>
        </w:tabs>
        <w:rPr>
          <w:sz w:val="20"/>
          <w:lang w:val="de-DE"/>
        </w:rPr>
      </w:pPr>
      <w:r w:rsidRPr="0057189F">
        <w:rPr>
          <w:sz w:val="20"/>
          <w:lang w:val="de-DE"/>
        </w:rPr>
        <w:t>Wegendal, Lars</w:t>
      </w:r>
      <w:r w:rsidRPr="0057189F">
        <w:rPr>
          <w:sz w:val="20"/>
          <w:lang w:val="de-DE"/>
        </w:rPr>
        <w:tab/>
        <w:t>Ju 2</w:t>
      </w:r>
    </w:p>
    <w:p w:rsidR="00037DCF" w:rsidRPr="0057189F" w:rsidRDefault="00037DCF" w:rsidP="00037DCF">
      <w:pPr>
        <w:tabs>
          <w:tab w:val="left" w:pos="2268"/>
        </w:tabs>
        <w:rPr>
          <w:sz w:val="20"/>
          <w:lang w:val="de-DE"/>
        </w:rPr>
      </w:pPr>
      <w:r w:rsidRPr="0057189F">
        <w:rPr>
          <w:sz w:val="20"/>
          <w:lang w:val="de-DE"/>
        </w:rPr>
        <w:t>Weiderud, Peter</w:t>
      </w:r>
      <w:r w:rsidRPr="0057189F">
        <w:rPr>
          <w:sz w:val="20"/>
          <w:lang w:val="de-DE"/>
        </w:rPr>
        <w:tab/>
        <w:t>UD 2</w:t>
      </w:r>
    </w:p>
    <w:p w:rsidR="00037DCF" w:rsidRPr="0057189F" w:rsidRDefault="00037DCF" w:rsidP="00037DCF">
      <w:pPr>
        <w:tabs>
          <w:tab w:val="left" w:pos="2268"/>
        </w:tabs>
        <w:rPr>
          <w:sz w:val="20"/>
          <w:lang w:val="de-DE"/>
        </w:rPr>
      </w:pPr>
      <w:r w:rsidRPr="0057189F">
        <w:rPr>
          <w:sz w:val="20"/>
          <w:lang w:val="de-DE"/>
        </w:rPr>
        <w:t>Weidstam, Nils</w:t>
      </w:r>
      <w:r w:rsidRPr="0057189F">
        <w:rPr>
          <w:sz w:val="20"/>
          <w:lang w:val="de-DE"/>
        </w:rPr>
        <w:tab/>
        <w:t>Ju 16</w:t>
      </w:r>
    </w:p>
    <w:p w:rsidR="00037DCF" w:rsidRPr="0057189F" w:rsidRDefault="00037DCF" w:rsidP="00037DCF">
      <w:pPr>
        <w:tabs>
          <w:tab w:val="left" w:pos="2268"/>
        </w:tabs>
        <w:rPr>
          <w:sz w:val="20"/>
          <w:lang w:val="de-DE"/>
        </w:rPr>
      </w:pPr>
      <w:r w:rsidRPr="0057189F">
        <w:rPr>
          <w:sz w:val="20"/>
          <w:lang w:val="de-DE"/>
        </w:rPr>
        <w:t>Weihe, Christina</w:t>
      </w:r>
      <w:r w:rsidRPr="0057189F">
        <w:rPr>
          <w:sz w:val="20"/>
          <w:lang w:val="de-DE"/>
        </w:rPr>
        <w:tab/>
        <w:t>UD 4</w:t>
      </w:r>
    </w:p>
    <w:p w:rsidR="00037DCF" w:rsidRPr="0057189F" w:rsidRDefault="00037DCF" w:rsidP="00037DCF">
      <w:pPr>
        <w:tabs>
          <w:tab w:val="left" w:pos="2268"/>
        </w:tabs>
        <w:rPr>
          <w:sz w:val="20"/>
          <w:lang w:val="de-DE"/>
        </w:rPr>
      </w:pPr>
      <w:r w:rsidRPr="0057189F">
        <w:rPr>
          <w:sz w:val="20"/>
          <w:lang w:val="de-DE"/>
        </w:rPr>
        <w:t>Weilbull, Knut</w:t>
      </w:r>
      <w:r w:rsidRPr="0057189F">
        <w:rPr>
          <w:sz w:val="20"/>
          <w:lang w:val="de-DE"/>
        </w:rPr>
        <w:tab/>
        <w:t>S 39</w:t>
      </w:r>
    </w:p>
    <w:p w:rsidR="00037DCF" w:rsidRPr="0057189F" w:rsidRDefault="00037DCF" w:rsidP="00037DCF">
      <w:pPr>
        <w:tabs>
          <w:tab w:val="left" w:pos="2268"/>
        </w:tabs>
        <w:rPr>
          <w:sz w:val="20"/>
        </w:rPr>
      </w:pPr>
      <w:r w:rsidRPr="0057189F">
        <w:rPr>
          <w:sz w:val="20"/>
        </w:rPr>
        <w:t>Wellhagen, Björn</w:t>
      </w:r>
      <w:r w:rsidRPr="0057189F">
        <w:rPr>
          <w:sz w:val="20"/>
        </w:rPr>
        <w:tab/>
        <w:t>Ju 37,</w:t>
      </w:r>
    </w:p>
    <w:p w:rsidR="00037DCF" w:rsidRPr="0057189F" w:rsidRDefault="00037DCF" w:rsidP="00037DCF">
      <w:pPr>
        <w:tabs>
          <w:tab w:val="left" w:pos="2268"/>
        </w:tabs>
        <w:rPr>
          <w:sz w:val="20"/>
        </w:rPr>
      </w:pPr>
      <w:r w:rsidRPr="0057189F">
        <w:rPr>
          <w:sz w:val="20"/>
        </w:rPr>
        <w:tab/>
        <w:t>S 24,</w:t>
      </w:r>
    </w:p>
    <w:p w:rsidR="00037DCF" w:rsidRPr="0057189F" w:rsidRDefault="00037DCF" w:rsidP="00037DCF">
      <w:pPr>
        <w:tabs>
          <w:tab w:val="left" w:pos="2268"/>
        </w:tabs>
        <w:rPr>
          <w:sz w:val="20"/>
        </w:rPr>
      </w:pPr>
      <w:r w:rsidRPr="0057189F">
        <w:rPr>
          <w:sz w:val="20"/>
        </w:rPr>
        <w:tab/>
        <w:t>S 25</w:t>
      </w:r>
    </w:p>
    <w:p w:rsidR="00037DCF" w:rsidRPr="00763C4D" w:rsidRDefault="00037DCF" w:rsidP="00037DCF">
      <w:pPr>
        <w:tabs>
          <w:tab w:val="left" w:pos="2268"/>
        </w:tabs>
        <w:rPr>
          <w:sz w:val="20"/>
        </w:rPr>
      </w:pPr>
      <w:r w:rsidRPr="00763C4D">
        <w:rPr>
          <w:sz w:val="20"/>
        </w:rPr>
        <w:t>Wenddel, Anna</w:t>
      </w:r>
      <w:r w:rsidRPr="00763C4D">
        <w:rPr>
          <w:sz w:val="20"/>
        </w:rPr>
        <w:tab/>
        <w:t>Ju 32</w:t>
      </w:r>
    </w:p>
    <w:p w:rsidR="00037DCF" w:rsidRPr="0057189F" w:rsidRDefault="00037DCF" w:rsidP="00037DCF">
      <w:pPr>
        <w:tabs>
          <w:tab w:val="left" w:pos="2268"/>
        </w:tabs>
        <w:rPr>
          <w:sz w:val="20"/>
          <w:lang w:val="es-ES"/>
        </w:rPr>
      </w:pPr>
      <w:r w:rsidRPr="0057189F">
        <w:rPr>
          <w:sz w:val="20"/>
          <w:lang w:val="es-ES"/>
        </w:rPr>
        <w:t>Vendil Pallin, Carolina</w:t>
      </w:r>
      <w:r w:rsidRPr="0057189F">
        <w:rPr>
          <w:sz w:val="20"/>
          <w:lang w:val="es-ES"/>
        </w:rPr>
        <w:tab/>
        <w:t>Fö 2</w:t>
      </w:r>
    </w:p>
    <w:p w:rsidR="00037DCF" w:rsidRPr="0057189F" w:rsidRDefault="00037DCF" w:rsidP="00037DCF">
      <w:pPr>
        <w:tabs>
          <w:tab w:val="left" w:pos="2268"/>
        </w:tabs>
        <w:rPr>
          <w:sz w:val="20"/>
          <w:lang w:val="es-ES"/>
        </w:rPr>
      </w:pPr>
      <w:r w:rsidRPr="0057189F">
        <w:rPr>
          <w:sz w:val="20"/>
          <w:lang w:val="es-ES"/>
        </w:rPr>
        <w:t>Wene, Clas-Otto</w:t>
      </w:r>
      <w:r w:rsidRPr="0057189F">
        <w:rPr>
          <w:sz w:val="20"/>
          <w:lang w:val="es-ES"/>
        </w:rPr>
        <w:tab/>
        <w:t>M 2</w:t>
      </w:r>
    </w:p>
    <w:p w:rsidR="00037DCF" w:rsidRPr="0057189F" w:rsidRDefault="00037DCF" w:rsidP="00037DCF">
      <w:pPr>
        <w:tabs>
          <w:tab w:val="left" w:pos="2268"/>
        </w:tabs>
        <w:rPr>
          <w:sz w:val="20"/>
          <w:lang w:val="de-DE"/>
        </w:rPr>
      </w:pPr>
      <w:r w:rsidRPr="0057189F">
        <w:rPr>
          <w:sz w:val="20"/>
          <w:lang w:val="de-DE"/>
        </w:rPr>
        <w:t>Wennberg, Bertil</w:t>
      </w:r>
      <w:r w:rsidRPr="0057189F">
        <w:rPr>
          <w:sz w:val="20"/>
          <w:lang w:val="de-DE"/>
        </w:rPr>
        <w:tab/>
        <w:t>Ju 2</w:t>
      </w:r>
    </w:p>
    <w:p w:rsidR="00037DCF" w:rsidRPr="00763C4D" w:rsidRDefault="00037DCF" w:rsidP="00037DCF">
      <w:pPr>
        <w:tabs>
          <w:tab w:val="left" w:pos="2268"/>
        </w:tabs>
        <w:rPr>
          <w:sz w:val="20"/>
          <w:lang w:val="de-DE"/>
        </w:rPr>
      </w:pPr>
      <w:r w:rsidRPr="00763C4D">
        <w:rPr>
          <w:sz w:val="20"/>
          <w:lang w:val="de-DE"/>
        </w:rPr>
        <w:t>Wennberg, Kristian</w:t>
      </w:r>
      <w:r w:rsidRPr="00763C4D">
        <w:rPr>
          <w:sz w:val="20"/>
          <w:lang w:val="de-DE"/>
        </w:rPr>
        <w:tab/>
        <w:t>M 9</w:t>
      </w:r>
    </w:p>
    <w:p w:rsidR="00037DCF" w:rsidRDefault="00037DCF" w:rsidP="00037DCF">
      <w:pPr>
        <w:tabs>
          <w:tab w:val="left" w:pos="2268"/>
        </w:tabs>
        <w:rPr>
          <w:sz w:val="20"/>
          <w:lang w:val="de-DE"/>
        </w:rPr>
      </w:pPr>
      <w:r w:rsidRPr="00763C4D">
        <w:rPr>
          <w:sz w:val="20"/>
          <w:lang w:val="de-DE"/>
        </w:rPr>
        <w:t>Wennemo, Irene</w:t>
      </w:r>
      <w:r w:rsidRPr="00763C4D">
        <w:rPr>
          <w:sz w:val="20"/>
          <w:lang w:val="de-DE"/>
        </w:rPr>
        <w:tab/>
        <w:t xml:space="preserve">M 1, </w:t>
      </w:r>
    </w:p>
    <w:p w:rsidR="00037DCF" w:rsidRPr="00763C4D" w:rsidRDefault="00037DCF" w:rsidP="00037DCF">
      <w:pPr>
        <w:tabs>
          <w:tab w:val="left" w:pos="2268"/>
        </w:tabs>
        <w:rPr>
          <w:sz w:val="20"/>
          <w:lang w:val="de-DE"/>
        </w:rPr>
      </w:pPr>
      <w:r>
        <w:rPr>
          <w:sz w:val="20"/>
          <w:lang w:val="de-DE"/>
        </w:rPr>
        <w:tab/>
      </w:r>
      <w:r w:rsidRPr="00763C4D">
        <w:rPr>
          <w:sz w:val="20"/>
          <w:lang w:val="de-DE"/>
        </w:rPr>
        <w:t>S 13</w:t>
      </w:r>
    </w:p>
    <w:p w:rsidR="00037DCF" w:rsidRDefault="00037DCF" w:rsidP="00037DCF">
      <w:pPr>
        <w:tabs>
          <w:tab w:val="left" w:pos="2268"/>
        </w:tabs>
        <w:rPr>
          <w:sz w:val="20"/>
          <w:lang w:val="de-DE"/>
        </w:rPr>
      </w:pPr>
      <w:r w:rsidRPr="00763C4D">
        <w:rPr>
          <w:sz w:val="20"/>
          <w:lang w:val="de-DE"/>
        </w:rPr>
        <w:t>Wennerstein, Bengt</w:t>
      </w:r>
      <w:r w:rsidRPr="00763C4D">
        <w:rPr>
          <w:sz w:val="20"/>
          <w:lang w:val="de-DE"/>
        </w:rPr>
        <w:tab/>
        <w:t>Ku 6,</w:t>
      </w:r>
    </w:p>
    <w:p w:rsidR="00037DCF" w:rsidRPr="00763C4D" w:rsidRDefault="00037DCF" w:rsidP="00037DCF">
      <w:pPr>
        <w:tabs>
          <w:tab w:val="left" w:pos="2268"/>
        </w:tabs>
        <w:rPr>
          <w:sz w:val="20"/>
          <w:lang w:val="de-DE"/>
        </w:rPr>
      </w:pPr>
      <w:r>
        <w:rPr>
          <w:sz w:val="20"/>
          <w:lang w:val="de-DE"/>
        </w:rPr>
        <w:tab/>
      </w:r>
      <w:r w:rsidRPr="00763C4D">
        <w:rPr>
          <w:sz w:val="20"/>
          <w:lang w:val="de-DE"/>
        </w:rPr>
        <w:t>Ku 7</w:t>
      </w:r>
    </w:p>
    <w:p w:rsidR="00037DCF" w:rsidRPr="00763C4D" w:rsidRDefault="00037DCF" w:rsidP="00037DCF">
      <w:pPr>
        <w:tabs>
          <w:tab w:val="left" w:pos="2268"/>
        </w:tabs>
        <w:rPr>
          <w:sz w:val="20"/>
          <w:lang w:val="de-DE"/>
        </w:rPr>
      </w:pPr>
      <w:r w:rsidRPr="00763C4D">
        <w:rPr>
          <w:sz w:val="20"/>
          <w:lang w:val="de-DE"/>
        </w:rPr>
        <w:t>Wennerstein, Susanne</w:t>
      </w:r>
      <w:r w:rsidRPr="00763C4D">
        <w:rPr>
          <w:sz w:val="20"/>
          <w:lang w:val="de-DE"/>
        </w:rPr>
        <w:tab/>
        <w:t>M 1</w:t>
      </w:r>
    </w:p>
    <w:p w:rsidR="00037DCF" w:rsidRDefault="00037DCF" w:rsidP="00037DCF">
      <w:pPr>
        <w:tabs>
          <w:tab w:val="left" w:pos="2268"/>
        </w:tabs>
        <w:rPr>
          <w:sz w:val="20"/>
          <w:lang w:val="de-DE"/>
        </w:rPr>
      </w:pPr>
      <w:r w:rsidRPr="00763C4D">
        <w:rPr>
          <w:sz w:val="20"/>
          <w:lang w:val="de-DE"/>
        </w:rPr>
        <w:t>Wennerström, Erik</w:t>
      </w:r>
      <w:r w:rsidRPr="00763C4D">
        <w:rPr>
          <w:sz w:val="20"/>
          <w:lang w:val="de-DE"/>
        </w:rPr>
        <w:tab/>
        <w:t>Fö 4,</w:t>
      </w:r>
    </w:p>
    <w:p w:rsidR="00037DCF" w:rsidRPr="0057189F" w:rsidRDefault="00037DCF" w:rsidP="00037DCF">
      <w:pPr>
        <w:tabs>
          <w:tab w:val="left" w:pos="2268"/>
        </w:tabs>
        <w:rPr>
          <w:sz w:val="20"/>
        </w:rPr>
      </w:pPr>
      <w:r>
        <w:rPr>
          <w:sz w:val="20"/>
          <w:lang w:val="de-DE"/>
        </w:rPr>
        <w:tab/>
      </w:r>
      <w:r w:rsidRPr="0057189F">
        <w:rPr>
          <w:sz w:val="20"/>
        </w:rPr>
        <w:t>UD 4</w:t>
      </w:r>
    </w:p>
    <w:p w:rsidR="00037DCF" w:rsidRPr="00763C4D" w:rsidRDefault="00037DCF" w:rsidP="00037DCF">
      <w:pPr>
        <w:tabs>
          <w:tab w:val="left" w:pos="2268"/>
        </w:tabs>
        <w:rPr>
          <w:sz w:val="20"/>
        </w:rPr>
      </w:pPr>
      <w:r w:rsidRPr="00763C4D">
        <w:rPr>
          <w:sz w:val="20"/>
        </w:rPr>
        <w:t>Wennström, Ossian</w:t>
      </w:r>
      <w:r w:rsidRPr="00763C4D">
        <w:rPr>
          <w:sz w:val="20"/>
        </w:rPr>
        <w:tab/>
        <w:t>Fi 20</w:t>
      </w:r>
    </w:p>
    <w:p w:rsidR="00037DCF" w:rsidRDefault="00037DCF" w:rsidP="00037DCF">
      <w:pPr>
        <w:tabs>
          <w:tab w:val="left" w:pos="2268"/>
        </w:tabs>
        <w:rPr>
          <w:sz w:val="20"/>
        </w:rPr>
      </w:pPr>
      <w:r w:rsidRPr="00763C4D">
        <w:rPr>
          <w:sz w:val="20"/>
        </w:rPr>
        <w:t>Wenster, Peter</w:t>
      </w:r>
      <w:r w:rsidRPr="00763C4D">
        <w:rPr>
          <w:sz w:val="20"/>
        </w:rPr>
        <w:tab/>
        <w:t>M 4,</w:t>
      </w:r>
    </w:p>
    <w:p w:rsidR="00037DCF" w:rsidRPr="00763C4D" w:rsidRDefault="00037DCF" w:rsidP="00037DCF">
      <w:pPr>
        <w:tabs>
          <w:tab w:val="left" w:pos="2268"/>
        </w:tabs>
        <w:rPr>
          <w:sz w:val="20"/>
        </w:rPr>
      </w:pPr>
      <w:r>
        <w:rPr>
          <w:sz w:val="20"/>
        </w:rPr>
        <w:tab/>
      </w:r>
      <w:r w:rsidRPr="00763C4D">
        <w:rPr>
          <w:sz w:val="20"/>
        </w:rPr>
        <w:t>N 11</w:t>
      </w:r>
    </w:p>
    <w:p w:rsidR="00037DCF" w:rsidRPr="00763C4D" w:rsidRDefault="00037DCF" w:rsidP="00037DCF">
      <w:pPr>
        <w:tabs>
          <w:tab w:val="left" w:pos="2268"/>
        </w:tabs>
        <w:rPr>
          <w:sz w:val="20"/>
        </w:rPr>
      </w:pPr>
      <w:r w:rsidRPr="00763C4D">
        <w:rPr>
          <w:sz w:val="20"/>
        </w:rPr>
        <w:t>Vera, Rodolfo</w:t>
      </w:r>
      <w:r w:rsidRPr="00763C4D">
        <w:rPr>
          <w:sz w:val="20"/>
        </w:rPr>
        <w:tab/>
        <w:t>U 22</w:t>
      </w:r>
    </w:p>
    <w:p w:rsidR="00037DCF" w:rsidRPr="00763C4D" w:rsidRDefault="00037DCF" w:rsidP="00037DCF">
      <w:pPr>
        <w:tabs>
          <w:tab w:val="left" w:pos="2268"/>
        </w:tabs>
        <w:rPr>
          <w:sz w:val="20"/>
        </w:rPr>
      </w:pPr>
      <w:r w:rsidRPr="00763C4D">
        <w:rPr>
          <w:sz w:val="20"/>
        </w:rPr>
        <w:t>Verené, Anna</w:t>
      </w:r>
      <w:r w:rsidRPr="00763C4D">
        <w:rPr>
          <w:sz w:val="20"/>
        </w:rPr>
        <w:tab/>
        <w:t>Ju 9</w:t>
      </w:r>
    </w:p>
    <w:p w:rsidR="00037DCF" w:rsidRDefault="00037DCF" w:rsidP="00037DCF">
      <w:pPr>
        <w:tabs>
          <w:tab w:val="left" w:pos="2268"/>
        </w:tabs>
        <w:rPr>
          <w:sz w:val="20"/>
        </w:rPr>
      </w:pPr>
      <w:r w:rsidRPr="00763C4D">
        <w:rPr>
          <w:sz w:val="20"/>
        </w:rPr>
        <w:t>Werkell, Ulla</w:t>
      </w:r>
      <w:r w:rsidRPr="00763C4D">
        <w:rPr>
          <w:sz w:val="20"/>
        </w:rPr>
        <w:tab/>
        <w:t>Fi 8,</w:t>
      </w:r>
    </w:p>
    <w:p w:rsidR="00037DCF" w:rsidRPr="00763C4D" w:rsidRDefault="00037DCF" w:rsidP="00037DCF">
      <w:pPr>
        <w:tabs>
          <w:tab w:val="left" w:pos="2268"/>
        </w:tabs>
        <w:rPr>
          <w:sz w:val="20"/>
        </w:rPr>
      </w:pPr>
      <w:r>
        <w:rPr>
          <w:sz w:val="20"/>
        </w:rPr>
        <w:tab/>
      </w:r>
      <w:r w:rsidRPr="00763C4D">
        <w:rPr>
          <w:sz w:val="20"/>
        </w:rPr>
        <w:t>Fi 21</w:t>
      </w:r>
    </w:p>
    <w:p w:rsidR="00037DCF" w:rsidRPr="0057189F" w:rsidRDefault="00037DCF" w:rsidP="00037DCF">
      <w:pPr>
        <w:tabs>
          <w:tab w:val="left" w:pos="2268"/>
        </w:tabs>
        <w:rPr>
          <w:sz w:val="20"/>
        </w:rPr>
      </w:pPr>
      <w:r w:rsidRPr="0057189F">
        <w:rPr>
          <w:sz w:val="20"/>
        </w:rPr>
        <w:lastRenderedPageBreak/>
        <w:t>Werner, Anders</w:t>
      </w:r>
      <w:r w:rsidRPr="0057189F">
        <w:rPr>
          <w:sz w:val="20"/>
        </w:rPr>
        <w:tab/>
        <w:t>Fö 5</w:t>
      </w:r>
    </w:p>
    <w:p w:rsidR="00037DCF" w:rsidRPr="0057189F" w:rsidRDefault="00037DCF" w:rsidP="00037DCF">
      <w:pPr>
        <w:tabs>
          <w:tab w:val="left" w:pos="2268"/>
        </w:tabs>
        <w:rPr>
          <w:sz w:val="20"/>
          <w:lang w:val="fr-FR"/>
        </w:rPr>
      </w:pPr>
      <w:r w:rsidRPr="0057189F">
        <w:rPr>
          <w:sz w:val="20"/>
          <w:lang w:val="fr-FR"/>
        </w:rPr>
        <w:t>Werner, Lars</w:t>
      </w:r>
      <w:r w:rsidRPr="0057189F">
        <w:rPr>
          <w:sz w:val="20"/>
          <w:lang w:val="fr-FR"/>
        </w:rPr>
        <w:tab/>
        <w:t>U 7</w:t>
      </w:r>
    </w:p>
    <w:p w:rsidR="00037DCF" w:rsidRPr="0057189F" w:rsidRDefault="00037DCF" w:rsidP="00037DCF">
      <w:pPr>
        <w:tabs>
          <w:tab w:val="left" w:pos="2268"/>
        </w:tabs>
        <w:rPr>
          <w:sz w:val="20"/>
          <w:lang w:val="fr-FR"/>
        </w:rPr>
      </w:pPr>
      <w:r w:rsidRPr="0057189F">
        <w:rPr>
          <w:sz w:val="20"/>
          <w:lang w:val="fr-FR"/>
        </w:rPr>
        <w:t>Werner, Malin</w:t>
      </w:r>
      <w:r w:rsidRPr="0057189F">
        <w:rPr>
          <w:sz w:val="20"/>
          <w:lang w:val="fr-FR"/>
        </w:rPr>
        <w:tab/>
        <w:t>UD 4</w:t>
      </w:r>
    </w:p>
    <w:p w:rsidR="00037DCF" w:rsidRPr="0057189F" w:rsidRDefault="00037DCF" w:rsidP="00037DCF">
      <w:pPr>
        <w:tabs>
          <w:tab w:val="left" w:pos="2268"/>
        </w:tabs>
        <w:rPr>
          <w:sz w:val="20"/>
          <w:lang w:val="fr-FR"/>
        </w:rPr>
      </w:pPr>
      <w:r w:rsidRPr="0057189F">
        <w:rPr>
          <w:sz w:val="20"/>
          <w:lang w:val="fr-FR"/>
        </w:rPr>
        <w:t>Wernersson, Marie-Louise</w:t>
      </w:r>
      <w:r w:rsidRPr="0057189F">
        <w:rPr>
          <w:sz w:val="20"/>
          <w:lang w:val="fr-FR"/>
        </w:rPr>
        <w:tab/>
        <w:t>Fi 5</w:t>
      </w:r>
    </w:p>
    <w:p w:rsidR="00037DCF" w:rsidRDefault="00037DCF" w:rsidP="00037DCF">
      <w:pPr>
        <w:tabs>
          <w:tab w:val="left" w:pos="2268"/>
        </w:tabs>
        <w:rPr>
          <w:sz w:val="20"/>
        </w:rPr>
      </w:pPr>
      <w:r w:rsidRPr="00763C4D">
        <w:rPr>
          <w:sz w:val="20"/>
        </w:rPr>
        <w:t>Wersäll, Fredrik</w:t>
      </w:r>
      <w:r w:rsidRPr="00763C4D">
        <w:rPr>
          <w:sz w:val="20"/>
        </w:rPr>
        <w:tab/>
        <w:t>Ju 1,</w:t>
      </w:r>
    </w:p>
    <w:p w:rsidR="00037DCF" w:rsidRDefault="00037DCF" w:rsidP="00037DCF">
      <w:pPr>
        <w:tabs>
          <w:tab w:val="left" w:pos="2268"/>
        </w:tabs>
        <w:rPr>
          <w:sz w:val="20"/>
        </w:rPr>
      </w:pPr>
      <w:r>
        <w:rPr>
          <w:sz w:val="20"/>
        </w:rPr>
        <w:tab/>
      </w:r>
      <w:r w:rsidRPr="00763C4D">
        <w:rPr>
          <w:sz w:val="20"/>
        </w:rPr>
        <w:t>Ju 4,</w:t>
      </w:r>
    </w:p>
    <w:p w:rsidR="00037DCF" w:rsidRPr="00763C4D" w:rsidRDefault="00037DCF" w:rsidP="00037DCF">
      <w:pPr>
        <w:tabs>
          <w:tab w:val="left" w:pos="2268"/>
        </w:tabs>
        <w:rPr>
          <w:sz w:val="20"/>
        </w:rPr>
      </w:pPr>
      <w:r>
        <w:rPr>
          <w:sz w:val="20"/>
        </w:rPr>
        <w:tab/>
      </w:r>
      <w:r w:rsidRPr="00763C4D">
        <w:rPr>
          <w:sz w:val="20"/>
        </w:rPr>
        <w:t>Ju 2</w:t>
      </w:r>
    </w:p>
    <w:p w:rsidR="00037DCF" w:rsidRPr="00763C4D" w:rsidRDefault="00037DCF" w:rsidP="00037DCF">
      <w:pPr>
        <w:tabs>
          <w:tab w:val="left" w:pos="2268"/>
        </w:tabs>
        <w:rPr>
          <w:sz w:val="20"/>
        </w:rPr>
      </w:pPr>
      <w:r w:rsidRPr="00763C4D">
        <w:rPr>
          <w:sz w:val="20"/>
        </w:rPr>
        <w:t>Wessberg, Hans Gustaf</w:t>
      </w:r>
      <w:r w:rsidRPr="00763C4D">
        <w:rPr>
          <w:sz w:val="20"/>
        </w:rPr>
        <w:tab/>
        <w:t>Fi 6</w:t>
      </w:r>
    </w:p>
    <w:p w:rsidR="00037DCF" w:rsidRPr="00763C4D" w:rsidRDefault="00037DCF" w:rsidP="00037DCF">
      <w:pPr>
        <w:tabs>
          <w:tab w:val="left" w:pos="2268"/>
        </w:tabs>
        <w:rPr>
          <w:sz w:val="20"/>
        </w:rPr>
      </w:pPr>
      <w:r w:rsidRPr="00763C4D">
        <w:rPr>
          <w:sz w:val="20"/>
        </w:rPr>
        <w:t>Wessberg, HG</w:t>
      </w:r>
      <w:r w:rsidRPr="00763C4D">
        <w:rPr>
          <w:sz w:val="20"/>
        </w:rPr>
        <w:tab/>
        <w:t>UD 4</w:t>
      </w:r>
    </w:p>
    <w:p w:rsidR="00037DCF" w:rsidRPr="00763C4D" w:rsidRDefault="00037DCF" w:rsidP="00037DCF">
      <w:pPr>
        <w:tabs>
          <w:tab w:val="left" w:pos="2268"/>
        </w:tabs>
        <w:rPr>
          <w:sz w:val="20"/>
        </w:rPr>
      </w:pPr>
      <w:r w:rsidRPr="00763C4D">
        <w:rPr>
          <w:sz w:val="20"/>
        </w:rPr>
        <w:t>Wessel, Anna</w:t>
      </w:r>
      <w:r w:rsidRPr="00763C4D">
        <w:rPr>
          <w:sz w:val="20"/>
        </w:rPr>
        <w:tab/>
        <w:t>Ju 3</w:t>
      </w:r>
    </w:p>
    <w:p w:rsidR="00037DCF" w:rsidRPr="00763C4D" w:rsidRDefault="00037DCF" w:rsidP="00037DCF">
      <w:pPr>
        <w:tabs>
          <w:tab w:val="left" w:pos="2268"/>
        </w:tabs>
        <w:rPr>
          <w:sz w:val="20"/>
          <w:lang w:val="de-DE"/>
        </w:rPr>
      </w:pPr>
      <w:r w:rsidRPr="00763C4D">
        <w:rPr>
          <w:sz w:val="20"/>
          <w:lang w:val="de-DE"/>
        </w:rPr>
        <w:t>Wesshagen, Åsa</w:t>
      </w:r>
      <w:r w:rsidRPr="00763C4D">
        <w:rPr>
          <w:sz w:val="20"/>
          <w:lang w:val="de-DE"/>
        </w:rPr>
        <w:tab/>
        <w:t>Ju 44</w:t>
      </w:r>
    </w:p>
    <w:p w:rsidR="00037DCF" w:rsidRPr="00763C4D" w:rsidRDefault="00037DCF" w:rsidP="00037DCF">
      <w:pPr>
        <w:tabs>
          <w:tab w:val="left" w:pos="2268"/>
        </w:tabs>
        <w:rPr>
          <w:sz w:val="20"/>
          <w:lang w:val="de-DE"/>
        </w:rPr>
      </w:pPr>
      <w:r w:rsidRPr="00763C4D">
        <w:rPr>
          <w:sz w:val="20"/>
          <w:lang w:val="de-DE"/>
        </w:rPr>
        <w:t>Westberg, Febe</w:t>
      </w:r>
      <w:r w:rsidRPr="00763C4D">
        <w:rPr>
          <w:sz w:val="20"/>
          <w:lang w:val="de-DE"/>
        </w:rPr>
        <w:tab/>
        <w:t>S 27</w:t>
      </w:r>
    </w:p>
    <w:p w:rsidR="00037DCF" w:rsidRPr="00763C4D" w:rsidRDefault="00037DCF" w:rsidP="00037DCF">
      <w:pPr>
        <w:tabs>
          <w:tab w:val="left" w:pos="2268"/>
        </w:tabs>
        <w:rPr>
          <w:sz w:val="20"/>
          <w:lang w:val="de-DE"/>
        </w:rPr>
      </w:pPr>
      <w:r w:rsidRPr="00763C4D">
        <w:rPr>
          <w:sz w:val="20"/>
          <w:lang w:val="de-DE"/>
        </w:rPr>
        <w:t>Westberg, Mikael</w:t>
      </w:r>
      <w:r w:rsidRPr="00763C4D">
        <w:rPr>
          <w:sz w:val="20"/>
          <w:lang w:val="de-DE"/>
        </w:rPr>
        <w:tab/>
        <w:t>N 14</w:t>
      </w:r>
    </w:p>
    <w:p w:rsidR="00037DCF" w:rsidRPr="00763C4D" w:rsidRDefault="00037DCF" w:rsidP="00037DCF">
      <w:pPr>
        <w:tabs>
          <w:tab w:val="left" w:pos="2268"/>
        </w:tabs>
        <w:rPr>
          <w:sz w:val="20"/>
        </w:rPr>
      </w:pPr>
      <w:r w:rsidRPr="00763C4D">
        <w:rPr>
          <w:sz w:val="20"/>
        </w:rPr>
        <w:t>Westerberg Olsson, Mia</w:t>
      </w:r>
      <w:r w:rsidRPr="00763C4D">
        <w:rPr>
          <w:sz w:val="20"/>
        </w:rPr>
        <w:tab/>
        <w:t>Ju 20</w:t>
      </w:r>
    </w:p>
    <w:p w:rsidR="00037DCF" w:rsidRDefault="00037DCF" w:rsidP="00037DCF">
      <w:pPr>
        <w:tabs>
          <w:tab w:val="left" w:pos="2268"/>
        </w:tabs>
        <w:rPr>
          <w:sz w:val="20"/>
        </w:rPr>
      </w:pPr>
      <w:r w:rsidRPr="00763C4D">
        <w:rPr>
          <w:sz w:val="20"/>
        </w:rPr>
        <w:t>Westerberg, Anna</w:t>
      </w:r>
      <w:r w:rsidRPr="00763C4D">
        <w:rPr>
          <w:sz w:val="20"/>
        </w:rPr>
        <w:tab/>
        <w:t xml:space="preserve">S 8, </w:t>
      </w:r>
    </w:p>
    <w:p w:rsidR="00037DCF" w:rsidRPr="00763C4D" w:rsidRDefault="00037DCF" w:rsidP="00037DCF">
      <w:pPr>
        <w:tabs>
          <w:tab w:val="left" w:pos="2268"/>
        </w:tabs>
        <w:rPr>
          <w:sz w:val="20"/>
        </w:rPr>
      </w:pPr>
      <w:r>
        <w:rPr>
          <w:sz w:val="20"/>
        </w:rPr>
        <w:tab/>
      </w:r>
      <w:r w:rsidRPr="00763C4D">
        <w:rPr>
          <w:sz w:val="20"/>
        </w:rPr>
        <w:t>S 13</w:t>
      </w:r>
    </w:p>
    <w:p w:rsidR="00037DCF" w:rsidRPr="0057189F" w:rsidRDefault="00037DCF" w:rsidP="00037DCF">
      <w:pPr>
        <w:tabs>
          <w:tab w:val="left" w:pos="2268"/>
        </w:tabs>
        <w:rPr>
          <w:sz w:val="20"/>
        </w:rPr>
      </w:pPr>
      <w:r w:rsidRPr="0057189F">
        <w:rPr>
          <w:sz w:val="20"/>
        </w:rPr>
        <w:t>Westerberg, Bengt</w:t>
      </w:r>
      <w:r w:rsidRPr="0057189F">
        <w:rPr>
          <w:sz w:val="20"/>
        </w:rPr>
        <w:tab/>
        <w:t>A 2,</w:t>
      </w:r>
    </w:p>
    <w:p w:rsidR="00037DCF" w:rsidRPr="0057189F" w:rsidRDefault="00037DCF" w:rsidP="00037DCF">
      <w:pPr>
        <w:tabs>
          <w:tab w:val="left" w:pos="2268"/>
        </w:tabs>
        <w:rPr>
          <w:sz w:val="20"/>
        </w:rPr>
      </w:pPr>
      <w:r w:rsidRPr="0057189F">
        <w:rPr>
          <w:sz w:val="20"/>
        </w:rPr>
        <w:tab/>
        <w:t>Fi 10,</w:t>
      </w:r>
    </w:p>
    <w:p w:rsidR="00037DCF" w:rsidRPr="0057189F" w:rsidRDefault="00037DCF" w:rsidP="00037DCF">
      <w:pPr>
        <w:tabs>
          <w:tab w:val="left" w:pos="2268"/>
        </w:tabs>
        <w:rPr>
          <w:sz w:val="20"/>
        </w:rPr>
      </w:pPr>
      <w:r w:rsidRPr="0057189F">
        <w:rPr>
          <w:sz w:val="20"/>
        </w:rPr>
        <w:tab/>
        <w:t>UD 4</w:t>
      </w:r>
    </w:p>
    <w:p w:rsidR="00037DCF" w:rsidRPr="0057189F" w:rsidRDefault="00037DCF" w:rsidP="00037DCF">
      <w:pPr>
        <w:tabs>
          <w:tab w:val="left" w:pos="2268"/>
        </w:tabs>
        <w:rPr>
          <w:sz w:val="20"/>
        </w:rPr>
      </w:pPr>
      <w:r w:rsidRPr="0057189F">
        <w:rPr>
          <w:sz w:val="20"/>
        </w:rPr>
        <w:t>Westerberg, Lotten</w:t>
      </w:r>
      <w:r w:rsidRPr="0057189F">
        <w:rPr>
          <w:sz w:val="20"/>
        </w:rPr>
        <w:tab/>
        <w:t>M 3</w:t>
      </w:r>
    </w:p>
    <w:p w:rsidR="00037DCF" w:rsidRPr="0057189F" w:rsidRDefault="00037DCF" w:rsidP="00037DCF">
      <w:pPr>
        <w:tabs>
          <w:tab w:val="left" w:pos="2268"/>
        </w:tabs>
        <w:ind w:left="2265" w:hanging="2265"/>
        <w:rPr>
          <w:sz w:val="20"/>
        </w:rPr>
      </w:pPr>
      <w:r w:rsidRPr="0057189F">
        <w:rPr>
          <w:sz w:val="20"/>
        </w:rPr>
        <w:t>Vesterberg, Richard</w:t>
      </w:r>
      <w:r w:rsidRPr="0057189F">
        <w:rPr>
          <w:sz w:val="20"/>
        </w:rPr>
        <w:tab/>
        <w:t>N 16, S 7</w:t>
      </w:r>
    </w:p>
    <w:p w:rsidR="00037DCF" w:rsidRPr="0057189F" w:rsidRDefault="00037DCF" w:rsidP="00037DCF">
      <w:pPr>
        <w:tabs>
          <w:tab w:val="left" w:pos="2268"/>
        </w:tabs>
        <w:rPr>
          <w:sz w:val="20"/>
        </w:rPr>
      </w:pPr>
      <w:r w:rsidRPr="0057189F">
        <w:rPr>
          <w:sz w:val="20"/>
        </w:rPr>
        <w:t>Westerberg, Ulf</w:t>
      </w:r>
      <w:r w:rsidRPr="0057189F">
        <w:rPr>
          <w:sz w:val="20"/>
        </w:rPr>
        <w:tab/>
        <w:t>S 1</w:t>
      </w:r>
    </w:p>
    <w:p w:rsidR="00037DCF" w:rsidRPr="0057189F" w:rsidRDefault="00037DCF" w:rsidP="00037DCF">
      <w:pPr>
        <w:tabs>
          <w:tab w:val="left" w:pos="2268"/>
        </w:tabs>
        <w:rPr>
          <w:sz w:val="20"/>
        </w:rPr>
      </w:pPr>
      <w:r w:rsidRPr="0057189F">
        <w:rPr>
          <w:sz w:val="20"/>
        </w:rPr>
        <w:t>Westerholm, Barbro</w:t>
      </w:r>
      <w:r w:rsidRPr="0057189F">
        <w:rPr>
          <w:sz w:val="20"/>
        </w:rPr>
        <w:tab/>
        <w:t>S 1</w:t>
      </w:r>
    </w:p>
    <w:p w:rsidR="00037DCF" w:rsidRPr="0057189F" w:rsidRDefault="00037DCF" w:rsidP="00037DCF">
      <w:pPr>
        <w:tabs>
          <w:tab w:val="left" w:pos="2268"/>
        </w:tabs>
        <w:rPr>
          <w:sz w:val="20"/>
        </w:rPr>
      </w:pPr>
      <w:r w:rsidRPr="0057189F">
        <w:rPr>
          <w:sz w:val="20"/>
        </w:rPr>
        <w:t>Westerhäll, Lotta</w:t>
      </w:r>
      <w:r w:rsidRPr="0057189F">
        <w:rPr>
          <w:sz w:val="20"/>
        </w:rPr>
        <w:tab/>
        <w:t>U 2</w:t>
      </w:r>
    </w:p>
    <w:p w:rsidR="00037DCF" w:rsidRPr="0057189F" w:rsidRDefault="00037DCF" w:rsidP="00037DCF">
      <w:pPr>
        <w:tabs>
          <w:tab w:val="left" w:pos="2268"/>
        </w:tabs>
        <w:rPr>
          <w:sz w:val="20"/>
        </w:rPr>
      </w:pPr>
      <w:r w:rsidRPr="0057189F">
        <w:rPr>
          <w:sz w:val="20"/>
        </w:rPr>
        <w:t>Westerlund, Rolf</w:t>
      </w:r>
      <w:r w:rsidRPr="0057189F">
        <w:rPr>
          <w:sz w:val="20"/>
        </w:rPr>
        <w:tab/>
        <w:t>Ju 37</w:t>
      </w:r>
    </w:p>
    <w:p w:rsidR="00037DCF" w:rsidRPr="0057189F" w:rsidRDefault="00037DCF" w:rsidP="00037DCF">
      <w:pPr>
        <w:tabs>
          <w:tab w:val="left" w:pos="2268"/>
        </w:tabs>
        <w:rPr>
          <w:sz w:val="20"/>
        </w:rPr>
      </w:pPr>
      <w:r w:rsidRPr="0057189F">
        <w:rPr>
          <w:sz w:val="20"/>
        </w:rPr>
        <w:t>Westerståhl, Kicki</w:t>
      </w:r>
      <w:r w:rsidRPr="0057189F">
        <w:rPr>
          <w:sz w:val="20"/>
        </w:rPr>
        <w:tab/>
        <w:t>Ju 44</w:t>
      </w:r>
    </w:p>
    <w:p w:rsidR="00037DCF" w:rsidRPr="00763C4D" w:rsidRDefault="00037DCF" w:rsidP="00037DCF">
      <w:pPr>
        <w:tabs>
          <w:tab w:val="left" w:pos="2268"/>
        </w:tabs>
        <w:rPr>
          <w:sz w:val="20"/>
          <w:lang w:val="de-DE"/>
        </w:rPr>
      </w:pPr>
      <w:r w:rsidRPr="00763C4D">
        <w:rPr>
          <w:sz w:val="20"/>
          <w:lang w:val="de-DE"/>
        </w:rPr>
        <w:t>Westholm, Erik</w:t>
      </w:r>
      <w:r w:rsidRPr="00763C4D">
        <w:rPr>
          <w:sz w:val="20"/>
          <w:lang w:val="de-DE"/>
        </w:rPr>
        <w:tab/>
        <w:t>M 1</w:t>
      </w:r>
    </w:p>
    <w:p w:rsidR="00037DCF" w:rsidRPr="0057189F" w:rsidRDefault="00037DCF" w:rsidP="00037DCF">
      <w:pPr>
        <w:tabs>
          <w:tab w:val="left" w:pos="2268"/>
        </w:tabs>
        <w:rPr>
          <w:sz w:val="20"/>
          <w:lang w:val="de-DE"/>
        </w:rPr>
      </w:pPr>
      <w:r w:rsidRPr="0057189F">
        <w:rPr>
          <w:sz w:val="20"/>
          <w:lang w:val="de-DE"/>
        </w:rPr>
        <w:t>Westin, Jonas</w:t>
      </w:r>
      <w:r w:rsidRPr="0057189F">
        <w:rPr>
          <w:sz w:val="20"/>
          <w:lang w:val="de-DE"/>
        </w:rPr>
        <w:tab/>
        <w:t>N 18</w:t>
      </w:r>
    </w:p>
    <w:p w:rsidR="00037DCF" w:rsidRDefault="00037DCF" w:rsidP="00037DCF">
      <w:pPr>
        <w:tabs>
          <w:tab w:val="left" w:pos="2268"/>
        </w:tabs>
        <w:rPr>
          <w:sz w:val="20"/>
          <w:lang w:val="en-US"/>
        </w:rPr>
      </w:pPr>
      <w:r w:rsidRPr="00763C4D">
        <w:rPr>
          <w:sz w:val="20"/>
          <w:lang w:val="en-US"/>
        </w:rPr>
        <w:t>Westin, Lena</w:t>
      </w:r>
      <w:r w:rsidRPr="00763C4D">
        <w:rPr>
          <w:sz w:val="20"/>
          <w:lang w:val="en-US"/>
        </w:rPr>
        <w:tab/>
        <w:t>S 30,</w:t>
      </w:r>
    </w:p>
    <w:p w:rsidR="00037DCF" w:rsidRPr="00763C4D" w:rsidRDefault="00037DCF" w:rsidP="00037DCF">
      <w:pPr>
        <w:tabs>
          <w:tab w:val="left" w:pos="2268"/>
        </w:tabs>
        <w:rPr>
          <w:sz w:val="20"/>
          <w:lang w:val="en-US"/>
        </w:rPr>
      </w:pPr>
      <w:r>
        <w:rPr>
          <w:sz w:val="20"/>
          <w:lang w:val="en-US"/>
        </w:rPr>
        <w:tab/>
      </w:r>
      <w:r w:rsidRPr="00763C4D">
        <w:rPr>
          <w:sz w:val="20"/>
          <w:lang w:val="en-US"/>
        </w:rPr>
        <w:t>S 31</w:t>
      </w:r>
    </w:p>
    <w:p w:rsidR="00037DCF" w:rsidRPr="0057189F" w:rsidRDefault="00037DCF" w:rsidP="00037DCF">
      <w:pPr>
        <w:tabs>
          <w:tab w:val="left" w:pos="2268"/>
        </w:tabs>
        <w:rPr>
          <w:sz w:val="20"/>
          <w:lang w:val="en-US"/>
        </w:rPr>
      </w:pPr>
      <w:r w:rsidRPr="0057189F">
        <w:rPr>
          <w:sz w:val="20"/>
          <w:lang w:val="en-US"/>
        </w:rPr>
        <w:t>Westling Palm, Katrin</w:t>
      </w:r>
      <w:r w:rsidRPr="0057189F">
        <w:rPr>
          <w:sz w:val="20"/>
          <w:lang w:val="en-US"/>
        </w:rPr>
        <w:tab/>
        <w:t xml:space="preserve">N 3, </w:t>
      </w:r>
    </w:p>
    <w:p w:rsidR="00037DCF" w:rsidRPr="00763C4D" w:rsidRDefault="00037DCF" w:rsidP="00037DCF">
      <w:pPr>
        <w:tabs>
          <w:tab w:val="left" w:pos="2268"/>
        </w:tabs>
        <w:rPr>
          <w:sz w:val="20"/>
        </w:rPr>
      </w:pPr>
      <w:r w:rsidRPr="0057189F">
        <w:rPr>
          <w:sz w:val="20"/>
          <w:lang w:val="en-US"/>
        </w:rPr>
        <w:tab/>
      </w:r>
      <w:r w:rsidRPr="00763C4D">
        <w:rPr>
          <w:sz w:val="20"/>
        </w:rPr>
        <w:t>S 15</w:t>
      </w:r>
    </w:p>
    <w:p w:rsidR="00037DCF" w:rsidRPr="00763C4D" w:rsidRDefault="00037DCF" w:rsidP="00037DCF">
      <w:pPr>
        <w:tabs>
          <w:tab w:val="left" w:pos="2268"/>
        </w:tabs>
        <w:rPr>
          <w:sz w:val="20"/>
        </w:rPr>
      </w:pPr>
      <w:r w:rsidRPr="00763C4D">
        <w:rPr>
          <w:sz w:val="20"/>
        </w:rPr>
        <w:t>Vestlund, Börje</w:t>
      </w:r>
      <w:r w:rsidRPr="00763C4D">
        <w:rPr>
          <w:sz w:val="20"/>
        </w:rPr>
        <w:tab/>
        <w:t>Ju 6</w:t>
      </w:r>
    </w:p>
    <w:p w:rsidR="00037DCF" w:rsidRPr="0057189F" w:rsidRDefault="00037DCF" w:rsidP="00037DCF">
      <w:pPr>
        <w:tabs>
          <w:tab w:val="left" w:pos="2268"/>
        </w:tabs>
        <w:rPr>
          <w:sz w:val="20"/>
        </w:rPr>
      </w:pPr>
      <w:r w:rsidRPr="0057189F">
        <w:rPr>
          <w:sz w:val="20"/>
        </w:rPr>
        <w:t>Westlund, Karin</w:t>
      </w:r>
      <w:r w:rsidRPr="0057189F">
        <w:rPr>
          <w:sz w:val="20"/>
        </w:rPr>
        <w:tab/>
        <w:t>S 2</w:t>
      </w:r>
    </w:p>
    <w:p w:rsidR="00037DCF" w:rsidRPr="0057189F" w:rsidRDefault="00037DCF" w:rsidP="00037DCF">
      <w:pPr>
        <w:tabs>
          <w:tab w:val="left" w:pos="2268"/>
        </w:tabs>
        <w:rPr>
          <w:sz w:val="20"/>
        </w:rPr>
      </w:pPr>
      <w:r w:rsidRPr="0057189F">
        <w:rPr>
          <w:sz w:val="20"/>
        </w:rPr>
        <w:t>Westlund, Olle</w:t>
      </w:r>
      <w:r w:rsidRPr="0057189F">
        <w:rPr>
          <w:sz w:val="20"/>
        </w:rPr>
        <w:tab/>
        <w:t>Ju 8,</w:t>
      </w:r>
    </w:p>
    <w:p w:rsidR="00037DCF" w:rsidRPr="0057189F" w:rsidRDefault="00037DCF" w:rsidP="00037DCF">
      <w:pPr>
        <w:tabs>
          <w:tab w:val="left" w:pos="2268"/>
        </w:tabs>
        <w:rPr>
          <w:sz w:val="20"/>
        </w:rPr>
      </w:pPr>
      <w:r w:rsidRPr="0057189F">
        <w:rPr>
          <w:sz w:val="20"/>
        </w:rPr>
        <w:tab/>
        <w:t>Ju 40</w:t>
      </w:r>
    </w:p>
    <w:p w:rsidR="00037DCF" w:rsidRPr="00763C4D" w:rsidRDefault="00037DCF" w:rsidP="00037DCF">
      <w:pPr>
        <w:tabs>
          <w:tab w:val="left" w:pos="2268"/>
        </w:tabs>
        <w:rPr>
          <w:sz w:val="20"/>
          <w:lang w:val="de-DE"/>
        </w:rPr>
      </w:pPr>
      <w:r w:rsidRPr="00763C4D">
        <w:rPr>
          <w:sz w:val="20"/>
          <w:lang w:val="de-DE"/>
        </w:rPr>
        <w:t>Westman, Anneli</w:t>
      </w:r>
      <w:r w:rsidRPr="00763C4D">
        <w:rPr>
          <w:sz w:val="20"/>
          <w:lang w:val="de-DE"/>
        </w:rPr>
        <w:tab/>
        <w:t>S 13</w:t>
      </w:r>
    </w:p>
    <w:p w:rsidR="00037DCF" w:rsidRPr="00763C4D" w:rsidRDefault="00037DCF" w:rsidP="00037DCF">
      <w:pPr>
        <w:tabs>
          <w:tab w:val="left" w:pos="2268"/>
        </w:tabs>
        <w:rPr>
          <w:sz w:val="20"/>
          <w:lang w:val="de-DE"/>
        </w:rPr>
      </w:pPr>
      <w:r w:rsidRPr="00763C4D">
        <w:rPr>
          <w:sz w:val="20"/>
          <w:lang w:val="de-DE"/>
        </w:rPr>
        <w:t>Westman, Daniel</w:t>
      </w:r>
      <w:r w:rsidRPr="00763C4D">
        <w:rPr>
          <w:sz w:val="20"/>
          <w:lang w:val="de-DE"/>
        </w:rPr>
        <w:tab/>
        <w:t>Ju 2</w:t>
      </w:r>
    </w:p>
    <w:p w:rsidR="00037DCF" w:rsidRPr="0057189F" w:rsidRDefault="00037DCF" w:rsidP="00037DCF">
      <w:pPr>
        <w:tabs>
          <w:tab w:val="left" w:pos="2268"/>
        </w:tabs>
        <w:rPr>
          <w:sz w:val="20"/>
          <w:lang w:val="de-DE"/>
        </w:rPr>
      </w:pPr>
      <w:r w:rsidRPr="0057189F">
        <w:rPr>
          <w:sz w:val="20"/>
          <w:lang w:val="de-DE"/>
        </w:rPr>
        <w:t>Westman, Peter</w:t>
      </w:r>
      <w:r w:rsidRPr="0057189F">
        <w:rPr>
          <w:sz w:val="20"/>
          <w:lang w:val="de-DE"/>
        </w:rPr>
        <w:tab/>
        <w:t>M 4,</w:t>
      </w:r>
    </w:p>
    <w:p w:rsidR="00037DCF" w:rsidRPr="0057189F" w:rsidRDefault="00037DCF" w:rsidP="00037DCF">
      <w:pPr>
        <w:tabs>
          <w:tab w:val="left" w:pos="2268"/>
        </w:tabs>
        <w:rPr>
          <w:sz w:val="20"/>
          <w:lang w:val="de-DE"/>
        </w:rPr>
      </w:pPr>
      <w:r w:rsidRPr="0057189F">
        <w:rPr>
          <w:sz w:val="20"/>
          <w:lang w:val="de-DE"/>
        </w:rPr>
        <w:tab/>
        <w:t>M 8</w:t>
      </w:r>
    </w:p>
    <w:p w:rsidR="00037DCF" w:rsidRPr="0057189F" w:rsidRDefault="00037DCF" w:rsidP="00037DCF">
      <w:pPr>
        <w:tabs>
          <w:tab w:val="left" w:pos="2268"/>
        </w:tabs>
        <w:rPr>
          <w:sz w:val="20"/>
          <w:lang w:val="de-DE"/>
        </w:rPr>
      </w:pPr>
      <w:r w:rsidRPr="0057189F">
        <w:rPr>
          <w:sz w:val="20"/>
          <w:lang w:val="de-DE"/>
        </w:rPr>
        <w:t>Westre Stövander, Efwa</w:t>
      </w:r>
      <w:r w:rsidRPr="0057189F">
        <w:rPr>
          <w:sz w:val="20"/>
          <w:lang w:val="de-DE"/>
        </w:rPr>
        <w:tab/>
        <w:t>Ju 29</w:t>
      </w:r>
    </w:p>
    <w:p w:rsidR="00037DCF" w:rsidRPr="00763C4D" w:rsidRDefault="00037DCF" w:rsidP="00037DCF">
      <w:pPr>
        <w:tabs>
          <w:tab w:val="left" w:pos="2268"/>
        </w:tabs>
        <w:rPr>
          <w:sz w:val="20"/>
        </w:rPr>
      </w:pPr>
      <w:r w:rsidRPr="00763C4D">
        <w:rPr>
          <w:sz w:val="20"/>
        </w:rPr>
        <w:t>Weström, Anders</w:t>
      </w:r>
      <w:r w:rsidRPr="00763C4D">
        <w:rPr>
          <w:sz w:val="20"/>
        </w:rPr>
        <w:tab/>
        <w:t>Ju 21</w:t>
      </w:r>
    </w:p>
    <w:p w:rsidR="00037DCF" w:rsidRPr="00763C4D" w:rsidRDefault="00037DCF" w:rsidP="00037DCF">
      <w:pPr>
        <w:tabs>
          <w:tab w:val="left" w:pos="2268"/>
        </w:tabs>
        <w:rPr>
          <w:sz w:val="20"/>
        </w:rPr>
      </w:pPr>
      <w:r w:rsidRPr="00763C4D">
        <w:rPr>
          <w:sz w:val="20"/>
        </w:rPr>
        <w:t>Wetter, Carl</w:t>
      </w:r>
      <w:r w:rsidRPr="00763C4D">
        <w:rPr>
          <w:sz w:val="20"/>
        </w:rPr>
        <w:tab/>
        <w:t>Fi 24</w:t>
      </w:r>
    </w:p>
    <w:p w:rsidR="00037DCF" w:rsidRPr="0057189F" w:rsidRDefault="00037DCF" w:rsidP="00037DCF">
      <w:pPr>
        <w:tabs>
          <w:tab w:val="left" w:pos="2268"/>
        </w:tabs>
        <w:rPr>
          <w:sz w:val="20"/>
          <w:lang w:val="de-DE"/>
        </w:rPr>
      </w:pPr>
      <w:r w:rsidRPr="0057189F">
        <w:rPr>
          <w:sz w:val="20"/>
          <w:lang w:val="de-DE"/>
        </w:rPr>
        <w:t>Wettergren, Catharina</w:t>
      </w:r>
      <w:r w:rsidRPr="0057189F">
        <w:rPr>
          <w:sz w:val="20"/>
          <w:lang w:val="de-DE"/>
        </w:rPr>
        <w:tab/>
        <w:t>U 1</w:t>
      </w:r>
    </w:p>
    <w:p w:rsidR="00037DCF" w:rsidRPr="0057189F" w:rsidRDefault="00037DCF" w:rsidP="00037DCF">
      <w:pPr>
        <w:tabs>
          <w:tab w:val="left" w:pos="2268"/>
        </w:tabs>
        <w:rPr>
          <w:sz w:val="20"/>
          <w:lang w:val="de-DE"/>
        </w:rPr>
      </w:pPr>
      <w:r w:rsidRPr="0057189F">
        <w:rPr>
          <w:sz w:val="20"/>
          <w:lang w:val="de-DE"/>
        </w:rPr>
        <w:t>Wettergren, Lars</w:t>
      </w:r>
      <w:r w:rsidRPr="0057189F">
        <w:rPr>
          <w:sz w:val="20"/>
          <w:lang w:val="de-DE"/>
        </w:rPr>
        <w:tab/>
        <w:t>S 1</w:t>
      </w:r>
    </w:p>
    <w:p w:rsidR="00037DCF" w:rsidRPr="0057189F" w:rsidRDefault="00037DCF" w:rsidP="00037DCF">
      <w:pPr>
        <w:tabs>
          <w:tab w:val="left" w:pos="2268"/>
        </w:tabs>
        <w:rPr>
          <w:sz w:val="20"/>
          <w:lang w:val="de-DE"/>
        </w:rPr>
      </w:pPr>
      <w:r w:rsidRPr="0057189F">
        <w:rPr>
          <w:sz w:val="20"/>
          <w:lang w:val="de-DE"/>
        </w:rPr>
        <w:t>Wetterin, Anders</w:t>
      </w:r>
      <w:r w:rsidRPr="0057189F">
        <w:rPr>
          <w:sz w:val="20"/>
          <w:lang w:val="de-DE"/>
        </w:rPr>
        <w:tab/>
        <w:t>M 3</w:t>
      </w:r>
    </w:p>
    <w:p w:rsidR="00037DCF" w:rsidRPr="0057189F" w:rsidRDefault="00037DCF" w:rsidP="00037DCF">
      <w:pPr>
        <w:tabs>
          <w:tab w:val="left" w:pos="2268"/>
        </w:tabs>
        <w:rPr>
          <w:sz w:val="20"/>
          <w:lang w:val="de-DE"/>
        </w:rPr>
      </w:pPr>
      <w:r w:rsidRPr="0057189F">
        <w:rPr>
          <w:sz w:val="20"/>
          <w:lang w:val="de-DE"/>
        </w:rPr>
        <w:t>Wetterlöf Ajaxon, Anita</w:t>
      </w:r>
      <w:r w:rsidRPr="0057189F">
        <w:rPr>
          <w:sz w:val="20"/>
          <w:lang w:val="de-DE"/>
        </w:rPr>
        <w:tab/>
        <w:t>N 12</w:t>
      </w:r>
    </w:p>
    <w:p w:rsidR="00037DCF" w:rsidRPr="0057189F" w:rsidRDefault="00037DCF" w:rsidP="00037DCF">
      <w:pPr>
        <w:tabs>
          <w:tab w:val="left" w:pos="2268"/>
        </w:tabs>
        <w:rPr>
          <w:sz w:val="20"/>
          <w:lang w:val="de-DE"/>
        </w:rPr>
      </w:pPr>
      <w:r w:rsidRPr="0057189F">
        <w:rPr>
          <w:sz w:val="20"/>
          <w:lang w:val="de-DE"/>
        </w:rPr>
        <w:lastRenderedPageBreak/>
        <w:t>Wetterqvist, Fredrik</w:t>
      </w:r>
      <w:r w:rsidRPr="0057189F">
        <w:rPr>
          <w:sz w:val="20"/>
          <w:lang w:val="de-DE"/>
        </w:rPr>
        <w:tab/>
        <w:t>Ku 5</w:t>
      </w:r>
    </w:p>
    <w:p w:rsidR="00037DCF" w:rsidRPr="0057189F" w:rsidRDefault="00037DCF" w:rsidP="00037DCF">
      <w:pPr>
        <w:tabs>
          <w:tab w:val="left" w:pos="2268"/>
        </w:tabs>
        <w:rPr>
          <w:sz w:val="20"/>
          <w:lang w:val="de-DE"/>
        </w:rPr>
      </w:pPr>
      <w:r w:rsidRPr="0057189F">
        <w:rPr>
          <w:sz w:val="20"/>
          <w:lang w:val="de-DE"/>
        </w:rPr>
        <w:t>Wettersten, Marie</w:t>
      </w:r>
      <w:r w:rsidRPr="0057189F">
        <w:rPr>
          <w:sz w:val="20"/>
          <w:lang w:val="de-DE"/>
        </w:rPr>
        <w:tab/>
        <w:t>Ju 19</w:t>
      </w:r>
    </w:p>
    <w:p w:rsidR="00037DCF" w:rsidRPr="0057189F" w:rsidRDefault="00037DCF" w:rsidP="00037DCF">
      <w:pPr>
        <w:tabs>
          <w:tab w:val="left" w:pos="2268"/>
        </w:tabs>
        <w:rPr>
          <w:sz w:val="20"/>
          <w:lang w:val="de-DE"/>
        </w:rPr>
      </w:pPr>
      <w:r w:rsidRPr="0057189F">
        <w:rPr>
          <w:sz w:val="20"/>
          <w:lang w:val="de-DE"/>
        </w:rPr>
        <w:t>Wiberg, Beata</w:t>
      </w:r>
      <w:r w:rsidRPr="0057189F">
        <w:rPr>
          <w:sz w:val="20"/>
          <w:lang w:val="de-DE"/>
        </w:rPr>
        <w:tab/>
        <w:t>Fi 8,</w:t>
      </w:r>
    </w:p>
    <w:p w:rsidR="00037DCF" w:rsidRPr="0057189F" w:rsidRDefault="00037DCF" w:rsidP="00037DCF">
      <w:pPr>
        <w:tabs>
          <w:tab w:val="left" w:pos="2268"/>
        </w:tabs>
        <w:rPr>
          <w:sz w:val="20"/>
          <w:lang w:val="de-DE"/>
        </w:rPr>
      </w:pPr>
      <w:r w:rsidRPr="0057189F">
        <w:rPr>
          <w:sz w:val="20"/>
          <w:lang w:val="de-DE"/>
        </w:rPr>
        <w:tab/>
        <w:t>Fi 21</w:t>
      </w:r>
    </w:p>
    <w:p w:rsidR="00037DCF" w:rsidRPr="0057189F" w:rsidRDefault="00037DCF" w:rsidP="00037DCF">
      <w:pPr>
        <w:tabs>
          <w:tab w:val="left" w:pos="2268"/>
        </w:tabs>
        <w:rPr>
          <w:sz w:val="20"/>
          <w:lang w:val="de-DE"/>
        </w:rPr>
      </w:pPr>
      <w:r w:rsidRPr="0057189F">
        <w:rPr>
          <w:sz w:val="20"/>
          <w:lang w:val="de-DE"/>
        </w:rPr>
        <w:t>Viberg, Nina</w:t>
      </w:r>
      <w:r w:rsidRPr="0057189F">
        <w:rPr>
          <w:sz w:val="20"/>
          <w:lang w:val="de-DE"/>
        </w:rPr>
        <w:tab/>
        <w:t>M 4</w:t>
      </w:r>
    </w:p>
    <w:p w:rsidR="00037DCF" w:rsidRPr="00763C4D" w:rsidRDefault="00037DCF" w:rsidP="00037DCF">
      <w:pPr>
        <w:tabs>
          <w:tab w:val="left" w:pos="2268"/>
        </w:tabs>
        <w:rPr>
          <w:sz w:val="20"/>
          <w:lang w:val="de-DE"/>
        </w:rPr>
      </w:pPr>
      <w:r w:rsidRPr="00763C4D">
        <w:rPr>
          <w:sz w:val="20"/>
          <w:lang w:val="de-DE"/>
        </w:rPr>
        <w:t>Wiborg, Meta</w:t>
      </w:r>
      <w:r w:rsidRPr="00763C4D">
        <w:rPr>
          <w:sz w:val="20"/>
          <w:lang w:val="de-DE"/>
        </w:rPr>
        <w:tab/>
        <w:t>S 2</w:t>
      </w:r>
    </w:p>
    <w:p w:rsidR="00037DCF" w:rsidRPr="00763C4D" w:rsidRDefault="00037DCF" w:rsidP="00037DCF">
      <w:pPr>
        <w:tabs>
          <w:tab w:val="left" w:pos="2268"/>
        </w:tabs>
        <w:rPr>
          <w:sz w:val="20"/>
          <w:lang w:val="de-DE"/>
        </w:rPr>
      </w:pPr>
      <w:r w:rsidRPr="00763C4D">
        <w:rPr>
          <w:sz w:val="20"/>
          <w:lang w:val="de-DE"/>
        </w:rPr>
        <w:t>Wichmann, Jacob</w:t>
      </w:r>
      <w:r w:rsidRPr="00763C4D">
        <w:rPr>
          <w:sz w:val="20"/>
          <w:lang w:val="de-DE"/>
        </w:rPr>
        <w:tab/>
        <w:t>UD 6</w:t>
      </w:r>
    </w:p>
    <w:p w:rsidR="00037DCF" w:rsidRPr="0057189F" w:rsidRDefault="00037DCF" w:rsidP="00037DCF">
      <w:pPr>
        <w:tabs>
          <w:tab w:val="left" w:pos="2268"/>
        </w:tabs>
        <w:rPr>
          <w:sz w:val="20"/>
          <w:lang w:val="de-DE"/>
        </w:rPr>
      </w:pPr>
      <w:r w:rsidRPr="0057189F">
        <w:rPr>
          <w:sz w:val="20"/>
          <w:lang w:val="de-DE"/>
        </w:rPr>
        <w:t>Wickström, Ulf</w:t>
      </w:r>
      <w:r w:rsidRPr="0057189F">
        <w:rPr>
          <w:sz w:val="20"/>
          <w:lang w:val="de-DE"/>
        </w:rPr>
        <w:tab/>
        <w:t xml:space="preserve">L 2, </w:t>
      </w:r>
    </w:p>
    <w:p w:rsidR="00037DCF" w:rsidRPr="0057189F" w:rsidRDefault="00037DCF" w:rsidP="00037DCF">
      <w:pPr>
        <w:tabs>
          <w:tab w:val="left" w:pos="2268"/>
        </w:tabs>
        <w:rPr>
          <w:sz w:val="20"/>
          <w:lang w:val="de-DE"/>
        </w:rPr>
      </w:pPr>
      <w:r w:rsidRPr="0057189F">
        <w:rPr>
          <w:sz w:val="20"/>
          <w:lang w:val="de-DE"/>
        </w:rPr>
        <w:tab/>
        <w:t>M 5,</w:t>
      </w:r>
    </w:p>
    <w:p w:rsidR="00037DCF" w:rsidRPr="0057189F" w:rsidRDefault="00037DCF" w:rsidP="00037DCF">
      <w:pPr>
        <w:tabs>
          <w:tab w:val="left" w:pos="2268"/>
        </w:tabs>
        <w:rPr>
          <w:sz w:val="20"/>
          <w:lang w:val="de-DE"/>
        </w:rPr>
      </w:pPr>
      <w:r w:rsidRPr="0057189F">
        <w:rPr>
          <w:sz w:val="20"/>
          <w:lang w:val="de-DE"/>
        </w:rPr>
        <w:tab/>
        <w:t>M 9,</w:t>
      </w:r>
    </w:p>
    <w:p w:rsidR="00037DCF" w:rsidRPr="0057189F" w:rsidRDefault="00037DCF" w:rsidP="00037DCF">
      <w:pPr>
        <w:tabs>
          <w:tab w:val="left" w:pos="2268"/>
        </w:tabs>
        <w:rPr>
          <w:sz w:val="20"/>
          <w:lang w:val="de-DE"/>
        </w:rPr>
      </w:pPr>
      <w:r w:rsidRPr="0057189F">
        <w:rPr>
          <w:sz w:val="20"/>
          <w:lang w:val="de-DE"/>
        </w:rPr>
        <w:tab/>
        <w:t>M 10</w:t>
      </w:r>
    </w:p>
    <w:p w:rsidR="00037DCF" w:rsidRPr="00763C4D" w:rsidRDefault="00037DCF" w:rsidP="00037DCF">
      <w:pPr>
        <w:tabs>
          <w:tab w:val="left" w:pos="2268"/>
        </w:tabs>
        <w:rPr>
          <w:sz w:val="20"/>
          <w:lang w:val="de-DE"/>
        </w:rPr>
      </w:pPr>
      <w:r w:rsidRPr="00763C4D">
        <w:rPr>
          <w:sz w:val="20"/>
          <w:lang w:val="de-DE"/>
        </w:rPr>
        <w:t>Victorin, Leif</w:t>
      </w:r>
      <w:r w:rsidRPr="00763C4D">
        <w:rPr>
          <w:sz w:val="20"/>
          <w:lang w:val="de-DE"/>
        </w:rPr>
        <w:tab/>
        <w:t>Fi 4</w:t>
      </w:r>
    </w:p>
    <w:p w:rsidR="00037DCF" w:rsidRPr="00763C4D" w:rsidRDefault="00037DCF" w:rsidP="00037DCF">
      <w:pPr>
        <w:tabs>
          <w:tab w:val="left" w:pos="2268"/>
        </w:tabs>
        <w:rPr>
          <w:sz w:val="20"/>
          <w:lang w:val="de-DE"/>
        </w:rPr>
      </w:pPr>
      <w:r w:rsidRPr="00763C4D">
        <w:rPr>
          <w:sz w:val="20"/>
          <w:lang w:val="de-DE"/>
        </w:rPr>
        <w:t>Widegren, Karin</w:t>
      </w:r>
      <w:r w:rsidRPr="00763C4D">
        <w:rPr>
          <w:sz w:val="20"/>
          <w:lang w:val="de-DE"/>
        </w:rPr>
        <w:tab/>
        <w:t>N 16</w:t>
      </w:r>
    </w:p>
    <w:p w:rsidR="00037DCF" w:rsidRPr="00763C4D" w:rsidRDefault="00037DCF" w:rsidP="00037DCF">
      <w:pPr>
        <w:tabs>
          <w:tab w:val="left" w:pos="2268"/>
        </w:tabs>
        <w:rPr>
          <w:sz w:val="20"/>
          <w:lang w:val="de-DE"/>
        </w:rPr>
      </w:pPr>
      <w:r w:rsidRPr="00763C4D">
        <w:rPr>
          <w:sz w:val="20"/>
          <w:lang w:val="de-DE"/>
        </w:rPr>
        <w:t>Videgren, Linus</w:t>
      </w:r>
      <w:r w:rsidRPr="00763C4D">
        <w:rPr>
          <w:sz w:val="20"/>
          <w:lang w:val="de-DE"/>
        </w:rPr>
        <w:tab/>
        <w:t>S 33</w:t>
      </w:r>
    </w:p>
    <w:p w:rsidR="00037DCF" w:rsidRPr="00763C4D" w:rsidRDefault="00037DCF" w:rsidP="00037DCF">
      <w:pPr>
        <w:tabs>
          <w:tab w:val="left" w:pos="2268"/>
        </w:tabs>
        <w:rPr>
          <w:sz w:val="20"/>
          <w:lang w:val="de-DE"/>
        </w:rPr>
      </w:pPr>
      <w:r w:rsidRPr="00763C4D">
        <w:rPr>
          <w:sz w:val="20"/>
          <w:lang w:val="de-DE"/>
        </w:rPr>
        <w:t>Widell, Marja</w:t>
      </w:r>
      <w:r w:rsidRPr="00763C4D">
        <w:rPr>
          <w:sz w:val="20"/>
          <w:lang w:val="de-DE"/>
        </w:rPr>
        <w:tab/>
        <w:t>M 1</w:t>
      </w:r>
    </w:p>
    <w:p w:rsidR="00037DCF" w:rsidRPr="00763C4D" w:rsidRDefault="00037DCF" w:rsidP="00037DCF">
      <w:pPr>
        <w:tabs>
          <w:tab w:val="left" w:pos="2268"/>
        </w:tabs>
        <w:rPr>
          <w:sz w:val="20"/>
          <w:lang w:val="de-DE"/>
        </w:rPr>
      </w:pPr>
      <w:r w:rsidRPr="00763C4D">
        <w:rPr>
          <w:sz w:val="20"/>
          <w:lang w:val="de-DE"/>
        </w:rPr>
        <w:t>Widell, Stig</w:t>
      </w:r>
      <w:r w:rsidRPr="00763C4D">
        <w:rPr>
          <w:sz w:val="20"/>
          <w:lang w:val="de-DE"/>
        </w:rPr>
        <w:tab/>
        <w:t>L 2</w:t>
      </w:r>
    </w:p>
    <w:p w:rsidR="00037DCF" w:rsidRPr="00763C4D" w:rsidRDefault="00037DCF" w:rsidP="00037DCF">
      <w:pPr>
        <w:tabs>
          <w:tab w:val="left" w:pos="2268"/>
        </w:tabs>
        <w:rPr>
          <w:sz w:val="20"/>
          <w:lang w:val="de-DE"/>
        </w:rPr>
      </w:pPr>
      <w:r w:rsidRPr="00763C4D">
        <w:rPr>
          <w:sz w:val="20"/>
          <w:lang w:val="de-DE"/>
        </w:rPr>
        <w:t>Widenfalk, Anna</w:t>
      </w:r>
      <w:r w:rsidRPr="00763C4D">
        <w:rPr>
          <w:sz w:val="20"/>
          <w:lang w:val="de-DE"/>
        </w:rPr>
        <w:tab/>
        <w:t>Fi 16</w:t>
      </w:r>
    </w:p>
    <w:p w:rsidR="00037DCF" w:rsidRPr="00763C4D" w:rsidRDefault="00037DCF" w:rsidP="00037DCF">
      <w:pPr>
        <w:tabs>
          <w:tab w:val="left" w:pos="2268"/>
        </w:tabs>
        <w:rPr>
          <w:sz w:val="20"/>
          <w:lang w:val="de-DE"/>
        </w:rPr>
      </w:pPr>
      <w:r w:rsidRPr="00763C4D">
        <w:rPr>
          <w:sz w:val="20"/>
          <w:lang w:val="de-DE"/>
        </w:rPr>
        <w:t>Widholm, Anders</w:t>
      </w:r>
      <w:r w:rsidRPr="00763C4D">
        <w:rPr>
          <w:sz w:val="20"/>
          <w:lang w:val="de-DE"/>
        </w:rPr>
        <w:tab/>
        <w:t>U 3</w:t>
      </w:r>
    </w:p>
    <w:p w:rsidR="00037DCF" w:rsidRPr="00763C4D" w:rsidRDefault="00037DCF" w:rsidP="00037DCF">
      <w:pPr>
        <w:tabs>
          <w:tab w:val="left" w:pos="2268"/>
        </w:tabs>
        <w:rPr>
          <w:sz w:val="20"/>
          <w:lang w:val="de-DE"/>
        </w:rPr>
      </w:pPr>
      <w:r w:rsidRPr="00763C4D">
        <w:rPr>
          <w:sz w:val="20"/>
          <w:lang w:val="de-DE"/>
        </w:rPr>
        <w:t>Widlert, Staffan</w:t>
      </w:r>
      <w:r w:rsidRPr="00763C4D">
        <w:rPr>
          <w:sz w:val="20"/>
          <w:lang w:val="de-DE"/>
        </w:rPr>
        <w:tab/>
        <w:t>N 3</w:t>
      </w:r>
    </w:p>
    <w:p w:rsidR="00037DCF" w:rsidRDefault="00037DCF" w:rsidP="00037DCF">
      <w:pPr>
        <w:tabs>
          <w:tab w:val="left" w:pos="2268"/>
        </w:tabs>
        <w:rPr>
          <w:sz w:val="20"/>
          <w:lang w:val="de-DE"/>
        </w:rPr>
      </w:pPr>
      <w:r w:rsidRPr="00763C4D">
        <w:rPr>
          <w:sz w:val="20"/>
          <w:lang w:val="de-DE"/>
        </w:rPr>
        <w:t>Widman, Allan</w:t>
      </w:r>
      <w:r w:rsidRPr="00763C4D">
        <w:rPr>
          <w:sz w:val="20"/>
          <w:lang w:val="de-DE"/>
        </w:rPr>
        <w:tab/>
        <w:t>Fö 2,</w:t>
      </w:r>
    </w:p>
    <w:p w:rsidR="00037DCF" w:rsidRDefault="00037DCF" w:rsidP="00037DCF">
      <w:pPr>
        <w:tabs>
          <w:tab w:val="left" w:pos="2268"/>
        </w:tabs>
        <w:rPr>
          <w:sz w:val="20"/>
          <w:lang w:val="de-DE"/>
        </w:rPr>
      </w:pPr>
      <w:r>
        <w:rPr>
          <w:sz w:val="20"/>
          <w:lang w:val="de-DE"/>
        </w:rPr>
        <w:tab/>
      </w:r>
      <w:r w:rsidRPr="00763C4D">
        <w:rPr>
          <w:sz w:val="20"/>
          <w:lang w:val="de-DE"/>
        </w:rPr>
        <w:t>Fö 7,</w:t>
      </w:r>
    </w:p>
    <w:p w:rsidR="00037DCF" w:rsidRPr="00763C4D" w:rsidRDefault="00037DCF" w:rsidP="00037DCF">
      <w:pPr>
        <w:tabs>
          <w:tab w:val="left" w:pos="2268"/>
        </w:tabs>
        <w:rPr>
          <w:sz w:val="20"/>
          <w:lang w:val="de-DE"/>
        </w:rPr>
      </w:pPr>
      <w:r>
        <w:rPr>
          <w:sz w:val="20"/>
          <w:lang w:val="de-DE"/>
        </w:rPr>
        <w:tab/>
      </w:r>
      <w:r w:rsidRPr="00763C4D">
        <w:rPr>
          <w:sz w:val="20"/>
          <w:lang w:val="de-DE"/>
        </w:rPr>
        <w:t>UD 7</w:t>
      </w:r>
    </w:p>
    <w:p w:rsidR="00037DCF" w:rsidRPr="00763C4D" w:rsidRDefault="00037DCF" w:rsidP="00037DCF">
      <w:pPr>
        <w:tabs>
          <w:tab w:val="left" w:pos="2268"/>
        </w:tabs>
        <w:rPr>
          <w:sz w:val="20"/>
          <w:lang w:val="de-DE"/>
        </w:rPr>
      </w:pPr>
      <w:r w:rsidRPr="00763C4D">
        <w:rPr>
          <w:sz w:val="20"/>
          <w:lang w:val="de-DE"/>
        </w:rPr>
        <w:t>Wieselgren, Ing-Marie</w:t>
      </w:r>
      <w:r w:rsidRPr="00763C4D">
        <w:rPr>
          <w:sz w:val="20"/>
          <w:lang w:val="de-DE"/>
        </w:rPr>
        <w:tab/>
        <w:t>S 9</w:t>
      </w:r>
    </w:p>
    <w:p w:rsidR="00037DCF" w:rsidRPr="00763C4D" w:rsidRDefault="00037DCF" w:rsidP="00037DCF">
      <w:pPr>
        <w:tabs>
          <w:tab w:val="left" w:pos="2268"/>
        </w:tabs>
        <w:rPr>
          <w:sz w:val="20"/>
        </w:rPr>
      </w:pPr>
      <w:r w:rsidRPr="00763C4D">
        <w:rPr>
          <w:sz w:val="20"/>
        </w:rPr>
        <w:t>Wieslander, Anna</w:t>
      </w:r>
      <w:r w:rsidRPr="00763C4D">
        <w:rPr>
          <w:sz w:val="20"/>
        </w:rPr>
        <w:tab/>
        <w:t>Fö 2</w:t>
      </w:r>
    </w:p>
    <w:p w:rsidR="00037DCF" w:rsidRPr="00763C4D" w:rsidRDefault="00037DCF" w:rsidP="00037DCF">
      <w:pPr>
        <w:tabs>
          <w:tab w:val="left" w:pos="2268"/>
        </w:tabs>
        <w:rPr>
          <w:sz w:val="20"/>
        </w:rPr>
      </w:pPr>
      <w:r w:rsidRPr="00763C4D">
        <w:rPr>
          <w:sz w:val="20"/>
        </w:rPr>
        <w:t>Wieslander, Karolina</w:t>
      </w:r>
      <w:r w:rsidRPr="00763C4D">
        <w:rPr>
          <w:sz w:val="20"/>
        </w:rPr>
        <w:tab/>
        <w:t>S 7</w:t>
      </w:r>
    </w:p>
    <w:p w:rsidR="00037DCF" w:rsidRPr="00763C4D" w:rsidRDefault="00037DCF" w:rsidP="00037DCF">
      <w:pPr>
        <w:tabs>
          <w:tab w:val="left" w:pos="2268"/>
        </w:tabs>
        <w:rPr>
          <w:sz w:val="20"/>
        </w:rPr>
      </w:pPr>
      <w:r w:rsidRPr="00763C4D">
        <w:rPr>
          <w:sz w:val="20"/>
        </w:rPr>
        <w:t>Wigén, Måns</w:t>
      </w:r>
      <w:r w:rsidRPr="00763C4D">
        <w:rPr>
          <w:sz w:val="20"/>
        </w:rPr>
        <w:tab/>
        <w:t>Ju 23</w:t>
      </w:r>
    </w:p>
    <w:p w:rsidR="00037DCF" w:rsidRPr="00763C4D" w:rsidRDefault="00037DCF" w:rsidP="00037DCF">
      <w:pPr>
        <w:tabs>
          <w:tab w:val="left" w:pos="2268"/>
        </w:tabs>
        <w:rPr>
          <w:sz w:val="20"/>
        </w:rPr>
      </w:pPr>
      <w:r w:rsidRPr="00763C4D">
        <w:rPr>
          <w:sz w:val="20"/>
        </w:rPr>
        <w:t>Wigselius, Marianne</w:t>
      </w:r>
      <w:r w:rsidRPr="00763C4D">
        <w:rPr>
          <w:sz w:val="20"/>
        </w:rPr>
        <w:tab/>
        <w:t>S 10</w:t>
      </w:r>
    </w:p>
    <w:p w:rsidR="00037DCF" w:rsidRPr="0057189F" w:rsidRDefault="00037DCF" w:rsidP="00037DCF">
      <w:pPr>
        <w:tabs>
          <w:tab w:val="left" w:pos="2268"/>
        </w:tabs>
        <w:rPr>
          <w:sz w:val="20"/>
          <w:lang w:val="de-DE"/>
        </w:rPr>
      </w:pPr>
      <w:r w:rsidRPr="0057189F">
        <w:rPr>
          <w:sz w:val="20"/>
          <w:lang w:val="de-DE"/>
        </w:rPr>
        <w:t>Wigzell, Hans</w:t>
      </w:r>
      <w:r w:rsidRPr="0057189F">
        <w:rPr>
          <w:sz w:val="20"/>
          <w:lang w:val="de-DE"/>
        </w:rPr>
        <w:tab/>
        <w:t>U 2</w:t>
      </w:r>
    </w:p>
    <w:p w:rsidR="00037DCF" w:rsidRPr="0057189F" w:rsidRDefault="00037DCF" w:rsidP="00037DCF">
      <w:pPr>
        <w:tabs>
          <w:tab w:val="left" w:pos="2268"/>
        </w:tabs>
        <w:rPr>
          <w:sz w:val="20"/>
          <w:lang w:val="de-DE"/>
        </w:rPr>
      </w:pPr>
      <w:r w:rsidRPr="0057189F">
        <w:rPr>
          <w:sz w:val="20"/>
          <w:lang w:val="de-DE"/>
        </w:rPr>
        <w:t>Wigzell, Kerstin</w:t>
      </w:r>
      <w:r w:rsidRPr="0057189F">
        <w:rPr>
          <w:sz w:val="20"/>
          <w:lang w:val="de-DE"/>
        </w:rPr>
        <w:tab/>
        <w:t xml:space="preserve">S 3, </w:t>
      </w:r>
    </w:p>
    <w:p w:rsidR="00037DCF" w:rsidRPr="00763C4D" w:rsidRDefault="00037DCF" w:rsidP="00037DCF">
      <w:pPr>
        <w:tabs>
          <w:tab w:val="left" w:pos="2268"/>
        </w:tabs>
        <w:rPr>
          <w:sz w:val="20"/>
          <w:lang w:val="en-US"/>
        </w:rPr>
      </w:pPr>
      <w:r w:rsidRPr="0057189F">
        <w:rPr>
          <w:sz w:val="20"/>
          <w:lang w:val="de-DE"/>
        </w:rPr>
        <w:tab/>
      </w:r>
      <w:r w:rsidRPr="00763C4D">
        <w:rPr>
          <w:sz w:val="20"/>
          <w:lang w:val="en-US"/>
        </w:rPr>
        <w:t>S 4</w:t>
      </w:r>
    </w:p>
    <w:p w:rsidR="00037DCF" w:rsidRPr="0057189F" w:rsidRDefault="00037DCF" w:rsidP="00037DCF">
      <w:pPr>
        <w:tabs>
          <w:tab w:val="left" w:pos="2268"/>
        </w:tabs>
        <w:rPr>
          <w:sz w:val="20"/>
          <w:lang w:val="en-US"/>
        </w:rPr>
      </w:pPr>
      <w:r w:rsidRPr="0057189F">
        <w:rPr>
          <w:sz w:val="20"/>
          <w:lang w:val="en-US"/>
        </w:rPr>
        <w:t>Wijkman, Anders</w:t>
      </w:r>
      <w:r w:rsidRPr="0057189F">
        <w:rPr>
          <w:sz w:val="20"/>
          <w:lang w:val="en-US"/>
        </w:rPr>
        <w:tab/>
        <w:t xml:space="preserve">M 1, </w:t>
      </w:r>
    </w:p>
    <w:p w:rsidR="00037DCF" w:rsidRPr="0057189F" w:rsidRDefault="00037DCF" w:rsidP="00037DCF">
      <w:pPr>
        <w:tabs>
          <w:tab w:val="left" w:pos="2268"/>
        </w:tabs>
        <w:rPr>
          <w:sz w:val="20"/>
          <w:lang w:val="en-US"/>
        </w:rPr>
      </w:pPr>
      <w:r w:rsidRPr="0057189F">
        <w:rPr>
          <w:sz w:val="20"/>
          <w:lang w:val="en-US"/>
        </w:rPr>
        <w:tab/>
        <w:t>S 14</w:t>
      </w:r>
    </w:p>
    <w:p w:rsidR="00037DCF" w:rsidRPr="00763C4D" w:rsidRDefault="00037DCF" w:rsidP="00037DCF">
      <w:pPr>
        <w:tabs>
          <w:tab w:val="left" w:pos="2268"/>
        </w:tabs>
        <w:rPr>
          <w:sz w:val="20"/>
        </w:rPr>
      </w:pPr>
      <w:r w:rsidRPr="00763C4D">
        <w:rPr>
          <w:sz w:val="20"/>
        </w:rPr>
        <w:t>Wik Karlsson, Jenny</w:t>
      </w:r>
      <w:r w:rsidRPr="00763C4D">
        <w:rPr>
          <w:sz w:val="20"/>
        </w:rPr>
        <w:tab/>
        <w:t>M 3</w:t>
      </w:r>
    </w:p>
    <w:p w:rsidR="00037DCF" w:rsidRPr="00763C4D" w:rsidRDefault="00037DCF" w:rsidP="00037DCF">
      <w:pPr>
        <w:tabs>
          <w:tab w:val="left" w:pos="2268"/>
        </w:tabs>
        <w:rPr>
          <w:sz w:val="20"/>
        </w:rPr>
      </w:pPr>
      <w:r w:rsidRPr="00763C4D">
        <w:rPr>
          <w:sz w:val="20"/>
        </w:rPr>
        <w:t>Wik, Malin</w:t>
      </w:r>
      <w:r w:rsidRPr="00763C4D">
        <w:rPr>
          <w:sz w:val="20"/>
        </w:rPr>
        <w:tab/>
        <w:t>M 5</w:t>
      </w:r>
    </w:p>
    <w:p w:rsidR="00037DCF" w:rsidRPr="00763C4D" w:rsidRDefault="00037DCF" w:rsidP="00037DCF">
      <w:pPr>
        <w:tabs>
          <w:tab w:val="left" w:pos="2268"/>
        </w:tabs>
        <w:rPr>
          <w:sz w:val="20"/>
        </w:rPr>
      </w:pPr>
      <w:r w:rsidRPr="00763C4D">
        <w:rPr>
          <w:sz w:val="20"/>
        </w:rPr>
        <w:t>Wikingsson, Annika</w:t>
      </w:r>
      <w:r w:rsidRPr="00763C4D">
        <w:rPr>
          <w:sz w:val="20"/>
        </w:rPr>
        <w:tab/>
        <w:t>Fö 5</w:t>
      </w:r>
    </w:p>
    <w:p w:rsidR="00037DCF" w:rsidRPr="00763C4D" w:rsidRDefault="00037DCF" w:rsidP="00037DCF">
      <w:pPr>
        <w:tabs>
          <w:tab w:val="left" w:pos="2268"/>
        </w:tabs>
        <w:rPr>
          <w:sz w:val="20"/>
        </w:rPr>
      </w:pPr>
      <w:r w:rsidRPr="00763C4D">
        <w:rPr>
          <w:sz w:val="20"/>
        </w:rPr>
        <w:t>Viksten, Runar</w:t>
      </w:r>
      <w:r w:rsidRPr="00763C4D">
        <w:rPr>
          <w:sz w:val="20"/>
        </w:rPr>
        <w:tab/>
        <w:t>Fö 9</w:t>
      </w:r>
    </w:p>
    <w:p w:rsidR="00037DCF" w:rsidRDefault="00037DCF" w:rsidP="00037DCF">
      <w:pPr>
        <w:tabs>
          <w:tab w:val="left" w:pos="2268"/>
        </w:tabs>
        <w:rPr>
          <w:sz w:val="20"/>
        </w:rPr>
      </w:pPr>
      <w:r w:rsidRPr="00763C4D">
        <w:rPr>
          <w:sz w:val="20"/>
        </w:rPr>
        <w:t xml:space="preserve">Wikstrand Danelius, </w:t>
      </w:r>
    </w:p>
    <w:p w:rsidR="00037DCF" w:rsidRDefault="00037DCF" w:rsidP="00037DCF">
      <w:pPr>
        <w:tabs>
          <w:tab w:val="left" w:pos="2268"/>
        </w:tabs>
        <w:rPr>
          <w:sz w:val="20"/>
        </w:rPr>
      </w:pPr>
      <w:r w:rsidRPr="00763C4D">
        <w:rPr>
          <w:sz w:val="20"/>
        </w:rPr>
        <w:t>Magdalena</w:t>
      </w:r>
      <w:r w:rsidRPr="00763C4D">
        <w:rPr>
          <w:sz w:val="20"/>
        </w:rPr>
        <w:tab/>
        <w:t>Ju 8,</w:t>
      </w:r>
    </w:p>
    <w:p w:rsidR="00037DCF" w:rsidRPr="00763C4D" w:rsidRDefault="00037DCF" w:rsidP="00037DCF">
      <w:pPr>
        <w:tabs>
          <w:tab w:val="left" w:pos="2268"/>
        </w:tabs>
        <w:rPr>
          <w:sz w:val="20"/>
        </w:rPr>
      </w:pPr>
      <w:r>
        <w:rPr>
          <w:sz w:val="20"/>
        </w:rPr>
        <w:tab/>
      </w:r>
      <w:r w:rsidRPr="00763C4D">
        <w:rPr>
          <w:sz w:val="20"/>
        </w:rPr>
        <w:t>Ju 9</w:t>
      </w:r>
    </w:p>
    <w:p w:rsidR="00037DCF" w:rsidRDefault="00037DCF" w:rsidP="00037DCF">
      <w:pPr>
        <w:tabs>
          <w:tab w:val="left" w:pos="2268"/>
        </w:tabs>
        <w:rPr>
          <w:sz w:val="20"/>
        </w:rPr>
      </w:pPr>
      <w:r w:rsidRPr="00763C4D">
        <w:rPr>
          <w:sz w:val="20"/>
        </w:rPr>
        <w:t xml:space="preserve">Wikström Pehrson, </w:t>
      </w:r>
    </w:p>
    <w:p w:rsidR="00037DCF" w:rsidRPr="00763C4D" w:rsidRDefault="00037DCF" w:rsidP="00037DCF">
      <w:pPr>
        <w:tabs>
          <w:tab w:val="left" w:pos="2268"/>
        </w:tabs>
        <w:rPr>
          <w:sz w:val="20"/>
        </w:rPr>
      </w:pPr>
      <w:r w:rsidRPr="00763C4D">
        <w:rPr>
          <w:sz w:val="20"/>
        </w:rPr>
        <w:t>Pernilla</w:t>
      </w:r>
      <w:r w:rsidRPr="00763C4D">
        <w:rPr>
          <w:sz w:val="20"/>
        </w:rPr>
        <w:tab/>
        <w:t>Fi 24</w:t>
      </w:r>
    </w:p>
    <w:p w:rsidR="00037DCF" w:rsidRPr="00763C4D" w:rsidRDefault="00037DCF" w:rsidP="00037DCF">
      <w:pPr>
        <w:tabs>
          <w:tab w:val="left" w:pos="2268"/>
        </w:tabs>
        <w:rPr>
          <w:sz w:val="20"/>
        </w:rPr>
      </w:pPr>
      <w:r w:rsidRPr="00763C4D">
        <w:rPr>
          <w:sz w:val="20"/>
        </w:rPr>
        <w:t>Wikström, Lars-Åke</w:t>
      </w:r>
      <w:r w:rsidRPr="00763C4D">
        <w:rPr>
          <w:sz w:val="20"/>
        </w:rPr>
        <w:tab/>
        <w:t>S 2</w:t>
      </w:r>
    </w:p>
    <w:p w:rsidR="00037DCF" w:rsidRPr="00763C4D" w:rsidRDefault="00037DCF" w:rsidP="00037DCF">
      <w:pPr>
        <w:tabs>
          <w:tab w:val="left" w:pos="2268"/>
        </w:tabs>
        <w:rPr>
          <w:sz w:val="20"/>
        </w:rPr>
      </w:pPr>
      <w:r w:rsidRPr="00763C4D">
        <w:rPr>
          <w:sz w:val="20"/>
        </w:rPr>
        <w:t>Wikström, Per-Olof</w:t>
      </w:r>
      <w:r w:rsidRPr="00763C4D">
        <w:rPr>
          <w:sz w:val="20"/>
        </w:rPr>
        <w:tab/>
        <w:t>Fö 6</w:t>
      </w:r>
    </w:p>
    <w:p w:rsidR="00037DCF" w:rsidRPr="0057189F" w:rsidRDefault="00037DCF" w:rsidP="00037DCF">
      <w:pPr>
        <w:tabs>
          <w:tab w:val="left" w:pos="2268"/>
        </w:tabs>
        <w:rPr>
          <w:sz w:val="20"/>
        </w:rPr>
      </w:pPr>
      <w:r w:rsidRPr="0057189F">
        <w:rPr>
          <w:sz w:val="20"/>
        </w:rPr>
        <w:t>Wikström, Roger</w:t>
      </w:r>
      <w:r w:rsidRPr="0057189F">
        <w:rPr>
          <w:sz w:val="20"/>
        </w:rPr>
        <w:tab/>
        <w:t>L 2</w:t>
      </w:r>
    </w:p>
    <w:p w:rsidR="00037DCF" w:rsidRPr="00763C4D" w:rsidRDefault="00037DCF" w:rsidP="00037DCF">
      <w:pPr>
        <w:tabs>
          <w:tab w:val="left" w:pos="2268"/>
        </w:tabs>
        <w:rPr>
          <w:sz w:val="20"/>
          <w:lang w:val="en-US"/>
        </w:rPr>
      </w:pPr>
      <w:r w:rsidRPr="00763C4D">
        <w:rPr>
          <w:sz w:val="20"/>
          <w:lang w:val="en-US"/>
        </w:rPr>
        <w:t>Wildow, Robert</w:t>
      </w:r>
      <w:r w:rsidRPr="00763C4D">
        <w:rPr>
          <w:sz w:val="20"/>
          <w:lang w:val="en-US"/>
        </w:rPr>
        <w:tab/>
        <w:t>Fö 9</w:t>
      </w:r>
    </w:p>
    <w:p w:rsidR="00037DCF" w:rsidRPr="0057189F" w:rsidRDefault="00037DCF" w:rsidP="00037DCF">
      <w:pPr>
        <w:tabs>
          <w:tab w:val="left" w:pos="2268"/>
        </w:tabs>
        <w:rPr>
          <w:sz w:val="20"/>
          <w:lang w:val="en-US"/>
        </w:rPr>
      </w:pPr>
      <w:r w:rsidRPr="0057189F">
        <w:rPr>
          <w:sz w:val="20"/>
          <w:lang w:val="en-US"/>
        </w:rPr>
        <w:t>Wilén, Christina</w:t>
      </w:r>
      <w:r w:rsidRPr="0057189F">
        <w:rPr>
          <w:sz w:val="20"/>
          <w:lang w:val="en-US"/>
        </w:rPr>
        <w:tab/>
        <w:t>Fö 3</w:t>
      </w:r>
    </w:p>
    <w:p w:rsidR="00037DCF" w:rsidRPr="00763C4D" w:rsidRDefault="00037DCF" w:rsidP="00037DCF">
      <w:pPr>
        <w:tabs>
          <w:tab w:val="left" w:pos="2268"/>
        </w:tabs>
        <w:rPr>
          <w:sz w:val="20"/>
        </w:rPr>
      </w:pPr>
      <w:r w:rsidRPr="00763C4D">
        <w:rPr>
          <w:sz w:val="20"/>
        </w:rPr>
        <w:t>Willcox, Emma</w:t>
      </w:r>
      <w:r w:rsidRPr="00763C4D">
        <w:rPr>
          <w:sz w:val="20"/>
        </w:rPr>
        <w:tab/>
        <w:t>Ju 37</w:t>
      </w:r>
    </w:p>
    <w:p w:rsidR="00037DCF" w:rsidRPr="0057189F" w:rsidRDefault="00037DCF" w:rsidP="00037DCF">
      <w:pPr>
        <w:tabs>
          <w:tab w:val="left" w:pos="2268"/>
        </w:tabs>
        <w:rPr>
          <w:sz w:val="20"/>
        </w:rPr>
      </w:pPr>
      <w:r w:rsidRPr="0057189F">
        <w:rPr>
          <w:sz w:val="20"/>
        </w:rPr>
        <w:t>Willerström, Ebba</w:t>
      </w:r>
      <w:r w:rsidRPr="0057189F">
        <w:rPr>
          <w:sz w:val="20"/>
        </w:rPr>
        <w:tab/>
        <w:t>M 4</w:t>
      </w:r>
    </w:p>
    <w:p w:rsidR="00037DCF" w:rsidRDefault="00037DCF" w:rsidP="00037DCF">
      <w:pPr>
        <w:tabs>
          <w:tab w:val="left" w:pos="2268"/>
        </w:tabs>
        <w:rPr>
          <w:sz w:val="20"/>
          <w:lang w:val="en-US"/>
        </w:rPr>
      </w:pPr>
      <w:r w:rsidRPr="00763C4D">
        <w:rPr>
          <w:sz w:val="20"/>
          <w:lang w:val="en-US"/>
        </w:rPr>
        <w:lastRenderedPageBreak/>
        <w:t>Willman, Eva</w:t>
      </w:r>
      <w:r w:rsidRPr="00763C4D">
        <w:rPr>
          <w:sz w:val="20"/>
          <w:lang w:val="en-US"/>
        </w:rPr>
        <w:tab/>
        <w:t>S 17,</w:t>
      </w:r>
    </w:p>
    <w:p w:rsidR="00037DCF" w:rsidRPr="00763C4D" w:rsidRDefault="00037DCF" w:rsidP="00037DCF">
      <w:pPr>
        <w:tabs>
          <w:tab w:val="left" w:pos="2268"/>
        </w:tabs>
        <w:rPr>
          <w:sz w:val="20"/>
          <w:lang w:val="en-US"/>
        </w:rPr>
      </w:pPr>
      <w:r>
        <w:rPr>
          <w:sz w:val="20"/>
          <w:lang w:val="en-US"/>
        </w:rPr>
        <w:tab/>
      </w:r>
      <w:r w:rsidRPr="00763C4D">
        <w:rPr>
          <w:sz w:val="20"/>
          <w:lang w:val="en-US"/>
        </w:rPr>
        <w:t>S 22</w:t>
      </w:r>
    </w:p>
    <w:p w:rsidR="00037DCF" w:rsidRPr="0057189F" w:rsidRDefault="00037DCF" w:rsidP="00037DCF">
      <w:pPr>
        <w:tabs>
          <w:tab w:val="left" w:pos="2268"/>
        </w:tabs>
        <w:rPr>
          <w:sz w:val="20"/>
          <w:lang w:val="en-US"/>
        </w:rPr>
      </w:pPr>
      <w:r w:rsidRPr="0057189F">
        <w:rPr>
          <w:sz w:val="20"/>
          <w:lang w:val="en-US"/>
        </w:rPr>
        <w:t>Wilow Sundh, Annika</w:t>
      </w:r>
      <w:r w:rsidRPr="0057189F">
        <w:rPr>
          <w:sz w:val="20"/>
          <w:lang w:val="en-US"/>
        </w:rPr>
        <w:tab/>
        <w:t>Ju 20</w:t>
      </w:r>
    </w:p>
    <w:p w:rsidR="00037DCF" w:rsidRPr="00763C4D" w:rsidRDefault="00037DCF" w:rsidP="00037DCF">
      <w:pPr>
        <w:tabs>
          <w:tab w:val="left" w:pos="2268"/>
        </w:tabs>
        <w:rPr>
          <w:sz w:val="20"/>
        </w:rPr>
      </w:pPr>
      <w:r w:rsidRPr="00763C4D">
        <w:rPr>
          <w:sz w:val="20"/>
        </w:rPr>
        <w:t>Wilöf, Olle</w:t>
      </w:r>
      <w:r w:rsidRPr="00763C4D">
        <w:rPr>
          <w:sz w:val="20"/>
        </w:rPr>
        <w:tab/>
        <w:t>Ju 2</w:t>
      </w:r>
    </w:p>
    <w:p w:rsidR="00037DCF" w:rsidRDefault="00037DCF" w:rsidP="00037DCF">
      <w:pPr>
        <w:tabs>
          <w:tab w:val="left" w:pos="2268"/>
        </w:tabs>
        <w:rPr>
          <w:sz w:val="20"/>
        </w:rPr>
      </w:pPr>
      <w:r w:rsidRPr="00763C4D">
        <w:rPr>
          <w:sz w:val="20"/>
        </w:rPr>
        <w:t>Wiman, Margareta</w:t>
      </w:r>
      <w:r w:rsidRPr="00763C4D">
        <w:rPr>
          <w:sz w:val="20"/>
        </w:rPr>
        <w:tab/>
        <w:t>Ku 5,</w:t>
      </w:r>
    </w:p>
    <w:p w:rsidR="00037DCF" w:rsidRDefault="00037DCF" w:rsidP="00037DCF">
      <w:pPr>
        <w:tabs>
          <w:tab w:val="left" w:pos="2268"/>
        </w:tabs>
        <w:rPr>
          <w:sz w:val="20"/>
        </w:rPr>
      </w:pPr>
      <w:r>
        <w:rPr>
          <w:sz w:val="20"/>
        </w:rPr>
        <w:tab/>
      </w:r>
      <w:r w:rsidRPr="00763C4D">
        <w:rPr>
          <w:sz w:val="20"/>
        </w:rPr>
        <w:t>Ku 8,</w:t>
      </w:r>
    </w:p>
    <w:p w:rsidR="00037DCF" w:rsidRPr="00763C4D" w:rsidRDefault="00037DCF" w:rsidP="00037DCF">
      <w:pPr>
        <w:tabs>
          <w:tab w:val="left" w:pos="2268"/>
        </w:tabs>
        <w:rPr>
          <w:sz w:val="20"/>
        </w:rPr>
      </w:pPr>
      <w:r>
        <w:rPr>
          <w:sz w:val="20"/>
        </w:rPr>
        <w:tab/>
      </w:r>
      <w:r w:rsidRPr="00763C4D">
        <w:rPr>
          <w:sz w:val="20"/>
        </w:rPr>
        <w:t>U 11</w:t>
      </w:r>
    </w:p>
    <w:p w:rsidR="00037DCF" w:rsidRDefault="00037DCF" w:rsidP="00037DCF">
      <w:pPr>
        <w:tabs>
          <w:tab w:val="left" w:pos="2268"/>
        </w:tabs>
        <w:rPr>
          <w:sz w:val="20"/>
        </w:rPr>
      </w:pPr>
      <w:r w:rsidRPr="00763C4D">
        <w:rPr>
          <w:sz w:val="20"/>
        </w:rPr>
        <w:t>Winbäck, Christer</w:t>
      </w:r>
      <w:r w:rsidRPr="00763C4D">
        <w:rPr>
          <w:sz w:val="20"/>
        </w:rPr>
        <w:tab/>
        <w:t>Fö 12,</w:t>
      </w:r>
    </w:p>
    <w:p w:rsidR="00037DCF" w:rsidRPr="00763C4D" w:rsidRDefault="00037DCF" w:rsidP="00037DCF">
      <w:pPr>
        <w:tabs>
          <w:tab w:val="left" w:pos="2268"/>
        </w:tabs>
        <w:rPr>
          <w:sz w:val="20"/>
        </w:rPr>
      </w:pPr>
      <w:r>
        <w:rPr>
          <w:sz w:val="20"/>
        </w:rPr>
        <w:tab/>
      </w:r>
      <w:r w:rsidRPr="00763C4D">
        <w:rPr>
          <w:sz w:val="20"/>
        </w:rPr>
        <w:t>Ju 25</w:t>
      </w:r>
    </w:p>
    <w:p w:rsidR="00037DCF" w:rsidRPr="0057189F" w:rsidRDefault="00037DCF" w:rsidP="00037DCF">
      <w:pPr>
        <w:tabs>
          <w:tab w:val="left" w:pos="2268"/>
        </w:tabs>
        <w:rPr>
          <w:sz w:val="20"/>
          <w:lang w:val="de-DE"/>
        </w:rPr>
      </w:pPr>
      <w:r w:rsidRPr="0057189F">
        <w:rPr>
          <w:sz w:val="20"/>
          <w:lang w:val="de-DE"/>
        </w:rPr>
        <w:t>Windmar, Erik</w:t>
      </w:r>
      <w:r w:rsidRPr="0057189F">
        <w:rPr>
          <w:sz w:val="20"/>
          <w:lang w:val="de-DE"/>
        </w:rPr>
        <w:tab/>
        <w:t>UD 4</w:t>
      </w:r>
    </w:p>
    <w:p w:rsidR="00037DCF" w:rsidRPr="0057189F" w:rsidRDefault="00037DCF" w:rsidP="00037DCF">
      <w:pPr>
        <w:tabs>
          <w:tab w:val="left" w:pos="2268"/>
        </w:tabs>
        <w:rPr>
          <w:sz w:val="20"/>
          <w:lang w:val="de-DE"/>
        </w:rPr>
      </w:pPr>
      <w:r w:rsidRPr="0057189F">
        <w:rPr>
          <w:sz w:val="20"/>
          <w:lang w:val="de-DE"/>
        </w:rPr>
        <w:t>Wingfors, Henrik</w:t>
      </w:r>
      <w:r w:rsidRPr="0057189F">
        <w:rPr>
          <w:sz w:val="20"/>
          <w:lang w:val="de-DE"/>
        </w:rPr>
        <w:tab/>
        <w:t>N 18</w:t>
      </w:r>
    </w:p>
    <w:p w:rsidR="00037DCF" w:rsidRPr="00763C4D" w:rsidRDefault="00037DCF" w:rsidP="00037DCF">
      <w:pPr>
        <w:tabs>
          <w:tab w:val="left" w:pos="2268"/>
        </w:tabs>
        <w:rPr>
          <w:sz w:val="20"/>
        </w:rPr>
      </w:pPr>
      <w:r w:rsidRPr="00763C4D">
        <w:rPr>
          <w:sz w:val="20"/>
        </w:rPr>
        <w:t>Vingård, Eva</w:t>
      </w:r>
      <w:r w:rsidRPr="00763C4D">
        <w:rPr>
          <w:sz w:val="20"/>
        </w:rPr>
        <w:tab/>
        <w:t>S 19</w:t>
      </w:r>
    </w:p>
    <w:p w:rsidR="00037DCF" w:rsidRPr="00763C4D" w:rsidRDefault="00037DCF" w:rsidP="00037DCF">
      <w:pPr>
        <w:tabs>
          <w:tab w:val="left" w:pos="2268"/>
        </w:tabs>
        <w:rPr>
          <w:sz w:val="20"/>
        </w:rPr>
      </w:pPr>
      <w:r w:rsidRPr="00763C4D">
        <w:rPr>
          <w:sz w:val="20"/>
        </w:rPr>
        <w:t>Wintgren, Helena</w:t>
      </w:r>
      <w:r w:rsidRPr="00763C4D">
        <w:rPr>
          <w:sz w:val="20"/>
        </w:rPr>
        <w:tab/>
        <w:t>U 10</w:t>
      </w:r>
    </w:p>
    <w:p w:rsidR="00037DCF" w:rsidRPr="0057189F" w:rsidRDefault="00037DCF" w:rsidP="00037DCF">
      <w:pPr>
        <w:tabs>
          <w:tab w:val="left" w:pos="2268"/>
        </w:tabs>
        <w:rPr>
          <w:sz w:val="20"/>
          <w:lang w:val="en-US"/>
        </w:rPr>
      </w:pPr>
      <w:r w:rsidRPr="0057189F">
        <w:rPr>
          <w:sz w:val="20"/>
          <w:lang w:val="en-US"/>
        </w:rPr>
        <w:t>Winther, Patric</w:t>
      </w:r>
      <w:r w:rsidRPr="0057189F">
        <w:rPr>
          <w:sz w:val="20"/>
          <w:lang w:val="en-US"/>
        </w:rPr>
        <w:tab/>
        <w:t>S 34</w:t>
      </w:r>
    </w:p>
    <w:p w:rsidR="00037DCF" w:rsidRPr="0057189F" w:rsidRDefault="00037DCF" w:rsidP="00037DCF">
      <w:pPr>
        <w:tabs>
          <w:tab w:val="left" w:pos="2268"/>
        </w:tabs>
        <w:rPr>
          <w:sz w:val="20"/>
          <w:lang w:val="en-US"/>
        </w:rPr>
      </w:pPr>
      <w:r w:rsidRPr="0057189F">
        <w:rPr>
          <w:sz w:val="20"/>
          <w:lang w:val="en-US"/>
        </w:rPr>
        <w:t>Wiqvist, Weine</w:t>
      </w:r>
      <w:r w:rsidRPr="0057189F">
        <w:rPr>
          <w:sz w:val="20"/>
          <w:lang w:val="en-US"/>
        </w:rPr>
        <w:tab/>
        <w:t>M 7</w:t>
      </w:r>
    </w:p>
    <w:p w:rsidR="00037DCF" w:rsidRPr="00763C4D" w:rsidRDefault="00037DCF" w:rsidP="00037DCF">
      <w:pPr>
        <w:tabs>
          <w:tab w:val="left" w:pos="2268"/>
        </w:tabs>
        <w:rPr>
          <w:sz w:val="20"/>
        </w:rPr>
      </w:pPr>
      <w:r w:rsidRPr="00763C4D">
        <w:rPr>
          <w:sz w:val="20"/>
        </w:rPr>
        <w:t>Wirmark, Bo</w:t>
      </w:r>
      <w:r w:rsidRPr="00763C4D">
        <w:rPr>
          <w:sz w:val="20"/>
        </w:rPr>
        <w:tab/>
        <w:t>UD 2</w:t>
      </w:r>
    </w:p>
    <w:p w:rsidR="00037DCF" w:rsidRDefault="00037DCF" w:rsidP="00037DCF">
      <w:pPr>
        <w:tabs>
          <w:tab w:val="left" w:pos="2268"/>
        </w:tabs>
        <w:rPr>
          <w:sz w:val="20"/>
        </w:rPr>
      </w:pPr>
      <w:r w:rsidRPr="00763C4D">
        <w:rPr>
          <w:sz w:val="20"/>
        </w:rPr>
        <w:t>Wirmark, Gudrun</w:t>
      </w:r>
      <w:r w:rsidRPr="00763C4D">
        <w:rPr>
          <w:sz w:val="20"/>
        </w:rPr>
        <w:tab/>
        <w:t>Ku 5,</w:t>
      </w:r>
    </w:p>
    <w:p w:rsidR="00037DCF" w:rsidRPr="0057189F" w:rsidRDefault="00037DCF" w:rsidP="00037DCF">
      <w:pPr>
        <w:tabs>
          <w:tab w:val="left" w:pos="2268"/>
        </w:tabs>
        <w:rPr>
          <w:sz w:val="20"/>
          <w:lang w:val="de-DE"/>
        </w:rPr>
      </w:pPr>
      <w:r>
        <w:rPr>
          <w:sz w:val="20"/>
        </w:rPr>
        <w:tab/>
      </w:r>
      <w:r w:rsidRPr="0057189F">
        <w:rPr>
          <w:sz w:val="20"/>
          <w:lang w:val="de-DE"/>
        </w:rPr>
        <w:t>U 3</w:t>
      </w:r>
    </w:p>
    <w:p w:rsidR="00037DCF" w:rsidRPr="00763C4D" w:rsidRDefault="00037DCF" w:rsidP="00037DCF">
      <w:pPr>
        <w:tabs>
          <w:tab w:val="left" w:pos="2268"/>
        </w:tabs>
        <w:rPr>
          <w:sz w:val="20"/>
          <w:lang w:val="de-DE"/>
        </w:rPr>
      </w:pPr>
      <w:r w:rsidRPr="00763C4D">
        <w:rPr>
          <w:sz w:val="20"/>
          <w:lang w:val="de-DE"/>
        </w:rPr>
        <w:t>Wiss, Martin</w:t>
      </w:r>
      <w:r w:rsidRPr="00763C4D">
        <w:rPr>
          <w:sz w:val="20"/>
          <w:lang w:val="de-DE"/>
        </w:rPr>
        <w:tab/>
        <w:t>Fö 6</w:t>
      </w:r>
    </w:p>
    <w:p w:rsidR="00037DCF" w:rsidRPr="00763C4D" w:rsidRDefault="00037DCF" w:rsidP="00037DCF">
      <w:pPr>
        <w:tabs>
          <w:tab w:val="left" w:pos="2268"/>
        </w:tabs>
        <w:rPr>
          <w:sz w:val="20"/>
          <w:lang w:val="de-DE"/>
        </w:rPr>
      </w:pPr>
      <w:r w:rsidRPr="00763C4D">
        <w:rPr>
          <w:sz w:val="20"/>
          <w:lang w:val="de-DE"/>
        </w:rPr>
        <w:t>Wissén, Pehr</w:t>
      </w:r>
      <w:r w:rsidRPr="00763C4D">
        <w:rPr>
          <w:sz w:val="20"/>
          <w:lang w:val="de-DE"/>
        </w:rPr>
        <w:tab/>
        <w:t>Fi 3</w:t>
      </w:r>
    </w:p>
    <w:p w:rsidR="00037DCF" w:rsidRPr="00763C4D" w:rsidRDefault="00037DCF" w:rsidP="00037DCF">
      <w:pPr>
        <w:tabs>
          <w:tab w:val="left" w:pos="2268"/>
        </w:tabs>
        <w:rPr>
          <w:sz w:val="20"/>
          <w:lang w:val="en-US"/>
        </w:rPr>
      </w:pPr>
      <w:r w:rsidRPr="00763C4D">
        <w:rPr>
          <w:sz w:val="20"/>
          <w:lang w:val="en-US"/>
        </w:rPr>
        <w:t>Wissén, Ulf</w:t>
      </w:r>
      <w:r w:rsidRPr="00763C4D">
        <w:rPr>
          <w:sz w:val="20"/>
          <w:lang w:val="en-US"/>
        </w:rPr>
        <w:tab/>
        <w:t>Fi 15</w:t>
      </w:r>
    </w:p>
    <w:p w:rsidR="00037DCF" w:rsidRDefault="00037DCF" w:rsidP="00037DCF">
      <w:pPr>
        <w:tabs>
          <w:tab w:val="left" w:pos="2268"/>
        </w:tabs>
        <w:rPr>
          <w:sz w:val="20"/>
          <w:lang w:val="en-US"/>
        </w:rPr>
      </w:pPr>
      <w:r w:rsidRPr="00763C4D">
        <w:rPr>
          <w:sz w:val="20"/>
          <w:lang w:val="en-US"/>
        </w:rPr>
        <w:t>Wistedt, Johanna</w:t>
      </w:r>
      <w:r w:rsidRPr="00763C4D">
        <w:rPr>
          <w:sz w:val="20"/>
          <w:lang w:val="en-US"/>
        </w:rPr>
        <w:tab/>
        <w:t>A 2,</w:t>
      </w:r>
    </w:p>
    <w:p w:rsidR="00037DCF" w:rsidRPr="0057189F" w:rsidRDefault="00037DCF" w:rsidP="00037DCF">
      <w:pPr>
        <w:tabs>
          <w:tab w:val="left" w:pos="2268"/>
        </w:tabs>
        <w:rPr>
          <w:sz w:val="20"/>
        </w:rPr>
      </w:pPr>
      <w:r>
        <w:rPr>
          <w:sz w:val="20"/>
          <w:lang w:val="en-US"/>
        </w:rPr>
        <w:tab/>
      </w:r>
      <w:r w:rsidRPr="0057189F">
        <w:rPr>
          <w:sz w:val="20"/>
        </w:rPr>
        <w:t>M 6</w:t>
      </w:r>
    </w:p>
    <w:p w:rsidR="00037DCF" w:rsidRPr="00763C4D" w:rsidRDefault="00037DCF" w:rsidP="00037DCF">
      <w:pPr>
        <w:tabs>
          <w:tab w:val="left" w:pos="2268"/>
        </w:tabs>
        <w:rPr>
          <w:sz w:val="20"/>
        </w:rPr>
      </w:pPr>
      <w:r w:rsidRPr="00763C4D">
        <w:rPr>
          <w:sz w:val="20"/>
        </w:rPr>
        <w:t>Wiström, Karin</w:t>
      </w:r>
      <w:r w:rsidRPr="00763C4D">
        <w:rPr>
          <w:sz w:val="20"/>
        </w:rPr>
        <w:tab/>
        <w:t>Ju 39</w:t>
      </w:r>
    </w:p>
    <w:p w:rsidR="00037DCF" w:rsidRPr="00763C4D" w:rsidRDefault="00037DCF" w:rsidP="00037DCF">
      <w:pPr>
        <w:tabs>
          <w:tab w:val="left" w:pos="2268"/>
        </w:tabs>
        <w:rPr>
          <w:sz w:val="20"/>
        </w:rPr>
      </w:pPr>
      <w:r w:rsidRPr="00763C4D">
        <w:rPr>
          <w:sz w:val="20"/>
        </w:rPr>
        <w:t>Witt-Brattström, Ebba</w:t>
      </w:r>
      <w:r w:rsidRPr="00763C4D">
        <w:rPr>
          <w:sz w:val="20"/>
        </w:rPr>
        <w:tab/>
        <w:t>U 2</w:t>
      </w:r>
    </w:p>
    <w:p w:rsidR="00037DCF" w:rsidRPr="00763C4D" w:rsidRDefault="00037DCF" w:rsidP="00037DCF">
      <w:pPr>
        <w:tabs>
          <w:tab w:val="left" w:pos="2268"/>
        </w:tabs>
        <w:rPr>
          <w:sz w:val="20"/>
        </w:rPr>
      </w:pPr>
      <w:r w:rsidRPr="00763C4D">
        <w:rPr>
          <w:sz w:val="20"/>
        </w:rPr>
        <w:t>Witt, Hanna</w:t>
      </w:r>
      <w:r w:rsidRPr="00763C4D">
        <w:rPr>
          <w:sz w:val="20"/>
        </w:rPr>
        <w:tab/>
        <w:t>N 15</w:t>
      </w:r>
    </w:p>
    <w:p w:rsidR="00037DCF" w:rsidRPr="00763C4D" w:rsidRDefault="00037DCF" w:rsidP="00037DCF">
      <w:pPr>
        <w:tabs>
          <w:tab w:val="left" w:pos="2268"/>
        </w:tabs>
        <w:rPr>
          <w:sz w:val="20"/>
        </w:rPr>
      </w:pPr>
      <w:r w:rsidRPr="00763C4D">
        <w:rPr>
          <w:sz w:val="20"/>
        </w:rPr>
        <w:t>Wittenmark, Lars</w:t>
      </w:r>
      <w:r w:rsidRPr="00763C4D">
        <w:rPr>
          <w:sz w:val="20"/>
        </w:rPr>
        <w:tab/>
        <w:t>A 6</w:t>
      </w:r>
    </w:p>
    <w:p w:rsidR="00037DCF" w:rsidRPr="00763C4D" w:rsidRDefault="00037DCF" w:rsidP="00037DCF">
      <w:pPr>
        <w:tabs>
          <w:tab w:val="left" w:pos="2268"/>
        </w:tabs>
        <w:rPr>
          <w:sz w:val="20"/>
        </w:rPr>
      </w:pPr>
      <w:r w:rsidRPr="00763C4D">
        <w:rPr>
          <w:sz w:val="20"/>
        </w:rPr>
        <w:t>Wittgren, Bengt</w:t>
      </w:r>
      <w:r w:rsidRPr="00763C4D">
        <w:rPr>
          <w:sz w:val="20"/>
        </w:rPr>
        <w:tab/>
        <w:t>S 28</w:t>
      </w:r>
    </w:p>
    <w:p w:rsidR="00037DCF" w:rsidRPr="00763C4D" w:rsidRDefault="00037DCF" w:rsidP="00037DCF">
      <w:pPr>
        <w:tabs>
          <w:tab w:val="left" w:pos="2268"/>
        </w:tabs>
        <w:rPr>
          <w:sz w:val="20"/>
        </w:rPr>
      </w:pPr>
      <w:r w:rsidRPr="00763C4D">
        <w:rPr>
          <w:sz w:val="20"/>
        </w:rPr>
        <w:t>Wittrock, Björn</w:t>
      </w:r>
      <w:r w:rsidRPr="00763C4D">
        <w:rPr>
          <w:sz w:val="20"/>
        </w:rPr>
        <w:tab/>
        <w:t>U 2</w:t>
      </w:r>
    </w:p>
    <w:p w:rsidR="00037DCF" w:rsidRPr="00763C4D" w:rsidRDefault="00037DCF" w:rsidP="00037DCF">
      <w:pPr>
        <w:tabs>
          <w:tab w:val="left" w:pos="2268"/>
        </w:tabs>
        <w:rPr>
          <w:sz w:val="20"/>
        </w:rPr>
      </w:pPr>
      <w:r w:rsidRPr="00763C4D">
        <w:rPr>
          <w:sz w:val="20"/>
        </w:rPr>
        <w:t>Wohlfarth, Barbara</w:t>
      </w:r>
      <w:r w:rsidRPr="00763C4D">
        <w:rPr>
          <w:sz w:val="20"/>
        </w:rPr>
        <w:tab/>
        <w:t>M 1</w:t>
      </w:r>
    </w:p>
    <w:p w:rsidR="00037DCF" w:rsidRPr="00763C4D" w:rsidRDefault="00037DCF" w:rsidP="00037DCF">
      <w:pPr>
        <w:tabs>
          <w:tab w:val="left" w:pos="2268"/>
        </w:tabs>
        <w:rPr>
          <w:sz w:val="20"/>
        </w:rPr>
      </w:pPr>
      <w:r w:rsidRPr="00763C4D">
        <w:rPr>
          <w:sz w:val="20"/>
        </w:rPr>
        <w:t>Wohlgemuth, Lennart</w:t>
      </w:r>
      <w:r w:rsidRPr="00763C4D">
        <w:rPr>
          <w:sz w:val="20"/>
        </w:rPr>
        <w:tab/>
        <w:t>UD 2</w:t>
      </w:r>
    </w:p>
    <w:p w:rsidR="00037DCF" w:rsidRPr="00763C4D" w:rsidRDefault="00037DCF" w:rsidP="00037DCF">
      <w:pPr>
        <w:tabs>
          <w:tab w:val="left" w:pos="2268"/>
        </w:tabs>
        <w:rPr>
          <w:sz w:val="20"/>
        </w:rPr>
      </w:pPr>
      <w:r w:rsidRPr="00763C4D">
        <w:rPr>
          <w:sz w:val="20"/>
        </w:rPr>
        <w:t>Wolf, Hanna</w:t>
      </w:r>
      <w:r w:rsidRPr="00763C4D">
        <w:rPr>
          <w:sz w:val="20"/>
        </w:rPr>
        <w:tab/>
        <w:t>M 1</w:t>
      </w:r>
    </w:p>
    <w:p w:rsidR="00037DCF" w:rsidRPr="00763C4D" w:rsidRDefault="00037DCF" w:rsidP="00037DCF">
      <w:pPr>
        <w:tabs>
          <w:tab w:val="left" w:pos="2268"/>
        </w:tabs>
        <w:rPr>
          <w:sz w:val="20"/>
        </w:rPr>
      </w:pPr>
      <w:r w:rsidRPr="00763C4D">
        <w:rPr>
          <w:sz w:val="20"/>
        </w:rPr>
        <w:t>Wolfbrandt, Mikael</w:t>
      </w:r>
      <w:r w:rsidRPr="00763C4D">
        <w:rPr>
          <w:sz w:val="20"/>
        </w:rPr>
        <w:tab/>
        <w:t>S 7</w:t>
      </w:r>
    </w:p>
    <w:p w:rsidR="00037DCF" w:rsidRPr="00763C4D" w:rsidRDefault="00037DCF" w:rsidP="00037DCF">
      <w:pPr>
        <w:tabs>
          <w:tab w:val="left" w:pos="2268"/>
        </w:tabs>
        <w:rPr>
          <w:sz w:val="20"/>
          <w:lang w:val="de-DE"/>
        </w:rPr>
      </w:pPr>
      <w:r w:rsidRPr="00763C4D">
        <w:rPr>
          <w:sz w:val="20"/>
          <w:lang w:val="de-DE"/>
        </w:rPr>
        <w:t>Wollberg, Peter</w:t>
      </w:r>
      <w:r w:rsidRPr="00763C4D">
        <w:rPr>
          <w:sz w:val="20"/>
          <w:lang w:val="de-DE"/>
        </w:rPr>
        <w:tab/>
        <w:t>S 13</w:t>
      </w:r>
    </w:p>
    <w:p w:rsidR="00037DCF" w:rsidRPr="00763C4D" w:rsidRDefault="00037DCF" w:rsidP="00037DCF">
      <w:pPr>
        <w:tabs>
          <w:tab w:val="left" w:pos="2268"/>
        </w:tabs>
        <w:rPr>
          <w:sz w:val="20"/>
          <w:lang w:val="de-DE"/>
        </w:rPr>
      </w:pPr>
      <w:r w:rsidRPr="00763C4D">
        <w:rPr>
          <w:sz w:val="20"/>
          <w:lang w:val="de-DE"/>
        </w:rPr>
        <w:t>von Bahr, Stig</w:t>
      </w:r>
      <w:r w:rsidRPr="00763C4D">
        <w:rPr>
          <w:sz w:val="20"/>
          <w:lang w:val="de-DE"/>
        </w:rPr>
        <w:tab/>
        <w:t>N 2</w:t>
      </w:r>
    </w:p>
    <w:p w:rsidR="00037DCF" w:rsidRDefault="00037DCF" w:rsidP="00037DCF">
      <w:pPr>
        <w:tabs>
          <w:tab w:val="left" w:pos="2268"/>
        </w:tabs>
        <w:rPr>
          <w:sz w:val="20"/>
          <w:lang w:val="de-DE"/>
        </w:rPr>
      </w:pPr>
      <w:r w:rsidRPr="00763C4D">
        <w:rPr>
          <w:sz w:val="20"/>
          <w:lang w:val="de-DE"/>
        </w:rPr>
        <w:t xml:space="preserve">von Buxhoeveden, </w:t>
      </w:r>
    </w:p>
    <w:p w:rsidR="00037DCF" w:rsidRPr="00763C4D" w:rsidRDefault="00037DCF" w:rsidP="00037DCF">
      <w:pPr>
        <w:tabs>
          <w:tab w:val="left" w:pos="2268"/>
        </w:tabs>
        <w:rPr>
          <w:sz w:val="20"/>
          <w:lang w:val="de-DE"/>
        </w:rPr>
      </w:pPr>
      <w:r w:rsidRPr="00763C4D">
        <w:rPr>
          <w:sz w:val="20"/>
          <w:lang w:val="de-DE"/>
        </w:rPr>
        <w:t>Alexander</w:t>
      </w:r>
      <w:r w:rsidRPr="00763C4D">
        <w:rPr>
          <w:sz w:val="20"/>
          <w:lang w:val="de-DE"/>
        </w:rPr>
        <w:tab/>
        <w:t>Fö 4</w:t>
      </w:r>
    </w:p>
    <w:p w:rsidR="00037DCF" w:rsidRPr="00763C4D" w:rsidRDefault="00037DCF" w:rsidP="00037DCF">
      <w:pPr>
        <w:tabs>
          <w:tab w:val="left" w:pos="2268"/>
        </w:tabs>
        <w:rPr>
          <w:sz w:val="20"/>
          <w:lang w:val="de-DE"/>
        </w:rPr>
      </w:pPr>
      <w:r w:rsidRPr="00763C4D">
        <w:rPr>
          <w:sz w:val="20"/>
          <w:lang w:val="de-DE"/>
        </w:rPr>
        <w:t>von Greiff, Camilo</w:t>
      </w:r>
      <w:r w:rsidRPr="00763C4D">
        <w:rPr>
          <w:sz w:val="20"/>
          <w:lang w:val="de-DE"/>
        </w:rPr>
        <w:tab/>
        <w:t>Fi 2</w:t>
      </w:r>
    </w:p>
    <w:p w:rsidR="00037DCF" w:rsidRDefault="00037DCF" w:rsidP="00037DCF">
      <w:pPr>
        <w:tabs>
          <w:tab w:val="left" w:pos="2268"/>
        </w:tabs>
        <w:rPr>
          <w:sz w:val="20"/>
          <w:lang w:val="de-DE"/>
        </w:rPr>
      </w:pPr>
      <w:r w:rsidRPr="00763C4D">
        <w:rPr>
          <w:sz w:val="20"/>
          <w:lang w:val="de-DE"/>
        </w:rPr>
        <w:t>von Greyerz, Walo</w:t>
      </w:r>
      <w:r w:rsidRPr="00763C4D">
        <w:rPr>
          <w:sz w:val="20"/>
          <w:lang w:val="de-DE"/>
        </w:rPr>
        <w:tab/>
        <w:t>Ju 26,</w:t>
      </w:r>
    </w:p>
    <w:p w:rsidR="00037DCF" w:rsidRPr="00763C4D" w:rsidRDefault="00037DCF" w:rsidP="00037DCF">
      <w:pPr>
        <w:tabs>
          <w:tab w:val="left" w:pos="2268"/>
        </w:tabs>
        <w:rPr>
          <w:sz w:val="20"/>
          <w:lang w:val="de-DE"/>
        </w:rPr>
      </w:pPr>
      <w:r>
        <w:rPr>
          <w:sz w:val="20"/>
          <w:lang w:val="de-DE"/>
        </w:rPr>
        <w:tab/>
      </w:r>
      <w:r w:rsidRPr="00763C4D">
        <w:rPr>
          <w:sz w:val="20"/>
          <w:lang w:val="de-DE"/>
        </w:rPr>
        <w:t>N 13</w:t>
      </w:r>
    </w:p>
    <w:p w:rsidR="00037DCF" w:rsidRPr="00763C4D" w:rsidRDefault="00037DCF" w:rsidP="00037DCF">
      <w:pPr>
        <w:tabs>
          <w:tab w:val="left" w:pos="2268"/>
        </w:tabs>
        <w:rPr>
          <w:sz w:val="20"/>
          <w:lang w:val="de-DE"/>
        </w:rPr>
      </w:pPr>
      <w:r w:rsidRPr="00763C4D">
        <w:rPr>
          <w:sz w:val="20"/>
          <w:lang w:val="de-DE"/>
        </w:rPr>
        <w:t>von Hacht, Åsa</w:t>
      </w:r>
      <w:r w:rsidRPr="00763C4D">
        <w:rPr>
          <w:sz w:val="20"/>
          <w:lang w:val="de-DE"/>
        </w:rPr>
        <w:tab/>
        <w:t>Fö 3</w:t>
      </w:r>
    </w:p>
    <w:p w:rsidR="00037DCF" w:rsidRPr="00763C4D" w:rsidRDefault="00037DCF" w:rsidP="00037DCF">
      <w:pPr>
        <w:tabs>
          <w:tab w:val="left" w:pos="2268"/>
        </w:tabs>
        <w:rPr>
          <w:sz w:val="20"/>
          <w:lang w:val="de-DE"/>
        </w:rPr>
      </w:pPr>
      <w:r w:rsidRPr="00763C4D">
        <w:rPr>
          <w:sz w:val="20"/>
          <w:lang w:val="de-DE"/>
        </w:rPr>
        <w:t>von Knorring, Lars</w:t>
      </w:r>
      <w:r w:rsidRPr="00763C4D">
        <w:rPr>
          <w:sz w:val="20"/>
          <w:lang w:val="de-DE"/>
        </w:rPr>
        <w:tab/>
        <w:t>S 9</w:t>
      </w:r>
    </w:p>
    <w:p w:rsidR="00037DCF" w:rsidRPr="00763C4D" w:rsidRDefault="00037DCF" w:rsidP="00037DCF">
      <w:pPr>
        <w:tabs>
          <w:tab w:val="left" w:pos="2268"/>
        </w:tabs>
        <w:rPr>
          <w:sz w:val="20"/>
          <w:lang w:val="de-DE"/>
        </w:rPr>
      </w:pPr>
      <w:r w:rsidRPr="00763C4D">
        <w:rPr>
          <w:sz w:val="20"/>
          <w:lang w:val="de-DE"/>
        </w:rPr>
        <w:t>von Malmborg, Fredrik</w:t>
      </w:r>
      <w:r w:rsidRPr="00763C4D">
        <w:rPr>
          <w:sz w:val="20"/>
          <w:lang w:val="de-DE"/>
        </w:rPr>
        <w:tab/>
        <w:t>M 1</w:t>
      </w:r>
    </w:p>
    <w:p w:rsidR="00037DCF" w:rsidRPr="00763C4D" w:rsidRDefault="00037DCF" w:rsidP="00037DCF">
      <w:pPr>
        <w:tabs>
          <w:tab w:val="left" w:pos="2268"/>
        </w:tabs>
        <w:rPr>
          <w:sz w:val="20"/>
          <w:lang w:val="de-DE"/>
        </w:rPr>
      </w:pPr>
      <w:r w:rsidRPr="00763C4D">
        <w:rPr>
          <w:sz w:val="20"/>
          <w:lang w:val="de-DE"/>
        </w:rPr>
        <w:t>von Scheele, Eva</w:t>
      </w:r>
      <w:r w:rsidRPr="00763C4D">
        <w:rPr>
          <w:sz w:val="20"/>
          <w:lang w:val="de-DE"/>
        </w:rPr>
        <w:tab/>
        <w:t>Ju 31</w:t>
      </w:r>
    </w:p>
    <w:p w:rsidR="00037DCF" w:rsidRPr="00763C4D" w:rsidRDefault="00037DCF" w:rsidP="00037DCF">
      <w:pPr>
        <w:tabs>
          <w:tab w:val="left" w:pos="2268"/>
        </w:tabs>
        <w:rPr>
          <w:sz w:val="20"/>
          <w:lang w:val="de-DE"/>
        </w:rPr>
      </w:pPr>
      <w:r w:rsidRPr="00763C4D">
        <w:rPr>
          <w:sz w:val="20"/>
          <w:lang w:val="de-DE"/>
        </w:rPr>
        <w:t>von Seth, Wilhelm</w:t>
      </w:r>
      <w:r w:rsidRPr="00763C4D">
        <w:rPr>
          <w:sz w:val="20"/>
          <w:lang w:val="de-DE"/>
        </w:rPr>
        <w:tab/>
        <w:t>Fi 9</w:t>
      </w:r>
    </w:p>
    <w:p w:rsidR="00037DCF" w:rsidRPr="00763C4D" w:rsidRDefault="00037DCF" w:rsidP="00037DCF">
      <w:pPr>
        <w:tabs>
          <w:tab w:val="left" w:pos="2268"/>
        </w:tabs>
        <w:rPr>
          <w:sz w:val="20"/>
        </w:rPr>
      </w:pPr>
      <w:r w:rsidRPr="00763C4D">
        <w:rPr>
          <w:sz w:val="20"/>
        </w:rPr>
        <w:t>von Sydow, Björn</w:t>
      </w:r>
      <w:r w:rsidRPr="00763C4D">
        <w:rPr>
          <w:sz w:val="20"/>
        </w:rPr>
        <w:tab/>
        <w:t>M 1</w:t>
      </w:r>
    </w:p>
    <w:p w:rsidR="00037DCF" w:rsidRPr="00763C4D" w:rsidRDefault="00037DCF" w:rsidP="00037DCF">
      <w:pPr>
        <w:tabs>
          <w:tab w:val="left" w:pos="2268"/>
        </w:tabs>
        <w:rPr>
          <w:sz w:val="20"/>
        </w:rPr>
      </w:pPr>
      <w:r w:rsidRPr="00763C4D">
        <w:rPr>
          <w:sz w:val="20"/>
        </w:rPr>
        <w:t>von Sydow, Ebba</w:t>
      </w:r>
      <w:r w:rsidRPr="00763C4D">
        <w:rPr>
          <w:sz w:val="20"/>
        </w:rPr>
        <w:tab/>
        <w:t>Ju 20</w:t>
      </w:r>
    </w:p>
    <w:p w:rsidR="00037DCF" w:rsidRPr="00763C4D" w:rsidRDefault="00037DCF" w:rsidP="00037DCF">
      <w:pPr>
        <w:tabs>
          <w:tab w:val="left" w:pos="2268"/>
        </w:tabs>
        <w:rPr>
          <w:sz w:val="20"/>
        </w:rPr>
      </w:pPr>
      <w:r w:rsidRPr="00763C4D">
        <w:rPr>
          <w:sz w:val="20"/>
        </w:rPr>
        <w:t>von Sydow, Henrik</w:t>
      </w:r>
      <w:r w:rsidRPr="00763C4D">
        <w:rPr>
          <w:sz w:val="20"/>
        </w:rPr>
        <w:tab/>
        <w:t>Ju 11</w:t>
      </w:r>
    </w:p>
    <w:p w:rsidR="00037DCF" w:rsidRPr="00763C4D" w:rsidRDefault="00037DCF" w:rsidP="00037DCF">
      <w:pPr>
        <w:tabs>
          <w:tab w:val="left" w:pos="2268"/>
        </w:tabs>
        <w:rPr>
          <w:sz w:val="20"/>
        </w:rPr>
      </w:pPr>
      <w:r w:rsidRPr="00763C4D">
        <w:rPr>
          <w:sz w:val="20"/>
        </w:rPr>
        <w:lastRenderedPageBreak/>
        <w:t>von Sydow, Ulf</w:t>
      </w:r>
      <w:r w:rsidRPr="00763C4D">
        <w:rPr>
          <w:sz w:val="20"/>
        </w:rPr>
        <w:tab/>
        <w:t>M 1</w:t>
      </w:r>
    </w:p>
    <w:p w:rsidR="00037DCF" w:rsidRPr="00763C4D" w:rsidRDefault="00037DCF" w:rsidP="00037DCF">
      <w:pPr>
        <w:tabs>
          <w:tab w:val="left" w:pos="2268"/>
        </w:tabs>
        <w:rPr>
          <w:sz w:val="20"/>
        </w:rPr>
      </w:pPr>
      <w:r w:rsidRPr="00763C4D">
        <w:rPr>
          <w:sz w:val="20"/>
        </w:rPr>
        <w:t>von Wright, Moira</w:t>
      </w:r>
      <w:r w:rsidRPr="00763C4D">
        <w:rPr>
          <w:sz w:val="20"/>
        </w:rPr>
        <w:tab/>
        <w:t>U 2</w:t>
      </w:r>
    </w:p>
    <w:p w:rsidR="00037DCF" w:rsidRPr="00763C4D" w:rsidRDefault="00037DCF" w:rsidP="00037DCF">
      <w:pPr>
        <w:tabs>
          <w:tab w:val="left" w:pos="2268"/>
        </w:tabs>
        <w:rPr>
          <w:sz w:val="20"/>
        </w:rPr>
      </w:pPr>
      <w:r w:rsidRPr="00763C4D">
        <w:rPr>
          <w:sz w:val="20"/>
        </w:rPr>
        <w:t>Wrange, Pål</w:t>
      </w:r>
      <w:r w:rsidRPr="00763C4D">
        <w:rPr>
          <w:sz w:val="20"/>
        </w:rPr>
        <w:tab/>
        <w:t>UD 4</w:t>
      </w:r>
    </w:p>
    <w:p w:rsidR="00037DCF" w:rsidRPr="00763C4D" w:rsidRDefault="00037DCF" w:rsidP="00037DCF">
      <w:pPr>
        <w:tabs>
          <w:tab w:val="left" w:pos="2268"/>
        </w:tabs>
        <w:rPr>
          <w:sz w:val="20"/>
        </w:rPr>
      </w:pPr>
      <w:r w:rsidRPr="00763C4D">
        <w:rPr>
          <w:sz w:val="20"/>
        </w:rPr>
        <w:t>Wranker, Bo</w:t>
      </w:r>
      <w:r w:rsidRPr="00763C4D">
        <w:rPr>
          <w:sz w:val="20"/>
        </w:rPr>
        <w:tab/>
        <w:t>Fö 7</w:t>
      </w:r>
    </w:p>
    <w:p w:rsidR="00037DCF" w:rsidRPr="00763C4D" w:rsidRDefault="00037DCF" w:rsidP="00037DCF">
      <w:pPr>
        <w:tabs>
          <w:tab w:val="left" w:pos="2268"/>
        </w:tabs>
        <w:rPr>
          <w:sz w:val="20"/>
        </w:rPr>
      </w:pPr>
      <w:r w:rsidRPr="00763C4D">
        <w:rPr>
          <w:sz w:val="20"/>
        </w:rPr>
        <w:t>Wrede, Håkan</w:t>
      </w:r>
      <w:r w:rsidRPr="00763C4D">
        <w:rPr>
          <w:sz w:val="20"/>
        </w:rPr>
        <w:tab/>
        <w:t>A 3</w:t>
      </w:r>
    </w:p>
    <w:p w:rsidR="00037DCF" w:rsidRPr="00763C4D" w:rsidRDefault="00037DCF" w:rsidP="00037DCF">
      <w:pPr>
        <w:tabs>
          <w:tab w:val="left" w:pos="2268"/>
        </w:tabs>
        <w:rPr>
          <w:sz w:val="20"/>
        </w:rPr>
      </w:pPr>
      <w:r w:rsidRPr="00763C4D">
        <w:rPr>
          <w:sz w:val="20"/>
        </w:rPr>
        <w:t>Vrede, Katarina</w:t>
      </w:r>
      <w:r w:rsidRPr="00763C4D">
        <w:rPr>
          <w:sz w:val="20"/>
        </w:rPr>
        <w:tab/>
        <w:t>M 4</w:t>
      </w:r>
    </w:p>
    <w:p w:rsidR="00037DCF" w:rsidRPr="00763C4D" w:rsidRDefault="00037DCF" w:rsidP="00037DCF">
      <w:pPr>
        <w:tabs>
          <w:tab w:val="left" w:pos="2268"/>
        </w:tabs>
        <w:rPr>
          <w:sz w:val="20"/>
        </w:rPr>
      </w:pPr>
      <w:r w:rsidRPr="00763C4D">
        <w:rPr>
          <w:sz w:val="20"/>
        </w:rPr>
        <w:t>Wredén, Åke</w:t>
      </w:r>
      <w:r w:rsidRPr="00763C4D">
        <w:rPr>
          <w:sz w:val="20"/>
        </w:rPr>
        <w:tab/>
        <w:t>Ku 7</w:t>
      </w:r>
    </w:p>
    <w:p w:rsidR="00037DCF" w:rsidRPr="00763C4D" w:rsidRDefault="00037DCF" w:rsidP="00037DCF">
      <w:pPr>
        <w:tabs>
          <w:tab w:val="left" w:pos="2268"/>
        </w:tabs>
        <w:rPr>
          <w:sz w:val="20"/>
        </w:rPr>
      </w:pPr>
      <w:r w:rsidRPr="00763C4D">
        <w:rPr>
          <w:sz w:val="20"/>
        </w:rPr>
        <w:t>Wreder, Malin</w:t>
      </w:r>
      <w:r w:rsidRPr="00763C4D">
        <w:rPr>
          <w:sz w:val="20"/>
        </w:rPr>
        <w:tab/>
        <w:t>A 5</w:t>
      </w:r>
    </w:p>
    <w:p w:rsidR="00037DCF" w:rsidRPr="00763C4D" w:rsidRDefault="00037DCF" w:rsidP="00037DCF">
      <w:pPr>
        <w:tabs>
          <w:tab w:val="left" w:pos="2268"/>
        </w:tabs>
        <w:rPr>
          <w:sz w:val="20"/>
        </w:rPr>
      </w:pPr>
      <w:r w:rsidRPr="00763C4D">
        <w:rPr>
          <w:sz w:val="20"/>
        </w:rPr>
        <w:t>Vredin Johansson, Maria</w:t>
      </w:r>
      <w:r w:rsidRPr="00763C4D">
        <w:rPr>
          <w:sz w:val="20"/>
        </w:rPr>
        <w:tab/>
        <w:t>Fi 2</w:t>
      </w:r>
    </w:p>
    <w:p w:rsidR="00037DCF" w:rsidRPr="00763C4D" w:rsidRDefault="00037DCF" w:rsidP="00037DCF">
      <w:pPr>
        <w:tabs>
          <w:tab w:val="left" w:pos="2268"/>
        </w:tabs>
        <w:rPr>
          <w:sz w:val="20"/>
        </w:rPr>
      </w:pPr>
      <w:r w:rsidRPr="00763C4D">
        <w:rPr>
          <w:sz w:val="20"/>
        </w:rPr>
        <w:t>Wråhde, Hans</w:t>
      </w:r>
      <w:r w:rsidRPr="00763C4D">
        <w:rPr>
          <w:sz w:val="20"/>
        </w:rPr>
        <w:tab/>
        <w:t>M 4</w:t>
      </w:r>
    </w:p>
    <w:p w:rsidR="00037DCF" w:rsidRPr="00763C4D" w:rsidRDefault="00037DCF" w:rsidP="00037DCF">
      <w:pPr>
        <w:tabs>
          <w:tab w:val="left" w:pos="2268"/>
        </w:tabs>
        <w:rPr>
          <w:sz w:val="20"/>
        </w:rPr>
      </w:pPr>
      <w:r w:rsidRPr="00763C4D">
        <w:rPr>
          <w:sz w:val="20"/>
        </w:rPr>
        <w:t>Wråke, Peter</w:t>
      </w:r>
      <w:r w:rsidRPr="00763C4D">
        <w:rPr>
          <w:sz w:val="20"/>
        </w:rPr>
        <w:tab/>
        <w:t>Ju 31</w:t>
      </w:r>
    </w:p>
    <w:p w:rsidR="00037DCF" w:rsidRPr="00763C4D" w:rsidRDefault="00037DCF" w:rsidP="00037DCF">
      <w:pPr>
        <w:tabs>
          <w:tab w:val="left" w:pos="2268"/>
        </w:tabs>
        <w:rPr>
          <w:sz w:val="20"/>
        </w:rPr>
      </w:pPr>
      <w:r w:rsidRPr="00763C4D">
        <w:rPr>
          <w:sz w:val="20"/>
        </w:rPr>
        <w:t>Wulfstrand, Ann Mari</w:t>
      </w:r>
      <w:r w:rsidRPr="00763C4D">
        <w:rPr>
          <w:sz w:val="20"/>
        </w:rPr>
        <w:tab/>
        <w:t>S 3</w:t>
      </w:r>
    </w:p>
    <w:p w:rsidR="00037DCF" w:rsidRPr="00763C4D" w:rsidRDefault="00037DCF" w:rsidP="00037DCF">
      <w:pPr>
        <w:tabs>
          <w:tab w:val="left" w:pos="2268"/>
        </w:tabs>
        <w:rPr>
          <w:sz w:val="20"/>
        </w:rPr>
      </w:pPr>
      <w:r w:rsidRPr="00763C4D">
        <w:rPr>
          <w:sz w:val="20"/>
        </w:rPr>
        <w:t>Wulker Roos, Jenny</w:t>
      </w:r>
      <w:r w:rsidRPr="00763C4D">
        <w:rPr>
          <w:sz w:val="20"/>
        </w:rPr>
        <w:tab/>
        <w:t>Ju 43</w:t>
      </w:r>
    </w:p>
    <w:p w:rsidR="00037DCF" w:rsidRPr="00763C4D" w:rsidRDefault="00037DCF" w:rsidP="00037DCF">
      <w:pPr>
        <w:tabs>
          <w:tab w:val="left" w:pos="2268"/>
        </w:tabs>
        <w:rPr>
          <w:sz w:val="20"/>
        </w:rPr>
      </w:pPr>
      <w:r w:rsidRPr="00763C4D">
        <w:rPr>
          <w:sz w:val="20"/>
        </w:rPr>
        <w:t>Wågnert, Niklas</w:t>
      </w:r>
      <w:r w:rsidRPr="00763C4D">
        <w:rPr>
          <w:sz w:val="20"/>
        </w:rPr>
        <w:tab/>
        <w:t>Fö 1</w:t>
      </w:r>
    </w:p>
    <w:p w:rsidR="00037DCF" w:rsidRPr="0057189F" w:rsidRDefault="00037DCF" w:rsidP="00037DCF">
      <w:pPr>
        <w:tabs>
          <w:tab w:val="left" w:pos="2268"/>
        </w:tabs>
        <w:rPr>
          <w:sz w:val="20"/>
        </w:rPr>
      </w:pPr>
      <w:r w:rsidRPr="0057189F">
        <w:rPr>
          <w:sz w:val="20"/>
        </w:rPr>
        <w:t>Wånggren, Bengt</w:t>
      </w:r>
      <w:r w:rsidRPr="0057189F">
        <w:rPr>
          <w:sz w:val="20"/>
        </w:rPr>
        <w:tab/>
        <w:t>M 1,</w:t>
      </w:r>
    </w:p>
    <w:p w:rsidR="00037DCF" w:rsidRPr="0057189F" w:rsidRDefault="00037DCF" w:rsidP="00037DCF">
      <w:pPr>
        <w:tabs>
          <w:tab w:val="left" w:pos="2268"/>
        </w:tabs>
        <w:rPr>
          <w:sz w:val="20"/>
        </w:rPr>
      </w:pPr>
      <w:r w:rsidRPr="0057189F">
        <w:rPr>
          <w:sz w:val="20"/>
        </w:rPr>
        <w:tab/>
        <w:t>M 6</w:t>
      </w:r>
    </w:p>
    <w:p w:rsidR="00037DCF" w:rsidRPr="0057189F" w:rsidRDefault="00037DCF" w:rsidP="00037DCF">
      <w:pPr>
        <w:tabs>
          <w:tab w:val="left" w:pos="2268"/>
        </w:tabs>
        <w:rPr>
          <w:sz w:val="20"/>
        </w:rPr>
      </w:pPr>
      <w:r w:rsidRPr="0057189F">
        <w:rPr>
          <w:sz w:val="20"/>
        </w:rPr>
        <w:t>Wälikangas, Christine</w:t>
      </w:r>
      <w:r w:rsidRPr="0057189F">
        <w:rPr>
          <w:sz w:val="20"/>
        </w:rPr>
        <w:tab/>
        <w:t>U 10</w:t>
      </w:r>
    </w:p>
    <w:p w:rsidR="00037DCF" w:rsidRPr="0057189F" w:rsidRDefault="00037DCF" w:rsidP="00037DCF">
      <w:pPr>
        <w:tabs>
          <w:tab w:val="left" w:pos="2268"/>
        </w:tabs>
        <w:rPr>
          <w:sz w:val="20"/>
        </w:rPr>
      </w:pPr>
      <w:r w:rsidRPr="0057189F">
        <w:rPr>
          <w:sz w:val="20"/>
        </w:rPr>
        <w:t>Wänelöf, Erica</w:t>
      </w:r>
      <w:r w:rsidRPr="0057189F">
        <w:rPr>
          <w:sz w:val="20"/>
        </w:rPr>
        <w:tab/>
        <w:t>Ju 29</w:t>
      </w:r>
    </w:p>
    <w:p w:rsidR="00037DCF" w:rsidRPr="00763C4D" w:rsidRDefault="00037DCF" w:rsidP="00037DCF">
      <w:pPr>
        <w:tabs>
          <w:tab w:val="left" w:pos="2268"/>
        </w:tabs>
        <w:rPr>
          <w:sz w:val="20"/>
          <w:lang w:val="de-DE"/>
        </w:rPr>
      </w:pPr>
      <w:r w:rsidRPr="00763C4D">
        <w:rPr>
          <w:sz w:val="20"/>
          <w:lang w:val="de-DE"/>
        </w:rPr>
        <w:t>Värbrand, Peter</w:t>
      </w:r>
      <w:r w:rsidRPr="00763C4D">
        <w:rPr>
          <w:sz w:val="20"/>
          <w:lang w:val="de-DE"/>
        </w:rPr>
        <w:tab/>
        <w:t>N 5</w:t>
      </w:r>
    </w:p>
    <w:p w:rsidR="00037DCF" w:rsidRDefault="00037DCF" w:rsidP="00037DCF">
      <w:pPr>
        <w:tabs>
          <w:tab w:val="left" w:pos="2268"/>
        </w:tabs>
        <w:rPr>
          <w:sz w:val="20"/>
          <w:lang w:val="de-DE"/>
        </w:rPr>
      </w:pPr>
      <w:r w:rsidRPr="00763C4D">
        <w:rPr>
          <w:sz w:val="20"/>
          <w:lang w:val="de-DE"/>
        </w:rPr>
        <w:t xml:space="preserve">Wärebom-Schultz, </w:t>
      </w:r>
    </w:p>
    <w:p w:rsidR="00037DCF" w:rsidRPr="0057189F" w:rsidRDefault="00037DCF" w:rsidP="00037DCF">
      <w:pPr>
        <w:tabs>
          <w:tab w:val="left" w:pos="2268"/>
        </w:tabs>
        <w:rPr>
          <w:sz w:val="20"/>
        </w:rPr>
      </w:pPr>
      <w:r w:rsidRPr="0057189F">
        <w:rPr>
          <w:sz w:val="20"/>
        </w:rPr>
        <w:t>Charlotte</w:t>
      </w:r>
      <w:r w:rsidRPr="0057189F">
        <w:rPr>
          <w:sz w:val="20"/>
        </w:rPr>
        <w:tab/>
        <w:t>N 5</w:t>
      </w:r>
    </w:p>
    <w:p w:rsidR="00037DCF" w:rsidRPr="00763C4D" w:rsidRDefault="00037DCF" w:rsidP="00037DCF">
      <w:pPr>
        <w:tabs>
          <w:tab w:val="left" w:pos="2268"/>
        </w:tabs>
        <w:rPr>
          <w:sz w:val="20"/>
        </w:rPr>
      </w:pPr>
      <w:r w:rsidRPr="00763C4D">
        <w:rPr>
          <w:sz w:val="20"/>
        </w:rPr>
        <w:t>Wärnberg, Gunnar</w:t>
      </w:r>
      <w:r w:rsidRPr="00763C4D">
        <w:rPr>
          <w:sz w:val="20"/>
        </w:rPr>
        <w:tab/>
        <w:t>Ju 33</w:t>
      </w:r>
    </w:p>
    <w:p w:rsidR="00037DCF" w:rsidRPr="00763C4D" w:rsidRDefault="00037DCF" w:rsidP="00037DCF">
      <w:pPr>
        <w:tabs>
          <w:tab w:val="left" w:pos="2268"/>
        </w:tabs>
        <w:rPr>
          <w:sz w:val="20"/>
        </w:rPr>
      </w:pPr>
      <w:r w:rsidRPr="00763C4D">
        <w:rPr>
          <w:sz w:val="20"/>
        </w:rPr>
        <w:t>Wärnbäck, Jan</w:t>
      </w:r>
      <w:r w:rsidRPr="00763C4D">
        <w:rPr>
          <w:sz w:val="20"/>
        </w:rPr>
        <w:tab/>
        <w:t>M 1</w:t>
      </w:r>
    </w:p>
    <w:p w:rsidR="00037DCF" w:rsidRPr="00763C4D" w:rsidRDefault="00037DCF" w:rsidP="00037DCF">
      <w:pPr>
        <w:tabs>
          <w:tab w:val="left" w:pos="2268"/>
        </w:tabs>
        <w:rPr>
          <w:sz w:val="20"/>
        </w:rPr>
      </w:pPr>
      <w:r w:rsidRPr="00763C4D">
        <w:rPr>
          <w:sz w:val="20"/>
        </w:rPr>
        <w:t>Wärnersson, Ingegerd</w:t>
      </w:r>
      <w:r w:rsidRPr="00763C4D">
        <w:rPr>
          <w:sz w:val="20"/>
        </w:rPr>
        <w:tab/>
        <w:t>U 1</w:t>
      </w:r>
    </w:p>
    <w:p w:rsidR="00037DCF" w:rsidRPr="00763C4D" w:rsidRDefault="00037DCF" w:rsidP="00037DCF">
      <w:pPr>
        <w:tabs>
          <w:tab w:val="left" w:pos="2268"/>
        </w:tabs>
        <w:rPr>
          <w:sz w:val="20"/>
        </w:rPr>
      </w:pPr>
      <w:r w:rsidRPr="00763C4D">
        <w:rPr>
          <w:sz w:val="20"/>
        </w:rPr>
        <w:t>Västerteg, Claes</w:t>
      </w:r>
      <w:r w:rsidRPr="00763C4D">
        <w:rPr>
          <w:sz w:val="20"/>
        </w:rPr>
        <w:tab/>
        <w:t>M 4</w:t>
      </w:r>
    </w:p>
    <w:p w:rsidR="00037DCF" w:rsidRPr="00763C4D" w:rsidRDefault="00037DCF" w:rsidP="00037DCF">
      <w:pPr>
        <w:tabs>
          <w:tab w:val="left" w:pos="2268"/>
        </w:tabs>
        <w:rPr>
          <w:sz w:val="20"/>
        </w:rPr>
      </w:pPr>
      <w:r w:rsidRPr="00763C4D">
        <w:rPr>
          <w:sz w:val="20"/>
        </w:rPr>
        <w:t>Wästfelt, Maria</w:t>
      </w:r>
      <w:r w:rsidRPr="00763C4D">
        <w:rPr>
          <w:sz w:val="20"/>
        </w:rPr>
        <w:tab/>
        <w:t>S 27</w:t>
      </w:r>
    </w:p>
    <w:p w:rsidR="00037DCF" w:rsidRPr="00763C4D" w:rsidRDefault="00037DCF" w:rsidP="00037DCF">
      <w:pPr>
        <w:tabs>
          <w:tab w:val="left" w:pos="2268"/>
        </w:tabs>
        <w:rPr>
          <w:sz w:val="20"/>
        </w:rPr>
      </w:pPr>
      <w:r w:rsidRPr="00763C4D">
        <w:rPr>
          <w:sz w:val="20"/>
        </w:rPr>
        <w:t>Yngeman, Anders</w:t>
      </w:r>
      <w:r w:rsidRPr="00763C4D">
        <w:rPr>
          <w:sz w:val="20"/>
        </w:rPr>
        <w:tab/>
        <w:t>M 4</w:t>
      </w:r>
    </w:p>
    <w:p w:rsidR="00037DCF" w:rsidRPr="00763C4D" w:rsidRDefault="00037DCF" w:rsidP="00037DCF">
      <w:pPr>
        <w:tabs>
          <w:tab w:val="left" w:pos="2268"/>
        </w:tabs>
        <w:rPr>
          <w:sz w:val="20"/>
        </w:rPr>
      </w:pPr>
      <w:r w:rsidRPr="00763C4D">
        <w:rPr>
          <w:sz w:val="20"/>
        </w:rPr>
        <w:t>Yngwe, Per-Erik</w:t>
      </w:r>
      <w:r w:rsidRPr="00763C4D">
        <w:rPr>
          <w:sz w:val="20"/>
        </w:rPr>
        <w:tab/>
        <w:t>S 7</w:t>
      </w:r>
    </w:p>
    <w:p w:rsidR="00037DCF" w:rsidRPr="00763C4D" w:rsidRDefault="00037DCF" w:rsidP="00037DCF">
      <w:pPr>
        <w:tabs>
          <w:tab w:val="left" w:pos="2268"/>
        </w:tabs>
        <w:rPr>
          <w:sz w:val="20"/>
        </w:rPr>
      </w:pPr>
      <w:r w:rsidRPr="00763C4D">
        <w:rPr>
          <w:sz w:val="20"/>
        </w:rPr>
        <w:t>Young-Kronsell, Annica</w:t>
      </w:r>
      <w:r w:rsidRPr="00763C4D">
        <w:rPr>
          <w:sz w:val="20"/>
        </w:rPr>
        <w:tab/>
        <w:t>M 1</w:t>
      </w:r>
    </w:p>
    <w:p w:rsidR="00037DCF" w:rsidRPr="00763C4D" w:rsidRDefault="00037DCF" w:rsidP="00037DCF">
      <w:pPr>
        <w:tabs>
          <w:tab w:val="left" w:pos="2268"/>
        </w:tabs>
        <w:rPr>
          <w:sz w:val="20"/>
        </w:rPr>
      </w:pPr>
      <w:r w:rsidRPr="00763C4D">
        <w:rPr>
          <w:sz w:val="20"/>
        </w:rPr>
        <w:t>Ytterberg, Marianne</w:t>
      </w:r>
      <w:r w:rsidRPr="00763C4D">
        <w:rPr>
          <w:sz w:val="20"/>
        </w:rPr>
        <w:tab/>
        <w:t>S 2</w:t>
      </w:r>
    </w:p>
    <w:p w:rsidR="00037DCF" w:rsidRPr="0057189F" w:rsidRDefault="00037DCF" w:rsidP="00037DCF">
      <w:pPr>
        <w:tabs>
          <w:tab w:val="left" w:pos="2268"/>
        </w:tabs>
        <w:rPr>
          <w:sz w:val="20"/>
          <w:lang w:val="de-DE"/>
        </w:rPr>
      </w:pPr>
      <w:r w:rsidRPr="0057189F">
        <w:rPr>
          <w:sz w:val="20"/>
          <w:lang w:val="de-DE"/>
        </w:rPr>
        <w:t>Zachrisson, Danielle</w:t>
      </w:r>
      <w:r w:rsidRPr="0057189F">
        <w:rPr>
          <w:sz w:val="20"/>
          <w:lang w:val="de-DE"/>
        </w:rPr>
        <w:tab/>
        <w:t>N 16</w:t>
      </w:r>
    </w:p>
    <w:p w:rsidR="00037DCF" w:rsidRPr="0057189F" w:rsidRDefault="00037DCF" w:rsidP="00037DCF">
      <w:pPr>
        <w:tabs>
          <w:tab w:val="left" w:pos="2268"/>
        </w:tabs>
        <w:rPr>
          <w:sz w:val="20"/>
          <w:lang w:val="de-DE"/>
        </w:rPr>
      </w:pPr>
      <w:r w:rsidRPr="0057189F">
        <w:rPr>
          <w:sz w:val="20"/>
          <w:lang w:val="de-DE"/>
        </w:rPr>
        <w:t>Zander, Solveig</w:t>
      </w:r>
      <w:r w:rsidRPr="0057189F">
        <w:rPr>
          <w:sz w:val="20"/>
          <w:lang w:val="de-DE"/>
        </w:rPr>
        <w:tab/>
        <w:t xml:space="preserve">S 8, </w:t>
      </w:r>
    </w:p>
    <w:p w:rsidR="00037DCF" w:rsidRPr="00763C4D" w:rsidRDefault="00037DCF" w:rsidP="00037DCF">
      <w:pPr>
        <w:tabs>
          <w:tab w:val="left" w:pos="2268"/>
        </w:tabs>
        <w:rPr>
          <w:sz w:val="20"/>
        </w:rPr>
      </w:pPr>
      <w:r w:rsidRPr="0057189F">
        <w:rPr>
          <w:sz w:val="20"/>
          <w:lang w:val="de-DE"/>
        </w:rPr>
        <w:tab/>
      </w:r>
      <w:r w:rsidRPr="00763C4D">
        <w:rPr>
          <w:sz w:val="20"/>
        </w:rPr>
        <w:t>S 13</w:t>
      </w:r>
    </w:p>
    <w:p w:rsidR="00037DCF" w:rsidRPr="00763C4D" w:rsidRDefault="00037DCF" w:rsidP="00037DCF">
      <w:pPr>
        <w:tabs>
          <w:tab w:val="left" w:pos="2268"/>
        </w:tabs>
        <w:rPr>
          <w:sz w:val="20"/>
        </w:rPr>
      </w:pPr>
      <w:r w:rsidRPr="00763C4D">
        <w:rPr>
          <w:sz w:val="20"/>
        </w:rPr>
        <w:t>Zedell, Agneta</w:t>
      </w:r>
      <w:r w:rsidRPr="00763C4D">
        <w:rPr>
          <w:sz w:val="20"/>
        </w:rPr>
        <w:tab/>
        <w:t>Ju 31</w:t>
      </w:r>
    </w:p>
    <w:p w:rsidR="00037DCF" w:rsidRDefault="00037DCF" w:rsidP="00037DCF">
      <w:pPr>
        <w:tabs>
          <w:tab w:val="left" w:pos="2268"/>
        </w:tabs>
        <w:rPr>
          <w:sz w:val="20"/>
        </w:rPr>
      </w:pPr>
      <w:r w:rsidRPr="00763C4D">
        <w:rPr>
          <w:sz w:val="20"/>
        </w:rPr>
        <w:t xml:space="preserve">Zeitoun Eckerhall, </w:t>
      </w:r>
    </w:p>
    <w:p w:rsidR="00037DCF" w:rsidRPr="00763C4D" w:rsidRDefault="00037DCF" w:rsidP="00037DCF">
      <w:pPr>
        <w:tabs>
          <w:tab w:val="left" w:pos="2268"/>
        </w:tabs>
        <w:rPr>
          <w:sz w:val="20"/>
        </w:rPr>
      </w:pPr>
      <w:r w:rsidRPr="00763C4D">
        <w:rPr>
          <w:sz w:val="20"/>
        </w:rPr>
        <w:t>Suzanna</w:t>
      </w:r>
      <w:r w:rsidRPr="00763C4D">
        <w:rPr>
          <w:sz w:val="20"/>
        </w:rPr>
        <w:tab/>
        <w:t>Fi 4</w:t>
      </w:r>
    </w:p>
    <w:p w:rsidR="00037DCF" w:rsidRPr="00763C4D" w:rsidRDefault="00037DCF" w:rsidP="00037DCF">
      <w:pPr>
        <w:tabs>
          <w:tab w:val="left" w:pos="2268"/>
        </w:tabs>
        <w:rPr>
          <w:sz w:val="20"/>
        </w:rPr>
      </w:pPr>
      <w:r w:rsidRPr="00763C4D">
        <w:rPr>
          <w:sz w:val="20"/>
        </w:rPr>
        <w:t>Zeland, Hanna</w:t>
      </w:r>
      <w:r w:rsidRPr="00763C4D">
        <w:rPr>
          <w:sz w:val="20"/>
        </w:rPr>
        <w:tab/>
        <w:t>U 8</w:t>
      </w:r>
    </w:p>
    <w:p w:rsidR="00037DCF" w:rsidRPr="00763C4D" w:rsidRDefault="00037DCF" w:rsidP="00037DCF">
      <w:pPr>
        <w:tabs>
          <w:tab w:val="left" w:pos="2268"/>
        </w:tabs>
        <w:rPr>
          <w:sz w:val="20"/>
          <w:lang w:val="de-DE"/>
        </w:rPr>
      </w:pPr>
      <w:r w:rsidRPr="00763C4D">
        <w:rPr>
          <w:sz w:val="20"/>
          <w:lang w:val="de-DE"/>
        </w:rPr>
        <w:t>Zethrin, Nils-Olof</w:t>
      </w:r>
      <w:r w:rsidRPr="00763C4D">
        <w:rPr>
          <w:sz w:val="20"/>
          <w:lang w:val="de-DE"/>
        </w:rPr>
        <w:tab/>
        <w:t>Ku 6</w:t>
      </w:r>
    </w:p>
    <w:p w:rsidR="00037DCF" w:rsidRDefault="00037DCF" w:rsidP="00037DCF">
      <w:pPr>
        <w:tabs>
          <w:tab w:val="left" w:pos="2268"/>
        </w:tabs>
        <w:rPr>
          <w:sz w:val="20"/>
          <w:lang w:val="de-DE"/>
        </w:rPr>
      </w:pPr>
      <w:r w:rsidRPr="00763C4D">
        <w:rPr>
          <w:sz w:val="20"/>
          <w:lang w:val="de-DE"/>
        </w:rPr>
        <w:t>Zetterberg Ferngren, Petra</w:t>
      </w:r>
      <w:r w:rsidRPr="00763C4D">
        <w:rPr>
          <w:sz w:val="20"/>
          <w:lang w:val="de-DE"/>
        </w:rPr>
        <w:tab/>
        <w:t xml:space="preserve">S 1, </w:t>
      </w:r>
    </w:p>
    <w:p w:rsidR="00037DCF" w:rsidRPr="00763C4D" w:rsidRDefault="00037DCF" w:rsidP="00037DCF">
      <w:pPr>
        <w:tabs>
          <w:tab w:val="left" w:pos="2268"/>
        </w:tabs>
        <w:rPr>
          <w:sz w:val="20"/>
          <w:lang w:val="de-DE"/>
        </w:rPr>
      </w:pPr>
      <w:r>
        <w:rPr>
          <w:sz w:val="20"/>
          <w:lang w:val="de-DE"/>
        </w:rPr>
        <w:tab/>
      </w:r>
      <w:r w:rsidRPr="00763C4D">
        <w:rPr>
          <w:sz w:val="20"/>
          <w:lang w:val="de-DE"/>
        </w:rPr>
        <w:t>S 17</w:t>
      </w:r>
    </w:p>
    <w:p w:rsidR="00037DCF" w:rsidRPr="00763C4D" w:rsidRDefault="00037DCF" w:rsidP="00037DCF">
      <w:pPr>
        <w:tabs>
          <w:tab w:val="left" w:pos="2268"/>
        </w:tabs>
        <w:rPr>
          <w:sz w:val="20"/>
          <w:lang w:val="de-DE"/>
        </w:rPr>
      </w:pPr>
      <w:r w:rsidRPr="00763C4D">
        <w:rPr>
          <w:sz w:val="20"/>
          <w:lang w:val="de-DE"/>
        </w:rPr>
        <w:t>Zetterberg, Charlotta</w:t>
      </w:r>
      <w:r w:rsidRPr="00763C4D">
        <w:rPr>
          <w:sz w:val="20"/>
          <w:lang w:val="de-DE"/>
        </w:rPr>
        <w:tab/>
        <w:t>L 2</w:t>
      </w:r>
    </w:p>
    <w:p w:rsidR="00037DCF" w:rsidRPr="00763C4D" w:rsidRDefault="00037DCF" w:rsidP="00037DCF">
      <w:pPr>
        <w:tabs>
          <w:tab w:val="left" w:pos="2268"/>
        </w:tabs>
        <w:rPr>
          <w:sz w:val="20"/>
          <w:lang w:val="de-DE"/>
        </w:rPr>
      </w:pPr>
      <w:r w:rsidRPr="00763C4D">
        <w:rPr>
          <w:sz w:val="20"/>
          <w:lang w:val="de-DE"/>
        </w:rPr>
        <w:t>Zetterberg, Daniel</w:t>
      </w:r>
      <w:r w:rsidRPr="00763C4D">
        <w:rPr>
          <w:sz w:val="20"/>
          <w:lang w:val="de-DE"/>
        </w:rPr>
        <w:tab/>
        <w:t>S 17</w:t>
      </w:r>
    </w:p>
    <w:p w:rsidR="00037DCF" w:rsidRPr="00763C4D" w:rsidRDefault="00037DCF" w:rsidP="00037DCF">
      <w:pPr>
        <w:tabs>
          <w:tab w:val="left" w:pos="2268"/>
        </w:tabs>
        <w:rPr>
          <w:sz w:val="20"/>
          <w:lang w:val="de-DE"/>
        </w:rPr>
      </w:pPr>
      <w:r w:rsidRPr="00763C4D">
        <w:rPr>
          <w:sz w:val="20"/>
          <w:lang w:val="de-DE"/>
        </w:rPr>
        <w:t>Zetterberg, Leif</w:t>
      </w:r>
      <w:r w:rsidRPr="00763C4D">
        <w:rPr>
          <w:sz w:val="20"/>
          <w:lang w:val="de-DE"/>
        </w:rPr>
        <w:tab/>
        <w:t>S 2</w:t>
      </w:r>
    </w:p>
    <w:p w:rsidR="00037DCF" w:rsidRPr="0057189F" w:rsidRDefault="00037DCF" w:rsidP="00037DCF">
      <w:pPr>
        <w:tabs>
          <w:tab w:val="left" w:pos="2268"/>
        </w:tabs>
        <w:rPr>
          <w:sz w:val="20"/>
        </w:rPr>
      </w:pPr>
      <w:r w:rsidRPr="0057189F">
        <w:rPr>
          <w:sz w:val="20"/>
        </w:rPr>
        <w:t>Zetterberg, Olle</w:t>
      </w:r>
      <w:r w:rsidRPr="0057189F">
        <w:rPr>
          <w:sz w:val="20"/>
        </w:rPr>
        <w:tab/>
        <w:t>Fi 3</w:t>
      </w:r>
    </w:p>
    <w:p w:rsidR="00037DCF" w:rsidRPr="0057189F" w:rsidRDefault="00037DCF" w:rsidP="00037DCF">
      <w:pPr>
        <w:tabs>
          <w:tab w:val="left" w:pos="2268"/>
        </w:tabs>
        <w:rPr>
          <w:sz w:val="20"/>
        </w:rPr>
      </w:pPr>
      <w:r w:rsidRPr="0057189F">
        <w:rPr>
          <w:sz w:val="20"/>
        </w:rPr>
        <w:t>Zetterberg, Viveka</w:t>
      </w:r>
      <w:r w:rsidRPr="0057189F">
        <w:rPr>
          <w:sz w:val="20"/>
        </w:rPr>
        <w:tab/>
        <w:t>S 12</w:t>
      </w:r>
    </w:p>
    <w:p w:rsidR="00037DCF" w:rsidRPr="00763C4D" w:rsidRDefault="00037DCF" w:rsidP="00037DCF">
      <w:pPr>
        <w:tabs>
          <w:tab w:val="left" w:pos="2268"/>
        </w:tabs>
        <w:rPr>
          <w:sz w:val="20"/>
          <w:lang w:val="de-DE"/>
        </w:rPr>
      </w:pPr>
      <w:r w:rsidRPr="00763C4D">
        <w:rPr>
          <w:sz w:val="20"/>
          <w:lang w:val="de-DE"/>
        </w:rPr>
        <w:t>Zetterdahl, Ann-Catrine</w:t>
      </w:r>
      <w:r w:rsidRPr="00763C4D">
        <w:rPr>
          <w:sz w:val="20"/>
          <w:lang w:val="de-DE"/>
        </w:rPr>
        <w:tab/>
        <w:t>N 5</w:t>
      </w:r>
    </w:p>
    <w:p w:rsidR="00037DCF" w:rsidRPr="0057189F" w:rsidRDefault="00037DCF" w:rsidP="00037DCF">
      <w:pPr>
        <w:tabs>
          <w:tab w:val="left" w:pos="2268"/>
        </w:tabs>
        <w:rPr>
          <w:sz w:val="20"/>
          <w:lang w:val="de-DE"/>
        </w:rPr>
      </w:pPr>
      <w:r w:rsidRPr="0057189F">
        <w:rPr>
          <w:sz w:val="20"/>
          <w:lang w:val="de-DE"/>
        </w:rPr>
        <w:t>Zettergren, Lina</w:t>
      </w:r>
      <w:r w:rsidRPr="0057189F">
        <w:rPr>
          <w:sz w:val="20"/>
          <w:lang w:val="de-DE"/>
        </w:rPr>
        <w:tab/>
        <w:t>A 4</w:t>
      </w:r>
    </w:p>
    <w:p w:rsidR="00037DCF" w:rsidRPr="0057189F" w:rsidRDefault="00037DCF" w:rsidP="00037DCF">
      <w:pPr>
        <w:tabs>
          <w:tab w:val="left" w:pos="2268"/>
        </w:tabs>
        <w:rPr>
          <w:sz w:val="20"/>
          <w:lang w:val="de-DE"/>
        </w:rPr>
      </w:pPr>
      <w:r w:rsidRPr="0057189F">
        <w:rPr>
          <w:sz w:val="20"/>
          <w:lang w:val="de-DE"/>
        </w:rPr>
        <w:t>Zetterlind, Stefan</w:t>
      </w:r>
      <w:r w:rsidRPr="0057189F">
        <w:rPr>
          <w:sz w:val="20"/>
          <w:lang w:val="de-DE"/>
        </w:rPr>
        <w:tab/>
        <w:t>N 2</w:t>
      </w:r>
    </w:p>
    <w:p w:rsidR="00037DCF" w:rsidRPr="00763C4D" w:rsidRDefault="00037DCF" w:rsidP="00037DCF">
      <w:pPr>
        <w:tabs>
          <w:tab w:val="left" w:pos="2268"/>
        </w:tabs>
        <w:rPr>
          <w:sz w:val="20"/>
        </w:rPr>
      </w:pPr>
      <w:r w:rsidRPr="00763C4D">
        <w:rPr>
          <w:sz w:val="20"/>
        </w:rPr>
        <w:lastRenderedPageBreak/>
        <w:t>Zetterström, Sofie</w:t>
      </w:r>
      <w:r w:rsidRPr="00763C4D">
        <w:rPr>
          <w:sz w:val="20"/>
        </w:rPr>
        <w:tab/>
        <w:t>S 17</w:t>
      </w:r>
    </w:p>
    <w:p w:rsidR="00037DCF" w:rsidRPr="00763C4D" w:rsidRDefault="00037DCF" w:rsidP="00037DCF">
      <w:pPr>
        <w:tabs>
          <w:tab w:val="left" w:pos="2268"/>
        </w:tabs>
        <w:rPr>
          <w:sz w:val="20"/>
        </w:rPr>
      </w:pPr>
      <w:r w:rsidRPr="00763C4D">
        <w:rPr>
          <w:sz w:val="20"/>
        </w:rPr>
        <w:t>Åberg, Anna</w:t>
      </w:r>
      <w:r w:rsidRPr="00763C4D">
        <w:rPr>
          <w:sz w:val="20"/>
        </w:rPr>
        <w:tab/>
        <w:t>Fö 10</w:t>
      </w:r>
    </w:p>
    <w:p w:rsidR="00037DCF" w:rsidRDefault="00037DCF" w:rsidP="00037DCF">
      <w:pPr>
        <w:tabs>
          <w:tab w:val="left" w:pos="2268"/>
        </w:tabs>
        <w:rPr>
          <w:sz w:val="20"/>
        </w:rPr>
      </w:pPr>
      <w:r w:rsidRPr="00763C4D">
        <w:rPr>
          <w:sz w:val="20"/>
        </w:rPr>
        <w:t>Åberg, Margareta</w:t>
      </w:r>
      <w:r w:rsidRPr="00763C4D">
        <w:rPr>
          <w:sz w:val="20"/>
        </w:rPr>
        <w:tab/>
        <w:t>A 1,</w:t>
      </w:r>
    </w:p>
    <w:p w:rsidR="00037DCF" w:rsidRDefault="00037DCF" w:rsidP="00037DCF">
      <w:pPr>
        <w:tabs>
          <w:tab w:val="left" w:pos="2268"/>
        </w:tabs>
        <w:rPr>
          <w:sz w:val="20"/>
        </w:rPr>
      </w:pPr>
      <w:r>
        <w:rPr>
          <w:sz w:val="20"/>
        </w:rPr>
        <w:tab/>
        <w:t>Ju 21,</w:t>
      </w:r>
    </w:p>
    <w:p w:rsidR="00037DCF" w:rsidRDefault="00037DCF" w:rsidP="00037DCF">
      <w:pPr>
        <w:tabs>
          <w:tab w:val="left" w:pos="2268"/>
        </w:tabs>
        <w:rPr>
          <w:sz w:val="20"/>
        </w:rPr>
      </w:pPr>
      <w:r>
        <w:rPr>
          <w:sz w:val="20"/>
        </w:rPr>
        <w:tab/>
        <w:t>Ju 41,</w:t>
      </w:r>
    </w:p>
    <w:p w:rsidR="00037DCF" w:rsidRPr="00763C4D" w:rsidRDefault="00037DCF" w:rsidP="00037DCF">
      <w:pPr>
        <w:tabs>
          <w:tab w:val="left" w:pos="2268"/>
        </w:tabs>
        <w:rPr>
          <w:sz w:val="20"/>
        </w:rPr>
      </w:pPr>
      <w:r>
        <w:rPr>
          <w:sz w:val="20"/>
        </w:rPr>
        <w:tab/>
      </w:r>
      <w:r w:rsidRPr="00763C4D">
        <w:rPr>
          <w:sz w:val="20"/>
        </w:rPr>
        <w:t>U 11</w:t>
      </w:r>
    </w:p>
    <w:p w:rsidR="00037DCF" w:rsidRPr="00763C4D" w:rsidRDefault="00037DCF" w:rsidP="00037DCF">
      <w:pPr>
        <w:tabs>
          <w:tab w:val="left" w:pos="2268"/>
        </w:tabs>
        <w:rPr>
          <w:sz w:val="20"/>
        </w:rPr>
      </w:pPr>
      <w:r w:rsidRPr="00763C4D">
        <w:rPr>
          <w:sz w:val="20"/>
        </w:rPr>
        <w:t>Ågren, Christer</w:t>
      </w:r>
      <w:r w:rsidRPr="00763C4D">
        <w:rPr>
          <w:sz w:val="20"/>
        </w:rPr>
        <w:tab/>
        <w:t>A 5</w:t>
      </w:r>
    </w:p>
    <w:p w:rsidR="00037DCF" w:rsidRPr="00763C4D" w:rsidRDefault="00037DCF" w:rsidP="00037DCF">
      <w:pPr>
        <w:tabs>
          <w:tab w:val="left" w:pos="2268"/>
        </w:tabs>
        <w:rPr>
          <w:sz w:val="20"/>
        </w:rPr>
      </w:pPr>
      <w:r w:rsidRPr="00763C4D">
        <w:rPr>
          <w:sz w:val="20"/>
        </w:rPr>
        <w:t>Ågren, Gunnar</w:t>
      </w:r>
      <w:r w:rsidRPr="00763C4D">
        <w:rPr>
          <w:sz w:val="20"/>
        </w:rPr>
        <w:tab/>
        <w:t>S 4</w:t>
      </w:r>
    </w:p>
    <w:p w:rsidR="00037DCF" w:rsidRPr="00763C4D" w:rsidRDefault="00037DCF" w:rsidP="00037DCF">
      <w:pPr>
        <w:tabs>
          <w:tab w:val="left" w:pos="2268"/>
        </w:tabs>
        <w:rPr>
          <w:sz w:val="20"/>
        </w:rPr>
      </w:pPr>
      <w:r w:rsidRPr="00763C4D">
        <w:rPr>
          <w:sz w:val="20"/>
        </w:rPr>
        <w:t>Ågren, Hanna</w:t>
      </w:r>
      <w:r w:rsidRPr="00763C4D">
        <w:rPr>
          <w:sz w:val="20"/>
        </w:rPr>
        <w:tab/>
        <w:t>U 22</w:t>
      </w:r>
    </w:p>
    <w:p w:rsidR="00037DCF" w:rsidRPr="00763C4D" w:rsidRDefault="00037DCF" w:rsidP="00037DCF">
      <w:pPr>
        <w:tabs>
          <w:tab w:val="left" w:pos="2268"/>
        </w:tabs>
        <w:rPr>
          <w:sz w:val="20"/>
          <w:lang w:val="de-DE"/>
        </w:rPr>
      </w:pPr>
      <w:r w:rsidRPr="00763C4D">
        <w:rPr>
          <w:sz w:val="20"/>
          <w:lang w:val="de-DE"/>
        </w:rPr>
        <w:t>Åhagen, Harald</w:t>
      </w:r>
      <w:r w:rsidRPr="00763C4D">
        <w:rPr>
          <w:sz w:val="20"/>
          <w:lang w:val="de-DE"/>
        </w:rPr>
        <w:tab/>
        <w:t>M 2</w:t>
      </w:r>
    </w:p>
    <w:p w:rsidR="00037DCF" w:rsidRPr="00763C4D" w:rsidRDefault="00037DCF" w:rsidP="00037DCF">
      <w:pPr>
        <w:tabs>
          <w:tab w:val="left" w:pos="2268"/>
        </w:tabs>
        <w:rPr>
          <w:sz w:val="20"/>
          <w:lang w:val="de-DE"/>
        </w:rPr>
      </w:pPr>
      <w:r w:rsidRPr="00763C4D">
        <w:rPr>
          <w:sz w:val="20"/>
          <w:lang w:val="de-DE"/>
        </w:rPr>
        <w:t>Åhlberg, Beata</w:t>
      </w:r>
      <w:r w:rsidRPr="00763C4D">
        <w:rPr>
          <w:sz w:val="20"/>
          <w:lang w:val="de-DE"/>
        </w:rPr>
        <w:tab/>
        <w:t>Fi 20</w:t>
      </w:r>
    </w:p>
    <w:p w:rsidR="00037DCF" w:rsidRPr="00763C4D" w:rsidRDefault="00037DCF" w:rsidP="00037DCF">
      <w:pPr>
        <w:tabs>
          <w:tab w:val="left" w:pos="2268"/>
        </w:tabs>
        <w:rPr>
          <w:sz w:val="20"/>
          <w:lang w:val="de-DE"/>
        </w:rPr>
      </w:pPr>
      <w:r w:rsidRPr="00763C4D">
        <w:rPr>
          <w:sz w:val="20"/>
          <w:lang w:val="de-DE"/>
        </w:rPr>
        <w:t>Åhlin, Stieg</w:t>
      </w:r>
      <w:r w:rsidRPr="00763C4D">
        <w:rPr>
          <w:sz w:val="20"/>
          <w:lang w:val="de-DE"/>
        </w:rPr>
        <w:tab/>
        <w:t>N 1</w:t>
      </w:r>
    </w:p>
    <w:p w:rsidR="00037DCF" w:rsidRPr="00763C4D" w:rsidRDefault="00037DCF" w:rsidP="00037DCF">
      <w:pPr>
        <w:tabs>
          <w:tab w:val="left" w:pos="2268"/>
        </w:tabs>
        <w:rPr>
          <w:sz w:val="20"/>
          <w:lang w:val="en-US"/>
        </w:rPr>
      </w:pPr>
      <w:r w:rsidRPr="00763C4D">
        <w:rPr>
          <w:sz w:val="20"/>
          <w:lang w:val="en-US"/>
        </w:rPr>
        <w:t>Åhlund, Anders</w:t>
      </w:r>
      <w:r w:rsidRPr="00763C4D">
        <w:rPr>
          <w:sz w:val="20"/>
          <w:lang w:val="en-US"/>
        </w:rPr>
        <w:tab/>
        <w:t>S 16</w:t>
      </w:r>
    </w:p>
    <w:p w:rsidR="00037DCF" w:rsidRPr="00763C4D" w:rsidRDefault="00037DCF" w:rsidP="00037DCF">
      <w:pPr>
        <w:tabs>
          <w:tab w:val="left" w:pos="2268"/>
        </w:tabs>
        <w:rPr>
          <w:sz w:val="20"/>
          <w:lang w:val="en-US"/>
        </w:rPr>
      </w:pPr>
      <w:r w:rsidRPr="00763C4D">
        <w:rPr>
          <w:sz w:val="20"/>
          <w:lang w:val="en-US"/>
        </w:rPr>
        <w:t>Åhlund, Christian</w:t>
      </w:r>
      <w:r w:rsidRPr="00763C4D">
        <w:rPr>
          <w:sz w:val="20"/>
          <w:lang w:val="en-US"/>
        </w:rPr>
        <w:tab/>
        <w:t>A 2</w:t>
      </w:r>
    </w:p>
    <w:p w:rsidR="00037DCF" w:rsidRDefault="00037DCF" w:rsidP="00037DCF">
      <w:pPr>
        <w:tabs>
          <w:tab w:val="left" w:pos="2268"/>
        </w:tabs>
        <w:rPr>
          <w:sz w:val="20"/>
        </w:rPr>
      </w:pPr>
      <w:r w:rsidRPr="00763C4D">
        <w:rPr>
          <w:sz w:val="20"/>
        </w:rPr>
        <w:t>Åhrén, Ida</w:t>
      </w:r>
      <w:r w:rsidRPr="00763C4D">
        <w:rPr>
          <w:sz w:val="20"/>
        </w:rPr>
        <w:tab/>
        <w:t>S 14,</w:t>
      </w:r>
    </w:p>
    <w:p w:rsidR="00037DCF" w:rsidRPr="00763C4D" w:rsidRDefault="00037DCF" w:rsidP="00037DCF">
      <w:pPr>
        <w:tabs>
          <w:tab w:val="left" w:pos="2268"/>
        </w:tabs>
        <w:rPr>
          <w:sz w:val="20"/>
        </w:rPr>
      </w:pPr>
      <w:r>
        <w:rPr>
          <w:sz w:val="20"/>
        </w:rPr>
        <w:tab/>
      </w:r>
      <w:r w:rsidRPr="00763C4D">
        <w:rPr>
          <w:sz w:val="20"/>
        </w:rPr>
        <w:t>S 23</w:t>
      </w:r>
    </w:p>
    <w:p w:rsidR="00037DCF" w:rsidRDefault="00037DCF" w:rsidP="00037DCF">
      <w:pPr>
        <w:tabs>
          <w:tab w:val="left" w:pos="2268"/>
        </w:tabs>
        <w:rPr>
          <w:sz w:val="20"/>
        </w:rPr>
      </w:pPr>
      <w:r w:rsidRPr="00763C4D">
        <w:rPr>
          <w:sz w:val="20"/>
        </w:rPr>
        <w:t>Åhrling-Rundström, Gun</w:t>
      </w:r>
      <w:r w:rsidRPr="00763C4D">
        <w:rPr>
          <w:sz w:val="20"/>
        </w:rPr>
        <w:tab/>
        <w:t>M 9,</w:t>
      </w:r>
    </w:p>
    <w:p w:rsidR="00037DCF" w:rsidRPr="0057189F" w:rsidRDefault="00037DCF" w:rsidP="00037DCF">
      <w:pPr>
        <w:tabs>
          <w:tab w:val="left" w:pos="2268"/>
        </w:tabs>
        <w:rPr>
          <w:sz w:val="20"/>
          <w:lang w:val="es-ES"/>
        </w:rPr>
      </w:pPr>
      <w:r>
        <w:rPr>
          <w:sz w:val="20"/>
        </w:rPr>
        <w:tab/>
      </w:r>
      <w:r w:rsidRPr="0057189F">
        <w:rPr>
          <w:sz w:val="20"/>
          <w:lang w:val="es-ES"/>
        </w:rPr>
        <w:t>N 10</w:t>
      </w:r>
    </w:p>
    <w:p w:rsidR="00037DCF" w:rsidRPr="00763C4D" w:rsidRDefault="00037DCF" w:rsidP="00037DCF">
      <w:pPr>
        <w:tabs>
          <w:tab w:val="left" w:pos="2268"/>
        </w:tabs>
        <w:rPr>
          <w:sz w:val="20"/>
          <w:lang w:val="es-ES"/>
        </w:rPr>
      </w:pPr>
      <w:r w:rsidRPr="00763C4D">
        <w:rPr>
          <w:sz w:val="20"/>
          <w:lang w:val="es-ES"/>
        </w:rPr>
        <w:t>Åhs, Maria</w:t>
      </w:r>
      <w:r w:rsidRPr="00763C4D">
        <w:rPr>
          <w:sz w:val="20"/>
          <w:lang w:val="es-ES"/>
        </w:rPr>
        <w:tab/>
        <w:t>S 4</w:t>
      </w:r>
    </w:p>
    <w:p w:rsidR="00037DCF" w:rsidRDefault="00037DCF" w:rsidP="00037DCF">
      <w:pPr>
        <w:tabs>
          <w:tab w:val="left" w:pos="2268"/>
        </w:tabs>
        <w:rPr>
          <w:sz w:val="20"/>
          <w:lang w:val="es-ES"/>
        </w:rPr>
      </w:pPr>
      <w:r>
        <w:rPr>
          <w:sz w:val="20"/>
          <w:lang w:val="es-ES"/>
        </w:rPr>
        <w:t>Åkerdahl, Ulrika</w:t>
      </w:r>
      <w:r>
        <w:rPr>
          <w:sz w:val="20"/>
          <w:lang w:val="es-ES"/>
        </w:rPr>
        <w:tab/>
        <w:t>U 3</w:t>
      </w:r>
    </w:p>
    <w:p w:rsidR="00037DCF" w:rsidRPr="00763C4D" w:rsidRDefault="00037DCF" w:rsidP="00037DCF">
      <w:pPr>
        <w:tabs>
          <w:tab w:val="left" w:pos="2268"/>
        </w:tabs>
        <w:rPr>
          <w:sz w:val="20"/>
          <w:lang w:val="es-ES"/>
        </w:rPr>
      </w:pPr>
      <w:r>
        <w:rPr>
          <w:sz w:val="20"/>
          <w:lang w:val="es-ES"/>
        </w:rPr>
        <w:tab/>
      </w:r>
      <w:r w:rsidRPr="00763C4D">
        <w:rPr>
          <w:sz w:val="20"/>
          <w:lang w:val="es-ES"/>
        </w:rPr>
        <w:t>U 7</w:t>
      </w:r>
    </w:p>
    <w:p w:rsidR="00037DCF" w:rsidRPr="00763C4D" w:rsidRDefault="00037DCF" w:rsidP="00037DCF">
      <w:pPr>
        <w:tabs>
          <w:tab w:val="left" w:pos="2268"/>
        </w:tabs>
        <w:rPr>
          <w:sz w:val="20"/>
        </w:rPr>
      </w:pPr>
      <w:r w:rsidRPr="00763C4D">
        <w:rPr>
          <w:sz w:val="20"/>
        </w:rPr>
        <w:t>Åkerlund, Jan</w:t>
      </w:r>
      <w:r w:rsidRPr="00763C4D">
        <w:rPr>
          <w:sz w:val="20"/>
        </w:rPr>
        <w:tab/>
        <w:t>Ju 20</w:t>
      </w:r>
    </w:p>
    <w:p w:rsidR="00037DCF" w:rsidRPr="00763C4D" w:rsidRDefault="00037DCF" w:rsidP="00037DCF">
      <w:pPr>
        <w:tabs>
          <w:tab w:val="left" w:pos="2268"/>
        </w:tabs>
        <w:rPr>
          <w:sz w:val="20"/>
        </w:rPr>
      </w:pPr>
      <w:r w:rsidRPr="00763C4D">
        <w:rPr>
          <w:sz w:val="20"/>
        </w:rPr>
        <w:t>Åkerlund, Jonas</w:t>
      </w:r>
      <w:r w:rsidRPr="00763C4D">
        <w:rPr>
          <w:sz w:val="20"/>
        </w:rPr>
        <w:tab/>
        <w:t>Ju 2</w:t>
      </w:r>
    </w:p>
    <w:p w:rsidR="00037DCF" w:rsidRPr="00763C4D" w:rsidRDefault="00037DCF" w:rsidP="00037DCF">
      <w:pPr>
        <w:tabs>
          <w:tab w:val="left" w:pos="2268"/>
        </w:tabs>
        <w:rPr>
          <w:sz w:val="20"/>
        </w:rPr>
      </w:pPr>
      <w:r w:rsidRPr="00763C4D">
        <w:rPr>
          <w:sz w:val="20"/>
        </w:rPr>
        <w:t>Åkerlund, Marianne</w:t>
      </w:r>
      <w:r w:rsidRPr="00763C4D">
        <w:rPr>
          <w:sz w:val="20"/>
        </w:rPr>
        <w:tab/>
        <w:t>S 2</w:t>
      </w:r>
    </w:p>
    <w:p w:rsidR="00037DCF" w:rsidRPr="00763C4D" w:rsidRDefault="00037DCF" w:rsidP="00037DCF">
      <w:pPr>
        <w:tabs>
          <w:tab w:val="left" w:pos="2268"/>
        </w:tabs>
        <w:rPr>
          <w:sz w:val="20"/>
        </w:rPr>
      </w:pPr>
      <w:r w:rsidRPr="00763C4D">
        <w:rPr>
          <w:sz w:val="20"/>
        </w:rPr>
        <w:t>Åkerman, Stig</w:t>
      </w:r>
      <w:r w:rsidRPr="00763C4D">
        <w:rPr>
          <w:sz w:val="20"/>
        </w:rPr>
        <w:tab/>
        <w:t>S 12</w:t>
      </w:r>
    </w:p>
    <w:p w:rsidR="00037DCF" w:rsidRPr="00763C4D" w:rsidRDefault="00037DCF" w:rsidP="00037DCF">
      <w:pPr>
        <w:tabs>
          <w:tab w:val="left" w:pos="2268"/>
        </w:tabs>
        <w:rPr>
          <w:sz w:val="20"/>
        </w:rPr>
      </w:pPr>
      <w:r w:rsidRPr="00763C4D">
        <w:rPr>
          <w:sz w:val="20"/>
        </w:rPr>
        <w:t>Åkesson, Anders</w:t>
      </w:r>
      <w:r w:rsidRPr="00763C4D">
        <w:rPr>
          <w:sz w:val="20"/>
        </w:rPr>
        <w:tab/>
        <w:t>Ku 7</w:t>
      </w:r>
    </w:p>
    <w:p w:rsidR="00037DCF" w:rsidRPr="00763C4D" w:rsidRDefault="00037DCF" w:rsidP="00037DCF">
      <w:pPr>
        <w:tabs>
          <w:tab w:val="left" w:pos="2268"/>
        </w:tabs>
        <w:rPr>
          <w:sz w:val="20"/>
        </w:rPr>
      </w:pPr>
      <w:r w:rsidRPr="00763C4D">
        <w:rPr>
          <w:sz w:val="20"/>
        </w:rPr>
        <w:t>Åkesson, Esbjörn</w:t>
      </w:r>
      <w:r w:rsidRPr="00763C4D">
        <w:rPr>
          <w:sz w:val="20"/>
        </w:rPr>
        <w:tab/>
        <w:t>S 13</w:t>
      </w:r>
    </w:p>
    <w:p w:rsidR="00037DCF" w:rsidRDefault="00037DCF" w:rsidP="00037DCF">
      <w:pPr>
        <w:tabs>
          <w:tab w:val="left" w:pos="2268"/>
        </w:tabs>
        <w:rPr>
          <w:sz w:val="20"/>
        </w:rPr>
      </w:pPr>
      <w:r w:rsidRPr="00763C4D">
        <w:rPr>
          <w:sz w:val="20"/>
        </w:rPr>
        <w:t>Åkesson, Ingvar</w:t>
      </w:r>
      <w:r w:rsidRPr="00763C4D">
        <w:rPr>
          <w:sz w:val="20"/>
        </w:rPr>
        <w:tab/>
        <w:t>Fö 10,</w:t>
      </w:r>
    </w:p>
    <w:p w:rsidR="00037DCF" w:rsidRPr="00763C4D" w:rsidRDefault="00037DCF" w:rsidP="00037DCF">
      <w:pPr>
        <w:tabs>
          <w:tab w:val="left" w:pos="2268"/>
        </w:tabs>
        <w:rPr>
          <w:sz w:val="20"/>
        </w:rPr>
      </w:pPr>
      <w:r>
        <w:rPr>
          <w:sz w:val="20"/>
        </w:rPr>
        <w:tab/>
      </w:r>
      <w:r w:rsidRPr="00763C4D">
        <w:rPr>
          <w:sz w:val="20"/>
        </w:rPr>
        <w:t>UD 4</w:t>
      </w:r>
    </w:p>
    <w:p w:rsidR="00037DCF" w:rsidRDefault="00037DCF" w:rsidP="00037DCF">
      <w:pPr>
        <w:tabs>
          <w:tab w:val="left" w:pos="2268"/>
        </w:tabs>
        <w:rPr>
          <w:sz w:val="20"/>
        </w:rPr>
      </w:pPr>
      <w:r w:rsidRPr="00763C4D">
        <w:rPr>
          <w:sz w:val="20"/>
        </w:rPr>
        <w:t>Åkesson, Kristina</w:t>
      </w:r>
      <w:r w:rsidRPr="00763C4D">
        <w:rPr>
          <w:sz w:val="20"/>
        </w:rPr>
        <w:tab/>
        <w:t>M 4,</w:t>
      </w:r>
    </w:p>
    <w:p w:rsidR="00037DCF" w:rsidRPr="00763C4D" w:rsidRDefault="00037DCF" w:rsidP="00037DCF">
      <w:pPr>
        <w:tabs>
          <w:tab w:val="left" w:pos="2268"/>
        </w:tabs>
        <w:rPr>
          <w:sz w:val="20"/>
        </w:rPr>
      </w:pPr>
      <w:r>
        <w:rPr>
          <w:sz w:val="20"/>
        </w:rPr>
        <w:tab/>
      </w:r>
      <w:r w:rsidRPr="00763C4D">
        <w:rPr>
          <w:sz w:val="20"/>
        </w:rPr>
        <w:t>N 12</w:t>
      </w:r>
    </w:p>
    <w:p w:rsidR="00037DCF" w:rsidRPr="00763C4D" w:rsidRDefault="00037DCF" w:rsidP="00037DCF">
      <w:pPr>
        <w:tabs>
          <w:tab w:val="left" w:pos="2268"/>
        </w:tabs>
        <w:rPr>
          <w:sz w:val="20"/>
        </w:rPr>
      </w:pPr>
      <w:r w:rsidRPr="00763C4D">
        <w:rPr>
          <w:sz w:val="20"/>
        </w:rPr>
        <w:t>Åkesson, Nils</w:t>
      </w:r>
      <w:r w:rsidRPr="00763C4D">
        <w:rPr>
          <w:sz w:val="20"/>
        </w:rPr>
        <w:tab/>
        <w:t>Ju 4</w:t>
      </w:r>
    </w:p>
    <w:p w:rsidR="00037DCF" w:rsidRPr="00763C4D" w:rsidRDefault="00037DCF" w:rsidP="00037DCF">
      <w:pPr>
        <w:tabs>
          <w:tab w:val="left" w:pos="2268"/>
        </w:tabs>
        <w:rPr>
          <w:sz w:val="20"/>
        </w:rPr>
      </w:pPr>
      <w:r w:rsidRPr="00763C4D">
        <w:rPr>
          <w:sz w:val="20"/>
        </w:rPr>
        <w:t>Åkesson, Patrik</w:t>
      </w:r>
      <w:r w:rsidRPr="00763C4D">
        <w:rPr>
          <w:sz w:val="20"/>
        </w:rPr>
        <w:tab/>
        <w:t>N 3</w:t>
      </w:r>
    </w:p>
    <w:p w:rsidR="00037DCF" w:rsidRDefault="00037DCF" w:rsidP="00037DCF">
      <w:pPr>
        <w:tabs>
          <w:tab w:val="left" w:pos="2268"/>
        </w:tabs>
        <w:rPr>
          <w:sz w:val="20"/>
          <w:lang w:val="en-US"/>
        </w:rPr>
      </w:pPr>
      <w:r>
        <w:rPr>
          <w:sz w:val="20"/>
          <w:lang w:val="en-US"/>
        </w:rPr>
        <w:t>Åkesson, Per</w:t>
      </w:r>
      <w:r>
        <w:rPr>
          <w:sz w:val="20"/>
          <w:lang w:val="en-US"/>
        </w:rPr>
        <w:tab/>
        <w:t>S 1</w:t>
      </w:r>
    </w:p>
    <w:p w:rsidR="00037DCF" w:rsidRPr="00763C4D" w:rsidRDefault="00037DCF" w:rsidP="00037DCF">
      <w:pPr>
        <w:tabs>
          <w:tab w:val="left" w:pos="2268"/>
        </w:tabs>
        <w:rPr>
          <w:sz w:val="20"/>
          <w:lang w:val="en-US"/>
        </w:rPr>
      </w:pPr>
      <w:r>
        <w:rPr>
          <w:sz w:val="20"/>
          <w:lang w:val="en-US"/>
        </w:rPr>
        <w:tab/>
      </w:r>
      <w:r w:rsidRPr="00763C4D">
        <w:rPr>
          <w:sz w:val="20"/>
          <w:lang w:val="en-US"/>
        </w:rPr>
        <w:t>S 13</w:t>
      </w:r>
    </w:p>
    <w:p w:rsidR="00037DCF" w:rsidRPr="00763C4D" w:rsidRDefault="00037DCF" w:rsidP="00037DCF">
      <w:pPr>
        <w:tabs>
          <w:tab w:val="left" w:pos="2268"/>
        </w:tabs>
        <w:rPr>
          <w:sz w:val="20"/>
          <w:lang w:val="en-US"/>
        </w:rPr>
      </w:pPr>
      <w:r w:rsidRPr="00763C4D">
        <w:rPr>
          <w:sz w:val="20"/>
          <w:lang w:val="en-US"/>
        </w:rPr>
        <w:t>Åkesson, Pär</w:t>
      </w:r>
      <w:r w:rsidRPr="00763C4D">
        <w:rPr>
          <w:sz w:val="20"/>
          <w:lang w:val="en-US"/>
        </w:rPr>
        <w:tab/>
        <w:t>Ju 22</w:t>
      </w:r>
    </w:p>
    <w:p w:rsidR="00037DCF" w:rsidRPr="00763C4D" w:rsidRDefault="00037DCF" w:rsidP="00037DCF">
      <w:pPr>
        <w:tabs>
          <w:tab w:val="left" w:pos="2268"/>
        </w:tabs>
        <w:rPr>
          <w:sz w:val="20"/>
          <w:lang w:val="en-US"/>
        </w:rPr>
      </w:pPr>
      <w:r w:rsidRPr="00763C4D">
        <w:rPr>
          <w:sz w:val="20"/>
          <w:lang w:val="en-US"/>
        </w:rPr>
        <w:t>Åkesson, Tommy</w:t>
      </w:r>
      <w:r w:rsidRPr="00763C4D">
        <w:rPr>
          <w:sz w:val="20"/>
          <w:lang w:val="en-US"/>
        </w:rPr>
        <w:tab/>
        <w:t>Fö 2</w:t>
      </w:r>
    </w:p>
    <w:p w:rsidR="00037DCF" w:rsidRDefault="00037DCF" w:rsidP="00037DCF">
      <w:pPr>
        <w:tabs>
          <w:tab w:val="left" w:pos="2268"/>
        </w:tabs>
        <w:rPr>
          <w:sz w:val="20"/>
          <w:lang w:val="en-US"/>
        </w:rPr>
      </w:pPr>
      <w:r w:rsidRPr="00763C4D">
        <w:rPr>
          <w:sz w:val="20"/>
          <w:lang w:val="en-US"/>
        </w:rPr>
        <w:t>Åkhagen, Marie</w:t>
      </w:r>
      <w:r w:rsidRPr="00763C4D">
        <w:rPr>
          <w:sz w:val="20"/>
          <w:lang w:val="en-US"/>
        </w:rPr>
        <w:tab/>
        <w:t xml:space="preserve">S 7, </w:t>
      </w:r>
    </w:p>
    <w:p w:rsidR="00037DCF" w:rsidRDefault="00037DCF" w:rsidP="00037DCF">
      <w:pPr>
        <w:tabs>
          <w:tab w:val="left" w:pos="2268"/>
        </w:tabs>
        <w:rPr>
          <w:sz w:val="20"/>
          <w:lang w:val="en-US"/>
        </w:rPr>
      </w:pPr>
      <w:r>
        <w:rPr>
          <w:sz w:val="20"/>
          <w:lang w:val="en-US"/>
        </w:rPr>
        <w:tab/>
      </w:r>
      <w:r w:rsidRPr="00763C4D">
        <w:rPr>
          <w:sz w:val="20"/>
          <w:lang w:val="en-US"/>
        </w:rPr>
        <w:t>S 13,</w:t>
      </w:r>
    </w:p>
    <w:p w:rsidR="00037DCF" w:rsidRPr="0057189F" w:rsidRDefault="00037DCF" w:rsidP="00037DCF">
      <w:pPr>
        <w:tabs>
          <w:tab w:val="left" w:pos="2268"/>
        </w:tabs>
        <w:rPr>
          <w:sz w:val="20"/>
        </w:rPr>
      </w:pPr>
      <w:r>
        <w:rPr>
          <w:sz w:val="20"/>
          <w:lang w:val="en-US"/>
        </w:rPr>
        <w:tab/>
      </w:r>
      <w:r w:rsidRPr="0057189F">
        <w:rPr>
          <w:sz w:val="20"/>
        </w:rPr>
        <w:t>S 19</w:t>
      </w:r>
    </w:p>
    <w:p w:rsidR="00037DCF" w:rsidRPr="00763C4D" w:rsidRDefault="00037DCF" w:rsidP="00037DCF">
      <w:pPr>
        <w:tabs>
          <w:tab w:val="left" w:pos="2268"/>
        </w:tabs>
        <w:rPr>
          <w:sz w:val="20"/>
        </w:rPr>
      </w:pPr>
      <w:r w:rsidRPr="00763C4D">
        <w:rPr>
          <w:sz w:val="20"/>
        </w:rPr>
        <w:t>Åkrantz, Elisabeth</w:t>
      </w:r>
      <w:r w:rsidRPr="00763C4D">
        <w:rPr>
          <w:sz w:val="20"/>
        </w:rPr>
        <w:tab/>
        <w:t>S 37</w:t>
      </w:r>
    </w:p>
    <w:p w:rsidR="00037DCF" w:rsidRPr="00763C4D" w:rsidRDefault="00037DCF" w:rsidP="00037DCF">
      <w:pPr>
        <w:tabs>
          <w:tab w:val="left" w:pos="2268"/>
        </w:tabs>
        <w:rPr>
          <w:sz w:val="20"/>
        </w:rPr>
      </w:pPr>
      <w:r w:rsidRPr="00763C4D">
        <w:rPr>
          <w:sz w:val="20"/>
        </w:rPr>
        <w:t>Ålander, Ann-Christine</w:t>
      </w:r>
      <w:r w:rsidRPr="00763C4D">
        <w:rPr>
          <w:sz w:val="20"/>
        </w:rPr>
        <w:tab/>
        <w:t>Fi 23</w:t>
      </w:r>
    </w:p>
    <w:p w:rsidR="00037DCF" w:rsidRPr="00763C4D" w:rsidRDefault="00037DCF" w:rsidP="00037DCF">
      <w:pPr>
        <w:tabs>
          <w:tab w:val="left" w:pos="2268"/>
        </w:tabs>
        <w:rPr>
          <w:sz w:val="20"/>
        </w:rPr>
      </w:pPr>
      <w:r w:rsidRPr="00763C4D">
        <w:rPr>
          <w:sz w:val="20"/>
        </w:rPr>
        <w:t>Ånstrand, Claes</w:t>
      </w:r>
      <w:r w:rsidRPr="00763C4D">
        <w:rPr>
          <w:sz w:val="20"/>
        </w:rPr>
        <w:tab/>
        <w:t>S 1</w:t>
      </w:r>
    </w:p>
    <w:p w:rsidR="00037DCF" w:rsidRPr="00763C4D" w:rsidRDefault="00037DCF" w:rsidP="00037DCF">
      <w:pPr>
        <w:tabs>
          <w:tab w:val="left" w:pos="2268"/>
        </w:tabs>
        <w:rPr>
          <w:sz w:val="20"/>
        </w:rPr>
      </w:pPr>
      <w:r w:rsidRPr="00763C4D">
        <w:rPr>
          <w:sz w:val="20"/>
        </w:rPr>
        <w:t>Århammar, Annika</w:t>
      </w:r>
      <w:r w:rsidRPr="00763C4D">
        <w:rPr>
          <w:sz w:val="20"/>
        </w:rPr>
        <w:tab/>
        <w:t>U 8</w:t>
      </w:r>
    </w:p>
    <w:p w:rsidR="00037DCF" w:rsidRPr="00763C4D" w:rsidRDefault="00037DCF" w:rsidP="00037DCF">
      <w:pPr>
        <w:tabs>
          <w:tab w:val="left" w:pos="2268"/>
        </w:tabs>
        <w:rPr>
          <w:sz w:val="20"/>
        </w:rPr>
      </w:pPr>
      <w:r w:rsidRPr="00763C4D">
        <w:rPr>
          <w:sz w:val="20"/>
        </w:rPr>
        <w:t>Årnell, Tomas</w:t>
      </w:r>
      <w:r w:rsidRPr="00763C4D">
        <w:rPr>
          <w:sz w:val="20"/>
        </w:rPr>
        <w:tab/>
        <w:t>Fö 5</w:t>
      </w:r>
    </w:p>
    <w:p w:rsidR="00037DCF" w:rsidRPr="00763C4D" w:rsidRDefault="00037DCF" w:rsidP="00037DCF">
      <w:pPr>
        <w:tabs>
          <w:tab w:val="left" w:pos="2268"/>
        </w:tabs>
        <w:rPr>
          <w:sz w:val="20"/>
        </w:rPr>
      </w:pPr>
      <w:r w:rsidRPr="00763C4D">
        <w:rPr>
          <w:sz w:val="20"/>
        </w:rPr>
        <w:t>Åsberg, Benny</w:t>
      </w:r>
      <w:r w:rsidRPr="00763C4D">
        <w:rPr>
          <w:sz w:val="20"/>
        </w:rPr>
        <w:tab/>
        <w:t>S 2</w:t>
      </w:r>
    </w:p>
    <w:p w:rsidR="00037DCF" w:rsidRPr="00763C4D" w:rsidRDefault="00037DCF" w:rsidP="00037DCF">
      <w:pPr>
        <w:tabs>
          <w:tab w:val="left" w:pos="2268"/>
        </w:tabs>
        <w:rPr>
          <w:sz w:val="20"/>
        </w:rPr>
      </w:pPr>
      <w:r w:rsidRPr="00763C4D">
        <w:rPr>
          <w:sz w:val="20"/>
        </w:rPr>
        <w:t>Åsberg, Marie</w:t>
      </w:r>
      <w:r w:rsidRPr="00763C4D">
        <w:rPr>
          <w:sz w:val="20"/>
        </w:rPr>
        <w:tab/>
        <w:t>U 2</w:t>
      </w:r>
    </w:p>
    <w:p w:rsidR="00037DCF" w:rsidRPr="00763C4D" w:rsidRDefault="00037DCF" w:rsidP="00037DCF">
      <w:pPr>
        <w:tabs>
          <w:tab w:val="left" w:pos="2268"/>
        </w:tabs>
        <w:rPr>
          <w:sz w:val="20"/>
        </w:rPr>
      </w:pPr>
      <w:r w:rsidRPr="00763C4D">
        <w:rPr>
          <w:sz w:val="20"/>
        </w:rPr>
        <w:t>Åsberg, Thomas</w:t>
      </w:r>
      <w:r w:rsidRPr="00763C4D">
        <w:rPr>
          <w:sz w:val="20"/>
        </w:rPr>
        <w:tab/>
        <w:t>S 33</w:t>
      </w:r>
    </w:p>
    <w:p w:rsidR="00037DCF" w:rsidRDefault="00037DCF" w:rsidP="00037DCF">
      <w:pPr>
        <w:tabs>
          <w:tab w:val="left" w:pos="2268"/>
        </w:tabs>
        <w:rPr>
          <w:sz w:val="20"/>
        </w:rPr>
      </w:pPr>
      <w:r>
        <w:rPr>
          <w:sz w:val="20"/>
        </w:rPr>
        <w:lastRenderedPageBreak/>
        <w:t>Åsbrink, Annika</w:t>
      </w:r>
      <w:r>
        <w:rPr>
          <w:sz w:val="20"/>
        </w:rPr>
        <w:tab/>
        <w:t>Fi 9</w:t>
      </w:r>
    </w:p>
    <w:p w:rsidR="00037DCF" w:rsidRPr="00763C4D" w:rsidRDefault="00037DCF" w:rsidP="00037DCF">
      <w:pPr>
        <w:tabs>
          <w:tab w:val="left" w:pos="2268"/>
        </w:tabs>
        <w:rPr>
          <w:sz w:val="20"/>
        </w:rPr>
      </w:pPr>
      <w:r>
        <w:rPr>
          <w:sz w:val="20"/>
        </w:rPr>
        <w:tab/>
      </w:r>
      <w:r w:rsidRPr="00763C4D">
        <w:rPr>
          <w:sz w:val="20"/>
        </w:rPr>
        <w:t>S 13</w:t>
      </w:r>
    </w:p>
    <w:p w:rsidR="00037DCF" w:rsidRPr="00763C4D" w:rsidRDefault="00037DCF" w:rsidP="00037DCF">
      <w:pPr>
        <w:tabs>
          <w:tab w:val="left" w:pos="2268"/>
        </w:tabs>
        <w:rPr>
          <w:sz w:val="20"/>
        </w:rPr>
      </w:pPr>
      <w:r w:rsidRPr="00763C4D">
        <w:rPr>
          <w:sz w:val="20"/>
        </w:rPr>
        <w:t>Åsebol, Ann-Britt</w:t>
      </w:r>
      <w:r w:rsidRPr="00763C4D">
        <w:rPr>
          <w:sz w:val="20"/>
        </w:rPr>
        <w:tab/>
        <w:t>Ju 27</w:t>
      </w:r>
    </w:p>
    <w:p w:rsidR="00037DCF" w:rsidRPr="00763C4D" w:rsidRDefault="00037DCF" w:rsidP="00037DCF">
      <w:pPr>
        <w:tabs>
          <w:tab w:val="left" w:pos="2268"/>
        </w:tabs>
        <w:rPr>
          <w:sz w:val="20"/>
        </w:rPr>
      </w:pPr>
      <w:r w:rsidRPr="00763C4D">
        <w:rPr>
          <w:sz w:val="20"/>
        </w:rPr>
        <w:t>Åselius, Gunnar</w:t>
      </w:r>
      <w:r w:rsidRPr="00763C4D">
        <w:rPr>
          <w:sz w:val="20"/>
        </w:rPr>
        <w:tab/>
        <w:t>UD 3</w:t>
      </w:r>
    </w:p>
    <w:p w:rsidR="00037DCF" w:rsidRDefault="00037DCF" w:rsidP="00037DCF">
      <w:pPr>
        <w:tabs>
          <w:tab w:val="left" w:pos="2268"/>
        </w:tabs>
        <w:rPr>
          <w:sz w:val="20"/>
        </w:rPr>
      </w:pPr>
      <w:r>
        <w:rPr>
          <w:sz w:val="20"/>
        </w:rPr>
        <w:t>Åsell, Mikael</w:t>
      </w:r>
      <w:r>
        <w:rPr>
          <w:sz w:val="20"/>
        </w:rPr>
        <w:tab/>
        <w:t>Fi 1,</w:t>
      </w:r>
    </w:p>
    <w:p w:rsidR="00037DCF" w:rsidRPr="00763C4D" w:rsidRDefault="00037DCF" w:rsidP="00037DCF">
      <w:pPr>
        <w:tabs>
          <w:tab w:val="left" w:pos="2268"/>
        </w:tabs>
        <w:rPr>
          <w:sz w:val="20"/>
        </w:rPr>
      </w:pPr>
      <w:r>
        <w:rPr>
          <w:sz w:val="20"/>
        </w:rPr>
        <w:tab/>
      </w:r>
      <w:r w:rsidRPr="00763C4D">
        <w:rPr>
          <w:sz w:val="20"/>
        </w:rPr>
        <w:t>Fi 2</w:t>
      </w:r>
    </w:p>
    <w:p w:rsidR="00037DCF" w:rsidRPr="00763C4D" w:rsidRDefault="00037DCF" w:rsidP="00037DCF">
      <w:pPr>
        <w:tabs>
          <w:tab w:val="left" w:pos="2268"/>
        </w:tabs>
        <w:rPr>
          <w:sz w:val="20"/>
        </w:rPr>
      </w:pPr>
      <w:r w:rsidRPr="00763C4D">
        <w:rPr>
          <w:sz w:val="20"/>
        </w:rPr>
        <w:t>Åsgård, Björn</w:t>
      </w:r>
      <w:r w:rsidRPr="00763C4D">
        <w:rPr>
          <w:sz w:val="20"/>
        </w:rPr>
        <w:tab/>
        <w:t>M 9</w:t>
      </w:r>
    </w:p>
    <w:p w:rsidR="00037DCF" w:rsidRPr="00763C4D" w:rsidRDefault="00037DCF" w:rsidP="00037DCF">
      <w:pPr>
        <w:tabs>
          <w:tab w:val="left" w:pos="2268"/>
        </w:tabs>
        <w:rPr>
          <w:sz w:val="20"/>
        </w:rPr>
      </w:pPr>
      <w:r w:rsidRPr="00763C4D">
        <w:rPr>
          <w:sz w:val="20"/>
        </w:rPr>
        <w:t>Åsman, Barbro</w:t>
      </w:r>
      <w:r w:rsidRPr="00763C4D">
        <w:rPr>
          <w:sz w:val="20"/>
        </w:rPr>
        <w:tab/>
        <w:t>U 2</w:t>
      </w:r>
    </w:p>
    <w:p w:rsidR="00037DCF" w:rsidRPr="00763C4D" w:rsidRDefault="00037DCF" w:rsidP="00037DCF">
      <w:pPr>
        <w:tabs>
          <w:tab w:val="left" w:pos="2268"/>
        </w:tabs>
        <w:rPr>
          <w:sz w:val="20"/>
        </w:rPr>
      </w:pPr>
      <w:r w:rsidRPr="00763C4D">
        <w:rPr>
          <w:sz w:val="20"/>
        </w:rPr>
        <w:t>Åstrand, Tor-Björn</w:t>
      </w:r>
      <w:r w:rsidRPr="00763C4D">
        <w:rPr>
          <w:sz w:val="20"/>
        </w:rPr>
        <w:tab/>
        <w:t>Fö 2</w:t>
      </w:r>
    </w:p>
    <w:p w:rsidR="00037DCF" w:rsidRPr="00763C4D" w:rsidRDefault="00037DCF" w:rsidP="00037DCF">
      <w:pPr>
        <w:tabs>
          <w:tab w:val="left" w:pos="2268"/>
        </w:tabs>
        <w:rPr>
          <w:sz w:val="20"/>
        </w:rPr>
      </w:pPr>
      <w:r w:rsidRPr="00763C4D">
        <w:rPr>
          <w:sz w:val="20"/>
        </w:rPr>
        <w:t>Åström, Alice</w:t>
      </w:r>
      <w:r w:rsidRPr="00763C4D">
        <w:rPr>
          <w:sz w:val="20"/>
        </w:rPr>
        <w:tab/>
        <w:t>Ju 25</w:t>
      </w:r>
    </w:p>
    <w:p w:rsidR="00037DCF" w:rsidRPr="00763C4D" w:rsidRDefault="00037DCF" w:rsidP="00037DCF">
      <w:pPr>
        <w:tabs>
          <w:tab w:val="left" w:pos="2268"/>
        </w:tabs>
        <w:rPr>
          <w:sz w:val="20"/>
        </w:rPr>
      </w:pPr>
      <w:r w:rsidRPr="00763C4D">
        <w:rPr>
          <w:sz w:val="20"/>
        </w:rPr>
        <w:t>Åström, Johanna</w:t>
      </w:r>
      <w:r w:rsidRPr="00763C4D">
        <w:rPr>
          <w:sz w:val="20"/>
        </w:rPr>
        <w:tab/>
        <w:t>S 13</w:t>
      </w:r>
    </w:p>
    <w:p w:rsidR="00037DCF" w:rsidRPr="00763C4D" w:rsidRDefault="00037DCF" w:rsidP="00037DCF">
      <w:pPr>
        <w:tabs>
          <w:tab w:val="left" w:pos="2268"/>
        </w:tabs>
        <w:rPr>
          <w:sz w:val="20"/>
        </w:rPr>
      </w:pPr>
      <w:r w:rsidRPr="00763C4D">
        <w:rPr>
          <w:sz w:val="20"/>
        </w:rPr>
        <w:t>Ärlebrant, Åsa</w:t>
      </w:r>
      <w:r w:rsidRPr="00763C4D">
        <w:rPr>
          <w:sz w:val="20"/>
        </w:rPr>
        <w:tab/>
        <w:t>Fi 23</w:t>
      </w:r>
    </w:p>
    <w:p w:rsidR="00037DCF" w:rsidRPr="00763C4D" w:rsidRDefault="00037DCF" w:rsidP="00037DCF">
      <w:pPr>
        <w:tabs>
          <w:tab w:val="left" w:pos="2268"/>
        </w:tabs>
        <w:rPr>
          <w:sz w:val="20"/>
        </w:rPr>
      </w:pPr>
      <w:r w:rsidRPr="00763C4D">
        <w:rPr>
          <w:sz w:val="20"/>
        </w:rPr>
        <w:t>Öberg, Gunilla</w:t>
      </w:r>
      <w:r w:rsidRPr="00763C4D">
        <w:rPr>
          <w:sz w:val="20"/>
        </w:rPr>
        <w:tab/>
        <w:t>Fi 1</w:t>
      </w:r>
    </w:p>
    <w:p w:rsidR="00037DCF" w:rsidRDefault="00037DCF" w:rsidP="00037DCF">
      <w:pPr>
        <w:tabs>
          <w:tab w:val="left" w:pos="2268"/>
        </w:tabs>
        <w:rPr>
          <w:sz w:val="20"/>
        </w:rPr>
      </w:pPr>
      <w:r w:rsidRPr="00763C4D">
        <w:rPr>
          <w:sz w:val="20"/>
        </w:rPr>
        <w:t>Öberg, Nils</w:t>
      </w:r>
      <w:r w:rsidRPr="00763C4D">
        <w:rPr>
          <w:sz w:val="20"/>
        </w:rPr>
        <w:tab/>
        <w:t>Ju 11,</w:t>
      </w:r>
    </w:p>
    <w:p w:rsidR="00037DCF" w:rsidRPr="00763C4D" w:rsidRDefault="00037DCF" w:rsidP="00037DCF">
      <w:pPr>
        <w:tabs>
          <w:tab w:val="left" w:pos="2268"/>
        </w:tabs>
        <w:rPr>
          <w:sz w:val="20"/>
        </w:rPr>
      </w:pPr>
      <w:r>
        <w:rPr>
          <w:sz w:val="20"/>
        </w:rPr>
        <w:tab/>
      </w:r>
      <w:r w:rsidRPr="00763C4D">
        <w:rPr>
          <w:sz w:val="20"/>
        </w:rPr>
        <w:t>UD 4</w:t>
      </w:r>
    </w:p>
    <w:p w:rsidR="00037DCF" w:rsidRPr="00763C4D" w:rsidRDefault="00037DCF" w:rsidP="00037DCF">
      <w:pPr>
        <w:tabs>
          <w:tab w:val="left" w:pos="2268"/>
        </w:tabs>
        <w:rPr>
          <w:sz w:val="20"/>
        </w:rPr>
      </w:pPr>
      <w:r w:rsidRPr="00763C4D">
        <w:rPr>
          <w:sz w:val="20"/>
        </w:rPr>
        <w:t>Ödmark, Helena</w:t>
      </w:r>
      <w:r w:rsidRPr="00763C4D">
        <w:rPr>
          <w:sz w:val="20"/>
        </w:rPr>
        <w:tab/>
        <w:t>UD 6</w:t>
      </w:r>
    </w:p>
    <w:p w:rsidR="00037DCF" w:rsidRDefault="00037DCF" w:rsidP="00037DCF">
      <w:pPr>
        <w:tabs>
          <w:tab w:val="left" w:pos="2268"/>
        </w:tabs>
        <w:rPr>
          <w:sz w:val="20"/>
        </w:rPr>
      </w:pPr>
      <w:r w:rsidRPr="00763C4D">
        <w:rPr>
          <w:sz w:val="20"/>
        </w:rPr>
        <w:t>Öhman, Conny</w:t>
      </w:r>
      <w:r w:rsidRPr="00763C4D">
        <w:rPr>
          <w:sz w:val="20"/>
        </w:rPr>
        <w:tab/>
        <w:t xml:space="preserve">L 2, </w:t>
      </w:r>
    </w:p>
    <w:p w:rsidR="00037DCF" w:rsidRDefault="00037DCF" w:rsidP="00037DCF">
      <w:pPr>
        <w:tabs>
          <w:tab w:val="left" w:pos="2268"/>
        </w:tabs>
        <w:rPr>
          <w:sz w:val="20"/>
        </w:rPr>
      </w:pPr>
      <w:r>
        <w:rPr>
          <w:sz w:val="20"/>
        </w:rPr>
        <w:tab/>
      </w:r>
      <w:r w:rsidRPr="00763C4D">
        <w:rPr>
          <w:sz w:val="20"/>
        </w:rPr>
        <w:t>M 5,</w:t>
      </w:r>
    </w:p>
    <w:p w:rsidR="00037DCF" w:rsidRPr="00763C4D" w:rsidRDefault="00037DCF" w:rsidP="00037DCF">
      <w:pPr>
        <w:tabs>
          <w:tab w:val="left" w:pos="2268"/>
        </w:tabs>
        <w:rPr>
          <w:sz w:val="20"/>
        </w:rPr>
      </w:pPr>
      <w:r>
        <w:rPr>
          <w:sz w:val="20"/>
        </w:rPr>
        <w:tab/>
      </w:r>
      <w:r w:rsidRPr="00763C4D">
        <w:rPr>
          <w:sz w:val="20"/>
        </w:rPr>
        <w:t>M 10</w:t>
      </w:r>
    </w:p>
    <w:p w:rsidR="00037DCF" w:rsidRPr="00763C4D" w:rsidRDefault="00037DCF" w:rsidP="00037DCF">
      <w:pPr>
        <w:tabs>
          <w:tab w:val="left" w:pos="2268"/>
        </w:tabs>
        <w:rPr>
          <w:sz w:val="20"/>
        </w:rPr>
      </w:pPr>
      <w:r w:rsidRPr="00763C4D">
        <w:rPr>
          <w:sz w:val="20"/>
        </w:rPr>
        <w:t>Öhman, Tyri</w:t>
      </w:r>
      <w:r w:rsidRPr="00763C4D">
        <w:rPr>
          <w:sz w:val="20"/>
        </w:rPr>
        <w:tab/>
        <w:t>U 22</w:t>
      </w:r>
    </w:p>
    <w:p w:rsidR="00037DCF" w:rsidRPr="00763C4D" w:rsidRDefault="00037DCF" w:rsidP="00037DCF">
      <w:pPr>
        <w:tabs>
          <w:tab w:val="left" w:pos="2268"/>
        </w:tabs>
        <w:rPr>
          <w:sz w:val="20"/>
        </w:rPr>
      </w:pPr>
      <w:r w:rsidRPr="00763C4D">
        <w:rPr>
          <w:sz w:val="20"/>
        </w:rPr>
        <w:t>Öholm, Oskar</w:t>
      </w:r>
      <w:r w:rsidRPr="00763C4D">
        <w:rPr>
          <w:sz w:val="20"/>
        </w:rPr>
        <w:tab/>
        <w:t>U 7</w:t>
      </w:r>
    </w:p>
    <w:p w:rsidR="00037DCF" w:rsidRPr="00763C4D" w:rsidRDefault="00037DCF" w:rsidP="00037DCF">
      <w:pPr>
        <w:tabs>
          <w:tab w:val="left" w:pos="2268"/>
        </w:tabs>
        <w:rPr>
          <w:sz w:val="20"/>
        </w:rPr>
      </w:pPr>
      <w:r w:rsidRPr="00763C4D">
        <w:rPr>
          <w:sz w:val="20"/>
        </w:rPr>
        <w:t>Öhrn Karlsson, Nina</w:t>
      </w:r>
      <w:r w:rsidRPr="00763C4D">
        <w:rPr>
          <w:sz w:val="20"/>
        </w:rPr>
        <w:tab/>
        <w:t>Fi 21</w:t>
      </w:r>
    </w:p>
    <w:p w:rsidR="00037DCF" w:rsidRPr="00763C4D" w:rsidRDefault="00037DCF" w:rsidP="00037DCF">
      <w:pPr>
        <w:tabs>
          <w:tab w:val="left" w:pos="2268"/>
        </w:tabs>
        <w:rPr>
          <w:sz w:val="20"/>
          <w:lang w:val="en-US"/>
        </w:rPr>
      </w:pPr>
      <w:r w:rsidRPr="00763C4D">
        <w:rPr>
          <w:sz w:val="20"/>
          <w:lang w:val="en-US"/>
        </w:rPr>
        <w:t>Öhrn, Joel</w:t>
      </w:r>
      <w:r w:rsidRPr="00763C4D">
        <w:rPr>
          <w:sz w:val="20"/>
          <w:lang w:val="en-US"/>
        </w:rPr>
        <w:tab/>
        <w:t>S 1</w:t>
      </w:r>
    </w:p>
    <w:p w:rsidR="00037DCF" w:rsidRPr="00763C4D" w:rsidRDefault="00037DCF" w:rsidP="00037DCF">
      <w:pPr>
        <w:tabs>
          <w:tab w:val="left" w:pos="2268"/>
        </w:tabs>
        <w:rPr>
          <w:sz w:val="20"/>
          <w:lang w:val="en-US"/>
        </w:rPr>
      </w:pPr>
      <w:r w:rsidRPr="00763C4D">
        <w:rPr>
          <w:sz w:val="20"/>
          <w:lang w:val="en-US"/>
        </w:rPr>
        <w:t>Öhrsvik, Lena</w:t>
      </w:r>
      <w:r w:rsidRPr="00763C4D">
        <w:rPr>
          <w:sz w:val="20"/>
          <w:lang w:val="en-US"/>
        </w:rPr>
        <w:tab/>
        <w:t>S 2</w:t>
      </w:r>
    </w:p>
    <w:p w:rsidR="00037DCF" w:rsidRPr="00763C4D" w:rsidRDefault="00037DCF" w:rsidP="00037DCF">
      <w:pPr>
        <w:tabs>
          <w:tab w:val="left" w:pos="2268"/>
        </w:tabs>
        <w:rPr>
          <w:sz w:val="20"/>
        </w:rPr>
      </w:pPr>
      <w:r w:rsidRPr="00763C4D">
        <w:rPr>
          <w:sz w:val="20"/>
        </w:rPr>
        <w:t>Öjemark, Hans</w:t>
      </w:r>
      <w:r w:rsidRPr="00763C4D">
        <w:rPr>
          <w:sz w:val="20"/>
        </w:rPr>
        <w:tab/>
        <w:t>Ju 2</w:t>
      </w:r>
    </w:p>
    <w:p w:rsidR="00037DCF" w:rsidRPr="00763C4D" w:rsidRDefault="00037DCF" w:rsidP="00037DCF">
      <w:pPr>
        <w:tabs>
          <w:tab w:val="left" w:pos="2268"/>
        </w:tabs>
        <w:rPr>
          <w:sz w:val="20"/>
        </w:rPr>
      </w:pPr>
      <w:r w:rsidRPr="00763C4D">
        <w:rPr>
          <w:sz w:val="20"/>
        </w:rPr>
        <w:t>Ölander, Jens</w:t>
      </w:r>
      <w:r w:rsidRPr="00763C4D">
        <w:rPr>
          <w:sz w:val="20"/>
        </w:rPr>
        <w:tab/>
        <w:t>A 8</w:t>
      </w:r>
    </w:p>
    <w:p w:rsidR="00037DCF" w:rsidRPr="00763C4D" w:rsidRDefault="00037DCF" w:rsidP="00037DCF">
      <w:pPr>
        <w:tabs>
          <w:tab w:val="left" w:pos="2268"/>
        </w:tabs>
        <w:rPr>
          <w:sz w:val="20"/>
        </w:rPr>
      </w:pPr>
      <w:r w:rsidRPr="00763C4D">
        <w:rPr>
          <w:sz w:val="20"/>
        </w:rPr>
        <w:t>Öman, Sören</w:t>
      </w:r>
      <w:r w:rsidRPr="00763C4D">
        <w:rPr>
          <w:sz w:val="20"/>
        </w:rPr>
        <w:tab/>
        <w:t>A 10</w:t>
      </w:r>
    </w:p>
    <w:p w:rsidR="00037DCF" w:rsidRPr="00763C4D" w:rsidRDefault="00037DCF" w:rsidP="00037DCF">
      <w:pPr>
        <w:tabs>
          <w:tab w:val="left" w:pos="2268"/>
        </w:tabs>
        <w:rPr>
          <w:sz w:val="20"/>
        </w:rPr>
      </w:pPr>
      <w:r w:rsidRPr="00763C4D">
        <w:rPr>
          <w:sz w:val="20"/>
        </w:rPr>
        <w:t>Örell, Robert</w:t>
      </w:r>
      <w:r w:rsidRPr="00763C4D">
        <w:rPr>
          <w:sz w:val="20"/>
        </w:rPr>
        <w:tab/>
        <w:t>Ju 39</w:t>
      </w:r>
    </w:p>
    <w:p w:rsidR="00037DCF" w:rsidRPr="0057189F" w:rsidRDefault="00037DCF" w:rsidP="00037DCF">
      <w:pPr>
        <w:tabs>
          <w:tab w:val="left" w:pos="2268"/>
        </w:tabs>
        <w:rPr>
          <w:sz w:val="20"/>
          <w:lang w:val="de-DE"/>
        </w:rPr>
      </w:pPr>
      <w:r w:rsidRPr="0045012D">
        <w:rPr>
          <w:sz w:val="20"/>
          <w:lang w:val="de-DE"/>
        </w:rPr>
        <w:br w:type="column"/>
      </w:r>
      <w:r w:rsidRPr="0057189F">
        <w:rPr>
          <w:sz w:val="20"/>
          <w:lang w:val="de-DE"/>
        </w:rPr>
        <w:lastRenderedPageBreak/>
        <w:t>Örn, Peter</w:t>
      </w:r>
      <w:r w:rsidRPr="0057189F">
        <w:rPr>
          <w:sz w:val="20"/>
          <w:lang w:val="de-DE"/>
        </w:rPr>
        <w:tab/>
        <w:t>M 1,</w:t>
      </w:r>
    </w:p>
    <w:p w:rsidR="00037DCF" w:rsidRPr="0057189F" w:rsidRDefault="00037DCF" w:rsidP="00037DCF">
      <w:pPr>
        <w:tabs>
          <w:tab w:val="left" w:pos="2268"/>
        </w:tabs>
        <w:rPr>
          <w:sz w:val="20"/>
          <w:lang w:val="de-DE"/>
        </w:rPr>
      </w:pPr>
      <w:r w:rsidRPr="0057189F">
        <w:rPr>
          <w:sz w:val="20"/>
          <w:lang w:val="de-DE"/>
        </w:rPr>
        <w:tab/>
        <w:t>M 6</w:t>
      </w:r>
    </w:p>
    <w:p w:rsidR="00037DCF" w:rsidRPr="0057189F" w:rsidRDefault="00037DCF" w:rsidP="00037DCF">
      <w:pPr>
        <w:tabs>
          <w:tab w:val="left" w:pos="2268"/>
        </w:tabs>
        <w:rPr>
          <w:sz w:val="20"/>
          <w:lang w:val="de-DE"/>
        </w:rPr>
      </w:pPr>
      <w:r w:rsidRPr="0057189F">
        <w:rPr>
          <w:sz w:val="20"/>
          <w:lang w:val="de-DE"/>
        </w:rPr>
        <w:t>Örnfeldt, Eino</w:t>
      </w:r>
      <w:r w:rsidRPr="0057189F">
        <w:rPr>
          <w:sz w:val="20"/>
          <w:lang w:val="de-DE"/>
        </w:rPr>
        <w:tab/>
        <w:t>Fö 2,</w:t>
      </w:r>
    </w:p>
    <w:p w:rsidR="00037DCF" w:rsidRPr="0057189F" w:rsidRDefault="00037DCF" w:rsidP="00037DCF">
      <w:pPr>
        <w:tabs>
          <w:tab w:val="left" w:pos="2268"/>
        </w:tabs>
        <w:rPr>
          <w:sz w:val="20"/>
          <w:lang w:val="de-DE"/>
        </w:rPr>
      </w:pPr>
      <w:r w:rsidRPr="0057189F">
        <w:rPr>
          <w:sz w:val="20"/>
          <w:lang w:val="de-DE"/>
        </w:rPr>
        <w:tab/>
        <w:t>U 26</w:t>
      </w:r>
    </w:p>
    <w:p w:rsidR="00037DCF" w:rsidRPr="00763C4D" w:rsidRDefault="00037DCF" w:rsidP="00037DCF">
      <w:pPr>
        <w:tabs>
          <w:tab w:val="left" w:pos="2268"/>
        </w:tabs>
        <w:rPr>
          <w:sz w:val="20"/>
        </w:rPr>
      </w:pPr>
      <w:r w:rsidRPr="00763C4D">
        <w:rPr>
          <w:sz w:val="20"/>
        </w:rPr>
        <w:t>Örnstedt, Bjarne</w:t>
      </w:r>
      <w:r w:rsidRPr="00763C4D">
        <w:rPr>
          <w:sz w:val="20"/>
        </w:rPr>
        <w:tab/>
        <w:t>N 11</w:t>
      </w:r>
    </w:p>
    <w:p w:rsidR="00037DCF" w:rsidRPr="00763C4D" w:rsidRDefault="00037DCF" w:rsidP="00037DCF">
      <w:pPr>
        <w:tabs>
          <w:tab w:val="left" w:pos="2268"/>
        </w:tabs>
        <w:rPr>
          <w:sz w:val="20"/>
        </w:rPr>
      </w:pPr>
      <w:r w:rsidRPr="00763C4D">
        <w:rPr>
          <w:sz w:val="20"/>
        </w:rPr>
        <w:t>Örtqvist, Åke</w:t>
      </w:r>
      <w:r w:rsidRPr="00763C4D">
        <w:rPr>
          <w:sz w:val="20"/>
        </w:rPr>
        <w:tab/>
        <w:t>S 28</w:t>
      </w:r>
    </w:p>
    <w:p w:rsidR="00037DCF" w:rsidRPr="00763C4D" w:rsidRDefault="00037DCF" w:rsidP="00037DCF">
      <w:pPr>
        <w:tabs>
          <w:tab w:val="left" w:pos="2268"/>
        </w:tabs>
        <w:rPr>
          <w:sz w:val="20"/>
        </w:rPr>
      </w:pPr>
      <w:r w:rsidRPr="00763C4D">
        <w:rPr>
          <w:sz w:val="20"/>
        </w:rPr>
        <w:t>Öst, Angela</w:t>
      </w:r>
      <w:r w:rsidRPr="00763C4D">
        <w:rPr>
          <w:sz w:val="20"/>
        </w:rPr>
        <w:tab/>
        <w:t>S 28</w:t>
      </w:r>
    </w:p>
    <w:p w:rsidR="00037DCF" w:rsidRPr="00763C4D" w:rsidRDefault="00037DCF" w:rsidP="00037DCF">
      <w:pPr>
        <w:tabs>
          <w:tab w:val="left" w:pos="2268"/>
        </w:tabs>
        <w:rPr>
          <w:sz w:val="20"/>
        </w:rPr>
      </w:pPr>
      <w:r w:rsidRPr="00763C4D">
        <w:rPr>
          <w:sz w:val="20"/>
        </w:rPr>
        <w:t>Östberg, Bertil</w:t>
      </w:r>
      <w:r w:rsidRPr="00763C4D">
        <w:rPr>
          <w:sz w:val="20"/>
        </w:rPr>
        <w:tab/>
        <w:t>S 2</w:t>
      </w:r>
    </w:p>
    <w:p w:rsidR="00037DCF" w:rsidRPr="00763C4D" w:rsidRDefault="00037DCF" w:rsidP="00037DCF">
      <w:pPr>
        <w:tabs>
          <w:tab w:val="left" w:pos="2268"/>
        </w:tabs>
        <w:rPr>
          <w:sz w:val="20"/>
        </w:rPr>
      </w:pPr>
      <w:r w:rsidRPr="00763C4D">
        <w:rPr>
          <w:sz w:val="20"/>
        </w:rPr>
        <w:t>Östensson, Per</w:t>
      </w:r>
      <w:r w:rsidRPr="00763C4D">
        <w:rPr>
          <w:sz w:val="20"/>
        </w:rPr>
        <w:tab/>
        <w:t>Fi 11</w:t>
      </w:r>
    </w:p>
    <w:p w:rsidR="00037DCF" w:rsidRPr="00763C4D" w:rsidRDefault="00037DCF" w:rsidP="00037DCF">
      <w:pPr>
        <w:tabs>
          <w:tab w:val="left" w:pos="2268"/>
        </w:tabs>
        <w:rPr>
          <w:sz w:val="20"/>
        </w:rPr>
      </w:pPr>
      <w:r w:rsidRPr="00763C4D">
        <w:rPr>
          <w:sz w:val="20"/>
        </w:rPr>
        <w:t>Österberg, Linda</w:t>
      </w:r>
      <w:r w:rsidRPr="00763C4D">
        <w:rPr>
          <w:sz w:val="20"/>
        </w:rPr>
        <w:tab/>
        <w:t>A 5</w:t>
      </w:r>
    </w:p>
    <w:p w:rsidR="00037DCF" w:rsidRPr="00763C4D" w:rsidRDefault="00037DCF" w:rsidP="00037DCF">
      <w:pPr>
        <w:tabs>
          <w:tab w:val="left" w:pos="2268"/>
        </w:tabs>
        <w:rPr>
          <w:sz w:val="20"/>
        </w:rPr>
      </w:pPr>
      <w:r w:rsidRPr="00763C4D">
        <w:rPr>
          <w:sz w:val="20"/>
        </w:rPr>
        <w:t>Österberg, Peter</w:t>
      </w:r>
      <w:r w:rsidRPr="00763C4D">
        <w:rPr>
          <w:sz w:val="20"/>
        </w:rPr>
        <w:tab/>
        <w:t>Fi 8</w:t>
      </w:r>
    </w:p>
    <w:p w:rsidR="00037DCF" w:rsidRPr="00763C4D" w:rsidRDefault="00037DCF" w:rsidP="00037DCF">
      <w:pPr>
        <w:tabs>
          <w:tab w:val="left" w:pos="2268"/>
        </w:tabs>
        <w:rPr>
          <w:sz w:val="20"/>
        </w:rPr>
      </w:pPr>
      <w:r w:rsidRPr="00763C4D">
        <w:rPr>
          <w:sz w:val="20"/>
        </w:rPr>
        <w:t>Österblom, Henrik</w:t>
      </w:r>
      <w:r w:rsidRPr="00763C4D">
        <w:rPr>
          <w:sz w:val="20"/>
        </w:rPr>
        <w:tab/>
        <w:t>M 1</w:t>
      </w:r>
    </w:p>
    <w:p w:rsidR="00037DCF" w:rsidRPr="00763C4D" w:rsidRDefault="00037DCF" w:rsidP="00037DCF">
      <w:pPr>
        <w:tabs>
          <w:tab w:val="left" w:pos="2268"/>
        </w:tabs>
        <w:rPr>
          <w:sz w:val="20"/>
        </w:rPr>
      </w:pPr>
      <w:r w:rsidRPr="00763C4D">
        <w:rPr>
          <w:sz w:val="20"/>
        </w:rPr>
        <w:t>Österborg, Anna-Lena</w:t>
      </w:r>
      <w:r w:rsidRPr="00763C4D">
        <w:rPr>
          <w:sz w:val="20"/>
        </w:rPr>
        <w:tab/>
        <w:t>S 12</w:t>
      </w:r>
    </w:p>
    <w:p w:rsidR="00037DCF" w:rsidRPr="00763C4D" w:rsidRDefault="00037DCF" w:rsidP="00037DCF">
      <w:pPr>
        <w:tabs>
          <w:tab w:val="left" w:pos="2268"/>
        </w:tabs>
        <w:rPr>
          <w:sz w:val="20"/>
        </w:rPr>
      </w:pPr>
      <w:r w:rsidRPr="00763C4D">
        <w:rPr>
          <w:sz w:val="20"/>
        </w:rPr>
        <w:t>Österhed, Håkan</w:t>
      </w:r>
      <w:r w:rsidRPr="00763C4D">
        <w:rPr>
          <w:sz w:val="20"/>
        </w:rPr>
        <w:tab/>
        <w:t>Fi 18</w:t>
      </w:r>
    </w:p>
    <w:p w:rsidR="00037DCF" w:rsidRPr="00763C4D" w:rsidRDefault="00037DCF" w:rsidP="00037DCF">
      <w:pPr>
        <w:tabs>
          <w:tab w:val="left" w:pos="2268"/>
        </w:tabs>
        <w:rPr>
          <w:sz w:val="20"/>
        </w:rPr>
      </w:pPr>
      <w:r w:rsidRPr="00763C4D">
        <w:rPr>
          <w:sz w:val="20"/>
        </w:rPr>
        <w:t>Österlund, Anders</w:t>
      </w:r>
      <w:r w:rsidRPr="00763C4D">
        <w:rPr>
          <w:sz w:val="20"/>
        </w:rPr>
        <w:tab/>
        <w:t>N 12</w:t>
      </w:r>
    </w:p>
    <w:p w:rsidR="00037DCF" w:rsidRPr="00763C4D" w:rsidRDefault="00037DCF" w:rsidP="00037DCF">
      <w:pPr>
        <w:tabs>
          <w:tab w:val="left" w:pos="2268"/>
        </w:tabs>
        <w:rPr>
          <w:sz w:val="20"/>
        </w:rPr>
      </w:pPr>
      <w:r w:rsidRPr="00763C4D">
        <w:rPr>
          <w:sz w:val="20"/>
        </w:rPr>
        <w:t>Österman, Elisabeth</w:t>
      </w:r>
      <w:r w:rsidRPr="00763C4D">
        <w:rPr>
          <w:sz w:val="20"/>
        </w:rPr>
        <w:tab/>
        <w:t>Fi 8</w:t>
      </w:r>
    </w:p>
    <w:p w:rsidR="00037DCF" w:rsidRPr="00763C4D" w:rsidRDefault="00037DCF" w:rsidP="00037DCF">
      <w:pPr>
        <w:tabs>
          <w:tab w:val="left" w:pos="2268"/>
        </w:tabs>
        <w:rPr>
          <w:sz w:val="20"/>
        </w:rPr>
      </w:pPr>
      <w:r w:rsidRPr="00763C4D">
        <w:rPr>
          <w:sz w:val="20"/>
        </w:rPr>
        <w:t>Österman, Li</w:t>
      </w:r>
      <w:r w:rsidRPr="00763C4D">
        <w:rPr>
          <w:sz w:val="20"/>
        </w:rPr>
        <w:tab/>
        <w:t>Ju 40</w:t>
      </w:r>
    </w:p>
    <w:p w:rsidR="00037DCF" w:rsidRDefault="00037DCF" w:rsidP="00037DCF">
      <w:pPr>
        <w:tabs>
          <w:tab w:val="left" w:pos="2268"/>
        </w:tabs>
        <w:rPr>
          <w:sz w:val="20"/>
        </w:rPr>
      </w:pPr>
      <w:r w:rsidRPr="00763C4D">
        <w:rPr>
          <w:sz w:val="20"/>
        </w:rPr>
        <w:t>Östgren, Carolina</w:t>
      </w:r>
      <w:r w:rsidRPr="00763C4D">
        <w:rPr>
          <w:sz w:val="20"/>
        </w:rPr>
        <w:tab/>
        <w:t xml:space="preserve">U 3, </w:t>
      </w:r>
    </w:p>
    <w:p w:rsidR="00037DCF" w:rsidRPr="00763C4D" w:rsidRDefault="00037DCF" w:rsidP="00037DCF">
      <w:pPr>
        <w:tabs>
          <w:tab w:val="left" w:pos="2268"/>
        </w:tabs>
        <w:rPr>
          <w:sz w:val="20"/>
        </w:rPr>
      </w:pPr>
      <w:r>
        <w:rPr>
          <w:sz w:val="20"/>
        </w:rPr>
        <w:tab/>
      </w:r>
      <w:r w:rsidRPr="00763C4D">
        <w:rPr>
          <w:sz w:val="20"/>
        </w:rPr>
        <w:t>U 16</w:t>
      </w:r>
    </w:p>
    <w:p w:rsidR="00037DCF" w:rsidRPr="00763C4D" w:rsidRDefault="00037DCF" w:rsidP="00037DCF">
      <w:pPr>
        <w:tabs>
          <w:tab w:val="left" w:pos="2268"/>
        </w:tabs>
        <w:rPr>
          <w:sz w:val="20"/>
        </w:rPr>
      </w:pPr>
      <w:r w:rsidRPr="00763C4D">
        <w:rPr>
          <w:sz w:val="20"/>
        </w:rPr>
        <w:t>Östgren, Maria</w:t>
      </w:r>
      <w:r w:rsidRPr="00763C4D">
        <w:rPr>
          <w:sz w:val="20"/>
        </w:rPr>
        <w:tab/>
        <w:t>Ju 25</w:t>
      </w:r>
    </w:p>
    <w:p w:rsidR="00037DCF" w:rsidRPr="00763C4D" w:rsidRDefault="00037DCF" w:rsidP="00037DCF">
      <w:pPr>
        <w:tabs>
          <w:tab w:val="left" w:pos="2268"/>
        </w:tabs>
        <w:rPr>
          <w:sz w:val="20"/>
        </w:rPr>
      </w:pPr>
      <w:r w:rsidRPr="00763C4D">
        <w:rPr>
          <w:sz w:val="20"/>
        </w:rPr>
        <w:t>Östlund, Lena</w:t>
      </w:r>
      <w:r w:rsidRPr="00763C4D">
        <w:rPr>
          <w:sz w:val="20"/>
        </w:rPr>
        <w:tab/>
        <w:t>U 22</w:t>
      </w:r>
    </w:p>
    <w:p w:rsidR="00037DCF" w:rsidRPr="0057189F" w:rsidRDefault="00037DCF" w:rsidP="00037DCF">
      <w:pPr>
        <w:tabs>
          <w:tab w:val="left" w:pos="2268"/>
        </w:tabs>
        <w:rPr>
          <w:sz w:val="20"/>
          <w:lang w:val="es-ES"/>
        </w:rPr>
      </w:pPr>
      <w:r w:rsidRPr="0057189F">
        <w:rPr>
          <w:sz w:val="20"/>
          <w:lang w:val="es-ES"/>
        </w:rPr>
        <w:t>Östman, Leif</w:t>
      </w:r>
      <w:r w:rsidRPr="0057189F">
        <w:rPr>
          <w:sz w:val="20"/>
          <w:lang w:val="es-ES"/>
        </w:rPr>
        <w:tab/>
        <w:t>U 15</w:t>
      </w:r>
    </w:p>
    <w:p w:rsidR="00037DCF" w:rsidRPr="0057189F" w:rsidRDefault="00037DCF" w:rsidP="00037DCF">
      <w:pPr>
        <w:tabs>
          <w:tab w:val="left" w:pos="2268"/>
        </w:tabs>
        <w:rPr>
          <w:sz w:val="20"/>
          <w:lang w:val="es-ES"/>
        </w:rPr>
      </w:pPr>
      <w:r w:rsidRPr="0057189F">
        <w:rPr>
          <w:sz w:val="20"/>
          <w:lang w:val="es-ES"/>
        </w:rPr>
        <w:t>Östros, Thomas</w:t>
      </w:r>
      <w:r w:rsidRPr="0057189F">
        <w:rPr>
          <w:sz w:val="20"/>
          <w:lang w:val="es-ES"/>
        </w:rPr>
        <w:tab/>
        <w:t xml:space="preserve">U 2, </w:t>
      </w:r>
    </w:p>
    <w:p w:rsidR="00037DCF" w:rsidRPr="00763C4D" w:rsidRDefault="00037DCF" w:rsidP="00037DCF">
      <w:pPr>
        <w:tabs>
          <w:tab w:val="left" w:pos="2268"/>
        </w:tabs>
        <w:rPr>
          <w:sz w:val="20"/>
        </w:rPr>
      </w:pPr>
      <w:r w:rsidRPr="0057189F">
        <w:rPr>
          <w:sz w:val="20"/>
          <w:lang w:val="es-ES"/>
        </w:rPr>
        <w:tab/>
      </w:r>
      <w:r w:rsidRPr="00763C4D">
        <w:rPr>
          <w:sz w:val="20"/>
        </w:rPr>
        <w:t>U 1</w:t>
      </w:r>
    </w:p>
    <w:p w:rsidR="00037DCF" w:rsidRPr="00763C4D" w:rsidRDefault="00037DCF" w:rsidP="00037DCF">
      <w:pPr>
        <w:tabs>
          <w:tab w:val="left" w:pos="2268"/>
        </w:tabs>
        <w:rPr>
          <w:sz w:val="20"/>
        </w:rPr>
      </w:pPr>
      <w:r w:rsidRPr="00763C4D">
        <w:rPr>
          <w:sz w:val="20"/>
        </w:rPr>
        <w:t>Öström, Thorbjörn</w:t>
      </w:r>
      <w:r w:rsidRPr="00763C4D">
        <w:rPr>
          <w:sz w:val="20"/>
        </w:rPr>
        <w:tab/>
        <w:t>Ju 29</w:t>
      </w:r>
    </w:p>
    <w:p w:rsidR="00037DCF" w:rsidRPr="0057189F" w:rsidRDefault="00037DCF" w:rsidP="00037DCF">
      <w:pPr>
        <w:tabs>
          <w:tab w:val="left" w:pos="2268"/>
        </w:tabs>
        <w:rPr>
          <w:sz w:val="20"/>
        </w:rPr>
      </w:pPr>
      <w:r w:rsidRPr="0057189F">
        <w:rPr>
          <w:sz w:val="20"/>
        </w:rPr>
        <w:t>Övelius, Pia</w:t>
      </w:r>
      <w:r w:rsidRPr="0057189F">
        <w:rPr>
          <w:sz w:val="20"/>
        </w:rPr>
        <w:tab/>
        <w:t>S 28</w:t>
      </w:r>
    </w:p>
    <w:p w:rsidR="00037DCF" w:rsidRPr="00174ECB" w:rsidRDefault="00037DCF" w:rsidP="00037DCF">
      <w:pPr>
        <w:tabs>
          <w:tab w:val="left" w:pos="2268"/>
        </w:tabs>
        <w:rPr>
          <w:sz w:val="20"/>
        </w:rPr>
      </w:pPr>
      <w:r w:rsidRPr="00174ECB">
        <w:rPr>
          <w:sz w:val="20"/>
        </w:rPr>
        <w:t>Özcan, Gülay</w:t>
      </w:r>
      <w:r w:rsidRPr="00174ECB">
        <w:rPr>
          <w:sz w:val="20"/>
        </w:rPr>
        <w:tab/>
        <w:t>A 6</w:t>
      </w:r>
    </w:p>
    <w:p w:rsidR="00037DCF" w:rsidRDefault="00037DCF" w:rsidP="00925127">
      <w:pPr>
        <w:pStyle w:val="Brdtextmedindrag"/>
        <w:sectPr w:rsidR="00037DCF" w:rsidSect="00911E31">
          <w:headerReference w:type="even" r:id="rId82"/>
          <w:headerReference w:type="default" r:id="rId83"/>
          <w:type w:val="continuous"/>
          <w:pgSz w:w="9356" w:h="13721" w:code="9"/>
          <w:pgMar w:top="1417" w:right="2268" w:bottom="1191" w:left="737" w:header="0" w:footer="709" w:gutter="283"/>
          <w:cols w:num="2" w:space="452"/>
          <w:docGrid w:linePitch="245"/>
        </w:sectPr>
      </w:pPr>
    </w:p>
    <w:p w:rsidR="00037DCF" w:rsidRDefault="00037DCF" w:rsidP="00925127">
      <w:pPr>
        <w:pStyle w:val="Brdtextmedindrag"/>
      </w:pPr>
      <w:r>
        <w:lastRenderedPageBreak/>
        <w:br w:type="page"/>
      </w:r>
    </w:p>
    <w:p w:rsidR="00037DCF" w:rsidRDefault="00037DCF" w:rsidP="00037DCF">
      <w:pPr>
        <w:pStyle w:val="Proprubrik"/>
        <w:spacing w:after="190"/>
      </w:pPr>
      <w:r>
        <w:lastRenderedPageBreak/>
        <w:t>Statsrådsberedningen</w:t>
      </w:r>
    </w:p>
    <w:p w:rsidR="00037DCF" w:rsidRDefault="00037DCF" w:rsidP="00037DCF">
      <w:pPr>
        <w:pStyle w:val="Proputdrag"/>
      </w:pPr>
      <w:bookmarkStart w:id="717" w:name="_Toc348704955"/>
      <w:bookmarkStart w:id="718" w:name="_Toc349138103"/>
      <w:bookmarkStart w:id="719" w:name="_Toc349138443"/>
      <w:r>
        <w:t>Utdrag ur protokoll vid regeringssammanträde den 21 februari 2013</w:t>
      </w:r>
      <w:bookmarkEnd w:id="717"/>
      <w:bookmarkEnd w:id="718"/>
      <w:bookmarkEnd w:id="719"/>
    </w:p>
    <w:p w:rsidR="00037DCF" w:rsidRDefault="00037DCF" w:rsidP="00037DCF">
      <w:pPr>
        <w:pStyle w:val="Brdtext"/>
        <w:jc w:val="left"/>
      </w:pPr>
    </w:p>
    <w:p w:rsidR="00037DCF" w:rsidRDefault="00037DCF" w:rsidP="00037DCF">
      <w:pPr>
        <w:pStyle w:val="Brdtext"/>
        <w:jc w:val="left"/>
      </w:pPr>
      <w:r>
        <w:t>Närvarande: Statsministern Reinfeldt, ordförande, och statsråden Björklund, Ask, Larsson, Erlandsson, Hägglund, Carlsson, Arnholm, Billström, Ohlsson, Norman, Attefall, Engström, Elmsäter-Svärd, Ullenhag, Hatt, Ek, Lööf, Enström</w:t>
      </w:r>
    </w:p>
    <w:p w:rsidR="00037DCF" w:rsidRDefault="00037DCF" w:rsidP="00037DCF">
      <w:pPr>
        <w:pStyle w:val="Brdtext"/>
        <w:jc w:val="left"/>
      </w:pPr>
    </w:p>
    <w:p w:rsidR="00037DCF" w:rsidRDefault="00037DCF" w:rsidP="00037DCF">
      <w:pPr>
        <w:pStyle w:val="Brdtext"/>
        <w:jc w:val="left"/>
      </w:pPr>
      <w:r>
        <w:t>Föredragande: statsrådet Ohlsson</w:t>
      </w:r>
    </w:p>
    <w:p w:rsidR="00037DCF" w:rsidRPr="00827386" w:rsidRDefault="00037DCF" w:rsidP="00037DCF">
      <w:pPr>
        <w:pStyle w:val="Brdtext"/>
        <w:jc w:val="left"/>
        <w:rPr>
          <w:szCs w:val="21"/>
        </w:rPr>
      </w:pPr>
    </w:p>
    <w:p w:rsidR="00037DCF" w:rsidRPr="008B7E85" w:rsidRDefault="00037DCF" w:rsidP="00037DCF">
      <w:pPr>
        <w:pStyle w:val="Brdtext"/>
        <w:rPr>
          <w:szCs w:val="22"/>
          <w:u w:val="single"/>
        </w:rPr>
      </w:pPr>
      <w:r w:rsidRPr="008B7E85">
        <w:rPr>
          <w:szCs w:val="22"/>
          <w:u w:val="single"/>
        </w:rPr>
        <w:t>                                 </w:t>
      </w:r>
    </w:p>
    <w:p w:rsidR="00037DCF" w:rsidRPr="006E102E" w:rsidRDefault="00037DCF" w:rsidP="00037DCF">
      <w:pPr>
        <w:pStyle w:val="Brdtext"/>
        <w:jc w:val="left"/>
        <w:rPr>
          <w:sz w:val="18"/>
          <w:szCs w:val="18"/>
        </w:rPr>
      </w:pPr>
    </w:p>
    <w:p w:rsidR="00037DCF" w:rsidRDefault="00037DCF" w:rsidP="00037DCF">
      <w:pPr>
        <w:pStyle w:val="Brdtext"/>
        <w:jc w:val="left"/>
      </w:pPr>
    </w:p>
    <w:p w:rsidR="00037DCF" w:rsidRDefault="00037DCF" w:rsidP="00037DCF">
      <w:pPr>
        <w:pStyle w:val="Brdtext"/>
        <w:jc w:val="left"/>
      </w:pPr>
      <w:r>
        <w:t>Regeringen beslutar skrivelse 2012/13:103 Kommittéberättelse</w:t>
      </w:r>
      <w:r w:rsidR="00A10B6A">
        <w:t xml:space="preserve"> 2013</w:t>
      </w:r>
    </w:p>
    <w:p w:rsidR="00037DCF" w:rsidRDefault="00037DCF" w:rsidP="00037DCF">
      <w:pPr>
        <w:pStyle w:val="Brdtext"/>
      </w:pPr>
    </w:p>
    <w:p w:rsidR="00037DCF" w:rsidRPr="00BD0FEA" w:rsidRDefault="00037DCF" w:rsidP="00037DCF">
      <w:pPr>
        <w:pStyle w:val="Brdtext"/>
      </w:pPr>
    </w:p>
    <w:p w:rsidR="002F5464" w:rsidRDefault="002F5464" w:rsidP="00925127">
      <w:pPr>
        <w:pStyle w:val="Brdtextmedindrag"/>
      </w:pPr>
    </w:p>
    <w:sectPr w:rsidR="002F5464" w:rsidSect="00037DCF">
      <w:headerReference w:type="even" r:id="rId84"/>
      <w:headerReference w:type="default" r:id="rId85"/>
      <w:type w:val="continuous"/>
      <w:pgSz w:w="9356" w:h="13721" w:code="9"/>
      <w:pgMar w:top="1417" w:right="2438" w:bottom="1191" w:left="737" w:header="0" w:footer="709" w:gutter="283"/>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6E1489" w:rsidRDefault="006E1489">
      <w:r>
        <w:separator/>
      </w:r>
    </w:p>
  </w:endnote>
  <w:endnote w:type="continuationSeparator" w:id="0">
    <w:p w:rsidR="006E1489" w:rsidRDefault="006E148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E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AFF" w:usb1="C000605B" w:usb2="00000029" w:usb3="00000000" w:csb0="000101FF" w:csb1="00000000"/>
  </w:font>
  <w:font w:name="Calibri">
    <w:panose1 w:val="020F0502020204030204"/>
    <w:charset w:val="00"/>
    <w:family w:val="swiss"/>
    <w:pitch w:val="variable"/>
    <w:sig w:usb0="E10002FF" w:usb1="4000ACFF" w:usb2="00000009"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0" w:name="Rksidnr2"/>
  <w:bookmarkEnd w:id="0"/>
  <w:p w:rsidR="006E1489" w:rsidRPr="0060020A" w:rsidRDefault="006E1489"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Pr>
        <w:noProof/>
        <w:sz w:val="20"/>
      </w:rPr>
      <w:t>10</w:t>
    </w:r>
    <w:r>
      <w:rPr>
        <w:sz w:val="20"/>
      </w:rPr>
      <w:fldChar w:fldCharType="end"/>
    </w:r>
  </w:p>
  <w:p w:rsidR="006E1489" w:rsidRDefault="006E1489">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10</w:t>
    </w:r>
    <w:r>
      <w:rPr>
        <w:sz w:val="20"/>
      </w:rPr>
      <w:fldChar w:fldCharType="end"/>
    </w:r>
  </w:p>
  <w:p w:rsidR="006E1489" w:rsidRPr="0060020A" w:rsidRDefault="006E1489"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
  <w:bookmarkEnd w:id="1"/>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605659">
      <w:rPr>
        <w:noProof/>
        <w:sz w:val="20"/>
      </w:rPr>
      <w:t>1</w:t>
    </w:r>
    <w:r w:rsidRPr="0060020A">
      <w:rPr>
        <w:sz w:val="20"/>
      </w:rPr>
      <w:fldChar w:fldCharType="end"/>
    </w:r>
  </w:p>
  <w:p w:rsidR="006E1489" w:rsidRDefault="006E1489"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3521B1">
    <w:pPr>
      <w:framePr w:w="658" w:h="369" w:hRule="exact" w:hSpace="142" w:wrap="around" w:vAnchor="page" w:hAnchor="page" w:x="7656"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76</w:t>
    </w:r>
    <w:r>
      <w:rPr>
        <w:sz w:val="20"/>
      </w:rPr>
      <w:fldChar w:fldCharType="end"/>
    </w:r>
  </w:p>
  <w:p w:rsidR="006E1489" w:rsidRDefault="006E1489">
    <w:pPr>
      <w:pStyle w:val="Sidfo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239</w:t>
    </w:r>
    <w:r>
      <w:rPr>
        <w:sz w:val="20"/>
      </w:rPr>
      <w:fldChar w:fldCharType="end"/>
    </w:r>
  </w:p>
  <w:p w:rsidR="006E1489" w:rsidRPr="0060020A" w:rsidRDefault="006E1489"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6E1489" w:rsidRDefault="006E1489" w:rsidP="006E5DCA">
    <w:pPr>
      <w:pStyle w:val="Brdtex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3521B1">
    <w:pPr>
      <w:framePr w:w="658" w:h="369" w:hRule="exact" w:hSpace="142" w:wrap="around" w:vAnchor="page" w:hAnchor="page" w:x="7656"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40</w:t>
    </w:r>
    <w:r>
      <w:rPr>
        <w:sz w:val="20"/>
      </w:rPr>
      <w:fldChar w:fldCharType="end"/>
    </w:r>
  </w:p>
  <w:p w:rsidR="006E1489" w:rsidRDefault="006E1489">
    <w:pPr>
      <w:pStyle w:val="Sidfo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289</w:t>
    </w:r>
    <w:r>
      <w:rPr>
        <w:sz w:val="20"/>
      </w:rPr>
      <w:fldChar w:fldCharType="end"/>
    </w:r>
  </w:p>
  <w:p w:rsidR="006E1489" w:rsidRPr="0060020A" w:rsidRDefault="006E1489"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6E1489" w:rsidRDefault="006E1489" w:rsidP="006E5DCA">
    <w:pPr>
      <w:pStyle w:val="Brdtex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3521B1">
    <w:pPr>
      <w:framePr w:w="658" w:h="369" w:hRule="exact" w:hSpace="142" w:wrap="around" w:vAnchor="page" w:hAnchor="page" w:x="7656"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332</w:t>
    </w:r>
    <w:r>
      <w:rPr>
        <w:sz w:val="20"/>
      </w:rPr>
      <w:fldChar w:fldCharType="end"/>
    </w:r>
  </w:p>
  <w:p w:rsidR="006E1489" w:rsidRDefault="006E1489">
    <w:pPr>
      <w:pStyle w:val="Sidfo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695" w:name="Rksidnr3"/>
  <w:bookmarkEnd w:id="695"/>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293</w:t>
    </w:r>
    <w:r>
      <w:rPr>
        <w:sz w:val="20"/>
      </w:rPr>
      <w:fldChar w:fldCharType="end"/>
    </w:r>
  </w:p>
  <w:p w:rsidR="006E1489" w:rsidRPr="0060020A" w:rsidRDefault="006E1489"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6E1489" w:rsidRDefault="006E1489" w:rsidP="006E5DCA">
    <w:pPr>
      <w:pStyle w:val="Brdtex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3521B1">
    <w:pPr>
      <w:framePr w:w="658" w:h="369" w:hRule="exact" w:hSpace="142" w:wrap="around" w:vAnchor="page" w:hAnchor="page" w:x="7656"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336</w:t>
    </w:r>
    <w:r>
      <w:rPr>
        <w:sz w:val="20"/>
      </w:rPr>
      <w:fldChar w:fldCharType="end"/>
    </w:r>
  </w:p>
  <w:p w:rsidR="006E1489" w:rsidRDefault="006E1489">
    <w:pPr>
      <w:pStyle w:val="Sidfo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294</w:t>
    </w:r>
    <w:r>
      <w:rPr>
        <w:sz w:val="20"/>
      </w:rPr>
      <w:fldChar w:fldCharType="end"/>
    </w:r>
  </w:p>
  <w:p w:rsidR="006E1489" w:rsidRPr="0060020A" w:rsidRDefault="006E1489"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6E1489" w:rsidRDefault="006E1489" w:rsidP="006E5DCA">
    <w:pPr>
      <w:pStyle w:val="Brdtex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3521B1">
    <w:pPr>
      <w:framePr w:w="658" w:h="369" w:hRule="exact" w:hSpace="142" w:wrap="around" w:vAnchor="page" w:hAnchor="page" w:x="7656"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340</w:t>
    </w:r>
    <w:r>
      <w:rPr>
        <w:sz w:val="20"/>
      </w:rPr>
      <w:fldChar w:fldCharType="end"/>
    </w:r>
  </w:p>
  <w:p w:rsidR="006E1489" w:rsidRDefault="006E1489">
    <w:pPr>
      <w:pStyle w:val="Sidfo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299</w:t>
    </w:r>
    <w:r>
      <w:rPr>
        <w:sz w:val="20"/>
      </w:rPr>
      <w:fldChar w:fldCharType="end"/>
    </w:r>
  </w:p>
  <w:p w:rsidR="006E1489" w:rsidRPr="0060020A" w:rsidRDefault="006E1489"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6E1489" w:rsidRDefault="006E1489" w:rsidP="006E5DCA">
    <w:pPr>
      <w:pStyle w:val="Brdtex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3521B1">
    <w:pPr>
      <w:framePr w:w="658" w:h="369" w:hRule="exact" w:hSpace="142" w:wrap="around" w:vAnchor="page" w:hAnchor="page" w:x="7656"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380</w:t>
    </w:r>
    <w:r>
      <w:rPr>
        <w:sz w:val="20"/>
      </w:rPr>
      <w:fldChar w:fldCharType="end"/>
    </w:r>
  </w:p>
  <w:p w:rsidR="006E1489" w:rsidRDefault="006E1489">
    <w:pPr>
      <w:pStyle w:val="Sidfo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336</w:t>
    </w:r>
    <w:r>
      <w:rPr>
        <w:sz w:val="20"/>
      </w:rPr>
      <w:fldChar w:fldCharType="end"/>
    </w:r>
  </w:p>
  <w:p w:rsidR="006E1489" w:rsidRPr="0060020A" w:rsidRDefault="006E1489" w:rsidP="006E5DCA">
    <w:pPr>
      <w:pStyle w:val="Brdtext"/>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6E1489" w:rsidRDefault="006E1489" w:rsidP="006E5DCA">
    <w:pPr>
      <w:pStyle w:val="Brdtext"/>
    </w:pP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3521B1">
    <w:pPr>
      <w:framePr w:w="658" w:h="369" w:hRule="exact" w:hSpace="142" w:wrap="around" w:vAnchor="page" w:hAnchor="page" w:x="7656" w:y="12305" w:anchorLock="1"/>
      <w:jc w:val="right"/>
      <w:rPr>
        <w:sz w:val="20"/>
      </w:rPr>
    </w:pPr>
    <w:r>
      <w:rPr>
        <w:sz w:val="20"/>
      </w:rPr>
      <w:fldChar w:fldCharType="begin"/>
    </w:r>
    <w:r>
      <w:rPr>
        <w:sz w:val="20"/>
      </w:rPr>
      <w:instrText xml:space="preserve"> PAGE  \* MERGEFORMAT </w:instrText>
    </w:r>
    <w:r>
      <w:rPr>
        <w:sz w:val="20"/>
      </w:rPr>
      <w:fldChar w:fldCharType="separate"/>
    </w:r>
    <w:r>
      <w:rPr>
        <w:noProof/>
        <w:sz w:val="20"/>
      </w:rPr>
      <w:t>462</w:t>
    </w:r>
    <w:r>
      <w:rPr>
        <w:sz w:val="20"/>
      </w:rPr>
      <w:fldChar w:fldCharType="end"/>
    </w:r>
  </w:p>
  <w:p w:rsidR="006E1489" w:rsidRDefault="006E1489">
    <w:pPr>
      <w:pStyle w:val="Sidfot"/>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605659">
      <w:rPr>
        <w:noProof/>
        <w:sz w:val="20"/>
      </w:rPr>
      <w:t>378</w:t>
    </w:r>
    <w:r>
      <w:rPr>
        <w:sz w:val="20"/>
      </w:rPr>
      <w:fldChar w:fldCharType="end"/>
    </w:r>
  </w:p>
  <w:p w:rsidR="006E1489" w:rsidRPr="0060020A" w:rsidRDefault="006E1489" w:rsidP="006E5DCA">
    <w:pPr>
      <w:pStyle w:val="Brdtext"/>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0020A" w:rsidRDefault="006E1489"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rsidR="006E1489" w:rsidRDefault="006E1489"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6E1489" w:rsidRPr="0053240A" w:rsidRDefault="006E1489" w:rsidP="0053240A">
      <w:pPr>
        <w:pStyle w:val="Sidfot"/>
      </w:pPr>
    </w:p>
  </w:footnote>
  <w:footnote w:type="continuationSeparator" w:id="0">
    <w:p w:rsidR="006E1489" w:rsidRPr="0053240A" w:rsidRDefault="006E1489" w:rsidP="0053240A">
      <w:pPr>
        <w:pStyle w:val="Sidfot"/>
      </w:pPr>
    </w:p>
  </w:footnote>
  <w:footnote w:type="continuationNotice" w:id="1">
    <w:p w:rsidR="006E1489" w:rsidRDefault="006E1489"/>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9A71F4">
    <w:pPr>
      <w:framePr w:wrap="around" w:vAnchor="page" w:hAnchor="page" w:x="738" w:y="795"/>
      <w:rPr>
        <w:sz w:val="20"/>
      </w:rPr>
    </w:pPr>
    <w:r>
      <w:rPr>
        <w:sz w:val="20"/>
      </w:rPr>
      <w:t>Skr. 2012/13:103</w:t>
    </w:r>
  </w:p>
  <w:p w:rsidR="006E1489" w:rsidRPr="00037DCF" w:rsidRDefault="006E1489" w:rsidP="00037DCF">
    <w:pPr>
      <w:spacing w:before="792" w:after="300"/>
      <w:jc w:val="right"/>
      <w:rPr>
        <w:sz w:val="20"/>
      </w:rPr>
    </w:pPr>
    <w:r>
      <w:rPr>
        <w:sz w:val="20"/>
      </w:rPr>
      <w:fldChar w:fldCharType="begin"/>
    </w:r>
    <w:r>
      <w:rPr>
        <w:sz w:val="20"/>
      </w:rPr>
      <w:instrText xml:space="preserve"> STYLEREF  "Rubrik 1"  \* MERGEFORMAT </w:instrText>
    </w:r>
    <w:r>
      <w:rPr>
        <w:sz w:val="20"/>
      </w:rPr>
      <w:fldChar w:fldCharType="end"/>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rPr>
        <w:noProof/>
        <w:lang w:eastAsia="sv-SE"/>
      </w:rPr>
      <w:drawing>
        <wp:anchor distT="0" distB="0" distL="114300" distR="114300" simplePos="0" relativeHeight="251659264" behindDoc="0" locked="0" layoutInCell="1" allowOverlap="1" wp14:anchorId="45CE2F3D" wp14:editId="11F7029E">
          <wp:simplePos x="0" y="0"/>
          <wp:positionH relativeFrom="column">
            <wp:posOffset>3762375</wp:posOffset>
          </wp:positionH>
          <wp:positionV relativeFrom="paragraph">
            <wp:posOffset>273685</wp:posOffset>
          </wp:positionV>
          <wp:extent cx="523875" cy="914400"/>
          <wp:effectExtent l="0" t="0" r="9525" b="0"/>
          <wp:wrapNone/>
          <wp:docPr id="4"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Pr="00037DCF" w:rsidRDefault="006E1489" w:rsidP="00037DCF">
    <w:pPr>
      <w:spacing w:before="792" w:after="300"/>
      <w:jc w:val="right"/>
      <w:rPr>
        <w:sz w:val="20"/>
      </w:rPr>
    </w:pPr>
    <w:r>
      <w:rPr>
        <w:sz w:val="20"/>
      </w:rPr>
      <w:fldChar w:fldCharType="begin"/>
    </w:r>
    <w:r>
      <w:rPr>
        <w:sz w:val="20"/>
      </w:rPr>
      <w:instrText xml:space="preserve"> STYLEREF  "Rubrik 1"  \* MERGEFORMAT </w:instrText>
    </w:r>
    <w:r>
      <w:rPr>
        <w:sz w:val="20"/>
      </w:rPr>
      <w:fldChar w:fldCharType="end"/>
    </w: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137D2A">
    <w:pPr>
      <w:framePr w:wrap="around" w:vAnchor="page" w:hAnchor="page" w:x="5761" w:y="871"/>
      <w:rPr>
        <w:sz w:val="20"/>
      </w:rPr>
    </w:pPr>
    <w:r>
      <w:rPr>
        <w:sz w:val="20"/>
      </w:rPr>
      <w:t>Justitiedepartementet Skr. 2012/13:103</w:t>
    </w:r>
  </w:p>
  <w:p w:rsidR="006E1489" w:rsidRDefault="006E1489">
    <w:pPr>
      <w:pStyle w:val="Sidhuvud"/>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Pr="00037DCF" w:rsidRDefault="006E1489" w:rsidP="00037DCF">
    <w:pPr>
      <w:spacing w:before="792" w:after="300"/>
      <w:jc w:val="right"/>
      <w:rPr>
        <w:sz w:val="20"/>
      </w:rPr>
    </w:pPr>
    <w:r>
      <w:rPr>
        <w:sz w:val="20"/>
      </w:rPr>
      <w:fldChar w:fldCharType="begin"/>
    </w:r>
    <w:r>
      <w:rPr>
        <w:sz w:val="20"/>
      </w:rPr>
      <w:instrText xml:space="preserve"> STYLEREF  "Rubrik 1"  \* MERGEFORMAT </w:instrText>
    </w:r>
    <w:r>
      <w:rPr>
        <w:sz w:val="20"/>
      </w:rPr>
      <w:fldChar w:fldCharType="end"/>
    </w: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rPr>
        <w:noProof/>
        <w:lang w:eastAsia="sv-SE"/>
      </w:rPr>
      <w:drawing>
        <wp:anchor distT="0" distB="0" distL="114300" distR="114300" simplePos="0" relativeHeight="251675648" behindDoc="0" locked="0" layoutInCell="1" allowOverlap="1" wp14:anchorId="1B07EF42" wp14:editId="1A727000">
          <wp:simplePos x="0" y="0"/>
          <wp:positionH relativeFrom="column">
            <wp:posOffset>3762375</wp:posOffset>
          </wp:positionH>
          <wp:positionV relativeFrom="paragraph">
            <wp:posOffset>273685</wp:posOffset>
          </wp:positionV>
          <wp:extent cx="523875" cy="914400"/>
          <wp:effectExtent l="0" t="0" r="9525" b="0"/>
          <wp:wrapNone/>
          <wp:docPr id="10"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Pr="00037DCF" w:rsidRDefault="006E1489" w:rsidP="00037DCF">
    <w:pPr>
      <w:spacing w:before="792" w:after="300"/>
      <w:jc w:val="right"/>
      <w:rPr>
        <w:sz w:val="20"/>
      </w:rPr>
    </w:pPr>
    <w:r>
      <w:rPr>
        <w:sz w:val="20"/>
      </w:rPr>
      <w:fldChar w:fldCharType="begin"/>
    </w:r>
    <w:r>
      <w:rPr>
        <w:sz w:val="20"/>
      </w:rPr>
      <w:instrText xml:space="preserve"> STYLEREF  "Rubrik 1"  \* MERGEFORMAT </w:instrText>
    </w:r>
    <w:r>
      <w:rPr>
        <w:sz w:val="20"/>
      </w:rPr>
      <w:fldChar w:fldCharType="end"/>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Pr="00037DCF" w:rsidRDefault="006E1489" w:rsidP="00037DCF">
    <w:pPr>
      <w:spacing w:before="792" w:after="300"/>
      <w:jc w:val="right"/>
      <w:rPr>
        <w:sz w:val="20"/>
      </w:rPr>
    </w:pPr>
    <w:r>
      <w:rPr>
        <w:sz w:val="20"/>
      </w:rPr>
      <w:fldChar w:fldCharType="begin"/>
    </w:r>
    <w:r>
      <w:rPr>
        <w:sz w:val="20"/>
      </w:rPr>
      <w:instrText xml:space="preserve"> STYLEREF  "Rubrik 1"  \* MERGEFORMAT </w:instrText>
    </w:r>
    <w:r>
      <w:rPr>
        <w:sz w:val="20"/>
      </w:rPr>
      <w:fldChar w:fldCharType="separate"/>
    </w:r>
    <w:r w:rsidR="00605659">
      <w:rPr>
        <w:noProof/>
        <w:sz w:val="20"/>
      </w:rPr>
      <w:t>Arbetsmarknadsdepartementet</w:t>
    </w:r>
    <w:r>
      <w:rPr>
        <w:sz w:val="20"/>
      </w:rPr>
      <w:fldChar w:fldCharType="end"/>
    </w: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 xml:space="preserve"> </w:t>
    </w:r>
  </w:p>
  <w:p w:rsidR="006E1489" w:rsidRDefault="006E1489" w:rsidP="001B2025">
    <w:pPr>
      <w:pStyle w:val="Brdtext"/>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p>
  <w:p w:rsidR="006E1489" w:rsidRDefault="006E1489">
    <w:pPr>
      <w:pStyle w:val="Sidhuvud"/>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t xml:space="preserve"> </w:t>
    </w: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rPr>
        <w:noProof/>
        <w:lang w:eastAsia="sv-SE"/>
      </w:rPr>
      <w:drawing>
        <wp:anchor distT="0" distB="0" distL="114300" distR="114300" simplePos="0" relativeHeight="251663360" behindDoc="0" locked="0" layoutInCell="1" allowOverlap="1" wp14:anchorId="2C3B54B5" wp14:editId="7B2D6649">
          <wp:simplePos x="0" y="0"/>
          <wp:positionH relativeFrom="column">
            <wp:posOffset>3762375</wp:posOffset>
          </wp:positionH>
          <wp:positionV relativeFrom="paragraph">
            <wp:posOffset>273685</wp:posOffset>
          </wp:positionV>
          <wp:extent cx="523875" cy="914400"/>
          <wp:effectExtent l="0" t="0" r="9525" b="0"/>
          <wp:wrapNone/>
          <wp:docPr id="3"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rPr>
        <w:noProof/>
        <w:lang w:eastAsia="sv-SE"/>
      </w:rPr>
      <w:drawing>
        <wp:anchor distT="0" distB="0" distL="114300" distR="114300" simplePos="0" relativeHeight="251665408" behindDoc="0" locked="0" layoutInCell="1" allowOverlap="1" wp14:anchorId="393AF2AA" wp14:editId="257C343C">
          <wp:simplePos x="0" y="0"/>
          <wp:positionH relativeFrom="column">
            <wp:posOffset>3762375</wp:posOffset>
          </wp:positionH>
          <wp:positionV relativeFrom="paragraph">
            <wp:posOffset>273685</wp:posOffset>
          </wp:positionV>
          <wp:extent cx="523875" cy="914400"/>
          <wp:effectExtent l="0" t="0" r="9525" b="0"/>
          <wp:wrapNone/>
          <wp:docPr id="8"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rPr>
        <w:noProof/>
        <w:lang w:eastAsia="sv-SE"/>
      </w:rPr>
      <w:drawing>
        <wp:anchor distT="0" distB="0" distL="114300" distR="114300" simplePos="0" relativeHeight="251667456" behindDoc="0" locked="0" layoutInCell="1" allowOverlap="1" wp14:anchorId="5DC703BC" wp14:editId="36E73E2E">
          <wp:simplePos x="0" y="0"/>
          <wp:positionH relativeFrom="column">
            <wp:posOffset>3762375</wp:posOffset>
          </wp:positionH>
          <wp:positionV relativeFrom="paragraph">
            <wp:posOffset>273685</wp:posOffset>
          </wp:positionV>
          <wp:extent cx="523875" cy="914400"/>
          <wp:effectExtent l="0" t="0" r="9525" b="0"/>
          <wp:wrapNone/>
          <wp:docPr id="9"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rPr>
        <w:noProof/>
        <w:lang w:eastAsia="sv-SE"/>
      </w:rPr>
      <w:drawing>
        <wp:anchor distT="0" distB="0" distL="114300" distR="114300" simplePos="0" relativeHeight="251669504" behindDoc="0" locked="0" layoutInCell="1" allowOverlap="1" wp14:anchorId="1D2D6334" wp14:editId="7143870C">
          <wp:simplePos x="0" y="0"/>
          <wp:positionH relativeFrom="column">
            <wp:posOffset>3762375</wp:posOffset>
          </wp:positionH>
          <wp:positionV relativeFrom="paragraph">
            <wp:posOffset>273685</wp:posOffset>
          </wp:positionV>
          <wp:extent cx="523875" cy="914400"/>
          <wp:effectExtent l="0" t="0" r="9525" b="0"/>
          <wp:wrapNone/>
          <wp:docPr id="5"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Default="006E1489" w:rsidP="00843C3F">
    <w:pPr>
      <w:pStyle w:val="Brdtext"/>
    </w:pPr>
    <w:r>
      <w:rPr>
        <w:noProof/>
        <w:lang w:eastAsia="sv-SE"/>
      </w:rPr>
      <w:drawing>
        <wp:anchor distT="0" distB="0" distL="114300" distR="114300" simplePos="0" relativeHeight="251671552" behindDoc="0" locked="0" layoutInCell="1" allowOverlap="1" wp14:anchorId="1728DA42" wp14:editId="1549CF86">
          <wp:simplePos x="0" y="0"/>
          <wp:positionH relativeFrom="column">
            <wp:posOffset>3762375</wp:posOffset>
          </wp:positionH>
          <wp:positionV relativeFrom="paragraph">
            <wp:posOffset>273685</wp:posOffset>
          </wp:positionV>
          <wp:extent cx="523875" cy="914400"/>
          <wp:effectExtent l="0" t="0" r="9525" b="0"/>
          <wp:wrapNone/>
          <wp:docPr id="6"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3521B1">
    <w:pPr>
      <w:framePr w:wrap="around" w:vAnchor="page" w:hAnchor="page" w:x="6828" w:y="795"/>
      <w:rPr>
        <w:sz w:val="20"/>
      </w:rPr>
    </w:pPr>
    <w:r>
      <w:rPr>
        <w:sz w:val="20"/>
      </w:rPr>
      <w:t>Skr. 2012/13:103</w:t>
    </w:r>
  </w:p>
  <w:p w:rsidR="006E1489" w:rsidRDefault="006E1489">
    <w:pPr>
      <w:pStyle w:val="Sidhuvud"/>
    </w:pP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037DCF" w:rsidRDefault="006E1489" w:rsidP="003521B1">
    <w:pPr>
      <w:framePr w:wrap="around" w:vAnchor="page" w:hAnchor="page" w:x="6828" w:y="795"/>
      <w:rPr>
        <w:position w:val="-26"/>
        <w:sz w:val="20"/>
      </w:rPr>
    </w:pPr>
    <w:r>
      <w:rPr>
        <w:sz w:val="20"/>
      </w:rPr>
      <w:t>Skr. 2012/13:103</w:t>
    </w:r>
  </w:p>
  <w:p w:rsidR="006E1489" w:rsidRDefault="006E1489">
    <w:pPr>
      <w:pStyle w:val="Sidhuvud"/>
    </w:pP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6E1489" w:rsidRPr="006955A3" w:rsidRDefault="006E1489" w:rsidP="00BD4FEB">
    <w:pPr>
      <w:framePr w:wrap="around" w:vAnchor="page" w:hAnchor="page" w:x="7111" w:y="795"/>
      <w:rPr>
        <w:sz w:val="20"/>
      </w:rPr>
    </w:pPr>
    <w:r>
      <w:rPr>
        <w:sz w:val="20"/>
      </w:rPr>
      <w:t>Skr. 2012/13:103</w:t>
    </w:r>
  </w:p>
  <w:p w:rsidR="006E1489" w:rsidRDefault="006E1489" w:rsidP="006E5DCA">
    <w:pPr>
      <w:pStyle w:val="Brdtext"/>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32649462"/>
    <w:lvl w:ilvl="0">
      <w:start w:val="1"/>
      <w:numFmt w:val="bullet"/>
      <w:pStyle w:val="Punktlista"/>
      <w:lvlText w:val=""/>
      <w:lvlJc w:val="left"/>
      <w:pPr>
        <w:tabs>
          <w:tab w:val="num" w:pos="284"/>
        </w:tabs>
        <w:ind w:left="284" w:hanging="284"/>
      </w:pPr>
      <w:rPr>
        <w:rFonts w:ascii="Symbol" w:hAnsi="Symbol" w:hint="default"/>
      </w:rPr>
    </w:lvl>
  </w:abstractNum>
  <w:abstractNum w:abstractNumId="10">
    <w:nsid w:val="0F5028EE"/>
    <w:multiLevelType w:val="hybridMultilevel"/>
    <w:tmpl w:val="FA8C84BC"/>
    <w:lvl w:ilvl="0" w:tplc="66C048A4">
      <w:start w:val="1"/>
      <w:numFmt w:val="decimal"/>
      <w:lvlRestart w:val="0"/>
      <w:lvlText w:val="%1."/>
      <w:lvlJc w:val="left"/>
      <w:pPr>
        <w:tabs>
          <w:tab w:val="num" w:pos="283"/>
        </w:tabs>
        <w:ind w:left="283" w:hanging="283"/>
      </w:p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1">
    <w:nsid w:val="19255AA3"/>
    <w:multiLevelType w:val="multilevel"/>
    <w:tmpl w:val="2C2AC4A2"/>
    <w:lvl w:ilvl="0">
      <w:start w:val="3"/>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2">
    <w:nsid w:val="1A6723FB"/>
    <w:multiLevelType w:val="multilevel"/>
    <w:tmpl w:val="A74C999E"/>
    <w:lvl w:ilvl="0">
      <w:start w:val="8"/>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3">
    <w:nsid w:val="252C46F9"/>
    <w:multiLevelType w:val="multilevel"/>
    <w:tmpl w:val="09D464C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4">
    <w:nsid w:val="290C6D2E"/>
    <w:multiLevelType w:val="multilevel"/>
    <w:tmpl w:val="658E6E7E"/>
    <w:lvl w:ilvl="0">
      <w:start w:val="12"/>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5">
    <w:nsid w:val="2B616C9C"/>
    <w:multiLevelType w:val="multilevel"/>
    <w:tmpl w:val="85267304"/>
    <w:lvl w:ilvl="0">
      <w:start w:val="9"/>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6">
    <w:nsid w:val="2C7829D1"/>
    <w:multiLevelType w:val="multilevel"/>
    <w:tmpl w:val="B1D48052"/>
    <w:lvl w:ilvl="0">
      <w:start w:val="2"/>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7">
    <w:nsid w:val="2E0A6663"/>
    <w:multiLevelType w:val="multilevel"/>
    <w:tmpl w:val="2FD69E92"/>
    <w:lvl w:ilvl="0">
      <w:start w:val="7"/>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8">
    <w:nsid w:val="42DE7BFA"/>
    <w:multiLevelType w:val="multilevel"/>
    <w:tmpl w:val="BE14AC7C"/>
    <w:lvl w:ilvl="0">
      <w:start w:val="1"/>
      <w:numFmt w:val="decimal"/>
      <w:lvlRestart w:val="0"/>
      <w:pStyle w:val="Rubrik1"/>
      <w:lvlText w:val="%1"/>
      <w:lvlJc w:val="left"/>
      <w:pPr>
        <w:tabs>
          <w:tab w:val="num" w:pos="1134"/>
        </w:tabs>
        <w:ind w:left="1134" w:hanging="1134"/>
      </w:pPr>
    </w:lvl>
    <w:lvl w:ilvl="1">
      <w:start w:val="1"/>
      <w:numFmt w:val="decimal"/>
      <w:pStyle w:val="Rubrik2"/>
      <w:lvlText w:val="%1.%2"/>
      <w:lvlJc w:val="left"/>
      <w:pPr>
        <w:tabs>
          <w:tab w:val="num" w:pos="1134"/>
        </w:tabs>
        <w:ind w:left="1134" w:hanging="1134"/>
      </w:pPr>
    </w:lvl>
    <w:lvl w:ilvl="2">
      <w:start w:val="1"/>
      <w:numFmt w:val="decimal"/>
      <w:pStyle w:val="Rubrik3"/>
      <w:lvlText w:val="%1.%2.%3"/>
      <w:lvlJc w:val="left"/>
      <w:pPr>
        <w:tabs>
          <w:tab w:val="num" w:pos="1134"/>
        </w:tabs>
        <w:ind w:left="1134" w:hanging="1134"/>
      </w:pPr>
    </w:lvl>
    <w:lvl w:ilvl="3">
      <w:start w:val="1"/>
      <w:numFmt w:val="decimal"/>
      <w:pStyle w:val="Rubrik4"/>
      <w:lvlText w:val="%1.%2.%3.%4"/>
      <w:lvlJc w:val="left"/>
      <w:pPr>
        <w:tabs>
          <w:tab w:val="num" w:pos="1134"/>
        </w:tabs>
        <w:ind w:left="1134" w:hanging="1134"/>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9">
    <w:nsid w:val="45005C21"/>
    <w:multiLevelType w:val="multilevel"/>
    <w:tmpl w:val="5D4CAE68"/>
    <w:lvl w:ilvl="0">
      <w:start w:val="10"/>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0">
    <w:nsid w:val="4D2B3761"/>
    <w:multiLevelType w:val="multilevel"/>
    <w:tmpl w:val="C05AC45A"/>
    <w:lvl w:ilvl="0">
      <w:start w:val="11"/>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1">
    <w:nsid w:val="52956828"/>
    <w:multiLevelType w:val="multilevel"/>
    <w:tmpl w:val="B0A2CED6"/>
    <w:lvl w:ilvl="0">
      <w:start w:val="6"/>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2">
    <w:nsid w:val="6854253B"/>
    <w:multiLevelType w:val="multilevel"/>
    <w:tmpl w:val="FDBEED74"/>
    <w:lvl w:ilvl="0">
      <w:start w:val="4"/>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3">
    <w:nsid w:val="75B8599E"/>
    <w:multiLevelType w:val="hybridMultilevel"/>
    <w:tmpl w:val="7AD23732"/>
    <w:lvl w:ilvl="0" w:tplc="010C95DE">
      <w:start w:val="1"/>
      <w:numFmt w:val="bullet"/>
      <w:lvlText w:val="-"/>
      <w:lvlJc w:val="left"/>
      <w:pPr>
        <w:tabs>
          <w:tab w:val="num" w:pos="283"/>
        </w:tabs>
        <w:ind w:left="283" w:hanging="283"/>
      </w:pPr>
      <w:rPr>
        <w:rFonts w:ascii="Courier New" w:hAnsi="Courier New" w:cs="Courier New" w:hint="default"/>
      </w:rPr>
    </w:lvl>
    <w:lvl w:ilvl="1" w:tplc="041D0003">
      <w:start w:val="1"/>
      <w:numFmt w:val="bullet"/>
      <w:lvlText w:val="o"/>
      <w:lvlJc w:val="left"/>
      <w:pPr>
        <w:tabs>
          <w:tab w:val="num" w:pos="1440"/>
        </w:tabs>
        <w:ind w:left="1440" w:hanging="360"/>
      </w:pPr>
      <w:rPr>
        <w:rFonts w:ascii="Courier New" w:hAnsi="Courier New" w:cs="Courier New" w:hint="default"/>
      </w:rPr>
    </w:lvl>
    <w:lvl w:ilvl="2" w:tplc="041D0005">
      <w:start w:val="1"/>
      <w:numFmt w:val="bullet"/>
      <w:lvlText w:val=""/>
      <w:lvlJc w:val="left"/>
      <w:pPr>
        <w:tabs>
          <w:tab w:val="num" w:pos="2160"/>
        </w:tabs>
        <w:ind w:left="2160" w:hanging="360"/>
      </w:pPr>
      <w:rPr>
        <w:rFonts w:ascii="Wingdings" w:hAnsi="Wingdings" w:hint="default"/>
      </w:rPr>
    </w:lvl>
    <w:lvl w:ilvl="3" w:tplc="041D0001">
      <w:start w:val="1"/>
      <w:numFmt w:val="bullet"/>
      <w:lvlText w:val=""/>
      <w:lvlJc w:val="left"/>
      <w:pPr>
        <w:tabs>
          <w:tab w:val="num" w:pos="2880"/>
        </w:tabs>
        <w:ind w:left="2880" w:hanging="360"/>
      </w:pPr>
      <w:rPr>
        <w:rFonts w:ascii="Symbol" w:hAnsi="Symbol" w:hint="default"/>
      </w:rPr>
    </w:lvl>
    <w:lvl w:ilvl="4" w:tplc="041D0003">
      <w:start w:val="1"/>
      <w:numFmt w:val="bullet"/>
      <w:lvlText w:val="o"/>
      <w:lvlJc w:val="left"/>
      <w:pPr>
        <w:tabs>
          <w:tab w:val="num" w:pos="3600"/>
        </w:tabs>
        <w:ind w:left="3600" w:hanging="360"/>
      </w:pPr>
      <w:rPr>
        <w:rFonts w:ascii="Courier New" w:hAnsi="Courier New" w:cs="Courier New" w:hint="default"/>
      </w:rPr>
    </w:lvl>
    <w:lvl w:ilvl="5" w:tplc="041D0005">
      <w:start w:val="1"/>
      <w:numFmt w:val="bullet"/>
      <w:lvlText w:val=""/>
      <w:lvlJc w:val="left"/>
      <w:pPr>
        <w:tabs>
          <w:tab w:val="num" w:pos="4320"/>
        </w:tabs>
        <w:ind w:left="4320" w:hanging="360"/>
      </w:pPr>
      <w:rPr>
        <w:rFonts w:ascii="Wingdings" w:hAnsi="Wingdings" w:hint="default"/>
      </w:rPr>
    </w:lvl>
    <w:lvl w:ilvl="6" w:tplc="041D0001">
      <w:start w:val="1"/>
      <w:numFmt w:val="bullet"/>
      <w:lvlText w:val=""/>
      <w:lvlJc w:val="left"/>
      <w:pPr>
        <w:tabs>
          <w:tab w:val="num" w:pos="5040"/>
        </w:tabs>
        <w:ind w:left="5040" w:hanging="360"/>
      </w:pPr>
      <w:rPr>
        <w:rFonts w:ascii="Symbol" w:hAnsi="Symbol" w:hint="default"/>
      </w:rPr>
    </w:lvl>
    <w:lvl w:ilvl="7" w:tplc="041D0003">
      <w:start w:val="1"/>
      <w:numFmt w:val="bullet"/>
      <w:lvlText w:val="o"/>
      <w:lvlJc w:val="left"/>
      <w:pPr>
        <w:tabs>
          <w:tab w:val="num" w:pos="5760"/>
        </w:tabs>
        <w:ind w:left="5760" w:hanging="360"/>
      </w:pPr>
      <w:rPr>
        <w:rFonts w:ascii="Courier New" w:hAnsi="Courier New" w:cs="Courier New" w:hint="default"/>
      </w:rPr>
    </w:lvl>
    <w:lvl w:ilvl="8" w:tplc="041D0005">
      <w:start w:val="1"/>
      <w:numFmt w:val="bullet"/>
      <w:lvlText w:val=""/>
      <w:lvlJc w:val="left"/>
      <w:pPr>
        <w:tabs>
          <w:tab w:val="num" w:pos="6480"/>
        </w:tabs>
        <w:ind w:left="6480" w:hanging="360"/>
      </w:pPr>
      <w:rPr>
        <w:rFonts w:ascii="Wingdings" w:hAnsi="Wingdings" w:hint="default"/>
      </w:rPr>
    </w:lvl>
  </w:abstractNum>
  <w:abstractNum w:abstractNumId="24">
    <w:nsid w:val="7BD8550E"/>
    <w:multiLevelType w:val="multilevel"/>
    <w:tmpl w:val="F2147032"/>
    <w:lvl w:ilvl="0">
      <w:start w:val="5"/>
      <w:numFmt w:val="decimal"/>
      <w:lvlRestart w:val="0"/>
      <w:lvlText w:val="%1"/>
      <w:lvlJc w:val="left"/>
      <w:pPr>
        <w:tabs>
          <w:tab w:val="num" w:pos="1134"/>
        </w:tabs>
        <w:ind w:left="1134" w:hanging="1134"/>
      </w:pPr>
      <w:rPr>
        <w:rFonts w:hint="default"/>
      </w:rPr>
    </w:lvl>
    <w:lvl w:ilvl="1">
      <w:start w:val="1"/>
      <w:numFmt w:val="decimal"/>
      <w:lvlText w:val="%1.%2"/>
      <w:lvlJc w:val="left"/>
      <w:pPr>
        <w:tabs>
          <w:tab w:val="num" w:pos="1134"/>
        </w:tabs>
        <w:ind w:left="1134" w:hanging="1134"/>
      </w:pPr>
      <w:rPr>
        <w:rFonts w:hint="default"/>
      </w:rPr>
    </w:lvl>
    <w:lvl w:ilvl="2">
      <w:start w:val="1"/>
      <w:numFmt w:val="decimal"/>
      <w:lvlText w:val="%1.%2.%3"/>
      <w:lvlJc w:val="left"/>
      <w:pPr>
        <w:tabs>
          <w:tab w:val="num" w:pos="1134"/>
        </w:tabs>
        <w:ind w:left="1134" w:hanging="1134"/>
      </w:pPr>
      <w:rPr>
        <w:rFonts w:hint="default"/>
      </w:rPr>
    </w:lvl>
    <w:lvl w:ilvl="3">
      <w:start w:val="1"/>
      <w:numFmt w:val="decimal"/>
      <w:lvlText w:val="%1.%2.%3.%4"/>
      <w:lvlJc w:val="left"/>
      <w:pPr>
        <w:tabs>
          <w:tab w:val="num" w:pos="1134"/>
        </w:tabs>
        <w:ind w:left="1134" w:hanging="1134"/>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18"/>
  </w:num>
  <w:num w:numId="12">
    <w:abstractNumId w:val="23"/>
  </w:num>
  <w:num w:numId="13">
    <w:abstractNumId w:val="16"/>
  </w:num>
  <w:num w:numId="14">
    <w:abstractNumId w:val="11"/>
  </w:num>
  <w:num w:numId="15">
    <w:abstractNumId w:val="22"/>
  </w:num>
  <w:num w:numId="16">
    <w:abstractNumId w:val="24"/>
  </w:num>
  <w:num w:numId="17">
    <w:abstractNumId w:val="21"/>
  </w:num>
  <w:num w:numId="18">
    <w:abstractNumId w:val="17"/>
  </w:num>
  <w:num w:numId="19">
    <w:abstractNumId w:val="12"/>
  </w:num>
  <w:num w:numId="20">
    <w:abstractNumId w:val="15"/>
  </w:num>
  <w:num w:numId="21">
    <w:abstractNumId w:val="19"/>
  </w:num>
  <w:num w:numId="22">
    <w:abstractNumId w:val="20"/>
  </w:num>
  <w:num w:numId="23">
    <w:abstractNumId w:val="14"/>
  </w:num>
  <w:num w:numId="24">
    <w:abstractNumId w:val="10"/>
  </w:num>
  <w:num w:numId="25">
    <w:abstractNumId w:val="13"/>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20"/>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 w:name="KommitteTyp" w:val="MedInnehållsförteckning"/>
  </w:docVars>
  <w:rsids>
    <w:rsidRoot w:val="00925127"/>
    <w:rsid w:val="0002470B"/>
    <w:rsid w:val="00032C47"/>
    <w:rsid w:val="0003305E"/>
    <w:rsid w:val="00037DCF"/>
    <w:rsid w:val="00040AEE"/>
    <w:rsid w:val="00043EBE"/>
    <w:rsid w:val="0007545F"/>
    <w:rsid w:val="00082C6E"/>
    <w:rsid w:val="0008509C"/>
    <w:rsid w:val="000A0D44"/>
    <w:rsid w:val="000A13AE"/>
    <w:rsid w:val="000A3709"/>
    <w:rsid w:val="000B2A84"/>
    <w:rsid w:val="000C5B93"/>
    <w:rsid w:val="000D01C0"/>
    <w:rsid w:val="000D6151"/>
    <w:rsid w:val="000F4F20"/>
    <w:rsid w:val="0010436A"/>
    <w:rsid w:val="00133CE2"/>
    <w:rsid w:val="00137D2A"/>
    <w:rsid w:val="00141F91"/>
    <w:rsid w:val="0014349D"/>
    <w:rsid w:val="00153520"/>
    <w:rsid w:val="00174ECB"/>
    <w:rsid w:val="001A4947"/>
    <w:rsid w:val="001B2025"/>
    <w:rsid w:val="001D2AB8"/>
    <w:rsid w:val="001D60F1"/>
    <w:rsid w:val="001E5F9F"/>
    <w:rsid w:val="001E77EF"/>
    <w:rsid w:val="001F6698"/>
    <w:rsid w:val="00200DED"/>
    <w:rsid w:val="00203D14"/>
    <w:rsid w:val="00214BED"/>
    <w:rsid w:val="00220987"/>
    <w:rsid w:val="002254B7"/>
    <w:rsid w:val="0024049D"/>
    <w:rsid w:val="00240B6A"/>
    <w:rsid w:val="00242B3E"/>
    <w:rsid w:val="00245C56"/>
    <w:rsid w:val="002623FC"/>
    <w:rsid w:val="00266922"/>
    <w:rsid w:val="00270563"/>
    <w:rsid w:val="00281052"/>
    <w:rsid w:val="002979DD"/>
    <w:rsid w:val="002B44A6"/>
    <w:rsid w:val="002B4746"/>
    <w:rsid w:val="002C2E72"/>
    <w:rsid w:val="002C4B34"/>
    <w:rsid w:val="002F5464"/>
    <w:rsid w:val="002F64FB"/>
    <w:rsid w:val="003032FE"/>
    <w:rsid w:val="00315E5C"/>
    <w:rsid w:val="00324332"/>
    <w:rsid w:val="00326463"/>
    <w:rsid w:val="003333A1"/>
    <w:rsid w:val="0033615B"/>
    <w:rsid w:val="003434A9"/>
    <w:rsid w:val="003521B1"/>
    <w:rsid w:val="003671C2"/>
    <w:rsid w:val="00373A44"/>
    <w:rsid w:val="00390DA1"/>
    <w:rsid w:val="0039621F"/>
    <w:rsid w:val="003A3FBF"/>
    <w:rsid w:val="003B1B9D"/>
    <w:rsid w:val="003B44D5"/>
    <w:rsid w:val="003C5675"/>
    <w:rsid w:val="003D42F4"/>
    <w:rsid w:val="003D6F13"/>
    <w:rsid w:val="003E1FA7"/>
    <w:rsid w:val="003E2982"/>
    <w:rsid w:val="003F4EF1"/>
    <w:rsid w:val="00401A6F"/>
    <w:rsid w:val="00417060"/>
    <w:rsid w:val="004430D1"/>
    <w:rsid w:val="0044691F"/>
    <w:rsid w:val="0045012D"/>
    <w:rsid w:val="004725CC"/>
    <w:rsid w:val="004A278E"/>
    <w:rsid w:val="004A36F8"/>
    <w:rsid w:val="004C527B"/>
    <w:rsid w:val="00513A22"/>
    <w:rsid w:val="00513D71"/>
    <w:rsid w:val="005162B7"/>
    <w:rsid w:val="00521D17"/>
    <w:rsid w:val="005225A4"/>
    <w:rsid w:val="0053240A"/>
    <w:rsid w:val="00540CB3"/>
    <w:rsid w:val="00542B93"/>
    <w:rsid w:val="00584604"/>
    <w:rsid w:val="005933FB"/>
    <w:rsid w:val="00593CC1"/>
    <w:rsid w:val="00594B50"/>
    <w:rsid w:val="0059575F"/>
    <w:rsid w:val="005B5FD4"/>
    <w:rsid w:val="005B70EA"/>
    <w:rsid w:val="005C5EDA"/>
    <w:rsid w:val="005E0D73"/>
    <w:rsid w:val="0060020A"/>
    <w:rsid w:val="00605659"/>
    <w:rsid w:val="006102D8"/>
    <w:rsid w:val="00614768"/>
    <w:rsid w:val="00622DB3"/>
    <w:rsid w:val="0063023B"/>
    <w:rsid w:val="006459F2"/>
    <w:rsid w:val="006477D3"/>
    <w:rsid w:val="006759E9"/>
    <w:rsid w:val="00677C8B"/>
    <w:rsid w:val="00680AE7"/>
    <w:rsid w:val="006862A1"/>
    <w:rsid w:val="00693460"/>
    <w:rsid w:val="006955A3"/>
    <w:rsid w:val="00697081"/>
    <w:rsid w:val="006A1E02"/>
    <w:rsid w:val="006C4270"/>
    <w:rsid w:val="006C66FB"/>
    <w:rsid w:val="006D23BD"/>
    <w:rsid w:val="006D3232"/>
    <w:rsid w:val="006D528C"/>
    <w:rsid w:val="006E1489"/>
    <w:rsid w:val="006E5DCA"/>
    <w:rsid w:val="00704170"/>
    <w:rsid w:val="00714DFD"/>
    <w:rsid w:val="007152DD"/>
    <w:rsid w:val="00717299"/>
    <w:rsid w:val="007204C8"/>
    <w:rsid w:val="0072156E"/>
    <w:rsid w:val="00733C58"/>
    <w:rsid w:val="007361A0"/>
    <w:rsid w:val="00740C38"/>
    <w:rsid w:val="0074503E"/>
    <w:rsid w:val="007569B4"/>
    <w:rsid w:val="00764F19"/>
    <w:rsid w:val="007717C4"/>
    <w:rsid w:val="00777333"/>
    <w:rsid w:val="0078540D"/>
    <w:rsid w:val="00786220"/>
    <w:rsid w:val="0079547D"/>
    <w:rsid w:val="00796A20"/>
    <w:rsid w:val="007A0C21"/>
    <w:rsid w:val="007B21B5"/>
    <w:rsid w:val="007B5400"/>
    <w:rsid w:val="007B5E10"/>
    <w:rsid w:val="007F66BA"/>
    <w:rsid w:val="00802145"/>
    <w:rsid w:val="00811601"/>
    <w:rsid w:val="00811696"/>
    <w:rsid w:val="00813A96"/>
    <w:rsid w:val="008153E3"/>
    <w:rsid w:val="00823F6B"/>
    <w:rsid w:val="00843C3F"/>
    <w:rsid w:val="008570D6"/>
    <w:rsid w:val="008624B2"/>
    <w:rsid w:val="008651C7"/>
    <w:rsid w:val="00865B96"/>
    <w:rsid w:val="00873159"/>
    <w:rsid w:val="008753A9"/>
    <w:rsid w:val="008906E5"/>
    <w:rsid w:val="008923D8"/>
    <w:rsid w:val="008C3ABA"/>
    <w:rsid w:val="008D1190"/>
    <w:rsid w:val="00911E31"/>
    <w:rsid w:val="009169D8"/>
    <w:rsid w:val="0092301A"/>
    <w:rsid w:val="00923C87"/>
    <w:rsid w:val="00925127"/>
    <w:rsid w:val="009506EC"/>
    <w:rsid w:val="00952C9E"/>
    <w:rsid w:val="0095597F"/>
    <w:rsid w:val="00971A83"/>
    <w:rsid w:val="0098222B"/>
    <w:rsid w:val="00996CC3"/>
    <w:rsid w:val="009A0F00"/>
    <w:rsid w:val="009A71F4"/>
    <w:rsid w:val="009A7EB9"/>
    <w:rsid w:val="009B0CA4"/>
    <w:rsid w:val="009E44D1"/>
    <w:rsid w:val="009F55C5"/>
    <w:rsid w:val="00A01ED3"/>
    <w:rsid w:val="00A10B6A"/>
    <w:rsid w:val="00A11460"/>
    <w:rsid w:val="00A25F62"/>
    <w:rsid w:val="00A27747"/>
    <w:rsid w:val="00A30285"/>
    <w:rsid w:val="00A34509"/>
    <w:rsid w:val="00A433DF"/>
    <w:rsid w:val="00A54739"/>
    <w:rsid w:val="00A7246A"/>
    <w:rsid w:val="00AE38E5"/>
    <w:rsid w:val="00AE57B5"/>
    <w:rsid w:val="00AE71ED"/>
    <w:rsid w:val="00AF22BB"/>
    <w:rsid w:val="00AF62B1"/>
    <w:rsid w:val="00B01A56"/>
    <w:rsid w:val="00B1634F"/>
    <w:rsid w:val="00B27C8C"/>
    <w:rsid w:val="00B33184"/>
    <w:rsid w:val="00B41E4A"/>
    <w:rsid w:val="00B455FE"/>
    <w:rsid w:val="00B45FC8"/>
    <w:rsid w:val="00B508C7"/>
    <w:rsid w:val="00B80B23"/>
    <w:rsid w:val="00B80C1A"/>
    <w:rsid w:val="00B86159"/>
    <w:rsid w:val="00B921B2"/>
    <w:rsid w:val="00BA11F1"/>
    <w:rsid w:val="00BB0509"/>
    <w:rsid w:val="00BB4648"/>
    <w:rsid w:val="00BC4566"/>
    <w:rsid w:val="00BD1BA3"/>
    <w:rsid w:val="00BD2C4F"/>
    <w:rsid w:val="00BD4FEB"/>
    <w:rsid w:val="00BD6BFA"/>
    <w:rsid w:val="00BE2545"/>
    <w:rsid w:val="00BE3F54"/>
    <w:rsid w:val="00BE7928"/>
    <w:rsid w:val="00C0684A"/>
    <w:rsid w:val="00C07265"/>
    <w:rsid w:val="00C144B8"/>
    <w:rsid w:val="00C2066D"/>
    <w:rsid w:val="00C2368A"/>
    <w:rsid w:val="00C25682"/>
    <w:rsid w:val="00C3289B"/>
    <w:rsid w:val="00C40949"/>
    <w:rsid w:val="00C4469C"/>
    <w:rsid w:val="00C637D5"/>
    <w:rsid w:val="00C7384A"/>
    <w:rsid w:val="00C743DE"/>
    <w:rsid w:val="00C8196A"/>
    <w:rsid w:val="00C86822"/>
    <w:rsid w:val="00C963B3"/>
    <w:rsid w:val="00CA45F9"/>
    <w:rsid w:val="00CB0DAD"/>
    <w:rsid w:val="00CB1913"/>
    <w:rsid w:val="00CC2815"/>
    <w:rsid w:val="00CD7E69"/>
    <w:rsid w:val="00CE23C7"/>
    <w:rsid w:val="00D00C96"/>
    <w:rsid w:val="00D25E2A"/>
    <w:rsid w:val="00D31087"/>
    <w:rsid w:val="00D336B0"/>
    <w:rsid w:val="00D468B8"/>
    <w:rsid w:val="00D547BE"/>
    <w:rsid w:val="00D60B96"/>
    <w:rsid w:val="00D71424"/>
    <w:rsid w:val="00D77724"/>
    <w:rsid w:val="00DA3075"/>
    <w:rsid w:val="00DD2D10"/>
    <w:rsid w:val="00E04CF1"/>
    <w:rsid w:val="00E05F29"/>
    <w:rsid w:val="00E26D7D"/>
    <w:rsid w:val="00E323CE"/>
    <w:rsid w:val="00E415F9"/>
    <w:rsid w:val="00E472E5"/>
    <w:rsid w:val="00E51B31"/>
    <w:rsid w:val="00E6437D"/>
    <w:rsid w:val="00E66087"/>
    <w:rsid w:val="00E935B8"/>
    <w:rsid w:val="00EA0061"/>
    <w:rsid w:val="00EA09C7"/>
    <w:rsid w:val="00EA63DC"/>
    <w:rsid w:val="00ED6D65"/>
    <w:rsid w:val="00ED7508"/>
    <w:rsid w:val="00EE090E"/>
    <w:rsid w:val="00EE3620"/>
    <w:rsid w:val="00EF2420"/>
    <w:rsid w:val="00F02B11"/>
    <w:rsid w:val="00F23F89"/>
    <w:rsid w:val="00F61B1F"/>
    <w:rsid w:val="00F73EA5"/>
    <w:rsid w:val="00F8225F"/>
    <w:rsid w:val="00F86E15"/>
    <w:rsid w:val="00F87243"/>
    <w:rsid w:val="00F87BD2"/>
    <w:rsid w:val="00F94C00"/>
    <w:rsid w:val="00FB4AD3"/>
    <w:rsid w:val="00FB55EB"/>
    <w:rsid w:val="00FE0EE1"/>
    <w:rsid w:val="00FF7F9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semiHidden="1" w:unhideWhenUsed="1" w:qFormat="1"/>
    <w:lsdException w:name="Title" w:qFormat="1"/>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11"/>
      </w:numPr>
      <w:spacing w:before="480" w:after="160"/>
      <w:jc w:val="left"/>
      <w:outlineLvl w:val="1"/>
    </w:pPr>
    <w:rPr>
      <w:sz w:val="26"/>
    </w:rPr>
  </w:style>
  <w:style w:type="paragraph" w:styleId="Rubrik3">
    <w:name w:val="heading 3"/>
    <w:basedOn w:val="Brdtext"/>
    <w:next w:val="Brdtext"/>
    <w:link w:val="Rubrik3Char"/>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qFormat/>
    <w:rsid w:val="009A7EB9"/>
    <w:pPr>
      <w:numPr>
        <w:ilvl w:val="5"/>
        <w:numId w:val="11"/>
      </w:numPr>
      <w:spacing w:before="240" w:after="60"/>
      <w:outlineLvl w:val="5"/>
    </w:pPr>
    <w:rPr>
      <w:i/>
      <w:sz w:val="16"/>
    </w:rPr>
  </w:style>
  <w:style w:type="paragraph" w:styleId="Rubrik7">
    <w:name w:val="heading 7"/>
    <w:basedOn w:val="Normal"/>
    <w:next w:val="Normal"/>
    <w:link w:val="Rubrik7Char"/>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
      </w:numPr>
      <w:jc w:val="both"/>
    </w:pPr>
    <w:rPr>
      <w:sz w:val="20"/>
    </w:rPr>
  </w:style>
  <w:style w:type="paragraph" w:customStyle="1" w:styleId="Propnamnunderskrift1">
    <w:name w:val="Prop. namnunderskrift 1"/>
    <w:basedOn w:val="Normal"/>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rsid w:val="008624B2"/>
    <w:pPr>
      <w:tabs>
        <w:tab w:val="left" w:pos="2693"/>
        <w:tab w:val="left" w:pos="7474"/>
      </w:tabs>
      <w:ind w:right="-2268"/>
    </w:pPr>
    <w:rPr>
      <w:i/>
      <w:iCs/>
      <w:sz w:val="20"/>
    </w:rPr>
  </w:style>
  <w:style w:type="paragraph" w:customStyle="1" w:styleId="Innehllsfrteckning">
    <w:name w:val="Innehållsförteckning"/>
    <w:basedOn w:val="Normal"/>
    <w:next w:val="Brdtext"/>
    <w:rsid w:val="006D3232"/>
    <w:pPr>
      <w:spacing w:after="280"/>
    </w:pPr>
    <w:rPr>
      <w:sz w:val="27"/>
    </w:rPr>
  </w:style>
  <w:style w:type="paragraph" w:styleId="Listafortstt3">
    <w:name w:val="List Continue 3"/>
    <w:basedOn w:val="Normal"/>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rsid w:val="009A7EB9"/>
    <w:rPr>
      <w:sz w:val="38"/>
    </w:rPr>
  </w:style>
  <w:style w:type="paragraph" w:styleId="Numreradlista2">
    <w:name w:val="List Number 2"/>
    <w:basedOn w:val="Normal"/>
    <w:semiHidden/>
    <w:rsid w:val="00CB0DAD"/>
    <w:pPr>
      <w:numPr>
        <w:numId w:val="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rsid w:val="008D1190"/>
    <w:pPr>
      <w:spacing w:after="80"/>
    </w:pPr>
  </w:style>
  <w:style w:type="paragraph" w:customStyle="1" w:styleId="Proputdrag">
    <w:name w:val="Prop. utdrag"/>
    <w:basedOn w:val="Brdtext"/>
    <w:next w:val="Brdtext"/>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link w:val="Rubrik2utannumreringChar"/>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uiPriority w:val="39"/>
    <w:rsid w:val="009A7EB9"/>
    <w:pPr>
      <w:tabs>
        <w:tab w:val="right" w:leader="dot" w:pos="7371"/>
      </w:tabs>
      <w:spacing w:before="120"/>
      <w:ind w:left="1134" w:hanging="1134"/>
    </w:pPr>
  </w:style>
  <w:style w:type="paragraph" w:styleId="Innehll8">
    <w:name w:val="toc 8"/>
    <w:basedOn w:val="Normal"/>
    <w:next w:val="Normal"/>
    <w:uiPriority w:val="39"/>
    <w:rsid w:val="009A7EB9"/>
    <w:pPr>
      <w:tabs>
        <w:tab w:val="right" w:leader="dot" w:pos="7371"/>
      </w:tabs>
      <w:spacing w:before="120"/>
    </w:pPr>
  </w:style>
  <w:style w:type="paragraph" w:styleId="Innehll9">
    <w:name w:val="toc 9"/>
    <w:basedOn w:val="Innehll8"/>
    <w:next w:val="Normal"/>
    <w:uiPriority w:val="39"/>
    <w:rsid w:val="009A7EB9"/>
  </w:style>
  <w:style w:type="paragraph" w:styleId="Sidhuvud">
    <w:name w:val="header"/>
    <w:basedOn w:val="Normal"/>
    <w:link w:val="SidhuvudChar"/>
    <w:rsid w:val="009A7EB9"/>
    <w:pPr>
      <w:tabs>
        <w:tab w:val="center" w:pos="4153"/>
        <w:tab w:val="right" w:pos="8306"/>
      </w:tabs>
    </w:pPr>
  </w:style>
  <w:style w:type="paragraph" w:styleId="Sidfot">
    <w:name w:val="footer"/>
    <w:basedOn w:val="Normal"/>
    <w:link w:val="SidfotChar"/>
    <w:rsid w:val="009A7EB9"/>
    <w:pPr>
      <w:tabs>
        <w:tab w:val="center" w:pos="4153"/>
        <w:tab w:val="right" w:pos="8306"/>
      </w:tabs>
    </w:pPr>
  </w:style>
  <w:style w:type="paragraph" w:styleId="Numreradlista3">
    <w:name w:val="List Number 3"/>
    <w:basedOn w:val="Normal"/>
    <w:semiHidden/>
    <w:rsid w:val="00CB0DAD"/>
    <w:pPr>
      <w:numPr>
        <w:numId w:val="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4"/>
      </w:numPr>
    </w:pPr>
    <w:rPr>
      <w:sz w:val="20"/>
    </w:rPr>
  </w:style>
  <w:style w:type="paragraph" w:styleId="Numreradlista5">
    <w:name w:val="List Number 5"/>
    <w:basedOn w:val="Normal"/>
    <w:semiHidden/>
    <w:rsid w:val="00CB0DAD"/>
    <w:pPr>
      <w:numPr>
        <w:numId w:val="5"/>
      </w:numPr>
    </w:pPr>
    <w:rPr>
      <w:sz w:val="20"/>
    </w:rPr>
  </w:style>
  <w:style w:type="paragraph" w:styleId="Punktlista">
    <w:name w:val="List Bullet"/>
    <w:basedOn w:val="Normal"/>
    <w:semiHidden/>
    <w:rsid w:val="001E5F9F"/>
    <w:pPr>
      <w:numPr>
        <w:numId w:val="6"/>
      </w:numPr>
      <w:jc w:val="both"/>
    </w:pPr>
    <w:rPr>
      <w:sz w:val="20"/>
    </w:rPr>
  </w:style>
  <w:style w:type="paragraph" w:styleId="Punktlista2">
    <w:name w:val="List Bullet 2"/>
    <w:basedOn w:val="Normal"/>
    <w:semiHidden/>
    <w:rsid w:val="00CB0DAD"/>
    <w:pPr>
      <w:numPr>
        <w:numId w:val="7"/>
      </w:numPr>
    </w:pPr>
    <w:rPr>
      <w:sz w:val="20"/>
    </w:rPr>
  </w:style>
  <w:style w:type="paragraph" w:styleId="Punktlista3">
    <w:name w:val="List Bullet 3"/>
    <w:basedOn w:val="Normal"/>
    <w:semiHidden/>
    <w:rsid w:val="00CB0DAD"/>
    <w:pPr>
      <w:numPr>
        <w:numId w:val="8"/>
      </w:numPr>
    </w:pPr>
    <w:rPr>
      <w:sz w:val="20"/>
    </w:rPr>
  </w:style>
  <w:style w:type="paragraph" w:styleId="Punktlista4">
    <w:name w:val="List Bullet 4"/>
    <w:basedOn w:val="Normal"/>
    <w:semiHidden/>
    <w:rsid w:val="00CB0DAD"/>
    <w:pPr>
      <w:numPr>
        <w:numId w:val="9"/>
      </w:numPr>
    </w:pPr>
    <w:rPr>
      <w:sz w:val="20"/>
    </w:rPr>
  </w:style>
  <w:style w:type="paragraph" w:styleId="Punktlista5">
    <w:name w:val="List Bullet 5"/>
    <w:basedOn w:val="Normal"/>
    <w:semiHidden/>
    <w:rsid w:val="00CB0DAD"/>
    <w:pPr>
      <w:numPr>
        <w:numId w:val="1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basedOn w:val="Standardstycketeckensnitt"/>
    <w:link w:val="Brdtext"/>
    <w:rsid w:val="00037DCF"/>
    <w:rPr>
      <w:lang w:eastAsia="en-US"/>
    </w:rPr>
  </w:style>
  <w:style w:type="character" w:customStyle="1" w:styleId="SidhuvudChar">
    <w:name w:val="Sidhuvud Char"/>
    <w:basedOn w:val="Standardstycketeckensnitt"/>
    <w:link w:val="Sidhuvud"/>
    <w:rsid w:val="00037DCF"/>
    <w:rPr>
      <w:sz w:val="18"/>
      <w:lang w:eastAsia="en-US"/>
    </w:rPr>
  </w:style>
  <w:style w:type="character" w:customStyle="1" w:styleId="SidfotChar">
    <w:name w:val="Sidfot Char"/>
    <w:basedOn w:val="Standardstycketeckensnitt"/>
    <w:link w:val="Sidfot"/>
    <w:rsid w:val="00037DCF"/>
    <w:rPr>
      <w:sz w:val="18"/>
      <w:lang w:eastAsia="en-US"/>
    </w:rPr>
  </w:style>
  <w:style w:type="character" w:customStyle="1" w:styleId="BrdtextmedindragChar">
    <w:name w:val="Brödtext med indrag Char"/>
    <w:basedOn w:val="Standardstycketeckensnitt"/>
    <w:link w:val="Brdtextmedindrag"/>
    <w:rsid w:val="00037DCF"/>
    <w:rPr>
      <w:lang w:eastAsia="en-US"/>
    </w:rPr>
  </w:style>
  <w:style w:type="character" w:customStyle="1" w:styleId="Rubrik1Char">
    <w:name w:val="Rubrik 1 Char"/>
    <w:basedOn w:val="Standardstycketeckensnitt"/>
    <w:link w:val="Rubrik1"/>
    <w:rsid w:val="00037DCF"/>
    <w:rPr>
      <w:kern w:val="28"/>
      <w:sz w:val="30"/>
      <w:lang w:eastAsia="en-US"/>
    </w:rPr>
  </w:style>
  <w:style w:type="character" w:customStyle="1" w:styleId="Rubrik2Char">
    <w:name w:val="Rubrik 2 Char"/>
    <w:basedOn w:val="Standardstycketeckensnitt"/>
    <w:link w:val="Rubrik2"/>
    <w:rsid w:val="00037DCF"/>
    <w:rPr>
      <w:sz w:val="26"/>
      <w:lang w:eastAsia="en-US"/>
    </w:rPr>
  </w:style>
  <w:style w:type="character" w:customStyle="1" w:styleId="Rubrik3Char">
    <w:name w:val="Rubrik 3 Char"/>
    <w:basedOn w:val="Standardstycketeckensnitt"/>
    <w:link w:val="Rubrik3"/>
    <w:rsid w:val="00037DCF"/>
    <w:rPr>
      <w:b/>
      <w:sz w:val="23"/>
      <w:lang w:eastAsia="en-US"/>
    </w:rPr>
  </w:style>
  <w:style w:type="character" w:customStyle="1" w:styleId="Rubrik4Char">
    <w:name w:val="Rubrik 4 Char"/>
    <w:basedOn w:val="Standardstycketeckensnitt"/>
    <w:link w:val="Rubrik4"/>
    <w:rsid w:val="00037DCF"/>
    <w:rPr>
      <w:b/>
      <w:sz w:val="19"/>
      <w:lang w:eastAsia="en-US"/>
    </w:rPr>
  </w:style>
  <w:style w:type="character" w:customStyle="1" w:styleId="Rubrik5Char">
    <w:name w:val="Rubrik 5 Char"/>
    <w:basedOn w:val="Standardstycketeckensnitt"/>
    <w:link w:val="Rubrik5"/>
    <w:rsid w:val="00037DCF"/>
    <w:rPr>
      <w:i/>
      <w:sz w:val="18"/>
      <w:lang w:eastAsia="en-US"/>
    </w:rPr>
  </w:style>
  <w:style w:type="character" w:customStyle="1" w:styleId="Rubrik6Char">
    <w:name w:val="Rubrik 6 Char"/>
    <w:basedOn w:val="Standardstycketeckensnitt"/>
    <w:link w:val="Rubrik6"/>
    <w:rsid w:val="00037DCF"/>
    <w:rPr>
      <w:i/>
      <w:sz w:val="16"/>
      <w:lang w:eastAsia="en-US"/>
    </w:rPr>
  </w:style>
  <w:style w:type="character" w:customStyle="1" w:styleId="Rubrik7Char">
    <w:name w:val="Rubrik 7 Char"/>
    <w:basedOn w:val="Standardstycketeckensnitt"/>
    <w:link w:val="Rubrik7"/>
    <w:rsid w:val="00037DCF"/>
    <w:rPr>
      <w:rFonts w:ascii="Arial" w:hAnsi="Arial"/>
      <w:sz w:val="18"/>
      <w:lang w:eastAsia="en-US"/>
    </w:rPr>
  </w:style>
  <w:style w:type="character" w:customStyle="1" w:styleId="Rubrik8Char">
    <w:name w:val="Rubrik 8 Char"/>
    <w:basedOn w:val="Standardstycketeckensnitt"/>
    <w:link w:val="Rubrik8"/>
    <w:rsid w:val="00037DCF"/>
    <w:rPr>
      <w:rFonts w:ascii="Arial" w:hAnsi="Arial"/>
      <w:i/>
      <w:sz w:val="18"/>
      <w:lang w:eastAsia="en-US"/>
    </w:rPr>
  </w:style>
  <w:style w:type="character" w:customStyle="1" w:styleId="Rubrik9Char">
    <w:name w:val="Rubrik 9 Char"/>
    <w:basedOn w:val="Standardstycketeckensnitt"/>
    <w:link w:val="Rubrik9"/>
    <w:rsid w:val="00037DCF"/>
    <w:rPr>
      <w:rFonts w:ascii="Arial" w:hAnsi="Arial"/>
      <w:b/>
      <w:i/>
      <w:sz w:val="14"/>
      <w:lang w:eastAsia="en-US"/>
    </w:rPr>
  </w:style>
  <w:style w:type="character" w:customStyle="1" w:styleId="FotnotstextChar">
    <w:name w:val="Fotnotstext Char"/>
    <w:basedOn w:val="Standardstycketeckensnitt"/>
    <w:link w:val="Fotnotstext"/>
    <w:rsid w:val="00037DCF"/>
    <w:rPr>
      <w:sz w:val="16"/>
      <w:lang w:eastAsia="en-US"/>
    </w:rPr>
  </w:style>
  <w:style w:type="paragraph" w:styleId="Ballongtext">
    <w:name w:val="Balloon Text"/>
    <w:basedOn w:val="Normal"/>
    <w:link w:val="BallongtextChar"/>
    <w:rsid w:val="00037DCF"/>
    <w:rPr>
      <w:rFonts w:ascii="Tahoma" w:hAnsi="Tahoma" w:cs="Tahoma"/>
      <w:sz w:val="16"/>
      <w:szCs w:val="16"/>
    </w:rPr>
  </w:style>
  <w:style w:type="character" w:customStyle="1" w:styleId="BallongtextChar">
    <w:name w:val="Ballongtext Char"/>
    <w:basedOn w:val="Standardstycketeckensnitt"/>
    <w:link w:val="Ballongtext"/>
    <w:rsid w:val="00037DCF"/>
    <w:rPr>
      <w:rFonts w:ascii="Tahoma" w:hAnsi="Tahoma" w:cs="Tahoma"/>
      <w:sz w:val="16"/>
      <w:szCs w:val="16"/>
      <w:lang w:eastAsia="en-US"/>
    </w:rPr>
  </w:style>
  <w:style w:type="paragraph" w:customStyle="1" w:styleId="Proputanindrag">
    <w:name w:val="Prop. utan indrag"/>
    <w:basedOn w:val="Normal"/>
    <w:next w:val="Propmedindrag"/>
    <w:rsid w:val="00037DCF"/>
    <w:pPr>
      <w:tabs>
        <w:tab w:val="left" w:pos="2835"/>
      </w:tabs>
      <w:jc w:val="both"/>
    </w:pPr>
    <w:rPr>
      <w:sz w:val="25"/>
    </w:rPr>
  </w:style>
  <w:style w:type="paragraph" w:customStyle="1" w:styleId="Propmedindrag">
    <w:name w:val="Prop. med indrag"/>
    <w:basedOn w:val="Proputanindrag"/>
    <w:rsid w:val="00037DCF"/>
    <w:pPr>
      <w:ind w:firstLine="227"/>
    </w:pPr>
  </w:style>
  <w:style w:type="character" w:styleId="Sidnummer">
    <w:name w:val="page number"/>
    <w:rsid w:val="00037DCF"/>
    <w:rPr>
      <w:sz w:val="25"/>
    </w:rPr>
  </w:style>
  <w:style w:type="paragraph" w:styleId="Oformateradtext">
    <w:name w:val="Plain Text"/>
    <w:basedOn w:val="Normal"/>
    <w:link w:val="OformateradtextChar"/>
    <w:rsid w:val="00037DCF"/>
    <w:pPr>
      <w:overflowPunct/>
      <w:autoSpaceDE/>
      <w:autoSpaceDN/>
      <w:adjustRightInd/>
      <w:textAlignment w:val="auto"/>
    </w:pPr>
    <w:rPr>
      <w:rFonts w:ascii="Courier New" w:hAnsi="Courier New" w:cs="Courier New"/>
      <w:sz w:val="20"/>
      <w:lang w:val="en-GB"/>
    </w:rPr>
  </w:style>
  <w:style w:type="character" w:customStyle="1" w:styleId="OformateradtextChar">
    <w:name w:val="Oformaterad text Char"/>
    <w:basedOn w:val="Standardstycketeckensnitt"/>
    <w:link w:val="Oformateradtext"/>
    <w:rsid w:val="00037DCF"/>
    <w:rPr>
      <w:rFonts w:ascii="Courier New" w:hAnsi="Courier New" w:cs="Courier New"/>
      <w:lang w:val="en-GB" w:eastAsia="en-US"/>
    </w:rPr>
  </w:style>
  <w:style w:type="character" w:customStyle="1" w:styleId="Rubrik2utannumreringChar">
    <w:name w:val="Rubrik 2 utan numrering Char"/>
    <w:link w:val="Rubrik2utannumrering"/>
    <w:rsid w:val="00037DCF"/>
    <w:rPr>
      <w:sz w:val="26"/>
      <w:lang w:eastAsia="en-US"/>
    </w:rPr>
  </w:style>
  <w:style w:type="paragraph" w:customStyle="1" w:styleId="Propnr">
    <w:name w:val="Prop. nr"/>
    <w:basedOn w:val="Normal"/>
    <w:rsid w:val="00037DCF"/>
    <w:rPr>
      <w:sz w:val="34"/>
    </w:rPr>
  </w:style>
  <w:style w:type="paragraph" w:styleId="Rubrik">
    <w:name w:val="Title"/>
    <w:basedOn w:val="Normal"/>
    <w:link w:val="RubrikChar"/>
    <w:qFormat/>
    <w:rsid w:val="00037DCF"/>
    <w:pPr>
      <w:spacing w:before="240" w:after="60"/>
      <w:jc w:val="center"/>
      <w:outlineLvl w:val="0"/>
    </w:pPr>
    <w:rPr>
      <w:rFonts w:ascii="Arial" w:hAnsi="Arial" w:cs="Arial"/>
      <w:b/>
      <w:bCs/>
      <w:kern w:val="28"/>
      <w:sz w:val="32"/>
      <w:szCs w:val="32"/>
    </w:rPr>
  </w:style>
  <w:style w:type="character" w:customStyle="1" w:styleId="RubrikChar">
    <w:name w:val="Rubrik Char"/>
    <w:basedOn w:val="Standardstycketeckensnitt"/>
    <w:link w:val="Rubrik"/>
    <w:rsid w:val="00037DCF"/>
    <w:rPr>
      <w:rFonts w:ascii="Arial" w:hAnsi="Arial" w:cs="Arial"/>
      <w:b/>
      <w:bCs/>
      <w:kern w:val="28"/>
      <w:sz w:val="32"/>
      <w:szCs w:val="32"/>
      <w:lang w:eastAsia="en-US"/>
    </w:rPr>
  </w:style>
  <w:style w:type="character" w:customStyle="1" w:styleId="CharChar">
    <w:name w:val="Char Char"/>
    <w:rsid w:val="00037DCF"/>
    <w:rPr>
      <w:lang w:val="sv-SE" w:eastAsia="en-US" w:bidi="ar-SA"/>
    </w:rPr>
  </w:style>
  <w:style w:type="paragraph" w:styleId="Liststycke">
    <w:name w:val="List Paragraph"/>
    <w:basedOn w:val="Normal"/>
    <w:uiPriority w:val="34"/>
    <w:qFormat/>
    <w:rsid w:val="00037DCF"/>
    <w:pPr>
      <w:ind w:left="720"/>
      <w:contextualSpacing/>
    </w:pPr>
  </w:style>
  <w:style w:type="table" w:styleId="Tabellrutnt">
    <w:name w:val="Table Grid"/>
    <w:basedOn w:val="Normaltabell"/>
    <w:rsid w:val="006459F2"/>
    <w:pPr>
      <w:overflowPunct w:val="0"/>
      <w:autoSpaceDE w:val="0"/>
      <w:autoSpaceDN w:val="0"/>
      <w:adjustRightInd w:val="0"/>
      <w:textAlignment w:val="baseline"/>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Hyperlnk">
    <w:name w:val="Hyperlink"/>
    <w:basedOn w:val="Standardstycketeckensnitt"/>
    <w:rsid w:val="003A3FBF"/>
    <w:rPr>
      <w:color w:val="0000FF" w:themeColor="hyperlink"/>
      <w:u w:val="single"/>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semiHidden="1" w:unhideWhenUsed="1" w:qFormat="1"/>
    <w:lsdException w:name="Title" w:qFormat="1"/>
    <w:lsdException w:name="Subtitle" w:qFormat="1"/>
    <w:lsdException w:name="Strong" w:qFormat="1"/>
    <w:lsdException w:name="Emphasis" w:qFormat="1"/>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11"/>
      </w:numPr>
      <w:spacing w:before="480" w:after="160"/>
      <w:jc w:val="left"/>
      <w:outlineLvl w:val="1"/>
    </w:pPr>
    <w:rPr>
      <w:sz w:val="26"/>
    </w:rPr>
  </w:style>
  <w:style w:type="paragraph" w:styleId="Rubrik3">
    <w:name w:val="heading 3"/>
    <w:basedOn w:val="Brdtext"/>
    <w:next w:val="Brdtext"/>
    <w:link w:val="Rubrik3Char"/>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qFormat/>
    <w:rsid w:val="009A7EB9"/>
    <w:pPr>
      <w:numPr>
        <w:ilvl w:val="5"/>
        <w:numId w:val="11"/>
      </w:numPr>
      <w:spacing w:before="240" w:after="60"/>
      <w:outlineLvl w:val="5"/>
    </w:pPr>
    <w:rPr>
      <w:i/>
      <w:sz w:val="16"/>
    </w:rPr>
  </w:style>
  <w:style w:type="paragraph" w:styleId="Rubrik7">
    <w:name w:val="heading 7"/>
    <w:basedOn w:val="Normal"/>
    <w:next w:val="Normal"/>
    <w:link w:val="Rubrik7Char"/>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
      </w:numPr>
      <w:jc w:val="both"/>
    </w:pPr>
    <w:rPr>
      <w:sz w:val="20"/>
    </w:rPr>
  </w:style>
  <w:style w:type="paragraph" w:customStyle="1" w:styleId="Propnamnunderskrift1">
    <w:name w:val="Prop. namnunderskrift 1"/>
    <w:basedOn w:val="Normal"/>
    <w:rsid w:val="008624B2"/>
    <w:pPr>
      <w:tabs>
        <w:tab w:val="left" w:pos="2693"/>
      </w:tabs>
      <w:spacing w:before="240" w:after="290"/>
    </w:pPr>
    <w:rPr>
      <w:i/>
      <w:iCs/>
      <w:sz w:val="20"/>
    </w:rPr>
  </w:style>
  <w:style w:type="character" w:styleId="Fotnotsreferens">
    <w:name w:val="footnote reference"/>
    <w:basedOn w:val="Standardstycketeckensnitt"/>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rsid w:val="008624B2"/>
    <w:pPr>
      <w:tabs>
        <w:tab w:val="left" w:pos="2693"/>
        <w:tab w:val="left" w:pos="7474"/>
      </w:tabs>
      <w:ind w:right="-2268"/>
    </w:pPr>
    <w:rPr>
      <w:i/>
      <w:iCs/>
      <w:sz w:val="20"/>
    </w:rPr>
  </w:style>
  <w:style w:type="paragraph" w:customStyle="1" w:styleId="Innehllsfrteckning">
    <w:name w:val="Innehållsförteckning"/>
    <w:basedOn w:val="Normal"/>
    <w:next w:val="Brdtext"/>
    <w:rsid w:val="006D3232"/>
    <w:pPr>
      <w:spacing w:after="280"/>
    </w:pPr>
    <w:rPr>
      <w:sz w:val="27"/>
    </w:rPr>
  </w:style>
  <w:style w:type="paragraph" w:styleId="Listafortstt3">
    <w:name w:val="List Continue 3"/>
    <w:basedOn w:val="Normal"/>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rsid w:val="009A7EB9"/>
    <w:rPr>
      <w:sz w:val="38"/>
    </w:rPr>
  </w:style>
  <w:style w:type="paragraph" w:styleId="Numreradlista2">
    <w:name w:val="List Number 2"/>
    <w:basedOn w:val="Normal"/>
    <w:semiHidden/>
    <w:rsid w:val="00CB0DAD"/>
    <w:pPr>
      <w:numPr>
        <w:numId w:val="2"/>
      </w:numPr>
    </w:pPr>
    <w:rPr>
      <w:sz w:val="20"/>
    </w:rPr>
  </w:style>
  <w:style w:type="paragraph" w:customStyle="1" w:styleId="TabellFotnot">
    <w:name w:val="Tabell Fotnot"/>
    <w:basedOn w:val="Normal"/>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rsid w:val="008D1190"/>
    <w:pPr>
      <w:spacing w:after="80"/>
    </w:pPr>
  </w:style>
  <w:style w:type="paragraph" w:customStyle="1" w:styleId="Proputdrag">
    <w:name w:val="Prop. utdrag"/>
    <w:basedOn w:val="Brdtext"/>
    <w:next w:val="Brdtext"/>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link w:val="Rubrik2utannumreringChar"/>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uiPriority w:val="39"/>
    <w:rsid w:val="009A7EB9"/>
    <w:pPr>
      <w:tabs>
        <w:tab w:val="right" w:leader="dot" w:pos="7371"/>
      </w:tabs>
      <w:spacing w:before="120"/>
      <w:ind w:left="1134" w:hanging="1134"/>
    </w:pPr>
  </w:style>
  <w:style w:type="paragraph" w:styleId="Innehll8">
    <w:name w:val="toc 8"/>
    <w:basedOn w:val="Normal"/>
    <w:next w:val="Normal"/>
    <w:uiPriority w:val="39"/>
    <w:rsid w:val="009A7EB9"/>
    <w:pPr>
      <w:tabs>
        <w:tab w:val="right" w:leader="dot" w:pos="7371"/>
      </w:tabs>
      <w:spacing w:before="120"/>
    </w:pPr>
  </w:style>
  <w:style w:type="paragraph" w:styleId="Innehll9">
    <w:name w:val="toc 9"/>
    <w:basedOn w:val="Innehll8"/>
    <w:next w:val="Normal"/>
    <w:uiPriority w:val="39"/>
    <w:rsid w:val="009A7EB9"/>
  </w:style>
  <w:style w:type="paragraph" w:styleId="Sidhuvud">
    <w:name w:val="header"/>
    <w:basedOn w:val="Normal"/>
    <w:link w:val="SidhuvudChar"/>
    <w:rsid w:val="009A7EB9"/>
    <w:pPr>
      <w:tabs>
        <w:tab w:val="center" w:pos="4153"/>
        <w:tab w:val="right" w:pos="8306"/>
      </w:tabs>
    </w:pPr>
  </w:style>
  <w:style w:type="paragraph" w:styleId="Sidfot">
    <w:name w:val="footer"/>
    <w:basedOn w:val="Normal"/>
    <w:link w:val="SidfotChar"/>
    <w:rsid w:val="009A7EB9"/>
    <w:pPr>
      <w:tabs>
        <w:tab w:val="center" w:pos="4153"/>
        <w:tab w:val="right" w:pos="8306"/>
      </w:tabs>
    </w:pPr>
  </w:style>
  <w:style w:type="paragraph" w:styleId="Numreradlista3">
    <w:name w:val="List Number 3"/>
    <w:basedOn w:val="Normal"/>
    <w:semiHidden/>
    <w:rsid w:val="00CB0DAD"/>
    <w:pPr>
      <w:numPr>
        <w:numId w:val="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4"/>
      </w:numPr>
    </w:pPr>
    <w:rPr>
      <w:sz w:val="20"/>
    </w:rPr>
  </w:style>
  <w:style w:type="paragraph" w:styleId="Numreradlista5">
    <w:name w:val="List Number 5"/>
    <w:basedOn w:val="Normal"/>
    <w:semiHidden/>
    <w:rsid w:val="00CB0DAD"/>
    <w:pPr>
      <w:numPr>
        <w:numId w:val="5"/>
      </w:numPr>
    </w:pPr>
    <w:rPr>
      <w:sz w:val="20"/>
    </w:rPr>
  </w:style>
  <w:style w:type="paragraph" w:styleId="Punktlista">
    <w:name w:val="List Bullet"/>
    <w:basedOn w:val="Normal"/>
    <w:semiHidden/>
    <w:rsid w:val="001E5F9F"/>
    <w:pPr>
      <w:numPr>
        <w:numId w:val="6"/>
      </w:numPr>
      <w:jc w:val="both"/>
    </w:pPr>
    <w:rPr>
      <w:sz w:val="20"/>
    </w:rPr>
  </w:style>
  <w:style w:type="paragraph" w:styleId="Punktlista2">
    <w:name w:val="List Bullet 2"/>
    <w:basedOn w:val="Normal"/>
    <w:semiHidden/>
    <w:rsid w:val="00CB0DAD"/>
    <w:pPr>
      <w:numPr>
        <w:numId w:val="7"/>
      </w:numPr>
    </w:pPr>
    <w:rPr>
      <w:sz w:val="20"/>
    </w:rPr>
  </w:style>
  <w:style w:type="paragraph" w:styleId="Punktlista3">
    <w:name w:val="List Bullet 3"/>
    <w:basedOn w:val="Normal"/>
    <w:semiHidden/>
    <w:rsid w:val="00CB0DAD"/>
    <w:pPr>
      <w:numPr>
        <w:numId w:val="8"/>
      </w:numPr>
    </w:pPr>
    <w:rPr>
      <w:sz w:val="20"/>
    </w:rPr>
  </w:style>
  <w:style w:type="paragraph" w:styleId="Punktlista4">
    <w:name w:val="List Bullet 4"/>
    <w:basedOn w:val="Normal"/>
    <w:semiHidden/>
    <w:rsid w:val="00CB0DAD"/>
    <w:pPr>
      <w:numPr>
        <w:numId w:val="9"/>
      </w:numPr>
    </w:pPr>
    <w:rPr>
      <w:sz w:val="20"/>
    </w:rPr>
  </w:style>
  <w:style w:type="paragraph" w:styleId="Punktlista5">
    <w:name w:val="List Bullet 5"/>
    <w:basedOn w:val="Normal"/>
    <w:semiHidden/>
    <w:rsid w:val="00CB0DAD"/>
    <w:pPr>
      <w:numPr>
        <w:numId w:val="1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basedOn w:val="Standardstycketeckensnitt"/>
    <w:link w:val="Brdtext"/>
    <w:rsid w:val="00037DCF"/>
    <w:rPr>
      <w:lang w:eastAsia="en-US"/>
    </w:rPr>
  </w:style>
  <w:style w:type="character" w:customStyle="1" w:styleId="SidhuvudChar">
    <w:name w:val="Sidhuvud Char"/>
    <w:basedOn w:val="Standardstycketeckensnitt"/>
    <w:link w:val="Sidhuvud"/>
    <w:rsid w:val="00037DCF"/>
    <w:rPr>
      <w:sz w:val="18"/>
      <w:lang w:eastAsia="en-US"/>
    </w:rPr>
  </w:style>
  <w:style w:type="character" w:customStyle="1" w:styleId="SidfotChar">
    <w:name w:val="Sidfot Char"/>
    <w:basedOn w:val="Standardstycketeckensnitt"/>
    <w:link w:val="Sidfot"/>
    <w:rsid w:val="00037DCF"/>
    <w:rPr>
      <w:sz w:val="18"/>
      <w:lang w:eastAsia="en-US"/>
    </w:rPr>
  </w:style>
  <w:style w:type="character" w:customStyle="1" w:styleId="BrdtextmedindragChar">
    <w:name w:val="Brödtext med indrag Char"/>
    <w:basedOn w:val="Standardstycketeckensnitt"/>
    <w:link w:val="Brdtextmedindrag"/>
    <w:rsid w:val="00037DCF"/>
    <w:rPr>
      <w:lang w:eastAsia="en-US"/>
    </w:rPr>
  </w:style>
  <w:style w:type="character" w:customStyle="1" w:styleId="Rubrik1Char">
    <w:name w:val="Rubrik 1 Char"/>
    <w:basedOn w:val="Standardstycketeckensnitt"/>
    <w:link w:val="Rubrik1"/>
    <w:rsid w:val="00037DCF"/>
    <w:rPr>
      <w:kern w:val="28"/>
      <w:sz w:val="30"/>
      <w:lang w:eastAsia="en-US"/>
    </w:rPr>
  </w:style>
  <w:style w:type="character" w:customStyle="1" w:styleId="Rubrik2Char">
    <w:name w:val="Rubrik 2 Char"/>
    <w:basedOn w:val="Standardstycketeckensnitt"/>
    <w:link w:val="Rubrik2"/>
    <w:rsid w:val="00037DCF"/>
    <w:rPr>
      <w:sz w:val="26"/>
      <w:lang w:eastAsia="en-US"/>
    </w:rPr>
  </w:style>
  <w:style w:type="character" w:customStyle="1" w:styleId="Rubrik3Char">
    <w:name w:val="Rubrik 3 Char"/>
    <w:basedOn w:val="Standardstycketeckensnitt"/>
    <w:link w:val="Rubrik3"/>
    <w:rsid w:val="00037DCF"/>
    <w:rPr>
      <w:b/>
      <w:sz w:val="23"/>
      <w:lang w:eastAsia="en-US"/>
    </w:rPr>
  </w:style>
  <w:style w:type="character" w:customStyle="1" w:styleId="Rubrik4Char">
    <w:name w:val="Rubrik 4 Char"/>
    <w:basedOn w:val="Standardstycketeckensnitt"/>
    <w:link w:val="Rubrik4"/>
    <w:rsid w:val="00037DCF"/>
    <w:rPr>
      <w:b/>
      <w:sz w:val="19"/>
      <w:lang w:eastAsia="en-US"/>
    </w:rPr>
  </w:style>
  <w:style w:type="character" w:customStyle="1" w:styleId="Rubrik5Char">
    <w:name w:val="Rubrik 5 Char"/>
    <w:basedOn w:val="Standardstycketeckensnitt"/>
    <w:link w:val="Rubrik5"/>
    <w:rsid w:val="00037DCF"/>
    <w:rPr>
      <w:i/>
      <w:sz w:val="18"/>
      <w:lang w:eastAsia="en-US"/>
    </w:rPr>
  </w:style>
  <w:style w:type="character" w:customStyle="1" w:styleId="Rubrik6Char">
    <w:name w:val="Rubrik 6 Char"/>
    <w:basedOn w:val="Standardstycketeckensnitt"/>
    <w:link w:val="Rubrik6"/>
    <w:rsid w:val="00037DCF"/>
    <w:rPr>
      <w:i/>
      <w:sz w:val="16"/>
      <w:lang w:eastAsia="en-US"/>
    </w:rPr>
  </w:style>
  <w:style w:type="character" w:customStyle="1" w:styleId="Rubrik7Char">
    <w:name w:val="Rubrik 7 Char"/>
    <w:basedOn w:val="Standardstycketeckensnitt"/>
    <w:link w:val="Rubrik7"/>
    <w:rsid w:val="00037DCF"/>
    <w:rPr>
      <w:rFonts w:ascii="Arial" w:hAnsi="Arial"/>
      <w:sz w:val="18"/>
      <w:lang w:eastAsia="en-US"/>
    </w:rPr>
  </w:style>
  <w:style w:type="character" w:customStyle="1" w:styleId="Rubrik8Char">
    <w:name w:val="Rubrik 8 Char"/>
    <w:basedOn w:val="Standardstycketeckensnitt"/>
    <w:link w:val="Rubrik8"/>
    <w:rsid w:val="00037DCF"/>
    <w:rPr>
      <w:rFonts w:ascii="Arial" w:hAnsi="Arial"/>
      <w:i/>
      <w:sz w:val="18"/>
      <w:lang w:eastAsia="en-US"/>
    </w:rPr>
  </w:style>
  <w:style w:type="character" w:customStyle="1" w:styleId="Rubrik9Char">
    <w:name w:val="Rubrik 9 Char"/>
    <w:basedOn w:val="Standardstycketeckensnitt"/>
    <w:link w:val="Rubrik9"/>
    <w:rsid w:val="00037DCF"/>
    <w:rPr>
      <w:rFonts w:ascii="Arial" w:hAnsi="Arial"/>
      <w:b/>
      <w:i/>
      <w:sz w:val="14"/>
      <w:lang w:eastAsia="en-US"/>
    </w:rPr>
  </w:style>
  <w:style w:type="character" w:customStyle="1" w:styleId="FotnotstextChar">
    <w:name w:val="Fotnotstext Char"/>
    <w:basedOn w:val="Standardstycketeckensnitt"/>
    <w:link w:val="Fotnotstext"/>
    <w:rsid w:val="00037DCF"/>
    <w:rPr>
      <w:sz w:val="16"/>
      <w:lang w:eastAsia="en-US"/>
    </w:rPr>
  </w:style>
  <w:style w:type="paragraph" w:styleId="Ballongtext">
    <w:name w:val="Balloon Text"/>
    <w:basedOn w:val="Normal"/>
    <w:link w:val="BallongtextChar"/>
    <w:rsid w:val="00037DCF"/>
    <w:rPr>
      <w:rFonts w:ascii="Tahoma" w:hAnsi="Tahoma" w:cs="Tahoma"/>
      <w:sz w:val="16"/>
      <w:szCs w:val="16"/>
    </w:rPr>
  </w:style>
  <w:style w:type="character" w:customStyle="1" w:styleId="BallongtextChar">
    <w:name w:val="Ballongtext Char"/>
    <w:basedOn w:val="Standardstycketeckensnitt"/>
    <w:link w:val="Ballongtext"/>
    <w:rsid w:val="00037DCF"/>
    <w:rPr>
      <w:rFonts w:ascii="Tahoma" w:hAnsi="Tahoma" w:cs="Tahoma"/>
      <w:sz w:val="16"/>
      <w:szCs w:val="16"/>
      <w:lang w:eastAsia="en-US"/>
    </w:rPr>
  </w:style>
  <w:style w:type="paragraph" w:customStyle="1" w:styleId="Proputanindrag">
    <w:name w:val="Prop. utan indrag"/>
    <w:basedOn w:val="Normal"/>
    <w:next w:val="Propmedindrag"/>
    <w:rsid w:val="00037DCF"/>
    <w:pPr>
      <w:tabs>
        <w:tab w:val="left" w:pos="2835"/>
      </w:tabs>
      <w:jc w:val="both"/>
    </w:pPr>
    <w:rPr>
      <w:sz w:val="25"/>
    </w:rPr>
  </w:style>
  <w:style w:type="paragraph" w:customStyle="1" w:styleId="Propmedindrag">
    <w:name w:val="Prop. med indrag"/>
    <w:basedOn w:val="Proputanindrag"/>
    <w:rsid w:val="00037DCF"/>
    <w:pPr>
      <w:ind w:firstLine="227"/>
    </w:pPr>
  </w:style>
  <w:style w:type="character" w:styleId="Sidnummer">
    <w:name w:val="page number"/>
    <w:rsid w:val="00037DCF"/>
    <w:rPr>
      <w:sz w:val="25"/>
    </w:rPr>
  </w:style>
  <w:style w:type="paragraph" w:styleId="Oformateradtext">
    <w:name w:val="Plain Text"/>
    <w:basedOn w:val="Normal"/>
    <w:link w:val="OformateradtextChar"/>
    <w:rsid w:val="00037DCF"/>
    <w:pPr>
      <w:overflowPunct/>
      <w:autoSpaceDE/>
      <w:autoSpaceDN/>
      <w:adjustRightInd/>
      <w:textAlignment w:val="auto"/>
    </w:pPr>
    <w:rPr>
      <w:rFonts w:ascii="Courier New" w:hAnsi="Courier New" w:cs="Courier New"/>
      <w:sz w:val="20"/>
      <w:lang w:val="en-GB"/>
    </w:rPr>
  </w:style>
  <w:style w:type="character" w:customStyle="1" w:styleId="OformateradtextChar">
    <w:name w:val="Oformaterad text Char"/>
    <w:basedOn w:val="Standardstycketeckensnitt"/>
    <w:link w:val="Oformateradtext"/>
    <w:rsid w:val="00037DCF"/>
    <w:rPr>
      <w:rFonts w:ascii="Courier New" w:hAnsi="Courier New" w:cs="Courier New"/>
      <w:lang w:val="en-GB" w:eastAsia="en-US"/>
    </w:rPr>
  </w:style>
  <w:style w:type="character" w:customStyle="1" w:styleId="Rubrik2utannumreringChar">
    <w:name w:val="Rubrik 2 utan numrering Char"/>
    <w:link w:val="Rubrik2utannumrering"/>
    <w:rsid w:val="00037DCF"/>
    <w:rPr>
      <w:sz w:val="26"/>
      <w:lang w:eastAsia="en-US"/>
    </w:rPr>
  </w:style>
  <w:style w:type="paragraph" w:customStyle="1" w:styleId="Propnr">
    <w:name w:val="Prop. nr"/>
    <w:basedOn w:val="Normal"/>
    <w:rsid w:val="00037DCF"/>
    <w:rPr>
      <w:sz w:val="34"/>
    </w:rPr>
  </w:style>
  <w:style w:type="paragraph" w:styleId="Rubrik">
    <w:name w:val="Title"/>
    <w:basedOn w:val="Normal"/>
    <w:link w:val="RubrikChar"/>
    <w:qFormat/>
    <w:rsid w:val="00037DCF"/>
    <w:pPr>
      <w:spacing w:before="240" w:after="60"/>
      <w:jc w:val="center"/>
      <w:outlineLvl w:val="0"/>
    </w:pPr>
    <w:rPr>
      <w:rFonts w:ascii="Arial" w:hAnsi="Arial" w:cs="Arial"/>
      <w:b/>
      <w:bCs/>
      <w:kern w:val="28"/>
      <w:sz w:val="32"/>
      <w:szCs w:val="32"/>
    </w:rPr>
  </w:style>
  <w:style w:type="character" w:customStyle="1" w:styleId="RubrikChar">
    <w:name w:val="Rubrik Char"/>
    <w:basedOn w:val="Standardstycketeckensnitt"/>
    <w:link w:val="Rubrik"/>
    <w:rsid w:val="00037DCF"/>
    <w:rPr>
      <w:rFonts w:ascii="Arial" w:hAnsi="Arial" w:cs="Arial"/>
      <w:b/>
      <w:bCs/>
      <w:kern w:val="28"/>
      <w:sz w:val="32"/>
      <w:szCs w:val="32"/>
      <w:lang w:eastAsia="en-US"/>
    </w:rPr>
  </w:style>
  <w:style w:type="character" w:customStyle="1" w:styleId="CharChar">
    <w:name w:val="Char Char"/>
    <w:rsid w:val="00037DCF"/>
    <w:rPr>
      <w:lang w:val="sv-SE" w:eastAsia="en-US" w:bidi="ar-SA"/>
    </w:rPr>
  </w:style>
  <w:style w:type="paragraph" w:styleId="Liststycke">
    <w:name w:val="List Paragraph"/>
    <w:basedOn w:val="Normal"/>
    <w:uiPriority w:val="34"/>
    <w:qFormat/>
    <w:rsid w:val="00037DCF"/>
    <w:pPr>
      <w:ind w:left="720"/>
      <w:contextualSpacing/>
    </w:pPr>
  </w:style>
  <w:style w:type="table" w:styleId="Tabellrutnt">
    <w:name w:val="Table Grid"/>
    <w:basedOn w:val="Normaltabell"/>
    <w:rsid w:val="006459F2"/>
    <w:pPr>
      <w:overflowPunct w:val="0"/>
      <w:autoSpaceDE w:val="0"/>
      <w:autoSpaceDN w:val="0"/>
      <w:adjustRightInd w:val="0"/>
      <w:textAlignment w:val="baseline"/>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Hyperlnk">
    <w:name w:val="Hyperlink"/>
    <w:basedOn w:val="Standardstycketeckensnitt"/>
    <w:rsid w:val="003A3FBF"/>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26" Type="http://schemas.openxmlformats.org/officeDocument/2006/relationships/chart" Target="charts/chart1.xml"/><Relationship Id="rId21" Type="http://schemas.openxmlformats.org/officeDocument/2006/relationships/footer" Target="footer6.xml"/><Relationship Id="rId42" Type="http://schemas.openxmlformats.org/officeDocument/2006/relationships/header" Target="header21.xml"/><Relationship Id="rId47" Type="http://schemas.openxmlformats.org/officeDocument/2006/relationships/header" Target="header25.xml"/><Relationship Id="rId63" Type="http://schemas.openxmlformats.org/officeDocument/2006/relationships/header" Target="header35.xml"/><Relationship Id="rId68" Type="http://schemas.openxmlformats.org/officeDocument/2006/relationships/header" Target="header37.xml"/><Relationship Id="rId84" Type="http://schemas.openxmlformats.org/officeDocument/2006/relationships/header" Target="header50.xml"/><Relationship Id="rId89" Type="http://schemas.openxmlformats.org/officeDocument/2006/relationships/customXml" Target="../customXml/item3.xml"/><Relationship Id="rId16" Type="http://schemas.openxmlformats.org/officeDocument/2006/relationships/header" Target="header5.xml"/><Relationship Id="rId11" Type="http://schemas.openxmlformats.org/officeDocument/2006/relationships/footer" Target="footer1.xml"/><Relationship Id="rId32" Type="http://schemas.openxmlformats.org/officeDocument/2006/relationships/header" Target="header14.xml"/><Relationship Id="rId37" Type="http://schemas.openxmlformats.org/officeDocument/2006/relationships/header" Target="header18.xml"/><Relationship Id="rId53" Type="http://schemas.openxmlformats.org/officeDocument/2006/relationships/header" Target="header28.xml"/><Relationship Id="rId58" Type="http://schemas.openxmlformats.org/officeDocument/2006/relationships/header" Target="header31.xml"/><Relationship Id="rId74" Type="http://schemas.openxmlformats.org/officeDocument/2006/relationships/header" Target="header43.xml"/><Relationship Id="rId79" Type="http://schemas.openxmlformats.org/officeDocument/2006/relationships/footer" Target="footer23.xml"/><Relationship Id="rId5" Type="http://schemas.openxmlformats.org/officeDocument/2006/relationships/settings" Target="settings.xml"/><Relationship Id="rId90" Type="http://schemas.openxmlformats.org/officeDocument/2006/relationships/customXml" Target="../customXml/item4.xml"/><Relationship Id="rId22" Type="http://schemas.openxmlformats.org/officeDocument/2006/relationships/header" Target="header8.xml"/><Relationship Id="rId27" Type="http://schemas.openxmlformats.org/officeDocument/2006/relationships/chart" Target="charts/chart2.xml"/><Relationship Id="rId43" Type="http://schemas.openxmlformats.org/officeDocument/2006/relationships/footer" Target="footer12.xml"/><Relationship Id="rId48" Type="http://schemas.openxmlformats.org/officeDocument/2006/relationships/footer" Target="footer13.xml"/><Relationship Id="rId64" Type="http://schemas.openxmlformats.org/officeDocument/2006/relationships/footer" Target="footer19.xml"/><Relationship Id="rId69" Type="http://schemas.openxmlformats.org/officeDocument/2006/relationships/header" Target="header38.xml"/><Relationship Id="rId8" Type="http://schemas.openxmlformats.org/officeDocument/2006/relationships/endnotes" Target="endnotes.xml"/><Relationship Id="rId51" Type="http://schemas.openxmlformats.org/officeDocument/2006/relationships/footer" Target="footer15.xml"/><Relationship Id="rId72" Type="http://schemas.openxmlformats.org/officeDocument/2006/relationships/header" Target="header41.xml"/><Relationship Id="rId80" Type="http://schemas.openxmlformats.org/officeDocument/2006/relationships/header" Target="header47.xml"/><Relationship Id="rId85" Type="http://schemas.openxmlformats.org/officeDocument/2006/relationships/header" Target="header51.xml"/><Relationship Id="rId93" Type="http://schemas.openxmlformats.org/officeDocument/2006/relationships/customXml" Target="../customXml/item7.xml"/><Relationship Id="rId3" Type="http://schemas.openxmlformats.org/officeDocument/2006/relationships/styles" Target="styles.xml"/><Relationship Id="rId12" Type="http://schemas.openxmlformats.org/officeDocument/2006/relationships/footer" Target="footer2.xml"/><Relationship Id="rId17" Type="http://schemas.openxmlformats.org/officeDocument/2006/relationships/header" Target="header6.xml"/><Relationship Id="rId25" Type="http://schemas.openxmlformats.org/officeDocument/2006/relationships/header" Target="header11.xml"/><Relationship Id="rId33" Type="http://schemas.openxmlformats.org/officeDocument/2006/relationships/footer" Target="footer9.xml"/><Relationship Id="rId38" Type="http://schemas.openxmlformats.org/officeDocument/2006/relationships/header" Target="header19.xml"/><Relationship Id="rId46" Type="http://schemas.openxmlformats.org/officeDocument/2006/relationships/header" Target="header24.xml"/><Relationship Id="rId59" Type="http://schemas.openxmlformats.org/officeDocument/2006/relationships/footer" Target="footer18.xml"/><Relationship Id="rId67" Type="http://schemas.openxmlformats.org/officeDocument/2006/relationships/footer" Target="footer21.xml"/><Relationship Id="rId20" Type="http://schemas.openxmlformats.org/officeDocument/2006/relationships/header" Target="header7.xml"/><Relationship Id="rId41" Type="http://schemas.openxmlformats.org/officeDocument/2006/relationships/footer" Target="footer11.xml"/><Relationship Id="rId54" Type="http://schemas.openxmlformats.org/officeDocument/2006/relationships/header" Target="header29.xml"/><Relationship Id="rId62" Type="http://schemas.openxmlformats.org/officeDocument/2006/relationships/header" Target="header34.xml"/><Relationship Id="rId70" Type="http://schemas.openxmlformats.org/officeDocument/2006/relationships/header" Target="header39.xml"/><Relationship Id="rId75" Type="http://schemas.openxmlformats.org/officeDocument/2006/relationships/header" Target="header44.xml"/><Relationship Id="rId83" Type="http://schemas.openxmlformats.org/officeDocument/2006/relationships/header" Target="header49.xml"/><Relationship Id="rId88" Type="http://schemas.openxmlformats.org/officeDocument/2006/relationships/customXml" Target="../customXml/item2.xml"/><Relationship Id="rId91"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header" Target="header4.xml"/><Relationship Id="rId23" Type="http://schemas.openxmlformats.org/officeDocument/2006/relationships/header" Target="header9.xml"/><Relationship Id="rId28" Type="http://schemas.openxmlformats.org/officeDocument/2006/relationships/header" Target="header12.xml"/><Relationship Id="rId36" Type="http://schemas.openxmlformats.org/officeDocument/2006/relationships/header" Target="header17.xml"/><Relationship Id="rId49" Type="http://schemas.openxmlformats.org/officeDocument/2006/relationships/footer" Target="footer14.xml"/><Relationship Id="rId57" Type="http://schemas.openxmlformats.org/officeDocument/2006/relationships/footer" Target="footer17.xml"/><Relationship Id="rId10" Type="http://schemas.openxmlformats.org/officeDocument/2006/relationships/header" Target="header2.xml"/><Relationship Id="rId31" Type="http://schemas.openxmlformats.org/officeDocument/2006/relationships/footer" Target="footer8.xml"/><Relationship Id="rId44" Type="http://schemas.openxmlformats.org/officeDocument/2006/relationships/header" Target="header22.xml"/><Relationship Id="rId52" Type="http://schemas.openxmlformats.org/officeDocument/2006/relationships/header" Target="header27.xml"/><Relationship Id="rId60" Type="http://schemas.openxmlformats.org/officeDocument/2006/relationships/header" Target="header32.xml"/><Relationship Id="rId65" Type="http://schemas.openxmlformats.org/officeDocument/2006/relationships/footer" Target="footer20.xml"/><Relationship Id="rId73" Type="http://schemas.openxmlformats.org/officeDocument/2006/relationships/header" Target="header42.xml"/><Relationship Id="rId78" Type="http://schemas.openxmlformats.org/officeDocument/2006/relationships/footer" Target="footer22.xml"/><Relationship Id="rId81" Type="http://schemas.openxmlformats.org/officeDocument/2006/relationships/footer" Target="footer24.xml"/><Relationship Id="rId86" Type="http://schemas.openxmlformats.org/officeDocument/2006/relationships/fontTable" Target="fontTable.xml"/><Relationship Id="rId4" Type="http://schemas.microsoft.com/office/2007/relationships/stylesWithEffects" Target="stylesWithEffects.xml"/><Relationship Id="rId9" Type="http://schemas.openxmlformats.org/officeDocument/2006/relationships/header" Target="header1.xml"/><Relationship Id="rId13" Type="http://schemas.openxmlformats.org/officeDocument/2006/relationships/header" Target="header3.xml"/><Relationship Id="rId18" Type="http://schemas.openxmlformats.org/officeDocument/2006/relationships/footer" Target="footer4.xml"/><Relationship Id="rId39" Type="http://schemas.openxmlformats.org/officeDocument/2006/relationships/header" Target="header20.xml"/><Relationship Id="rId34" Type="http://schemas.openxmlformats.org/officeDocument/2006/relationships/header" Target="header15.xml"/><Relationship Id="rId50" Type="http://schemas.openxmlformats.org/officeDocument/2006/relationships/header" Target="header26.xml"/><Relationship Id="rId55" Type="http://schemas.openxmlformats.org/officeDocument/2006/relationships/header" Target="header30.xml"/><Relationship Id="rId76" Type="http://schemas.openxmlformats.org/officeDocument/2006/relationships/header" Target="header45.xml"/><Relationship Id="rId7" Type="http://schemas.openxmlformats.org/officeDocument/2006/relationships/footnotes" Target="footnotes.xml"/><Relationship Id="rId71" Type="http://schemas.openxmlformats.org/officeDocument/2006/relationships/header" Target="header40.xml"/><Relationship Id="rId92" Type="http://schemas.openxmlformats.org/officeDocument/2006/relationships/customXml" Target="../customXml/item6.xml"/><Relationship Id="rId2" Type="http://schemas.openxmlformats.org/officeDocument/2006/relationships/numbering" Target="numbering.xml"/><Relationship Id="rId29" Type="http://schemas.openxmlformats.org/officeDocument/2006/relationships/header" Target="header13.xml"/><Relationship Id="rId24" Type="http://schemas.openxmlformats.org/officeDocument/2006/relationships/header" Target="header10.xml"/><Relationship Id="rId40" Type="http://schemas.openxmlformats.org/officeDocument/2006/relationships/footer" Target="footer10.xml"/><Relationship Id="rId45" Type="http://schemas.openxmlformats.org/officeDocument/2006/relationships/header" Target="header23.xml"/><Relationship Id="rId66" Type="http://schemas.openxmlformats.org/officeDocument/2006/relationships/header" Target="header36.xml"/><Relationship Id="rId87" Type="http://schemas.openxmlformats.org/officeDocument/2006/relationships/theme" Target="theme/theme1.xml"/><Relationship Id="rId61" Type="http://schemas.openxmlformats.org/officeDocument/2006/relationships/header" Target="header33.xml"/><Relationship Id="rId82" Type="http://schemas.openxmlformats.org/officeDocument/2006/relationships/header" Target="header48.xml"/><Relationship Id="rId19" Type="http://schemas.openxmlformats.org/officeDocument/2006/relationships/footer" Target="footer5.xml"/><Relationship Id="rId14" Type="http://schemas.openxmlformats.org/officeDocument/2006/relationships/footer" Target="footer3.xml"/><Relationship Id="rId30" Type="http://schemas.openxmlformats.org/officeDocument/2006/relationships/footer" Target="footer7.xml"/><Relationship Id="rId35" Type="http://schemas.openxmlformats.org/officeDocument/2006/relationships/header" Target="header16.xml"/><Relationship Id="rId56" Type="http://schemas.openxmlformats.org/officeDocument/2006/relationships/footer" Target="footer16.xml"/><Relationship Id="rId77" Type="http://schemas.openxmlformats.org/officeDocument/2006/relationships/header" Target="header46.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header7.xml.rels><?xml version="1.0" encoding="UTF-8" standalone="yes"?>
<Relationships xmlns="http://schemas.openxmlformats.org/package/2006/relationships"><Relationship Id="rId1" Type="http://schemas.openxmlformats.org/officeDocument/2006/relationships/image" Target="media/image1.wmf"/></Relationships>
</file>

<file path=word/_rels/header21.xml.rels><?xml version="1.0" encoding="UTF-8" standalone="yes"?>
<Relationships xmlns="http://schemas.openxmlformats.org/package/2006/relationships"><Relationship Id="rId1" Type="http://schemas.openxmlformats.org/officeDocument/2006/relationships/image" Target="media/image1.wmf"/></Relationships>
</file>

<file path=word/_rels/header26.xml.rels><?xml version="1.0" encoding="UTF-8" standalone="yes"?>
<Relationships xmlns="http://schemas.openxmlformats.org/package/2006/relationships"><Relationship Id="rId1" Type="http://schemas.openxmlformats.org/officeDocument/2006/relationships/image" Target="media/image1.wmf"/></Relationships>
</file>

<file path=word/_rels/header31.xml.rels><?xml version="1.0" encoding="UTF-8" standalone="yes"?>
<Relationships xmlns="http://schemas.openxmlformats.org/package/2006/relationships"><Relationship Id="rId1" Type="http://schemas.openxmlformats.org/officeDocument/2006/relationships/image" Target="media/image1.wmf"/></Relationships>
</file>

<file path=word/_rels/header36.xml.rels><?xml version="1.0" encoding="UTF-8" standalone="yes"?>
<Relationships xmlns="http://schemas.openxmlformats.org/package/2006/relationships"><Relationship Id="rId1" Type="http://schemas.openxmlformats.org/officeDocument/2006/relationships/image" Target="media/image1.wmf"/></Relationships>
</file>

<file path=word/_rels/header47.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RK\App\RKAPP\OSgenerell\RKMallar\Mallar\RkProp.dot"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file:///\\regeringskansliet.se\home\11\HTN0208\DOK\Kostnader%202012\Komm%202012-5%20till%20tryck.xls"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file:///\\regeringskansliet.se\home\11\HTN0208\DOK\Kostnader%202012\Komm%202012-5%20till%20tryck.xls" TargetMode="Externa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9335793357933573E-2"/>
          <c:y val="0.15760869565217392"/>
          <c:w val="0.89483394833948338"/>
          <c:h val="0.73097826086956519"/>
        </c:manualLayout>
      </c:layout>
      <c:barChart>
        <c:barDir val="col"/>
        <c:grouping val="clustered"/>
        <c:varyColors val="0"/>
        <c:ser>
          <c:idx val="0"/>
          <c:order val="0"/>
          <c:spPr>
            <a:solidFill>
              <a:srgbClr val="9999FF"/>
            </a:solidFill>
            <a:ln w="12700">
              <a:solidFill>
                <a:srgbClr val="000000"/>
              </a:solidFill>
              <a:prstDash val="solid"/>
            </a:ln>
          </c:spPr>
          <c:invertIfNegative val="0"/>
          <c:cat>
            <c:numRef>
              <c:f>'(Kostn)'!$A$31:$A$36</c:f>
              <c:numCache>
                <c:formatCode>General</c:formatCode>
                <c:ptCount val="6"/>
                <c:pt idx="0">
                  <c:v>2007</c:v>
                </c:pt>
                <c:pt idx="1">
                  <c:v>2008</c:v>
                </c:pt>
                <c:pt idx="2">
                  <c:v>2009</c:v>
                </c:pt>
                <c:pt idx="3">
                  <c:v>2010</c:v>
                </c:pt>
                <c:pt idx="4">
                  <c:v>2011</c:v>
                </c:pt>
                <c:pt idx="5">
                  <c:v>2012</c:v>
                </c:pt>
              </c:numCache>
            </c:numRef>
          </c:cat>
          <c:val>
            <c:numRef>
              <c:f>'(Kostn)'!$F$31:$F$36</c:f>
              <c:numCache>
                <c:formatCode>0</c:formatCode>
                <c:ptCount val="6"/>
                <c:pt idx="0">
                  <c:v>452</c:v>
                </c:pt>
                <c:pt idx="1">
                  <c:v>445</c:v>
                </c:pt>
                <c:pt idx="2">
                  <c:v>428</c:v>
                </c:pt>
                <c:pt idx="3">
                  <c:v>440</c:v>
                </c:pt>
                <c:pt idx="4">
                  <c:v>350</c:v>
                </c:pt>
                <c:pt idx="5">
                  <c:v>349</c:v>
                </c:pt>
              </c:numCache>
            </c:numRef>
          </c:val>
        </c:ser>
        <c:dLbls>
          <c:showLegendKey val="0"/>
          <c:showVal val="0"/>
          <c:showCatName val="0"/>
          <c:showSerName val="0"/>
          <c:showPercent val="0"/>
          <c:showBubbleSize val="0"/>
        </c:dLbls>
        <c:gapWidth val="150"/>
        <c:axId val="57714560"/>
        <c:axId val="57716096"/>
      </c:barChart>
      <c:catAx>
        <c:axId val="57714560"/>
        <c:scaling>
          <c:orientation val="minMax"/>
        </c:scaling>
        <c:delete val="0"/>
        <c:axPos val="b"/>
        <c:numFmt formatCode="General"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57716096"/>
        <c:crosses val="autoZero"/>
        <c:auto val="1"/>
        <c:lblAlgn val="ctr"/>
        <c:lblOffset val="100"/>
        <c:tickLblSkip val="1"/>
        <c:tickMarkSkip val="1"/>
        <c:noMultiLvlLbl val="0"/>
      </c:catAx>
      <c:valAx>
        <c:axId val="57716096"/>
        <c:scaling>
          <c:orientation val="minMax"/>
        </c:scaling>
        <c:delete val="0"/>
        <c:axPos val="l"/>
        <c:majorGridlines>
          <c:spPr>
            <a:ln w="3175">
              <a:solidFill>
                <a:srgbClr val="000000"/>
              </a:solidFill>
              <a:prstDash val="solid"/>
            </a:ln>
          </c:spPr>
        </c:majorGridlines>
        <c:title>
          <c:tx>
            <c:rich>
              <a:bodyPr/>
              <a:lstStyle/>
              <a:p>
                <a:pPr>
                  <a:defRPr sz="800" b="1" i="0" u="none" strike="noStrike" baseline="0">
                    <a:solidFill>
                      <a:srgbClr val="000000"/>
                    </a:solidFill>
                    <a:latin typeface="Arial"/>
                    <a:ea typeface="Arial"/>
                    <a:cs typeface="Arial"/>
                  </a:defRPr>
                </a:pPr>
                <a:r>
                  <a:rPr lang="sv-SE"/>
                  <a:t>Mkr</a:t>
                </a:r>
              </a:p>
            </c:rich>
          </c:tx>
          <c:layout>
            <c:manualLayout>
              <c:xMode val="edge"/>
              <c:yMode val="edge"/>
              <c:x val="2.4431076329090601E-3"/>
              <c:y val="0.49140819810111147"/>
            </c:manualLayout>
          </c:layout>
          <c:overlay val="0"/>
          <c:spPr>
            <a:noFill/>
            <a:ln w="25400">
              <a:noFill/>
            </a:ln>
          </c:spPr>
        </c:title>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57714560"/>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noFill/>
      <a:prstDash val="solid"/>
    </a:ln>
  </c:spPr>
  <c:txPr>
    <a:bodyPr/>
    <a:lstStyle/>
    <a:p>
      <a:pPr>
        <a:defRPr sz="800" b="0" i="0" u="none" strike="noStrike" baseline="0">
          <a:solidFill>
            <a:srgbClr val="000000"/>
          </a:solidFill>
          <a:latin typeface="Arial"/>
          <a:ea typeface="Arial"/>
          <a:cs typeface="Arial"/>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9925723097085469E-2"/>
          <c:y val="0.16755340907762772"/>
          <c:w val="0.89405285603949092"/>
          <c:h val="0.72340519474785303"/>
        </c:manualLayout>
      </c:layout>
      <c:barChart>
        <c:barDir val="col"/>
        <c:grouping val="clustered"/>
        <c:varyColors val="0"/>
        <c:ser>
          <c:idx val="0"/>
          <c:order val="0"/>
          <c:spPr>
            <a:solidFill>
              <a:srgbClr val="9999FF"/>
            </a:solidFill>
            <a:ln w="12700">
              <a:solidFill>
                <a:srgbClr val="000000"/>
              </a:solidFill>
              <a:prstDash val="solid"/>
            </a:ln>
          </c:spPr>
          <c:invertIfNegative val="0"/>
          <c:cat>
            <c:numRef>
              <c:f>'(Kostn)'!$A$40:$A$45</c:f>
              <c:numCache>
                <c:formatCode>General</c:formatCode>
                <c:ptCount val="6"/>
                <c:pt idx="0">
                  <c:v>2007</c:v>
                </c:pt>
                <c:pt idx="1">
                  <c:v>2008</c:v>
                </c:pt>
                <c:pt idx="2">
                  <c:v>2009</c:v>
                </c:pt>
                <c:pt idx="3">
                  <c:v>2010</c:v>
                </c:pt>
                <c:pt idx="4">
                  <c:v>2011</c:v>
                </c:pt>
                <c:pt idx="5">
                  <c:v>2012</c:v>
                </c:pt>
              </c:numCache>
            </c:numRef>
          </c:cat>
          <c:val>
            <c:numRef>
              <c:f>'(Kostn)'!$F$40:$F$45</c:f>
              <c:numCache>
                <c:formatCode>0</c:formatCode>
                <c:ptCount val="6"/>
                <c:pt idx="0">
                  <c:v>68</c:v>
                </c:pt>
                <c:pt idx="1">
                  <c:v>65</c:v>
                </c:pt>
                <c:pt idx="2">
                  <c:v>104</c:v>
                </c:pt>
                <c:pt idx="3">
                  <c:v>93</c:v>
                </c:pt>
                <c:pt idx="4">
                  <c:v>71</c:v>
                </c:pt>
                <c:pt idx="5">
                  <c:v>42</c:v>
                </c:pt>
              </c:numCache>
            </c:numRef>
          </c:val>
        </c:ser>
        <c:dLbls>
          <c:showLegendKey val="0"/>
          <c:showVal val="0"/>
          <c:showCatName val="0"/>
          <c:showSerName val="0"/>
          <c:showPercent val="0"/>
          <c:showBubbleSize val="0"/>
        </c:dLbls>
        <c:gapWidth val="150"/>
        <c:axId val="92130304"/>
        <c:axId val="92163456"/>
      </c:barChart>
      <c:catAx>
        <c:axId val="92130304"/>
        <c:scaling>
          <c:orientation val="minMax"/>
        </c:scaling>
        <c:delete val="0"/>
        <c:axPos val="b"/>
        <c:numFmt formatCode="General"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92163456"/>
        <c:crosses val="autoZero"/>
        <c:auto val="1"/>
        <c:lblAlgn val="ctr"/>
        <c:lblOffset val="100"/>
        <c:tickLblSkip val="1"/>
        <c:tickMarkSkip val="1"/>
        <c:noMultiLvlLbl val="0"/>
      </c:catAx>
      <c:valAx>
        <c:axId val="92163456"/>
        <c:scaling>
          <c:orientation val="minMax"/>
        </c:scaling>
        <c:delete val="0"/>
        <c:axPos val="l"/>
        <c:majorGridlines>
          <c:spPr>
            <a:ln w="3175">
              <a:solidFill>
                <a:srgbClr val="000000"/>
              </a:solidFill>
              <a:prstDash val="solid"/>
            </a:ln>
          </c:spPr>
        </c:majorGridlines>
        <c:title>
          <c:tx>
            <c:rich>
              <a:bodyPr/>
              <a:lstStyle/>
              <a:p>
                <a:pPr>
                  <a:defRPr sz="800" b="1" i="0" u="none" strike="noStrike" baseline="0">
                    <a:solidFill>
                      <a:srgbClr val="000000"/>
                    </a:solidFill>
                    <a:latin typeface="Arial"/>
                    <a:ea typeface="Arial"/>
                    <a:cs typeface="Arial"/>
                  </a:defRPr>
                </a:pPr>
                <a:r>
                  <a:rPr lang="sv-SE"/>
                  <a:t>Mkr</a:t>
                </a:r>
              </a:p>
            </c:rich>
          </c:tx>
          <c:layout>
            <c:manualLayout>
              <c:xMode val="edge"/>
              <c:yMode val="edge"/>
              <c:x val="0"/>
              <c:y val="0.52405529003197748"/>
            </c:manualLayout>
          </c:layout>
          <c:overlay val="0"/>
          <c:spPr>
            <a:noFill/>
            <a:ln w="25400">
              <a:noFill/>
            </a:ln>
          </c:spPr>
        </c:title>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sv-SE"/>
          </a:p>
        </c:txPr>
        <c:crossAx val="92130304"/>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noFill/>
      <a:prstDash val="solid"/>
    </a:ln>
  </c:spPr>
  <c:txPr>
    <a:bodyPr/>
    <a:lstStyle/>
    <a:p>
      <a:pPr>
        <a:defRPr sz="800" b="0" i="0" u="none" strike="noStrike" baseline="0">
          <a:solidFill>
            <a:srgbClr val="000000"/>
          </a:solidFill>
          <a:latin typeface="Arial"/>
          <a:ea typeface="Arial"/>
          <a:cs typeface="Arial"/>
        </a:defRPr>
      </a:pPr>
      <a:endParaRPr lang="sv-SE"/>
    </a:p>
  </c:txPr>
  <c:externalData r:id="rId1">
    <c:autoUpdate val="0"/>
  </c:externalData>
</c:chartSpace>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
</customXsn>
</file>

<file path=customXml/item6.xml><?xml version="1.0" encoding="utf-8"?>
<?mso-contentType ?>
<FormUrls xmlns="http://schemas.microsoft.com/sharepoint/v3/contenttype/forms/url">
  <Edit>_layouts/RK.Dhs/RKEditForm.aspx</Edit>
  <New>_layouts/RK.Dhs/RKEditForm.aspx</New>
</FormUrls>
</file>

<file path=customXml/item7.xml><?xml version="1.0" encoding="utf-8"?>
<p:properties xmlns:p="http://schemas.microsoft.com/office/2006/metadata/properties" xmlns:xsi="http://www.w3.org/2001/XMLSchema-instance" xmlns:pc="http://schemas.microsoft.com/office/infopath/2007/PartnerControls">
  <documentManagement>
    <_dlc_DocId xmlns="4f5ca95d-8798-43a8-9b50-3b2f8b9416bf">PF7WTZ5HJ2VN-6-965</_dlc_DocId>
    <_dlc_DocIdUrl xmlns="4f5ca95d-8798-43a8-9b50-3b2f8b9416bf">
      <Url>http://rkdhs-sb/enhet/gransk/_layouts/DocIdRedir.aspx?ID=PF7WTZ5HJ2VN-6-965</Url>
      <Description>PF7WTZ5HJ2VN-6-965</Description>
    </_dlc_DocIdUrl>
    <c9cd366cc722410295b9eacffbd73909 xmlns="4f5ca95d-8798-43a8-9b50-3b2f8b9416bf">
      <Terms xmlns="http://schemas.microsoft.com/office/infopath/2007/PartnerControls"/>
    </c9cd366cc722410295b9eacffbd73909>
    <TaxCatchAll xmlns="4f5ca95d-8798-43a8-9b50-3b2f8b9416bf"/>
    <Nyckelord xmlns="4f5ca95d-8798-43a8-9b50-3b2f8b9416bf" xsi:nil="true"/>
    <RKOrdnaClass xmlns="0099632a-6c7c-45b2-b4cc-163a75785fd4" xsi:nil="true"/>
    <RKOrdnaCheckInComment xmlns="0099632a-6c7c-45b2-b4cc-163a75785fd4" xsi:nil="true"/>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 xsi:nil="true"/>
  </documentManagement>
</p:properties>
</file>

<file path=customXml/itemProps1.xml><?xml version="1.0" encoding="utf-8"?>
<ds:datastoreItem xmlns:ds="http://schemas.openxmlformats.org/officeDocument/2006/customXml" ds:itemID="{5B5945CC-9889-4F9F-89D9-77B8279A4F5E}"/>
</file>

<file path=customXml/itemProps2.xml><?xml version="1.0" encoding="utf-8"?>
<ds:datastoreItem xmlns:ds="http://schemas.openxmlformats.org/officeDocument/2006/customXml" ds:itemID="{F334919C-CF1A-4028-92A7-9ED66DCA21AA}"/>
</file>

<file path=customXml/itemProps3.xml><?xml version="1.0" encoding="utf-8"?>
<ds:datastoreItem xmlns:ds="http://schemas.openxmlformats.org/officeDocument/2006/customXml" ds:itemID="{AE79A602-094A-4A45-AA25-EEFFBA236E48}"/>
</file>

<file path=customXml/itemProps4.xml><?xml version="1.0" encoding="utf-8"?>
<ds:datastoreItem xmlns:ds="http://schemas.openxmlformats.org/officeDocument/2006/customXml" ds:itemID="{835DCB19-60FD-4401-BFFB-26670F388293}"/>
</file>

<file path=customXml/itemProps5.xml><?xml version="1.0" encoding="utf-8"?>
<ds:datastoreItem xmlns:ds="http://schemas.openxmlformats.org/officeDocument/2006/customXml" ds:itemID="{E2CE845F-4CB0-4301-B25A-356ABB495625}"/>
</file>

<file path=customXml/itemProps6.xml><?xml version="1.0" encoding="utf-8"?>
<ds:datastoreItem xmlns:ds="http://schemas.openxmlformats.org/officeDocument/2006/customXml" ds:itemID="{A3B76C52-056E-489B-BCB5-6B2DF84B4E96}"/>
</file>

<file path=customXml/itemProps7.xml><?xml version="1.0" encoding="utf-8"?>
<ds:datastoreItem xmlns:ds="http://schemas.openxmlformats.org/officeDocument/2006/customXml" ds:itemID="{66D8B99B-3CEF-4DD3-B6C2-B34C3E193ACF}"/>
</file>

<file path=docProps/app.xml><?xml version="1.0" encoding="utf-8"?>
<Properties xmlns="http://schemas.openxmlformats.org/officeDocument/2006/extended-properties" xmlns:vt="http://schemas.openxmlformats.org/officeDocument/2006/docPropsVTypes">
  <Template>RkProp</Template>
  <TotalTime>0</TotalTime>
  <Pages>378</Pages>
  <Words>94800</Words>
  <Characters>502445</Characters>
  <Application>Microsoft Office Word</Application>
  <DocSecurity>0</DocSecurity>
  <Lines>4187</Lines>
  <Paragraphs>1192</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596053</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Elisabeth Bodérus</dc:creator>
  <dc:description>Grundmall för proposition, lagrådsremiss och skrivelse i S5-format</dc:description>
  <cp:lastModifiedBy>Kristina Svärdsten</cp:lastModifiedBy>
  <cp:revision>58</cp:revision>
  <cp:lastPrinted>2013-02-21T10:39:00Z</cp:lastPrinted>
  <dcterms:created xsi:type="dcterms:W3CDTF">2013-02-15T15:08:00Z</dcterms:created>
  <dcterms:modified xsi:type="dcterms:W3CDTF">2013-02-21T12:07:00Z</dcterms:modified>
  <cp:category>Kommittéberättelse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1;0;0;523</vt:lpwstr>
  </property>
  <property fmtid="{D5CDD505-2E9C-101B-9397-08002B2CF9AE}" pid="3" name="Sprak">
    <vt:lpwstr>Svenska</vt:lpwstr>
  </property>
  <property fmtid="{D5CDD505-2E9C-101B-9397-08002B2CF9AE}" pid="4" name="DokID">
    <vt:i4>102</vt:i4>
  </property>
  <property fmtid="{D5CDD505-2E9C-101B-9397-08002B2CF9AE}" pid="5" name="_dlc_DocIdItemGuid">
    <vt:lpwstr>4903fc0b-f388-4665-a832-26515a705c7e</vt:lpwstr>
  </property>
  <property fmtid="{D5CDD505-2E9C-101B-9397-08002B2CF9AE}" pid="6" name="ContentTypeId">
    <vt:lpwstr>0x01010053E1D612BA3F4E21AA250ECD751942B30090819ADAB6BA3B4580D81C843F6B3AD3</vt:lpwstr>
  </property>
</Properties>
</file>