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4F368C7" w14:textId="77777777" w:rsidR="00656414" w:rsidRDefault="001B6C24" w:rsidP="00333C9D">
      <w:pPr>
        <w:pStyle w:val="Prophuvudrubrik"/>
      </w:pPr>
      <w:sdt>
        <w:sdtPr>
          <w:alias w:val="Publikation"/>
          <w:tag w:val="Publikation"/>
          <w:id w:val="577641782"/>
          <w:lock w:val="contentLocked"/>
          <w:text/>
        </w:sdtPr>
        <w:sdtEndPr/>
        <w:sdtContent>
          <w:r w:rsidR="00656414">
            <w:t>Regeringens skrivelse</w:t>
          </w:r>
        </w:sdtContent>
      </w:sdt>
      <w:r w:rsidR="00656414">
        <w:rPr>
          <w:noProof/>
          <w:lang w:eastAsia="sv-SE"/>
        </w:rPr>
        <mc:AlternateContent>
          <mc:Choice Requires="wps">
            <w:drawing>
              <wp:anchor distT="0" distB="0" distL="114300" distR="114300" simplePos="0" relativeHeight="251659264" behindDoc="1" locked="0" layoutInCell="1" allowOverlap="1" wp14:anchorId="6AC5471D" wp14:editId="2D460FF5">
                <wp:simplePos x="0" y="0"/>
                <wp:positionH relativeFrom="column">
                  <wp:posOffset>3683000</wp:posOffset>
                </wp:positionH>
                <wp:positionV relativeFrom="paragraph">
                  <wp:posOffset>-277495</wp:posOffset>
                </wp:positionV>
                <wp:extent cx="716400" cy="1036800"/>
                <wp:effectExtent l="0" t="0" r="0" b="0"/>
                <wp:wrapNone/>
                <wp:docPr id="1" name="Textruta 13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spect="1"/>
                      </wps:cNvSpPr>
                      <wps:spPr>
                        <a:xfrm>
                          <a:off x="0" y="0"/>
                          <a:ext cx="716400" cy="103680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txbx>
                        <w:txbxContent>
                          <w:sdt>
                            <w:sdtPr>
                              <w:alias w:val="PropLogo"/>
                              <w:tag w:val="PropLogo"/>
                              <w:id w:val="-772469388"/>
                              <w:lock w:val="contentLocked"/>
                              <w:dataBinding w:prefixMappings="xmlns:ns0='http://rkdhs/mallar/lagstiftning/Skr/Skr.xsd'" w:xpath="/ns0:dokumentvärden[1]/ns0:logos[1]/ns0:logo[@id='26']" w:storeItemID="{068625C3-B546-44A5-B525-B7CC092E5AD6}"/>
                              <w:picture/>
                            </w:sdtPr>
                            <w:sdtEndPr/>
                            <w:sdtContent>
                              <w:p w14:paraId="71F3D479" w14:textId="77777777" w:rsidR="00656414" w:rsidRPr="00811BB8" w:rsidRDefault="00656414" w:rsidP="00F572D9">
                                <w:pPr>
                                  <w:pStyle w:val="Brdtext"/>
                                </w:pPr>
                                <w:r>
                                  <w:rPr>
                                    <w:noProof/>
                                    <w:lang w:eastAsia="sv-SE"/>
                                  </w:rPr>
                                  <w:drawing>
                                    <wp:inline distT="0" distB="0" distL="0" distR="0" wp14:anchorId="3AC2F778" wp14:editId="649C8DA9">
                                      <wp:extent cx="514155" cy="921598"/>
                                      <wp:effectExtent l="0" t="0" r="635" b="0"/>
                                      <wp:docPr id="2" name="Bild 3"/>
                                      <wp:cNvGraphicFramePr>
                                        <a:graphicFrameLocks xmlns:a="http://schemas.openxmlformats.org/drawingml/2006/main" noChangeAspect="1"/>
                                      </wp:cNvGraphicFramePr>
                                      <a:graphic xmlns:a="http://schemas.openxmlformats.org/drawingml/2006/main">
                                        <a:graphicData uri="http://schemas.openxmlformats.org/drawingml/2006/picture">
                                          <pic:pic xmlns:pic="http://schemas.openxmlformats.org/drawingml/2006/picture">
                                            <pic:nvPicPr>
                                              <pic:cNvPr id="2" name="Bild 3"/>
                                              <pic:cNvPicPr>
                                                <a:picLocks noChangeAspect="1" noChangeArrowheads="1"/>
                                              </pic:cNvPicPr>
                                            </pic:nvPicPr>
                                            <pic:blipFill>
                                              <a:blip r:embed="rId14"/>
                                              <a:stretch>
                                                <a:fillRect/>
                                              </a:stretch>
                                            </pic:blipFill>
                                            <pic:spPr bwMode="auto">
                                              <a:xfrm>
                                                <a:off x="0" y="0"/>
                                                <a:ext cx="514155" cy="921598"/>
                                              </a:xfrm>
                                              <a:prstGeom prst="rect">
                                                <a:avLst/>
                                              </a:prstGeom>
                                              <a:noFill/>
                                              <a:ln>
                                                <a:noFill/>
                                              </a:ln>
                                            </pic:spPr>
                                          </pic:pic>
                                        </a:graphicData>
                                      </a:graphic>
                                    </wp:inline>
                                  </w:drawing>
                                </w:r>
                              </w:p>
                            </w:sdtContent>
                          </w:sdt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AC5471D" id="_x0000_t202" coordsize="21600,21600" o:spt="202" path="m,l,21600r21600,l21600,xe">
                <v:stroke joinstyle="miter"/>
                <v:path gradientshapeok="t" o:connecttype="rect"/>
              </v:shapetype>
              <v:shape id="Textruta 13" o:spid="_x0000_s1026" type="#_x0000_t202" style="position:absolute;margin-left:290pt;margin-top:-21.85pt;width:56.4pt;height:81.65pt;z-index:-2516572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OQ/LRwIAAIwEAAAOAAAAZHJzL2Uyb0RvYy54bWysVE1v2zAMvQ/YfxB0X+20adoZdYqsRYcB&#10;QVsgGXpWZDk2ZouapMTOfv2e5Hyh22nYRSZF6vHjkb6779uGbZV1Nemcjy5SzpSWVNR6nfPvy6dP&#10;t5w5L3QhGtIq5zvl+P3044e7zmTqkipqCmUZQLTLOpPzynuTJYmTlWqFuyCjNIwl2VZ4qHadFFZ0&#10;QG+b5DJNJ0lHtjCWpHIOt4+DkU8jflkq6V/K0inPmpwjNx9PG89VOJPpncjWVpiqlvs0xD9k0Ypa&#10;I+gR6lF4wTa2/gOqraUlR6W/kNQmVJa1VLEGVDNK31WzqIRRsRY0x5ljm9z/g5XP21fL6gLccaZF&#10;C4qWqvd2g/xHV6E9nXEZvBYGfr7/Qn1wDaU6Myf5wzFND5XQazVzBu0OVrxKzp4NGA4A4Vlf2jZ8&#10;UTsDFkjZHYlAZCZxeTOajFNYJEyj9GpyCyWAnl4b6/xXRS0LQs4tIsekxHbu/OB6cAnBND3VTYN7&#10;kTWadTmfXF2n8cHRAvBGBwcVx2YPE8oYMg+S71c9QIK4omKHjlgaRsoZ+VQjlblw/lVYzBDSx174&#10;FxxlQwhJe4mziuyvv90Hf1ALK2cdZjLn7udGWMVZ802D9M+j8TgMcVTG1zeXUOy5ZXVu0Zv2gTD2&#10;IBbZRTH4++YglpbaN6zPLESFSWiJ2Dn3B/HBD5uC9ZNqNotOGFsj/FwvjDwMQmj0sn8T1uzZ8ODx&#10;mQ7TK7J3pAy+Ay2zjaeyjoydurofH4x85Hy/nmGnzvXodfqJTH8DAAD//wMAUEsDBBQABgAIAAAA&#10;IQCviE/n4wAAAAsBAAAPAAAAZHJzL2Rvd25yZXYueG1sTI9BT4NAEIXvJv6HzZh4a5eiRYosTUPS&#10;mBg9tPbibWC3QGRnkd226K93POlxMi/vfV++nmwvzmb0nSMFi3kEwlDtdEeNgsPbdpaC8AFJY+/I&#10;KPgyHtbF9VWOmXYX2pnzPjSCS8hnqKANYcik9HVrLPq5Gwzx7+hGi4HPsZF6xAuX217GUZRIix3x&#10;QouDKVtTf+xPVsFzuX3FXRXb9Lsvn16Om+Hz8L5U6vZm2jyCCGYKf2H4xWd0KJipcifSXvQKlmnE&#10;LkHB7P7uAQQnklXMMhVHF6sEZJHL/w7FDwAAAP//AwBQSwECLQAUAAYACAAAACEAtoM4kv4AAADh&#10;AQAAEwAAAAAAAAAAAAAAAAAAAAAAW0NvbnRlbnRfVHlwZXNdLnhtbFBLAQItABQABgAIAAAAIQA4&#10;/SH/1gAAAJQBAAALAAAAAAAAAAAAAAAAAC8BAABfcmVscy8ucmVsc1BLAQItABQABgAIAAAAIQDg&#10;OQ/LRwIAAIwEAAAOAAAAAAAAAAAAAAAAAC4CAABkcnMvZTJvRG9jLnhtbFBLAQItABQABgAIAAAA&#10;IQCviE/n4wAAAAsBAAAPAAAAAAAAAAAAAAAAAKEEAABkcnMvZG93bnJldi54bWxQSwUGAAAAAAQA&#10;BADzAAAAsQUAAAAA&#10;" filled="f" stroked="f" strokeweight=".5pt">
                <o:lock v:ext="edit" aspectratio="t"/>
                <v:textbox>
                  <w:txbxContent>
                    <w:sdt>
                      <w:sdtPr>
                        <w:alias w:val="PropLogo"/>
                        <w:tag w:val="PropLogo"/>
                        <w:id w:val="-772469388"/>
                        <w:lock w:val="contentLocked"/>
                        <w:dataBinding w:prefixMappings="xmlns:ns0='http://rkdhs/mallar/lagstiftning/Skr/Skr.xsd'" w:xpath="/ns0:dokumentvärden[1]/ns0:logos[1]/ns0:logo[@id='26']" w:storeItemID="{068625C3-B546-44A5-B525-B7CC092E5AD6}"/>
                        <w:picture/>
                      </w:sdtPr>
                      <w:sdtEndPr/>
                      <w:sdtContent>
                        <w:p w14:paraId="71F3D479" w14:textId="77777777" w:rsidR="00656414" w:rsidRPr="00811BB8" w:rsidRDefault="00656414" w:rsidP="00F572D9">
                          <w:pPr>
                            <w:pStyle w:val="Brdtext"/>
                          </w:pPr>
                          <w:r>
                            <w:rPr>
                              <w:noProof/>
                              <w:lang w:eastAsia="sv-SE"/>
                            </w:rPr>
                            <w:drawing>
                              <wp:inline distT="0" distB="0" distL="0" distR="0" wp14:anchorId="3AC2F778" wp14:editId="649C8DA9">
                                <wp:extent cx="514155" cy="921598"/>
                                <wp:effectExtent l="0" t="0" r="635" b="0"/>
                                <wp:docPr id="2" name="Bild 3"/>
                                <wp:cNvGraphicFramePr>
                                  <a:graphicFrameLocks xmlns:a="http://schemas.openxmlformats.org/drawingml/2006/main" noChangeAspect="1"/>
                                </wp:cNvGraphicFramePr>
                                <a:graphic xmlns:a="http://schemas.openxmlformats.org/drawingml/2006/main">
                                  <a:graphicData uri="http://schemas.openxmlformats.org/drawingml/2006/picture">
                                    <pic:pic xmlns:pic="http://schemas.openxmlformats.org/drawingml/2006/picture">
                                      <pic:nvPicPr>
                                        <pic:cNvPr id="2" name="Bild 3"/>
                                        <pic:cNvPicPr>
                                          <a:picLocks noChangeAspect="1" noChangeArrowheads="1"/>
                                        </pic:cNvPicPr>
                                      </pic:nvPicPr>
                                      <pic:blipFill>
                                        <a:blip r:embed="rId14"/>
                                        <a:stretch>
                                          <a:fillRect/>
                                        </a:stretch>
                                      </pic:blipFill>
                                      <pic:spPr bwMode="auto">
                                        <a:xfrm>
                                          <a:off x="0" y="0"/>
                                          <a:ext cx="514155" cy="921598"/>
                                        </a:xfrm>
                                        <a:prstGeom prst="rect">
                                          <a:avLst/>
                                        </a:prstGeom>
                                        <a:noFill/>
                                        <a:ln>
                                          <a:noFill/>
                                        </a:ln>
                                      </pic:spPr>
                                    </pic:pic>
                                  </a:graphicData>
                                </a:graphic>
                              </wp:inline>
                            </w:drawing>
                          </w:r>
                        </w:p>
                      </w:sdtContent>
                    </w:sdt>
                  </w:txbxContent>
                </v:textbox>
              </v:shape>
            </w:pict>
          </mc:Fallback>
        </mc:AlternateContent>
      </w:r>
    </w:p>
    <w:sdt>
      <w:sdtPr>
        <w:alias w:val="Nummer"/>
        <w:tag w:val="Nummer"/>
        <w:id w:val="651496753"/>
        <w:lock w:val="contentLocked"/>
        <w:dataBinding w:prefixMappings="xmlns:ns0='http://rkdhs/mallar/lagstiftning/Skr/Skr.xsd'" w:xpath="/ns0:dokumentvärden[1]/ns0:dokumentnummer[1]" w:storeItemID="{068625C3-B546-44A5-B525-B7CC092E5AD6}"/>
        <w:text/>
      </w:sdtPr>
      <w:sdtEndPr/>
      <w:sdtContent>
        <w:p w14:paraId="69079912" w14:textId="0864DDF0" w:rsidR="00656414" w:rsidRDefault="003E117C" w:rsidP="00333C9D">
          <w:pPr>
            <w:pStyle w:val="Prophuvudrubrik"/>
          </w:pPr>
          <w:r>
            <w:t xml:space="preserve">2022/23:14 </w:t>
          </w:r>
        </w:p>
      </w:sdtContent>
    </w:sdt>
    <w:p w14:paraId="63882E44" w14:textId="77777777" w:rsidR="00656414" w:rsidRPr="00D01F17" w:rsidRDefault="00656414" w:rsidP="00333C9D">
      <w:pPr>
        <w:pStyle w:val="Brdtext"/>
        <w:spacing w:after="40"/>
        <w:jc w:val="left"/>
        <w:rPr>
          <w:sz w:val="18"/>
          <w:szCs w:val="18"/>
        </w:rPr>
      </w:pPr>
    </w:p>
    <w:tbl>
      <w:tblPr>
        <w:tblW w:w="7513" w:type="dxa"/>
        <w:tblInd w:w="28" w:type="dxa"/>
        <w:tblBorders>
          <w:bottom w:val="single" w:sz="4" w:space="0" w:color="auto"/>
        </w:tblBorders>
        <w:tblCellMar>
          <w:left w:w="28" w:type="dxa"/>
          <w:right w:w="28" w:type="dxa"/>
        </w:tblCellMar>
        <w:tblLook w:val="0000" w:firstRow="0" w:lastRow="0" w:firstColumn="0" w:lastColumn="0" w:noHBand="0" w:noVBand="0"/>
      </w:tblPr>
      <w:tblGrid>
        <w:gridCol w:w="5919"/>
        <w:gridCol w:w="1594"/>
      </w:tblGrid>
      <w:tr w:rsidR="00656414" w14:paraId="1099293B" w14:textId="77777777" w:rsidTr="00333C9D">
        <w:sdt>
          <w:sdtPr>
            <w:alias w:val="Rubrik"/>
            <w:tag w:val="Rubrik"/>
            <w:id w:val="-2000570357"/>
            <w:temporary/>
            <w:dataBinding w:prefixMappings="xmlns:ns0='http://rkdhs/mallar/lagstiftning/Skr/Skr.xsd'" w:xpath="/ns0:dokumentvärden[1]/ns0:titel[1]" w:storeItemID="{068625C3-B546-44A5-B525-B7CC092E5AD6}"/>
            <w:text w:multiLine="1"/>
          </w:sdtPr>
          <w:sdtEndPr/>
          <w:sdtContent>
            <w:tc>
              <w:tcPr>
                <w:tcW w:w="5834" w:type="dxa"/>
                <w:tcMar>
                  <w:left w:w="0" w:type="dxa"/>
                </w:tcMar>
              </w:tcPr>
              <w:p w14:paraId="7A63C1AA" w14:textId="26F6C0A5" w:rsidR="00656414" w:rsidRDefault="003E117C" w:rsidP="00333C9D">
                <w:pPr>
                  <w:pStyle w:val="Proprubrik"/>
                  <w:spacing w:after="20"/>
                </w:pPr>
                <w:r>
                  <w:t>Återkallelse av regeringens proposition 2021/22:272 Statens stöd till trossamfund samt demokrativillkor vid stöd till civilsamhället</w:t>
                </w:r>
              </w:p>
            </w:tc>
          </w:sdtContent>
        </w:sdt>
        <w:tc>
          <w:tcPr>
            <w:tcW w:w="1571" w:type="dxa"/>
          </w:tcPr>
          <w:sdt>
            <w:sdtPr>
              <w:alias w:val="NummerEtikett"/>
              <w:tag w:val="NummerEtikett"/>
              <w:id w:val="-752892312"/>
              <w:lock w:val="contentLocked"/>
              <w:dataBinding w:prefixMappings="xmlns:ns0='http://rkdhs/mallar/lagstiftning/Skr/Skr.xsd'" w:xpath="/ns0:dokumentvärden[1]/ns0:dokumentnummer[1]/@etikett" w:storeItemID="{068625C3-B546-44A5-B525-B7CC092E5AD6}"/>
              <w:text/>
            </w:sdtPr>
            <w:sdtEndPr/>
            <w:sdtContent>
              <w:p w14:paraId="6009843A" w14:textId="5B230526" w:rsidR="00656414" w:rsidRDefault="003E117C" w:rsidP="00333C9D">
                <w:pPr>
                  <w:pStyle w:val="Proprubrik"/>
                </w:pPr>
                <w:r>
                  <w:t>Skr.</w:t>
                </w:r>
              </w:p>
            </w:sdtContent>
          </w:sdt>
          <w:sdt>
            <w:sdtPr>
              <w:rPr>
                <w:szCs w:val="26"/>
              </w:rPr>
              <w:alias w:val="Nummer"/>
              <w:tag w:val="Nummer"/>
              <w:id w:val="1093290642"/>
              <w:lock w:val="contentLocked"/>
              <w:dataBinding w:prefixMappings="xmlns:ns0='http://rkdhs/mallar/lagstiftning/Skr/Skr.xsd'" w:xpath="/ns0:dokumentvärden[1]/ns0:dokumentnummer[1]" w:storeItemID="{068625C3-B546-44A5-B525-B7CC092E5AD6}"/>
              <w:text/>
            </w:sdtPr>
            <w:sdtEndPr/>
            <w:sdtContent>
              <w:p w14:paraId="68228D71" w14:textId="5D13E20B" w:rsidR="00656414" w:rsidRPr="00141F91" w:rsidRDefault="003E117C" w:rsidP="00333C9D">
                <w:pPr>
                  <w:pStyle w:val="Proprubrik"/>
                  <w:rPr>
                    <w:szCs w:val="26"/>
                  </w:rPr>
                </w:pPr>
                <w:r>
                  <w:rPr>
                    <w:szCs w:val="26"/>
                  </w:rPr>
                  <w:t xml:space="preserve">2022/23:14 </w:t>
                </w:r>
              </w:p>
            </w:sdtContent>
          </w:sdt>
        </w:tc>
      </w:tr>
    </w:tbl>
    <w:p w14:paraId="5ECF759A" w14:textId="77777777" w:rsidR="00656414" w:rsidRDefault="00656414" w:rsidP="00333C9D">
      <w:pPr>
        <w:pStyle w:val="Brdtext"/>
        <w:spacing w:before="60"/>
      </w:pPr>
    </w:p>
    <w:p w14:paraId="57DF857D" w14:textId="77777777" w:rsidR="00656414" w:rsidRDefault="00656414" w:rsidP="00333C9D">
      <w:pPr>
        <w:pStyle w:val="Brdtext"/>
      </w:pPr>
      <w:r>
        <w:t>Regeringen överlämnar denna skrivelse till riksdagen.</w:t>
      </w:r>
    </w:p>
    <w:p w14:paraId="3510DF82" w14:textId="77777777" w:rsidR="00656414" w:rsidRDefault="00656414" w:rsidP="00333C9D">
      <w:pPr>
        <w:pStyle w:val="Brdtext"/>
      </w:pPr>
    </w:p>
    <w:p w14:paraId="635B428F" w14:textId="7A9C972F" w:rsidR="00656414" w:rsidRPr="003E117C" w:rsidRDefault="00656414" w:rsidP="00333C9D">
      <w:pPr>
        <w:pStyle w:val="Brdtext"/>
      </w:pPr>
      <w:r w:rsidRPr="003E117C">
        <w:t xml:space="preserve">Stockholm </w:t>
      </w:r>
      <w:sdt>
        <w:sdtPr>
          <w:alias w:val="Datum"/>
          <w:tag w:val="Datum"/>
          <w:id w:val="750776800"/>
          <w:date w:fullDate="2022-11-10T00:00:00Z">
            <w:dateFormat w:val="'den' d MMMM yyyy"/>
            <w:lid w:val="sv-SE"/>
            <w:storeMappedDataAs w:val="dateTime"/>
            <w:calendar w:val="gregorian"/>
          </w:date>
        </w:sdtPr>
        <w:sdtEndPr/>
        <w:sdtContent>
          <w:r w:rsidR="00B041BA" w:rsidRPr="003E117C">
            <w:t>den 10 november 2022</w:t>
          </w:r>
        </w:sdtContent>
      </w:sdt>
    </w:p>
    <w:p w14:paraId="3F155AF7" w14:textId="77777777" w:rsidR="00656414" w:rsidRPr="003E117C" w:rsidRDefault="00656414" w:rsidP="00333C9D">
      <w:pPr>
        <w:pStyle w:val="Brdtextmedindrag"/>
      </w:pPr>
    </w:p>
    <w:sdt>
      <w:sdtPr>
        <w:alias w:val="Namnunderskrift1"/>
        <w:tag w:val="Namnunderskrift1"/>
        <w:id w:val="146416067"/>
        <w:dataBinding w:prefixMappings="xmlns:ns0='http://rkdhs/mallar/lagstiftning/Skr/Skr.xsd'" w:xpath="/ns0:dokumentvärden[1]/ns0:namnunderskrift1[1]" w:storeItemID="{068625C3-B546-44A5-B525-B7CC092E5AD6}"/>
        <w:text/>
      </w:sdtPr>
      <w:sdtEndPr/>
      <w:sdtContent>
        <w:p w14:paraId="314F889A" w14:textId="55D90E71" w:rsidR="00656414" w:rsidRPr="003E117C" w:rsidRDefault="00B041BA" w:rsidP="00333C9D">
          <w:pPr>
            <w:pStyle w:val="Propnamnunderskrift1"/>
          </w:pPr>
          <w:r w:rsidRPr="003E117C">
            <w:t>Ulf Kristersson</w:t>
          </w:r>
        </w:p>
      </w:sdtContent>
    </w:sdt>
    <w:p w14:paraId="533851BD" w14:textId="613417AA" w:rsidR="00656414" w:rsidRDefault="00656414" w:rsidP="00333C9D">
      <w:pPr>
        <w:pStyle w:val="Propnamnunderskrift2"/>
        <w:tabs>
          <w:tab w:val="clear" w:pos="2693"/>
          <w:tab w:val="clear" w:pos="7474"/>
          <w:tab w:val="left" w:pos="2126"/>
        </w:tabs>
      </w:pPr>
      <w:r w:rsidRPr="003E117C">
        <w:tab/>
      </w:r>
      <w:sdt>
        <w:sdtPr>
          <w:alias w:val="Namnunderskrift2"/>
          <w:tag w:val="Namnunderskrift2"/>
          <w:id w:val="-873931827"/>
          <w:text/>
        </w:sdtPr>
        <w:sdtEndPr/>
        <w:sdtContent>
          <w:r w:rsidR="00B041BA">
            <w:t>Jakob Forssmed</w:t>
          </w:r>
        </w:sdtContent>
      </w:sdt>
    </w:p>
    <w:p w14:paraId="32A498AD" w14:textId="3A971794" w:rsidR="00656414" w:rsidRPr="008C3EC0" w:rsidRDefault="00656414" w:rsidP="004534C4">
      <w:pPr>
        <w:pStyle w:val="Propnamnunderskrift2medplatsefter"/>
        <w:rPr>
          <w:i w:val="0"/>
          <w:iCs w:val="0"/>
        </w:rPr>
      </w:pPr>
      <w:r>
        <w:tab/>
      </w:r>
      <w:r w:rsidRPr="008C3EC0">
        <w:rPr>
          <w:i w:val="0"/>
          <w:iCs w:val="0"/>
        </w:rPr>
        <w:t>(</w:t>
      </w:r>
      <w:sdt>
        <w:sdtPr>
          <w:rPr>
            <w:i w:val="0"/>
          </w:rPr>
          <w:alias w:val="Departementsnamn"/>
          <w:tag w:val="Departementsnamn"/>
          <w:id w:val="-1224515004"/>
          <w:lock w:val="contentLocked"/>
          <w:dataBinding w:prefixMappings="xmlns:ns0='http://rkdhs/mallar/lagstiftning/Skr/Skr.xsd'" w:xpath="/ns0:dokumentvärden[1]/ns0:departementsnamn[1]" w:storeItemID="{068625C3-B546-44A5-B525-B7CC092E5AD6}"/>
          <w:text/>
        </w:sdtPr>
        <w:sdtEndPr/>
        <w:sdtContent>
          <w:r w:rsidR="003E117C">
            <w:rPr>
              <w:i w:val="0"/>
            </w:rPr>
            <w:t>Kulturdepartementet</w:t>
          </w:r>
        </w:sdtContent>
      </w:sdt>
      <w:r w:rsidRPr="008C3EC0">
        <w:rPr>
          <w:i w:val="0"/>
          <w:iCs w:val="0"/>
        </w:rPr>
        <w:t>)</w:t>
      </w:r>
    </w:p>
    <w:p w14:paraId="56D26473" w14:textId="3CD9FB6E" w:rsidR="00656414" w:rsidRPr="009C6229" w:rsidRDefault="00656414" w:rsidP="001F2DC6">
      <w:pPr>
        <w:pStyle w:val="Rubrik1"/>
        <w:numPr>
          <w:ilvl w:val="0"/>
          <w:numId w:val="0"/>
        </w:numPr>
      </w:pPr>
      <w:bookmarkStart w:id="0" w:name="_Toc337537303"/>
      <w:bookmarkEnd w:id="0"/>
      <w:r>
        <w:br w:type="page"/>
      </w:r>
      <w:r w:rsidR="001F2DC6">
        <w:lastRenderedPageBreak/>
        <w:t>Återkallelse av propositionen Statens stöd till trossamfund samt demokrativillkor vid stöd till civilsamhället</w:t>
      </w:r>
    </w:p>
    <w:p w14:paraId="6F2A9E0D" w14:textId="152FE1BF" w:rsidR="00DA442A" w:rsidRDefault="00DA442A" w:rsidP="00DA442A">
      <w:pPr>
        <w:pStyle w:val="Brdtext"/>
      </w:pPr>
      <w:r>
        <w:t xml:space="preserve">Den </w:t>
      </w:r>
      <w:r w:rsidR="001F2DC6">
        <w:t>2 augusti</w:t>
      </w:r>
      <w:r>
        <w:t xml:space="preserve"> 2022 överlämnade regeringen propositionen </w:t>
      </w:r>
      <w:bookmarkStart w:id="1" w:name="_Hlk118798247"/>
      <w:r w:rsidR="00734197">
        <w:t xml:space="preserve">2021/22:272 </w:t>
      </w:r>
      <w:bookmarkEnd w:id="1"/>
      <w:r>
        <w:t>Statens stöd till trossamfund samt demokrativillkor vid stöd till civilsamhället till riksdagen. Propositionen är remitterad till kulturutskottet.</w:t>
      </w:r>
    </w:p>
    <w:p w14:paraId="50FE5CF8" w14:textId="77777777" w:rsidR="00DA442A" w:rsidRDefault="00DA442A" w:rsidP="00DA442A">
      <w:pPr>
        <w:pStyle w:val="Rubrik5utannumrering"/>
      </w:pPr>
      <w:r>
        <w:t>Ärendet till riksdagen</w:t>
      </w:r>
    </w:p>
    <w:p w14:paraId="6064857D" w14:textId="2BCCA5B1" w:rsidR="00656414" w:rsidRDefault="00DA442A" w:rsidP="00DA442A">
      <w:pPr>
        <w:pStyle w:val="Brdtext"/>
      </w:pPr>
      <w:r>
        <w:t xml:space="preserve">Regeringen återkallar propositionen </w:t>
      </w:r>
      <w:r w:rsidR="00734197" w:rsidRPr="00734197">
        <w:t xml:space="preserve">2021/22:272 </w:t>
      </w:r>
      <w:r>
        <w:t>Statens stöd till trossamfund samt demokrativillkor vid stöd till civilsamhället</w:t>
      </w:r>
      <w:r w:rsidR="00734197">
        <w:t>.</w:t>
      </w:r>
    </w:p>
    <w:p w14:paraId="3440F4B7" w14:textId="5F7D059D" w:rsidR="00DB62B9" w:rsidRPr="00734197" w:rsidRDefault="00656414" w:rsidP="00734197">
      <w:pPr>
        <w:rPr>
          <w:sz w:val="20"/>
        </w:rPr>
        <w:sectPr w:rsidR="00DB62B9" w:rsidRPr="00734197" w:rsidSect="00155500">
          <w:headerReference w:type="even" r:id="rId15"/>
          <w:headerReference w:type="default" r:id="rId16"/>
          <w:footerReference w:type="even" r:id="rId17"/>
          <w:footerReference w:type="default" r:id="rId18"/>
          <w:headerReference w:type="first" r:id="rId19"/>
          <w:footerReference w:type="first" r:id="rId20"/>
          <w:type w:val="continuous"/>
          <w:pgSz w:w="9356" w:h="13721" w:code="9"/>
          <w:pgMar w:top="794" w:right="2438" w:bottom="1191" w:left="1021" w:header="0" w:footer="709" w:gutter="0"/>
          <w:cols w:space="708"/>
          <w:titlePg/>
          <w:docGrid w:linePitch="360"/>
        </w:sectPr>
      </w:pPr>
      <w:r>
        <w:br w:type="page"/>
      </w:r>
    </w:p>
    <w:sdt>
      <w:sdtPr>
        <w:alias w:val="Departementsnamn"/>
        <w:tag w:val="Departementsnamn"/>
        <w:id w:val="2118557928"/>
        <w:lock w:val="sdtLocked"/>
        <w:dataBinding w:prefixMappings="xmlns:ns0='http://rkdhs/mallar/lagstiftning/Skr/Skr.xsd'" w:xpath="/ns0:dokumentvärden[1]/ns0:departementsnamn[1]" w:storeItemID="{068625C3-B546-44A5-B525-B7CC092E5AD6}"/>
        <w:text/>
      </w:sdtPr>
      <w:sdtEndPr/>
      <w:sdtContent>
        <w:p w14:paraId="636B8A43" w14:textId="11FD3C72" w:rsidR="00991092" w:rsidRDefault="003E117C" w:rsidP="00601D40">
          <w:pPr>
            <w:pStyle w:val="Proprubrik"/>
            <w:spacing w:before="720" w:after="190"/>
          </w:pPr>
          <w:r>
            <w:t>Kulturdepartementet</w:t>
          </w:r>
        </w:p>
      </w:sdtContent>
    </w:sdt>
    <w:p w14:paraId="2FA40AAD" w14:textId="47EF74C7" w:rsidR="00991092" w:rsidRDefault="001B6C24" w:rsidP="000641A6">
      <w:pPr>
        <w:pStyle w:val="Proputdrag"/>
      </w:pPr>
      <w:r>
        <w:t xml:space="preserve">Utdrag ur protokoll vid regeringssammanträde </w:t>
      </w:r>
      <w:sdt>
        <w:sdtPr>
          <w:alias w:val="Datum"/>
          <w:tag w:val="Datum"/>
          <w:id w:val="1508867760"/>
          <w:date w:fullDate="2022-11-10T00:00:00Z">
            <w:dateFormat w:val="'den' d MMMM yyyy"/>
            <w:lid w:val="sv-SE"/>
            <w:storeMappedDataAs w:val="dateTime"/>
            <w:calendar w:val="gregorian"/>
          </w:date>
        </w:sdtPr>
        <w:sdtEndPr/>
        <w:sdtContent>
          <w:r w:rsidR="003E117C">
            <w:t>den 10 november 2022</w:t>
          </w:r>
        </w:sdtContent>
      </w:sdt>
    </w:p>
    <w:p w14:paraId="433A5CA0" w14:textId="77777777" w:rsidR="00991092" w:rsidRDefault="001B6C24" w:rsidP="000641A6">
      <w:pPr>
        <w:pStyle w:val="Brdtext"/>
        <w:jc w:val="left"/>
      </w:pPr>
    </w:p>
    <w:p w14:paraId="31002E6F" w14:textId="607B153E" w:rsidR="00991092" w:rsidRDefault="001B6C24" w:rsidP="000641A6">
      <w:pPr>
        <w:pStyle w:val="Brdtext"/>
        <w:jc w:val="left"/>
      </w:pPr>
      <w:r>
        <w:t xml:space="preserve">Närvarande: </w:t>
      </w:r>
      <w:sdt>
        <w:sdtPr>
          <w:alias w:val="Narvarande"/>
          <w:tag w:val="Narvarande"/>
          <w:id w:val="1592354236"/>
          <w:lock w:val="sdtLocked"/>
          <w:dataBinding w:prefixMappings="xmlns:ns0='http://rkdhs/mallar/lagstiftning/Skr/Skr.xsd'" w:xpath="/ns0:dokumentvärden[1]/ns0:närvarande[1]" w:storeItemID="{068625C3-B546-44A5-B525-B7CC092E5AD6}"/>
          <w:text w:multiLine="1"/>
        </w:sdtPr>
        <w:sdtEndPr/>
        <w:sdtContent>
          <w:r w:rsidR="003E117C">
            <w:t>statsminister Kristersson, ordförande, och statsråden Svantesson, Ankarberg Johansson, Edholm, J Pehrson, Waltersson Grönvall, Strömmer, Roswall, Forssmed, Tenje, Slottner, M Persson, Wykman</w:t>
          </w:r>
          <w:r>
            <w:t xml:space="preserve">, </w:t>
          </w:r>
          <w:r w:rsidR="003E117C">
            <w:t>Kullgren, Brandberg, Bohlin, Carlson, Pourmokhtari</w:t>
          </w:r>
        </w:sdtContent>
      </w:sdt>
    </w:p>
    <w:p w14:paraId="6F0216A9" w14:textId="77777777" w:rsidR="00991092" w:rsidRDefault="001B6C24" w:rsidP="000641A6">
      <w:pPr>
        <w:pStyle w:val="Brdtext"/>
        <w:jc w:val="left"/>
      </w:pPr>
    </w:p>
    <w:p w14:paraId="3E2C5665" w14:textId="448AF5E1" w:rsidR="00991092" w:rsidRDefault="001B6C24" w:rsidP="000641A6">
      <w:pPr>
        <w:pStyle w:val="Brdtext"/>
        <w:jc w:val="left"/>
      </w:pPr>
      <w:r>
        <w:t xml:space="preserve">Föredragande: statsrådet </w:t>
      </w:r>
      <w:sdt>
        <w:sdtPr>
          <w:alias w:val="Foredragande"/>
          <w:tag w:val="Foredragande"/>
          <w:id w:val="-1423715855"/>
          <w:text w:multiLine="1"/>
        </w:sdtPr>
        <w:sdtEndPr/>
        <w:sdtContent>
          <w:r w:rsidR="003E117C">
            <w:t>Forssmed</w:t>
          </w:r>
        </w:sdtContent>
      </w:sdt>
    </w:p>
    <w:p w14:paraId="45FB240D" w14:textId="77777777" w:rsidR="00991092" w:rsidRPr="00827386" w:rsidRDefault="001B6C24" w:rsidP="000641A6">
      <w:pPr>
        <w:pStyle w:val="Brdtext"/>
        <w:jc w:val="left"/>
        <w:rPr>
          <w:szCs w:val="21"/>
        </w:rPr>
      </w:pPr>
    </w:p>
    <w:p w14:paraId="4EA2EBE0" w14:textId="77777777" w:rsidR="00991092" w:rsidRPr="008B7E85" w:rsidRDefault="001B6C24" w:rsidP="0044419F">
      <w:pPr>
        <w:pStyle w:val="Slutstreck"/>
      </w:pPr>
      <w:r w:rsidRPr="008B7E85">
        <w:t>                    </w:t>
      </w:r>
    </w:p>
    <w:p w14:paraId="5B3FD274" w14:textId="77777777" w:rsidR="00991092" w:rsidRPr="006E102E" w:rsidRDefault="001B6C24" w:rsidP="000641A6">
      <w:pPr>
        <w:pStyle w:val="Brdtext"/>
        <w:jc w:val="left"/>
        <w:rPr>
          <w:sz w:val="18"/>
          <w:szCs w:val="18"/>
        </w:rPr>
      </w:pPr>
    </w:p>
    <w:p w14:paraId="3A79A36D" w14:textId="77777777" w:rsidR="00991092" w:rsidRDefault="001B6C24" w:rsidP="000641A6">
      <w:pPr>
        <w:pStyle w:val="Brdtext"/>
        <w:jc w:val="left"/>
      </w:pPr>
    </w:p>
    <w:p w14:paraId="677F6D07" w14:textId="122AE644" w:rsidR="00991092" w:rsidRDefault="001B6C24" w:rsidP="000641A6">
      <w:pPr>
        <w:pStyle w:val="Brdtext"/>
        <w:jc w:val="left"/>
      </w:pPr>
      <w:r>
        <w:t xml:space="preserve">Regeringen beslutar skrivelse </w:t>
      </w:r>
      <w:sdt>
        <w:sdtPr>
          <w:alias w:val="Rubrik"/>
          <w:tag w:val="Rubrik"/>
          <w:id w:val="404876568"/>
          <w:lock w:val="sdtContentLocked"/>
          <w:dataBinding w:prefixMappings="xmlns:ns0='http://rkdhs/mallar/lagstiftning/Skr/Skr.xsd'" w:xpath="/ns0:dokumentvärden[1]/ns0:titel[1]" w:storeItemID="{068625C3-B546-44A5-B525-B7CC092E5AD6}"/>
          <w:text w:multiLine="1"/>
        </w:sdtPr>
        <w:sdtEndPr/>
        <w:sdtContent>
          <w:r w:rsidR="003E117C">
            <w:t>Återkallelse av regeringens proposition 2021/22:272 Statens stöd till trossamfund samt demokrativillkor vid stöd till civilsamhället</w:t>
          </w:r>
        </w:sdtContent>
      </w:sdt>
    </w:p>
    <w:p w14:paraId="1E869CFB" w14:textId="77777777" w:rsidR="00991092" w:rsidRDefault="001B6C24" w:rsidP="000641A6">
      <w:pPr>
        <w:pStyle w:val="Brdtext"/>
      </w:pPr>
    </w:p>
    <w:p w14:paraId="6129C5EE" w14:textId="77777777" w:rsidR="00DB62B9" w:rsidRPr="00152749" w:rsidRDefault="00DB62B9" w:rsidP="00152749">
      <w:pPr>
        <w:pStyle w:val="Brdtextmedindrag"/>
      </w:pPr>
    </w:p>
    <w:sectPr w:rsidR="00DB62B9" w:rsidRPr="00152749" w:rsidSect="00155500">
      <w:headerReference w:type="even" r:id="rId21"/>
      <w:headerReference w:type="default" r:id="rId22"/>
      <w:footerReference w:type="even" r:id="rId23"/>
      <w:footerReference w:type="default" r:id="rId24"/>
      <w:headerReference w:type="first" r:id="rId25"/>
      <w:footerReference w:type="first" r:id="rId26"/>
      <w:pgSz w:w="9356" w:h="13721" w:code="9"/>
      <w:pgMar w:top="794" w:right="2438" w:bottom="1191" w:left="1021" w:header="0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F6919A2" w14:textId="77777777" w:rsidR="00656414" w:rsidRDefault="00656414" w:rsidP="00F8009C">
      <w:r>
        <w:separator/>
      </w:r>
    </w:p>
  </w:endnote>
  <w:endnote w:type="continuationSeparator" w:id="0">
    <w:p w14:paraId="5F585BC2" w14:textId="77777777" w:rsidR="00656414" w:rsidRDefault="00656414" w:rsidP="00F8009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radeGothic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TradeGothic CondEighteen">
    <w:panose1 w:val="00000400000000000000"/>
    <w:charset w:val="00"/>
    <w:family w:val="auto"/>
    <w:pitch w:val="variable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AC038F0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1312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9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1BDADCE3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ruta 4" o:spid="_x0000_s1028" type="#_x0000_t202" style="position:absolute;left:0;text-align:left;margin-left:5.4pt;margin-top:610.95pt;width:44.2pt;height:9.6pt;z-index:2516695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aO87jgIAAJAFAAAOAAAAZHJzL2Uyb0RvYy54bWysVMFu2zAMvQ/YPwi6r47TtFuDOEXWosOA&#10;oi3WDj0rspQYk0VNYmJnXz9KtpOs66XDLrYkPpLi0yNnl21t2Fb5UIEteH4y4kxZCWVlVwX//nTz&#10;4RNnAYUthQGrCr5TgV/O37+bNW6qxrAGUyrPKIgN08YVfI3oplkW5FrVIpyAU5aMGnwtkLZ+lZVe&#10;NBS9Ntl4NDrPGvCl8yBVCHR63Rn5PMXXWkm81zooZKbgdDdMX5++y/jN5jMxXXnh1pXsryH+4Ra1&#10;qCwl3Ye6FijYxld/haor6SGAxhMJdQZaV1KlGqiafPSimse1cCrVQuQEt6cp/L+w8m774FlVFnzC&#10;mRU1PdGTatFv6P6TyE7jwpRAj45g2H6Gll55OA90GItuta/jn8phZCeed3tuKRiTdHh2np9OyCLJ&#10;lI/zi3HiPjs4Ox/wi4KaxUXBPT1dYlRsbwPSRQg6QGKuAKYqbypj0ibKRV0Zz7aCHtpguiJ5/IEy&#10;ljUFPz89G6XAFqJ7F9nYGEYlwfTpYuFdgWmFO6MixthvShNhqc5Xcgspld3nT+iI0pTqLY49/nCr&#10;tzh3dZBHygwW9851ZcGn6lOHHSgrfwyU6Q5PhB/VHZfYLtuklPHw/ksodyQLD11bBSdvKnq8WxHw&#10;QXjqI3pvmg14Tx9tgMiHfsXZGvyv184jnuRNVs4a6suCh58b4RVn5qsl4V/kkygjTJvJ2UfSEfPH&#10;luWxxW7qKyBF5DSFnEzLiEczLLWH+plGyCJmJZOwknIXHIflFXbTgkaQVItFAlHrOoG39tHJGDqy&#10;HKX51D4L73r9Ign/DoYOFtMXMu6w0TO4xQZJiknjkeeO1Z5/avsk/X5ExblyvE+owyCd/wYAAP//&#10;AwBQSwMEFAAGAAgAAAAhAJYR8IjfAAAACwEAAA8AAABkcnMvZG93bnJldi54bWxMj0FrwzAMhe+D&#10;/gejwW6rk1BGk8Up69gOK5SydrCrG2txWCyH2Gmzfz/11J7Ekx5P3ytXk+vECYfQelKQzhMQSLU3&#10;LTUKvg7vj0sQIWoyuvOECv4wwKqa3ZW6MP5Mn3jax0ZwCIVCK7Ax9oWUobbodJj7HolvP35wOrIc&#10;GmkGfeZw18ksSZ6k0y3xB6t7fLVY/+5Hp+CwXZtRmsl8vNXbzQ6/5cYudko93E8vzyAiTvFqhgs+&#10;o0PFTEc/kgmiY50weeSZZWkOgh15noE4XjaLNAVZlfK2Q/UPAAD//wMAUEsBAi0AFAAGAAgAAAAh&#10;ALaDOJL+AAAA4QEAABMAAAAAAAAAAAAAAAAAAAAAAFtDb250ZW50X1R5cGVzXS54bWxQSwECLQAU&#10;AAYACAAAACEAOP0h/9YAAACUAQAACwAAAAAAAAAAAAAAAAAvAQAAX3JlbHMvLnJlbHNQSwECLQAU&#10;AAYACAAAACEAhWjvO44CAACQBQAADgAAAAAAAAAAAAAAAAAuAgAAZHJzL2Uyb0RvYy54bWxQSwEC&#10;LQAUAAYACAAAACEAlhHwiN8AAAAL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250FDD2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3120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0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661EE370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ruta 1" o:spid="_x0000_s1029" type="#_x0000_t202" style="position:absolute;left:0;text-align:left;margin-left:393pt;margin-top:611.25pt;width:44.2pt;height:9.6pt;z-index:2516633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WzrKiwIAAJAFAAAOAAAAZHJzL2Uyb0RvYy54bWysVMlu2zAUvBfoPxC8N7KcpY0ROXATpCgQ&#10;JEGdImeaImOh3ErSltyv75CSl6a5pOhFIvnmbfOGvLjstCJr4UNjTUXLoxElwnBbN+a5ot8fbz58&#10;oiREZmqmrBEV3YhAL6fv3120biLGdmlVLTxBEBMmravoMkY3KYrAl0KzcGSdMDBK6zWL2Prnovas&#10;RXStivFodFa01tfOWy5CwOl1b6TTHF9KweO9lEFEoiqK2mL++vxdpG8xvWCTZ8/csuFDGewfqtCs&#10;MUi6C3XNIiMr3/wVSjfc22BlPOJWF1bKhovcA7opRy+6mS+ZE7kXkBPcjqbw/8Lyu/WDJ02N2VFi&#10;mMaIHkUX/Qr1l4md1oUJQHMHWOw+2y4hh/OAw9R0J71Of7RDYAfPmx23CEY4Dk/PyuMTWDhM5bg8&#10;H2fui72z8yF+EVaTtKiox+gyo2x9GyISArqFpFzBqqa+aZTKmyQXcaU8WTMMWsVcIjz+QClD2oqe&#10;HZ+OcmBjk3sfWZkURmTBDOlS432DeRU3SiSMMt+EBGG5z1dyM86F2eXP6ISSSPUWxwG/r+otzn0f&#10;8MiZrYk7Z90Y63P3+YbtKat/bCmTPR6EH/SdlrFbdFkpx9v5L2y9gSy87a9VcPymwfBuWYgPzOMe&#10;Yd54G+I9PlJZkG+HFSVL63+9dp7wkDeslLS4lxUNP1fMC0rUVwPhn5cnSUYxb05OP0JHxB9aFocW&#10;s9JXFoqAuFFdXiZ8VNul9FY/4QmZpawwMcORu6Jxu7yK/WuBJ4iL2SyDcHUdi7dm7ngKnVhO0nzs&#10;nph3g34jhH9ntzeYTV7IuMcmz+BmqwgpZo0nnntWB/5x7bP0hycqvSuH+4zaP6TT3wAAAP//AwBQ&#10;SwMEFAAGAAgAAAAhAO/TmKLhAAAADQEAAA8AAABkcnMvZG93bnJldi54bWxMj8FOwzAQRO9I/IO1&#10;SNyo0yg0UYhTAYIDlaqKFomrGy9xRLyOYqcNf8/2BMedGc2+qdaz68UJx9B5UrBcJCCQGm86ahV8&#10;HF7vChAhajK694QKfjDAur6+qnRp/Jne8bSPreASCqVWYGMcSilDY9HpsPADEntffnQ68jm20oz6&#10;zOWul2mSrKTTHfEHqwd8tth87yen4LB9MpM0s3l7ababHX7Kjc12St3ezI8PICLO8S8MF3xGh5qZ&#10;jn4iE0SvIC9WvCWykabpPQiOFHmWgThepGyZg6wr+X9F/QsAAP//AwBQSwECLQAUAAYACAAAACEA&#10;toM4kv4AAADhAQAAEwAAAAAAAAAAAAAAAAAAAAAAW0NvbnRlbnRfVHlwZXNdLnhtbFBLAQItABQA&#10;BgAIAAAAIQA4/SH/1gAAAJQBAAALAAAAAAAAAAAAAAAAAC8BAABfcmVscy8ucmVsc1BLAQItABQA&#10;BgAIAAAAIQAcWzrKiwIAAJAFAAAOAAAAAAAAAAAAAAAAAC4CAABkcnMvZTJvRG9jLnhtbFBLAQIt&#10;ABQABgAIAAAAIQDv05ii4QAAAA0BAAAPAAAAAAAAAAAAAAAAAOUEAABkcnMvZG93bnJldi54bWxQ&#10;SwUGAAAAAAQABADzAAAA8wUAAAAA&#10;" o:allowoverlap="f" fillcolor="white [3201]" stroked="f" strokeweight=".5pt">
              <v:textbox style="mso-fit-shape-to-text:t">
                <w:txbxContent>
                  <w:p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C155E93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4144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8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7EBF3830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ruta 1" o:spid="_x0000_s1029" type="#_x0000_t202" style="position:absolute;left:0;text-align:left;margin-left:393pt;margin-top:611.25pt;width:44.2pt;height:9.6pt;z-index:2516633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WzrKiwIAAJAFAAAOAAAAZHJzL2Uyb0RvYy54bWysVMlu2zAUvBfoPxC8N7KcpY0ROXATpCgQ&#10;JEGdImeaImOh3ErSltyv75CSl6a5pOhFIvnmbfOGvLjstCJr4UNjTUXLoxElwnBbN+a5ot8fbz58&#10;oiREZmqmrBEV3YhAL6fv3120biLGdmlVLTxBEBMmravoMkY3KYrAl0KzcGSdMDBK6zWL2Prnovas&#10;RXStivFodFa01tfOWy5CwOl1b6TTHF9KweO9lEFEoiqK2mL++vxdpG8xvWCTZ8/csuFDGewfqtCs&#10;MUi6C3XNIiMr3/wVSjfc22BlPOJWF1bKhovcA7opRy+6mS+ZE7kXkBPcjqbw/8Lyu/WDJ02N2VFi&#10;mMaIHkUX/Qr1l4md1oUJQHMHWOw+2y4hh/OAw9R0J71Of7RDYAfPmx23CEY4Dk/PyuMTWDhM5bg8&#10;H2fui72z8yF+EVaTtKiox+gyo2x9GyISArqFpFzBqqa+aZTKmyQXcaU8WTMMWsVcIjz+QClD2oqe&#10;HZ+OcmBjk3sfWZkURmTBDOlS432DeRU3SiSMMt+EBGG5z1dyM86F2eXP6ISSSPUWxwG/r+otzn0f&#10;8MiZrYk7Z90Y63P3+YbtKat/bCmTPR6EH/SdlrFbdFkpx9v5L2y9gSy87a9VcPymwfBuWYgPzOMe&#10;Yd54G+I9PlJZkG+HFSVL63+9dp7wkDeslLS4lxUNP1fMC0rUVwPhn5cnSUYxb05OP0JHxB9aFocW&#10;s9JXFoqAuFFdXiZ8VNul9FY/4QmZpawwMcORu6Jxu7yK/WuBJ4iL2SyDcHUdi7dm7ngKnVhO0nzs&#10;nph3g34jhH9ntzeYTV7IuMcmz+BmqwgpZo0nnntWB/5x7bP0hycqvSuH+4zaP6TT3wAAAP//AwBQ&#10;SwMEFAAGAAgAAAAhAO/TmKLhAAAADQEAAA8AAABkcnMvZG93bnJldi54bWxMj8FOwzAQRO9I/IO1&#10;SNyo0yg0UYhTAYIDlaqKFomrGy9xRLyOYqcNf8/2BMedGc2+qdaz68UJx9B5UrBcJCCQGm86ahV8&#10;HF7vChAhajK694QKfjDAur6+qnRp/Jne8bSPreASCqVWYGMcSilDY9HpsPADEntffnQ68jm20oz6&#10;zOWul2mSrKTTHfEHqwd8tth87yen4LB9MpM0s3l7ababHX7Kjc12St3ezI8PICLO8S8MF3xGh5qZ&#10;jn4iE0SvIC9WvCWykabpPQiOFHmWgThepGyZg6wr+X9F/QsAAP//AwBQSwECLQAUAAYACAAAACEA&#10;toM4kv4AAADhAQAAEwAAAAAAAAAAAAAAAAAAAAAAW0NvbnRlbnRfVHlwZXNdLnhtbFBLAQItABQA&#10;BgAIAAAAIQA4/SH/1gAAAJQBAAALAAAAAAAAAAAAAAAAAC8BAABfcmVscy8ucmVsc1BLAQItABQA&#10;BgAIAAAAIQAcWzrKiwIAAJAFAAAOAAAAAAAAAAAAAAAAAC4CAABkcnMvZTJvRG9jLnhtbFBLAQIt&#10;ABQABgAIAAAAIQDv05ii4QAAAA0BAAAPAAAAAAAAAAAAAAAAAOUEAABkcnMvZG93bnJldi54bWxQ&#10;SwUGAAAAAAQABADzAAAA8wUAAAAA&#10;" o:allowoverlap="f" fillcolor="white [3201]" stroked="f" strokeweight=".5pt">
              <v:textbox style="mso-fit-shape-to-text:t">
                <w:txbxContent>
                  <w:p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7C6DB51" w14:textId="77777777" w:rsidR="00244011" w:rsidRDefault="00244011" w:rsidP="009C2B67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2336" behindDoc="0" locked="0" layoutInCell="1" allowOverlap="0" wp14:anchorId="254E2197" wp14:editId="416B5275">
              <wp:simplePos x="0" y="0"/>
              <wp:positionH relativeFrom="page">
                <wp:posOffset>68580</wp:posOffset>
              </wp:positionH>
              <wp:positionV relativeFrom="page">
                <wp:posOffset>7759065</wp:posOffset>
              </wp:positionV>
              <wp:extent cx="561340" cy="121920"/>
              <wp:effectExtent l="0" t="0" r="0" b="3810"/>
              <wp:wrapSquare wrapText="bothSides"/>
              <wp:docPr id="12" name="Textruta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D94C8B9" w14:textId="77777777" w:rsidR="00244011" w:rsidRPr="00756E21" w:rsidRDefault="00244011" w:rsidP="009C2B67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EC3063">
                            <w:rPr>
                              <w:noProof/>
                            </w:rPr>
                            <w:t>2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ruta 4" o:spid="_x0000_s1028" type="#_x0000_t202" style="position:absolute;left:0;text-align:left;margin-left:5.4pt;margin-top:610.95pt;width:44.2pt;height:9.6pt;z-index:25166950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aO87jgIAAJAFAAAOAAAAZHJzL2Uyb0RvYy54bWysVMFu2zAMvQ/YPwi6r47TtFuDOEXWosOA&#10;oi3WDj0rspQYk0VNYmJnXz9KtpOs66XDLrYkPpLi0yNnl21t2Fb5UIEteH4y4kxZCWVlVwX//nTz&#10;4RNnAYUthQGrCr5TgV/O37+bNW6qxrAGUyrPKIgN08YVfI3oplkW5FrVIpyAU5aMGnwtkLZ+lZVe&#10;NBS9Ntl4NDrPGvCl8yBVCHR63Rn5PMXXWkm81zooZKbgdDdMX5++y/jN5jMxXXnh1pXsryH+4Ra1&#10;qCwl3Ye6FijYxld/haor6SGAxhMJdQZaV1KlGqiafPSimse1cCrVQuQEt6cp/L+w8m774FlVFnzC&#10;mRU1PdGTatFv6P6TyE7jwpRAj45g2H6Gll55OA90GItuta/jn8phZCeed3tuKRiTdHh2np9OyCLJ&#10;lI/zi3HiPjs4Ox/wi4KaxUXBPT1dYlRsbwPSRQg6QGKuAKYqbypj0ibKRV0Zz7aCHtpguiJ5/IEy&#10;ljUFPz89G6XAFqJ7F9nYGEYlwfTpYuFdgWmFO6MixthvShNhqc5Xcgspld3nT+iI0pTqLY49/nCr&#10;tzh3dZBHygwW9851ZcGn6lOHHSgrfwyU6Q5PhB/VHZfYLtuklPHw/ksodyQLD11bBSdvKnq8WxHw&#10;QXjqI3pvmg14Tx9tgMiHfsXZGvyv184jnuRNVs4a6suCh58b4RVn5qsl4V/kkygjTJvJ2UfSEfPH&#10;luWxxW7qKyBF5DSFnEzLiEczLLWH+plGyCJmJZOwknIXHIflFXbTgkaQVItFAlHrOoG39tHJGDqy&#10;HKX51D4L73r9Ign/DoYOFtMXMu6w0TO4xQZJiknjkeeO1Z5/avsk/X5ExblyvE+owyCd/wYAAP//&#10;AwBQSwMEFAAGAAgAAAAhAJYR8IjfAAAACwEAAA8AAABkcnMvZG93bnJldi54bWxMj0FrwzAMhe+D&#10;/gejwW6rk1BGk8Up69gOK5SydrCrG2txWCyH2Gmzfz/11J7Ekx5P3ytXk+vECYfQelKQzhMQSLU3&#10;LTUKvg7vj0sQIWoyuvOECv4wwKqa3ZW6MP5Mn3jax0ZwCIVCK7Ax9oWUobbodJj7HolvP35wOrIc&#10;GmkGfeZw18ksSZ6k0y3xB6t7fLVY/+5Hp+CwXZtRmsl8vNXbzQ6/5cYudko93E8vzyAiTvFqhgs+&#10;o0PFTEc/kgmiY50weeSZZWkOgh15noE4XjaLNAVZlfK2Q/UPAAD//wMAUEsBAi0AFAAGAAgAAAAh&#10;ALaDOJL+AAAA4QEAABMAAAAAAAAAAAAAAAAAAAAAAFtDb250ZW50X1R5cGVzXS54bWxQSwECLQAU&#10;AAYACAAAACEAOP0h/9YAAACUAQAACwAAAAAAAAAAAAAAAAAvAQAAX3JlbHMvLnJlbHNQSwECLQAU&#10;AAYACAAAACEAhWjvO44CAACQBQAADgAAAAAAAAAAAAAAAAAuAgAAZHJzL2Uyb0RvYy54bWxQSwEC&#10;LQAUAAYACAAAACEAlhHwiN8AAAAL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:rsidR="00244011" w:rsidRPr="00756E21" w:rsidRDefault="00244011" w:rsidP="009C2B67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EC3063">
                      <w:rPr>
                        <w:noProof/>
                      </w:rPr>
                      <w:t>2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A0296EA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5168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3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4A2B3398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ruta 1" o:spid="_x0000_s1029" type="#_x0000_t202" style="position:absolute;left:0;text-align:left;margin-left:393pt;margin-top:611.25pt;width:44.2pt;height:9.6pt;z-index:2516633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WzrKiwIAAJAFAAAOAAAAZHJzL2Uyb0RvYy54bWysVMlu2zAUvBfoPxC8N7KcpY0ROXATpCgQ&#10;JEGdImeaImOh3ErSltyv75CSl6a5pOhFIvnmbfOGvLjstCJr4UNjTUXLoxElwnBbN+a5ot8fbz58&#10;oiREZmqmrBEV3YhAL6fv3120biLGdmlVLTxBEBMmravoMkY3KYrAl0KzcGSdMDBK6zWL2Prnovas&#10;RXStivFodFa01tfOWy5CwOl1b6TTHF9KweO9lEFEoiqK2mL++vxdpG8xvWCTZ8/csuFDGewfqtCs&#10;MUi6C3XNIiMr3/wVSjfc22BlPOJWF1bKhovcA7opRy+6mS+ZE7kXkBPcjqbw/8Lyu/WDJ02N2VFi&#10;mMaIHkUX/Qr1l4md1oUJQHMHWOw+2y4hh/OAw9R0J71Of7RDYAfPmx23CEY4Dk/PyuMTWDhM5bg8&#10;H2fui72z8yF+EVaTtKiox+gyo2x9GyISArqFpFzBqqa+aZTKmyQXcaU8WTMMWsVcIjz+QClD2oqe&#10;HZ+OcmBjk3sfWZkURmTBDOlS432DeRU3SiSMMt+EBGG5z1dyM86F2eXP6ISSSPUWxwG/r+otzn0f&#10;8MiZrYk7Z90Y63P3+YbtKat/bCmTPR6EH/SdlrFbdFkpx9v5L2y9gSy87a9VcPymwfBuWYgPzOMe&#10;Yd54G+I9PlJZkG+HFSVL63+9dp7wkDeslLS4lxUNP1fMC0rUVwPhn5cnSUYxb05OP0JHxB9aFocW&#10;s9JXFoqAuFFdXiZ8VNul9FY/4QmZpawwMcORu6Jxu7yK/WuBJ4iL2SyDcHUdi7dm7ngKnVhO0nzs&#10;nph3g34jhH9ntzeYTV7IuMcmz+BmqwgpZo0nnntWB/5x7bP0hycqvSuH+4zaP6TT3wAAAP//AwBQ&#10;SwMEFAAGAAgAAAAhAO/TmKLhAAAADQEAAA8AAABkcnMvZG93bnJldi54bWxMj8FOwzAQRO9I/IO1&#10;SNyo0yg0UYhTAYIDlaqKFomrGy9xRLyOYqcNf8/2BMedGc2+qdaz68UJx9B5UrBcJCCQGm86ahV8&#10;HF7vChAhajK694QKfjDAur6+qnRp/Jne8bSPreASCqVWYGMcSilDY9HpsPADEntffnQ68jm20oz6&#10;zOWul2mSrKTTHfEHqwd8tth87yen4LB9MpM0s3l7ababHX7Kjc12St3ezI8PICLO8S8MF3xGh5qZ&#10;jn4iE0SvIC9WvCWykabpPQiOFHmWgThepGyZg6wr+X9F/QsAAP//AwBQSwECLQAUAAYACAAAACEA&#10;toM4kv4AAADhAQAAEwAAAAAAAAAAAAAAAAAAAAAAW0NvbnRlbnRfVHlwZXNdLnhtbFBLAQItABQA&#10;BgAIAAAAIQA4/SH/1gAAAJQBAAALAAAAAAAAAAAAAAAAAC8BAABfcmVscy8ucmVsc1BLAQItABQA&#10;BgAIAAAAIQAcWzrKiwIAAJAFAAAOAAAAAAAAAAAAAAAAAC4CAABkcnMvZTJvRG9jLnhtbFBLAQIt&#10;ABQABgAIAAAAIQDv05ii4QAAAA0BAAAPAAAAAAAAAAAAAAAAAOUEAABkcnMvZG93bnJldi54bWxQ&#10;SwUGAAAAAAQABADzAAAA8wUAAAAA&#10;" o:allowoverlap="f" fillcolor="white [3201]" stroked="f" strokeweight=".5pt">
              <v:textbox style="mso-fit-shape-to-text:t">
                <w:txbxContent>
                  <w:p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58B150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6192" behindDoc="0" locked="0" layoutInCell="1" allowOverlap="0" wp14:anchorId="4D47199C" wp14:editId="3BAE5DF9">
              <wp:simplePos x="0" y="0"/>
              <wp:positionH relativeFrom="page">
                <wp:posOffset>4991100</wp:posOffset>
              </wp:positionH>
              <wp:positionV relativeFrom="page">
                <wp:posOffset>7762875</wp:posOffset>
              </wp:positionV>
              <wp:extent cx="561340" cy="121920"/>
              <wp:effectExtent l="0" t="0" r="0" b="3810"/>
              <wp:wrapSquare wrapText="bothSides"/>
              <wp:docPr id="11" name="Textruta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6134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07C2C3B" w14:textId="77777777" w:rsidR="00244011" w:rsidRPr="00756E21" w:rsidRDefault="00244011" w:rsidP="00A118D8">
                          <w:pPr>
                            <w:pStyle w:val="Brdtext"/>
                            <w:jc w:val="right"/>
                          </w:pPr>
                          <w:r>
                            <w:fldChar w:fldCharType="begin"/>
                          </w:r>
                          <w:r>
                            <w:instrText xml:space="preserve"> PAGE   \* MERGEFORMAT </w:instrText>
                          </w:r>
                          <w:r>
                            <w:fldChar w:fldCharType="separate"/>
                          </w:r>
                          <w:r w:rsidR="00C70289">
                            <w:rPr>
                              <w:noProof/>
                            </w:rPr>
                            <w:t>1</w:t>
                          </w:r>
                          <w: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id="_x0000_t202" coordsize="21600,21600" o:spt="202" path="m,l,21600r21600,l21600,xe">
              <v:stroke joinstyle="miter"/>
              <v:path gradientshapeok="t" o:connecttype="rect"/>
            </v:shapetype>
            <v:shape id="Textruta 1" o:spid="_x0000_s1029" type="#_x0000_t202" style="position:absolute;left:0;text-align:left;margin-left:393pt;margin-top:611.25pt;width:44.2pt;height:9.6pt;z-index:25166336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WzrKiwIAAJAFAAAOAAAAZHJzL2Uyb0RvYy54bWysVMlu2zAUvBfoPxC8N7KcpY0ROXATpCgQ&#10;JEGdImeaImOh3ErSltyv75CSl6a5pOhFIvnmbfOGvLjstCJr4UNjTUXLoxElwnBbN+a5ot8fbz58&#10;oiREZmqmrBEV3YhAL6fv3120biLGdmlVLTxBEBMmravoMkY3KYrAl0KzcGSdMDBK6zWL2Prnovas&#10;RXStivFodFa01tfOWy5CwOl1b6TTHF9KweO9lEFEoiqK2mL++vxdpG8xvWCTZ8/csuFDGewfqtCs&#10;MUi6C3XNIiMr3/wVSjfc22BlPOJWF1bKhovcA7opRy+6mS+ZE7kXkBPcjqbw/8Lyu/WDJ02N2VFi&#10;mMaIHkUX/Qr1l4md1oUJQHMHWOw+2y4hh/OAw9R0J71Of7RDYAfPmx23CEY4Dk/PyuMTWDhM5bg8&#10;H2fui72z8yF+EVaTtKiox+gyo2x9GyISArqFpFzBqqa+aZTKmyQXcaU8WTMMWsVcIjz+QClD2oqe&#10;HZ+OcmBjk3sfWZkURmTBDOlS432DeRU3SiSMMt+EBGG5z1dyM86F2eXP6ISSSPUWxwG/r+otzn0f&#10;8MiZrYk7Z90Y63P3+YbtKat/bCmTPR6EH/SdlrFbdFkpx9v5L2y9gSy87a9VcPymwfBuWYgPzOMe&#10;Yd54G+I9PlJZkG+HFSVL63+9dp7wkDeslLS4lxUNP1fMC0rUVwPhn5cnSUYxb05OP0JHxB9aFocW&#10;s9JXFoqAuFFdXiZ8VNul9FY/4QmZpawwMcORu6Jxu7yK/WuBJ4iL2SyDcHUdi7dm7ngKnVhO0nzs&#10;nph3g34jhH9ntzeYTV7IuMcmz+BmqwgpZo0nnntWB/5x7bP0hycqvSuH+4zaP6TT3wAAAP//AwBQ&#10;SwMEFAAGAAgAAAAhAO/TmKLhAAAADQEAAA8AAABkcnMvZG93bnJldi54bWxMj8FOwzAQRO9I/IO1&#10;SNyo0yg0UYhTAYIDlaqKFomrGy9xRLyOYqcNf8/2BMedGc2+qdaz68UJx9B5UrBcJCCQGm86ahV8&#10;HF7vChAhajK694QKfjDAur6+qnRp/Jne8bSPreASCqVWYGMcSilDY9HpsPADEntffnQ68jm20oz6&#10;zOWul2mSrKTTHfEHqwd8tth87yen4LB9MpM0s3l7ababHX7Kjc12St3ezI8PICLO8S8MF3xGh5qZ&#10;jn4iE0SvIC9WvCWykabpPQiOFHmWgThepGyZg6wr+X9F/QsAAP//AwBQSwECLQAUAAYACAAAACEA&#10;toM4kv4AAADhAQAAEwAAAAAAAAAAAAAAAAAAAAAAW0NvbnRlbnRfVHlwZXNdLnhtbFBLAQItABQA&#10;BgAIAAAAIQA4/SH/1gAAAJQBAAALAAAAAAAAAAAAAAAAAC8BAABfcmVscy8ucmVsc1BLAQItABQA&#10;BgAIAAAAIQAcWzrKiwIAAJAFAAAOAAAAAAAAAAAAAAAAAC4CAABkcnMvZTJvRG9jLnhtbFBLAQIt&#10;ABQABgAIAAAAIQDv05ii4QAAAA0BAAAPAAAAAAAAAAAAAAAAAOUEAABkcnMvZG93bnJldi54bWxQ&#10;SwUGAAAAAAQABADzAAAA8wUAAAAA&#10;" o:allowoverlap="f" fillcolor="white [3201]" stroked="f" strokeweight=".5pt">
              <v:textbox style="mso-fit-shape-to-text:t">
                <w:txbxContent>
                  <w:p w:rsidR="00244011" w:rsidRPr="00756E21" w:rsidRDefault="00244011" w:rsidP="00A118D8">
                    <w:pPr>
                      <w:pStyle w:val="Brdtext"/>
                      <w:jc w:val="right"/>
                    </w:pPr>
                    <w:r>
                      <w:fldChar w:fldCharType="begin"/>
                    </w:r>
                    <w:r>
                      <w:instrText xml:space="preserve"> PAGE   \* MERGEFORMAT </w:instrText>
                    </w:r>
                    <w:r>
                      <w:fldChar w:fldCharType="separate"/>
                    </w:r>
                    <w:r w:rsidR="00C70289">
                      <w:rPr>
                        <w:noProof/>
                      </w:rPr>
                      <w:t>1</w:t>
                    </w:r>
                    <w:r>
                      <w:fldChar w:fldCharType="end"/>
                    </w:r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67F28C8" w14:textId="77777777" w:rsidR="00656414" w:rsidRDefault="00656414" w:rsidP="006923D1">
      <w:pPr>
        <w:pStyle w:val="Sidfot"/>
      </w:pPr>
    </w:p>
  </w:footnote>
  <w:footnote w:type="continuationSeparator" w:id="0">
    <w:p w14:paraId="1CD2EB6D" w14:textId="77777777" w:rsidR="00656414" w:rsidRPr="006923D1" w:rsidRDefault="00656414" w:rsidP="006923D1">
      <w:pPr>
        <w:pStyle w:val="Sidfot"/>
      </w:pPr>
    </w:p>
  </w:footnote>
  <w:footnote w:type="continuationNotice" w:id="1">
    <w:p w14:paraId="7658610A" w14:textId="77777777" w:rsidR="00656414" w:rsidRDefault="00656414" w:rsidP="006923D1">
      <w:pPr>
        <w:pStyle w:val="RKbas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382D162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7216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5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37F5ACE0" w14:textId="2FC1B06E" w:rsidR="00244011" w:rsidRPr="00756E21" w:rsidRDefault="001B6C24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1909953747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135212224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 xml:space="preserve">2022/23:14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Textruta 2" o:spid="_x0000_s1027" type="#_x0000_t202" style="position:absolute;left:0;text-align:left;margin-left:29.4pt;margin-top:35.55pt;width:89.85pt;height:9.6pt;z-index:251657216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MV5OjgIAAJEFAAAOAAAAZHJzL2Uyb0RvYy54bWysVE1v2zAMvQ/YfxB0Xx1nabcGdYqsRYcB&#10;RVusHXpWZKkxJokapcTOfn0p2flY10uHXWxJfCTFp0eenXfWsLXC0ICreHk04kw5CXXjnir+4+Hq&#10;w2fOQhSuFgacqvhGBX4+e//urPVTNYYlmFohoyAuTFtf8WWMfloUQS6VFeEIvHJk1IBWRNriU1Gj&#10;aCm6NcV4NDopWsDaI0gVAp1e9kY+y/G1VjLeah1UZKbidLeYv5i/i/QtZmdi+oTCLxs5XEP8wy2s&#10;aBwl3YW6FFGwFTZ/hbKNRAig45EEW4DWjVS5BqqmHL2o5n4pvMq1EDnB72gK/y+svFnfIWvqih9z&#10;5oSlJ3pQXcQV3X+c2Gl9mBLo3hMsdl+go1fengc6TEV3Gm36UzmM7MTzZsctBWMyOZWTkh6MM0m2&#10;clyejjP5xd7bY4hfFViWFhVHertMqVhfh0g3IegWkpIFME191RiTN0kv6sIgWwt6aRPzHcnjD5Rx&#10;rK34ycfjUQ7sILn3kY1LYVRWzJAuVd5XmFdxY1TCGPddaWIsF/pKbiGlcrv8GZ1QmlK9xXHA72/1&#10;Fue+DvLImcHFnbNtHGCuPrfYnrL655Yy3eOJ8IO60zJ2iy5LZSeABdQb0gVC31fBy6uGHu9ahHgn&#10;kBqJ3puGQ7yljzZA5MOw4mwJ+Pu184QnfZOVs5Yas+Lh10qg4sx8c6T803IySZ2cN5PjT6QjhoeW&#10;xaHFrewFkCJKGkNe5mXCR7NdagT7SDNknrKSSThJuSset8uL2I8LmkFSzecZRL3rRbx2916m0Inl&#10;JM2H7lGgH/QbSfk3sG1hMX0h4x6bPIOfryJJMWs88dyzOvBPfZ+lP8yoNFgO9xm1n6SzZwAAAP//&#10;AwBQSwMEFAAGAAgAAAAhAKtNghPfAAAACAEAAA8AAABkcnMvZG93bnJldi54bWxMj8FOwzAQRO9I&#10;/QdrK3GjTloKIWRTFQQHKlUVLRJXN17iqPE6ip02/D3mBMfRjGbeFKvRtuJMvW8cI6SzBARx5XTD&#10;NcLH4fUmA+GDYq1ax4TwTR5W5eSqULl2F36n8z7UIpawzxWCCaHLpfSVIav8zHXE0ftyvVUhyr6W&#10;uleXWG5bOU+SO2lVw3HBqI6eDVWn/WARDtsnPUg96reXarvZ0afcmNsd4vV0XD+CCDSGvzD84kd0&#10;KCPT0Q2svWgRllkkDwj3aQoi+vNFtgRxRHhIFiDLQv4/UP4AAAD//wMAUEsBAi0AFAAGAAgAAAAh&#10;ALaDOJL+AAAA4QEAABMAAAAAAAAAAAAAAAAAAAAAAFtDb250ZW50X1R5cGVzXS54bWxQSwECLQAU&#10;AAYACAAAACEAOP0h/9YAAACUAQAACwAAAAAAAAAAAAAAAAAvAQAAX3JlbHMvLnJlbHNQSwECLQAU&#10;AAYACAAAACEAaTFeTo4CAACRBQAADgAAAAAAAAAAAAAAAAAuAgAAZHJzL2Uyb0RvYy54bWxQSwEC&#10;LQAUAAYACAAAACEAq02CE98AAAAI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37F5ACE0" w14:textId="2FC1B06E" w:rsidR="00244011" w:rsidRPr="00756E21" w:rsidRDefault="001B6C24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1909953747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3E117C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135212224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3E117C">
                          <w:t xml:space="preserve">2022/23:14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1540C7C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9264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4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442A8460" w14:textId="743C50B6" w:rsidR="00244011" w:rsidRPr="00756E21" w:rsidRDefault="001B6C24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406809228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1217775106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 xml:space="preserve">2022/23:14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Textruta 3" o:spid="_x0000_s1028" type="#_x0000_t202" style="position:absolute;left:0;text-align:left;margin-left:348pt;margin-top:36pt;width:89.85pt;height:9.6pt;z-index:251659264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hU8YjAIAAIoFAAAOAAAAZHJzL2Uyb0RvYy54bWysVE1v2zAMvQ/YfxB0Xx2nabcGdYqsRYcB&#10;RVusHXpWZKkxJomaxMTOfv0o2flY10uHXWxJfCTFp0eeX3TWsLUKsQFX8fJoxJlyEurGPVf8++P1&#10;h0+cRRSuFgacqvhGRX4xe//uvPVTNYYlmFoFRkFcnLa+4ktEPy2KKJfKingEXjkyaghWIG3Dc1EH&#10;0VJ0a4rxaHRatBBqH0CqGOn0qjfyWY6vtZJ4p3VUyEzF6W6YvyF/F+lbzM7F9DkIv2zkcA3xD7ew&#10;onGUdBfqSqBgq9D8Fco2MkAEjUcSbAFaN1LlGqiacvSimoel8CrXQuREv6Mp/r+w8nZ9H1hTV3zC&#10;mROWnuhRdRhWdP/jxE7r45RAD55g2H2Gjl55ex7pMBXd6WDTn8phZCeeNztuKRiTyamclPRgnEmy&#10;lePybJzJL/bePkT8osCytKh4oLfLlIr1TUS6CUG3kJQsgmnq68aYvEl6UZcmsLWglzaY70gef6CM&#10;Y23FT49PRjmwg+TeRzYuhVFZMUO6VHlfYV7hxqiEMe6b0sRYLvSV3EJK5Xb5MzqhNKV6i+OA39/q&#10;Lc59HeSRM4PDnbNtHIRcfW6xPWX1jy1luscT4Qd1pyV2i25QxALqDQkiQN9Q0cvrhl7tRkS8F4E6&#10;iB6apgLe0UcbINZhWHG2hPDrtfOEJ2GTlbOWOrLi8edKBMWZ+epI8mflZJJaOG8mJx9JQCwcWhaH&#10;Freyl0BSKGn+eJmXCY9mu9QB7BMNj3nKSibhJOWuOG6Xl9jPCRo+Us3nGURN6wXeuAcvU+hEb9Lk&#10;Y/ckgh+EiyT5W9j2rpi+0G+PTZ7Rz1dIGsziTgT3rA7EU8NnzQ/DKU2Uw31G7Ufo7DcAAAD//wMA&#10;UEsDBBQABgAIAAAAIQAWcxKV4AAAAAkBAAAPAAAAZHJzL2Rvd25yZXYueG1sTI9BS8NAEIXvgv9h&#10;GcGb3TRo0qbZFBU9WCjFVuh1mx2zwexsyG7a+O8dT3p6DO/x5nvlenKdOOMQWk8K5rMEBFLtTUuN&#10;go/D690CRIiajO48oYJvDLCurq9KXRh/oXc872MjuIRCoRXYGPtCylBbdDrMfI/E3qcfnI58Do00&#10;g75wuetkmiSZdLol/mB1j88W66/96BQctk9mlGYyby/1drPDo9zY+51StzfT4wpExCn+heEXn9Gh&#10;YqaTH8kE0SnIlhlviQrylJUDi/whB3FSsJynIKtS/l9Q/QAAAP//AwBQSwECLQAUAAYACAAAACEA&#10;toM4kv4AAADhAQAAEwAAAAAAAAAAAAAAAAAAAAAAW0NvbnRlbnRfVHlwZXNdLnhtbFBLAQItABQA&#10;BgAIAAAAIQA4/SH/1gAAAJQBAAALAAAAAAAAAAAAAAAAAC8BAABfcmVscy8ucmVsc1BLAQItABQA&#10;BgAIAAAAIQAZhU8YjAIAAIoFAAAOAAAAAAAAAAAAAAAAAC4CAABkcnMvZTJvRG9jLnhtbFBLAQIt&#10;ABQABgAIAAAAIQAWcxKV4AAAAAkBAAAPAAAAAAAAAAAAAAAAAOYEAABkcnMvZG93bnJldi54bWxQ&#10;SwUGAAAAAAQABADzAAAA8wUAAAAA&#10;" o:allowoverlap="f" fillcolor="white [3201]" stroked="f" strokeweight=".5pt">
              <v:textbox style="mso-fit-shape-to-text:t">
                <w:txbxContent>
                  <w:p w14:paraId="442A8460" w14:textId="743C50B6" w:rsidR="00244011" w:rsidRPr="00756E21" w:rsidRDefault="001B6C24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406809228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3E117C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1217775106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3E117C">
                          <w:t xml:space="preserve">2022/23:14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315B642" w14:textId="77777777" w:rsidR="00244011" w:rsidRDefault="00244011" w:rsidP="00EE1584">
    <w:pPr>
      <w:pStyle w:val="Brdtext"/>
    </w:pPr>
    <w:r>
      <w:t xml:space="preserve"> 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AE4BE35" w14:textId="77777777" w:rsidR="00244011" w:rsidRDefault="00244011" w:rsidP="00664D0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58240" behindDoc="0" locked="0" layoutInCell="1" allowOverlap="0" wp14:anchorId="7C6F8B3A" wp14:editId="5E3D2E53">
              <wp:simplePos x="0" y="0"/>
              <wp:positionH relativeFrom="page">
                <wp:posOffset>373380</wp:posOffset>
              </wp:positionH>
              <wp:positionV relativeFrom="page">
                <wp:posOffset>451485</wp:posOffset>
              </wp:positionV>
              <wp:extent cx="1141200" cy="121920"/>
              <wp:effectExtent l="0" t="0" r="1905" b="3810"/>
              <wp:wrapSquare wrapText="bothSides"/>
              <wp:docPr id="7" name="Textruta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DAFF4F8" w14:textId="6C6426BA" w:rsidR="00244011" w:rsidRPr="00756E21" w:rsidRDefault="001B6C24" w:rsidP="00664D04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1532334462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-1197464020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 xml:space="preserve">2022/23:14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C6F8B3A" id="_x0000_t202" coordsize="21600,21600" o:spt="202" path="m,l,21600r21600,l21600,xe">
              <v:stroke joinstyle="miter"/>
              <v:path gradientshapeok="t" o:connecttype="rect"/>
            </v:shapetype>
            <v:shape id="_x0000_s1032" type="#_x0000_t202" style="position:absolute;left:0;text-align:left;margin-left:29.4pt;margin-top:35.55pt;width:89.85pt;height:9.6pt;z-index:251658240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SjCxjgIAAJEFAAAOAAAAZHJzL2Uyb0RvYy54bWysVFFv2yAQfp+0/4B4XxxnabpGcaosVaZJ&#10;VVutnfpMMCTWgGNAYme/fge2k6zrS6e92MB9d8d9fHez60YrshfOV2AKmg+GlAjDoazMpqDfn1Yf&#10;PlHiAzMlU2BEQQ/C0+v5+3ez2k7FCLagSuEIBjF+WtuCbkOw0yzzfCs08wOwwqBRgtMs4NZtstKx&#10;GqNrlY2Gw0lWgyutAy68x9Ob1kjnKb6Ugod7Kb0IRBUU7xbS16XvOn6z+YxNN47ZbcW7a7B/uIVm&#10;lcGkx1A3LDCyc9VfoXTFHXiQYcBBZyBlxUWqAavJhy+qedwyK1ItSI63R5r8/wvL7/YPjlRlQS8p&#10;MUzjEz2JJrgd3n8U2amtnyLo0SIsNJ+hwVfuzz0exqIb6XT8YzkE7cjz4cgtBiM8OuXjHB+MEo62&#10;fJRfjRL52cnbOh++CNAkLgrq8O0SpWx/6wPeBKE9JCbzoKpyVSmVNlEvYqkc2TN8aRXSHdHjD5Qy&#10;pC7o5OPFMAU2EN3byMrEMCIppksXK28rTKtwUCJilPkmJDKWCn0lN+NcmGP+hI4oiane4tjhT7d6&#10;i3NbB3qkzGDC0VlXBlyqPrXYibLyR0+ZbPFI+FndcRmadZOkMukFsIbygLpw0PaVt3xV4ePdMh8e&#10;mMNGwvfG4RDu8SMVIPnQrSjZgvv12nnEo77RSkmNjVlQ/3PHnKBEfTWo/Kt8PI6dnDbji0vUEXHn&#10;lvW5xez0ElAROY4hy9My4oPql9KBfsYZsohZ0cQMx9wFDf1yGdpxgTOIi8UigbB3LQu35tHyGDqy&#10;HKX51DwzZzv9BlT+HfQtzKYvZNxio6e3i11AKSaNR55bVjv+se+T9LsZFQfL+T6hTpN0/hsAAP//&#10;AwBQSwMEFAAGAAgAAAAhAKtNghPfAAAACAEAAA8AAABkcnMvZG93bnJldi54bWxMj8FOwzAQRO9I&#10;/QdrK3GjTloKIWRTFQQHKlUVLRJXN17iqPE6ip02/D3mBMfRjGbeFKvRtuJMvW8cI6SzBARx5XTD&#10;NcLH4fUmA+GDYq1ax4TwTR5W5eSqULl2F36n8z7UIpawzxWCCaHLpfSVIav8zHXE0ftyvVUhyr6W&#10;uleXWG5bOU+SO2lVw3HBqI6eDVWn/WARDtsnPUg96reXarvZ0afcmNsd4vV0XD+CCDSGvzD84kd0&#10;KCPT0Q2svWgRllkkDwj3aQoi+vNFtgRxRHhIFiDLQv4/UP4AAAD//wMAUEsBAi0AFAAGAAgAAAAh&#10;ALaDOJL+AAAA4QEAABMAAAAAAAAAAAAAAAAAAAAAAFtDb250ZW50X1R5cGVzXS54bWxQSwECLQAU&#10;AAYACAAAACEAOP0h/9YAAACUAQAACwAAAAAAAAAAAAAAAAAvAQAAX3JlbHMvLnJlbHNQSwECLQAU&#10;AAYACAAAACEAOUowsY4CAACRBQAADgAAAAAAAAAAAAAAAAAuAgAAZHJzL2Uyb0RvYy54bWxQSwEC&#10;LQAUAAYACAAAACEAq02CE98AAAAIAQAADwAAAAAAAAAAAAAAAADoBAAAZHJzL2Rvd25yZXYueG1s&#10;UEsFBgAAAAAEAAQA8wAAAPQFAAAAAA==&#10;" o:allowoverlap="f" fillcolor="white [3201]" stroked="f" strokeweight=".5pt">
              <v:textbox style="mso-fit-shape-to-text:t">
                <w:txbxContent>
                  <w:p w14:paraId="2DAFF4F8" w14:textId="6C6426BA" w:rsidR="00244011" w:rsidRPr="00756E21" w:rsidRDefault="001B6C24" w:rsidP="00664D04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1532334462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3E117C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-1197464020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3E117C">
                          <w:t xml:space="preserve">2022/23:14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699A141" w14:textId="77777777" w:rsidR="00244011" w:rsidRDefault="00244011" w:rsidP="00EE1584">
    <w:pPr>
      <w:pStyle w:val="Brdtext"/>
    </w:pPr>
    <w:r>
      <w:rPr>
        <w:noProof/>
        <w:lang w:eastAsia="sv-SE"/>
      </w:rPr>
      <mc:AlternateContent>
        <mc:Choice Requires="wps">
          <w:drawing>
            <wp:anchor distT="0" distB="0" distL="0" distR="0" simplePos="0" relativeHeight="251660288" behindDoc="0" locked="0" layoutInCell="1" allowOverlap="0" wp14:anchorId="6C270289" wp14:editId="2F99408D">
              <wp:simplePos x="0" y="0"/>
              <wp:positionH relativeFrom="page">
                <wp:posOffset>4419600</wp:posOffset>
              </wp:positionH>
              <wp:positionV relativeFrom="page">
                <wp:posOffset>457200</wp:posOffset>
              </wp:positionV>
              <wp:extent cx="1141200" cy="121920"/>
              <wp:effectExtent l="0" t="0" r="1905" b="3810"/>
              <wp:wrapSquare wrapText="bothSides"/>
              <wp:docPr id="6" name="Textruta 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141200" cy="12192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6F49A087" w14:textId="69C87068" w:rsidR="00244011" w:rsidRPr="00756E21" w:rsidRDefault="001B6C24" w:rsidP="00A118D8">
                          <w:pPr>
                            <w:pStyle w:val="Brdtext"/>
                            <w:jc w:val="left"/>
                          </w:pPr>
                          <w:sdt>
                            <w:sdtPr>
                              <w:alias w:val="NummerEtikett"/>
                              <w:tag w:val="NummerEtikett"/>
                              <w:id w:val="-314572884"/>
                              <w:lock w:val="sdtContentLocked"/>
                              <w:dataBinding w:prefixMappings="xmlns:ns0='http://rkdhs/mallar/lagstiftning/Skr/Skr.xsd'" w:xpath="/ns0:dokumentvärden[1]/ns0:dokumentnummer[1]/@etikett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>Skr.</w:t>
                              </w:r>
                            </w:sdtContent>
                          </w:sdt>
                          <w:r w:rsidR="00244011">
                            <w:t xml:space="preserve"> </w:t>
                          </w:r>
                          <w:sdt>
                            <w:sdtPr>
                              <w:alias w:val="Nummer"/>
                              <w:tag w:val="Nummer"/>
                              <w:id w:val="-826820109"/>
                              <w:lock w:val="sdtContentLocked"/>
                              <w:dataBinding w:prefixMappings="xmlns:ns0='http://rkdhs/mallar/lagstiftning/Skr/Skr.xsd'" w:xpath="/ns0:dokumentvärden[1]/ns0:dokumentnummer[1]" w:storeItemID="{068625C3-B546-44A5-B525-B7CC092E5AD6}"/>
                              <w:text/>
                            </w:sdtPr>
                            <w:sdtEndPr/>
                            <w:sdtContent>
                              <w:r w:rsidR="003E117C">
                                <w:t xml:space="preserve">2022/23:14 </w:t>
                              </w:r>
                            </w:sdtContent>
                          </w:sdt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6C270289" id="_x0000_t202" coordsize="21600,21600" o:spt="202" path="m,l,21600r21600,l21600,xe">
              <v:stroke joinstyle="miter"/>
              <v:path gradientshapeok="t" o:connecttype="rect"/>
            </v:shapetype>
            <v:shape id="_x0000_s1033" type="#_x0000_t202" style="position:absolute;left:0;text-align:left;margin-left:348pt;margin-top:36pt;width:89.85pt;height:9.6pt;z-index:251660288;visibility:visible;mso-wrap-style:square;mso-width-percent:0;mso-height-percent:0;mso-wrap-distance-left:0;mso-wrap-distance-top:0;mso-wrap-distance-right:0;mso-wrap-distance-bottom:0;mso-position-horizontal:absolute;mso-position-horizontal-relative:page;mso-position-vertical:absolute;mso-position-vertical-relative:page;mso-width-percent:0;mso-height-percent:0;mso-width-relative:page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X03ZjgIAAJEFAAAOAAAAZHJzL2Uyb0RvYy54bWysVFFv2yAQfp+0/4B4Xx2nabdGcaqsVadJ&#10;VVutnfpMMCTWMDAgsbNfvw9sJ1nXl057sYH77o77+O5ml22tyFY4Xxld0PxkRInQ3JSVXhX0+9PN&#10;h0+U+MB0yZTRoqA74enl/P27WWOnYmzWRpXCEQTRftrYgq5DsNMs83wtauZPjBUaRmlczQK2bpWV&#10;jjWIXqtsPBqdZ41xpXWGC+9xet0Z6TzFl1LwcC+lF4GoguJuIX1d+i7jN5vP2HTlmF1XvL8G+4db&#10;1KzSSLoPdc0CIxtX/RWqrrgz3shwwk2dGSkrLlINqCYfvajmcc2sSLWAHG/3NPn/F5bfbR8cqcqC&#10;nlOiWY0nehJtcBvc/zSy01g/BejRAhbaz6bFKw/nHoex6Fa6Ov5RDoEdPO/23CIY4dEpn+R4MEo4&#10;bPk4vxgn8rODt3U+fBGmJnFRUIe3S5Sy7a0PuAmgAyQm80ZV5U2lVNpEvYgr5ciW4aVVSHeExx8o&#10;pUmDQk/PRimwNtG9i6x0DCOSYvp0sfKuwrQKOyUiRulvQoKxVOgruRnnQu/zJ3RESaR6i2OPP9zq&#10;Lc5dHfBImY0Oe+e60sal6lOLHSgrfwyUyQ4Pwo/qjsvQLtsklbNBAEtT7qALZ7q+8pbfVHi8W+bD&#10;A3NoJLw3hkO4x0cqA/JNv6Jkbdyv184jHvqGlZIGjVlQ/3PDnKBEfdVQ/kU+mcROTpvJ2UfoiLhj&#10;y/LYojf1lYEicowhy9My4oMaltKZ+hkzZBGzwsQ0R+6ChmF5FbpxgRnExWKRQOhdy8KtfrQ8ho4s&#10;R2k+tc/M2V6/Acq/M0MLs+kLGXfY6OntYhMgxaTxyHPHas8/+j5Jv59RcbAc7xPqMEnnvwEAAP//&#10;AwBQSwMEFAAGAAgAAAAhABZzEpXgAAAACQEAAA8AAABkcnMvZG93bnJldi54bWxMj0FLw0AQhe+C&#10;/2EZwZvdNGjSptkUFT1YKMVW6HWbHbPB7GzIbtr47x1PenoM7/Hme+V6cp044xBaTwrmswQEUu1N&#10;S42Cj8Pr3QJEiJqM7jyhgm8MsK6ur0pdGH+hdzzvYyO4hEKhFdgY+0LKUFt0Osx8j8Tepx+cjnwO&#10;jTSDvnC562SaJJl0uiX+YHWPzxbrr/3oFBy2T2aUZjJvL/V2s8Oj3Nj7nVK3N9PjCkTEKf6F4Ref&#10;0aFippMfyQTRKciWGW+JCvKUlQOL/CEHcVKwnKcgq1L+X1D9AAAA//8DAFBLAQItABQABgAIAAAA&#10;IQC2gziS/gAAAOEBAAATAAAAAAAAAAAAAAAAAAAAAABbQ29udGVudF9UeXBlc10ueG1sUEsBAi0A&#10;FAAGAAgAAAAhADj9If/WAAAAlAEAAAsAAAAAAAAAAAAAAAAALwEAAF9yZWxzLy5yZWxzUEsBAi0A&#10;FAAGAAgAAAAhAO9fTdmOAgAAkQUAAA4AAAAAAAAAAAAAAAAALgIAAGRycy9lMm9Eb2MueG1sUEsB&#10;Ai0AFAAGAAgAAAAhABZzEpXgAAAACQEAAA8AAAAAAAAAAAAAAAAA6AQAAGRycy9kb3ducmV2Lnht&#10;bFBLBQYAAAAABAAEAPMAAAD1BQAAAAA=&#10;" o:allowoverlap="f" fillcolor="white [3201]" stroked="f" strokeweight=".5pt">
              <v:textbox style="mso-fit-shape-to-text:t">
                <w:txbxContent>
                  <w:p w14:paraId="6F49A087" w14:textId="69C87068" w:rsidR="00244011" w:rsidRPr="00756E21" w:rsidRDefault="001B6C24" w:rsidP="00A118D8">
                    <w:pPr>
                      <w:pStyle w:val="Brdtext"/>
                      <w:jc w:val="left"/>
                    </w:pPr>
                    <w:sdt>
                      <w:sdtPr>
                        <w:alias w:val="NummerEtikett"/>
                        <w:tag w:val="NummerEtikett"/>
                        <w:id w:val="-314572884"/>
                        <w:lock w:val="sdtContentLocked"/>
                        <w:dataBinding w:prefixMappings="xmlns:ns0='http://rkdhs/mallar/lagstiftning/Skr/Skr.xsd'" w:xpath="/ns0:dokumentvärden[1]/ns0:dokumentnummer[1]/@etikett" w:storeItemID="{068625C3-B546-44A5-B525-B7CC092E5AD6}"/>
                        <w:text/>
                      </w:sdtPr>
                      <w:sdtEndPr/>
                      <w:sdtContent>
                        <w:r w:rsidR="003E117C">
                          <w:t>Skr.</w:t>
                        </w:r>
                      </w:sdtContent>
                    </w:sdt>
                    <w:r w:rsidR="00244011">
                      <w:t xml:space="preserve"> </w:t>
                    </w:r>
                    <w:sdt>
                      <w:sdtPr>
                        <w:alias w:val="Nummer"/>
                        <w:tag w:val="Nummer"/>
                        <w:id w:val="-826820109"/>
                        <w:lock w:val="sdtContentLocked"/>
                        <w:dataBinding w:prefixMappings="xmlns:ns0='http://rkdhs/mallar/lagstiftning/Skr/Skr.xsd'" w:xpath="/ns0:dokumentvärden[1]/ns0:dokumentnummer[1]" w:storeItemID="{068625C3-B546-44A5-B525-B7CC092E5AD6}"/>
                        <w:text/>
                      </w:sdtPr>
                      <w:sdtEndPr/>
                      <w:sdtContent>
                        <w:r w:rsidR="003E117C">
                          <w:t xml:space="preserve">2022/23:14 </w:t>
                        </w:r>
                      </w:sdtContent>
                    </w:sdt>
                  </w:p>
                </w:txbxContent>
              </v:textbox>
              <w10:wrap type="square" anchorx="page" anchory="page"/>
            </v:shape>
          </w:pict>
        </mc:Fallback>
      </mc:AlternateContent>
    </w:r>
    <w:r>
      <w:t xml:space="preserve"> </w: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8D08F44" w14:textId="77777777" w:rsidR="00244011" w:rsidRDefault="00244011" w:rsidP="00EE1584">
    <w:pPr>
      <w:pStyle w:val="Brdtext"/>
    </w:pPr>
    <w:r>
      <w:t xml:space="preserve">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B22A75A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1B064D1"/>
    <w:multiLevelType w:val="multilevel"/>
    <w:tmpl w:val="4B9E585A"/>
    <w:numStyleLink w:val="RKnummerlista"/>
  </w:abstractNum>
  <w:abstractNum w:abstractNumId="2" w15:restartNumberingAfterBreak="0">
    <w:nsid w:val="026161C1"/>
    <w:multiLevelType w:val="multilevel"/>
    <w:tmpl w:val="089CCD3C"/>
    <w:numStyleLink w:val="RKpunktlistaram"/>
  </w:abstractNum>
  <w:abstractNum w:abstractNumId="3" w15:restartNumberingAfterBreak="0">
    <w:nsid w:val="04206CBB"/>
    <w:multiLevelType w:val="multilevel"/>
    <w:tmpl w:val="A386DF5C"/>
    <w:lvl w:ilvl="0">
      <w:start w:val="3"/>
      <w:numFmt w:val="decimal"/>
      <w:lvlText w:val="%1.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" w15:restartNumberingAfterBreak="0">
    <w:nsid w:val="045727E5"/>
    <w:multiLevelType w:val="multilevel"/>
    <w:tmpl w:val="2EB89F6E"/>
    <w:numStyleLink w:val="RKrubrik1-4"/>
  </w:abstractNum>
  <w:abstractNum w:abstractNumId="5" w15:restartNumberingAfterBreak="0">
    <w:nsid w:val="04B66FE9"/>
    <w:multiLevelType w:val="multilevel"/>
    <w:tmpl w:val="07E8A37C"/>
    <w:styleLink w:val="RKstrecklistaram"/>
    <w:lvl w:ilvl="0">
      <w:start w:val="1"/>
      <w:numFmt w:val="none"/>
      <w:pStyle w:val="Brdtextefterstrlistaram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Strecklistaram"/>
      <w:lvlText w:val="–"/>
      <w:lvlJc w:val="left"/>
      <w:pPr>
        <w:tabs>
          <w:tab w:val="num" w:pos="397"/>
        </w:tabs>
        <w:ind w:left="397" w:hanging="284"/>
      </w:pPr>
      <w:rPr>
        <w:rFonts w:ascii="Times New Roman" w:hAnsi="Times New Roman" w:cs="Times New Roman" w:hint="default"/>
      </w:rPr>
    </w:lvl>
    <w:lvl w:ilvl="2">
      <w:start w:val="1"/>
      <w:numFmt w:val="none"/>
      <w:lvlRestart w:val="0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06441E01"/>
    <w:multiLevelType w:val="multilevel"/>
    <w:tmpl w:val="07E8A37C"/>
    <w:numStyleLink w:val="RKstrecklistaram"/>
  </w:abstractNum>
  <w:abstractNum w:abstractNumId="7" w15:restartNumberingAfterBreak="0">
    <w:nsid w:val="094A1350"/>
    <w:multiLevelType w:val="multilevel"/>
    <w:tmpl w:val="874C1294"/>
    <w:lvl w:ilvl="0">
      <w:start w:val="1"/>
      <w:numFmt w:val="decimal"/>
      <w:lvlRestart w:val="0"/>
      <w:lvlText w:val="%1"/>
      <w:lvlJc w:val="left"/>
      <w:pPr>
        <w:tabs>
          <w:tab w:val="num" w:pos="907"/>
        </w:tabs>
        <w:ind w:left="907" w:hanging="907"/>
      </w:p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</w:lvl>
    <w:lvl w:ilvl="3">
      <w:start w:val="1"/>
      <w:numFmt w:val="decimal"/>
      <w:lvlText w:val="%1.%2.%3.%4"/>
      <w:lvlJc w:val="left"/>
      <w:pPr>
        <w:tabs>
          <w:tab w:val="num" w:pos="907"/>
        </w:tabs>
        <w:ind w:left="907" w:hanging="907"/>
      </w:pPr>
    </w:lvl>
    <w:lvl w:ilvl="4">
      <w:start w:val="1"/>
      <w:numFmt w:val="none"/>
      <w:suff w:val="nothing"/>
      <w:lvlText w:val=""/>
      <w:lvlJc w:val="left"/>
      <w:pPr>
        <w:ind w:left="0" w:firstLine="0"/>
      </w:pPr>
    </w:lvl>
    <w:lvl w:ilvl="5">
      <w:start w:val="1"/>
      <w:numFmt w:val="none"/>
      <w:suff w:val="nothing"/>
      <w:lvlText w:val=""/>
      <w:lvlJc w:val="left"/>
      <w:pPr>
        <w:ind w:left="0" w:firstLine="0"/>
      </w:pPr>
    </w:lvl>
    <w:lvl w:ilvl="6">
      <w:start w:val="1"/>
      <w:numFmt w:val="none"/>
      <w:suff w:val="nothing"/>
      <w:lvlText w:val=""/>
      <w:lvlJc w:val="left"/>
      <w:pPr>
        <w:ind w:left="0" w:firstLine="0"/>
      </w:pPr>
    </w:lvl>
    <w:lvl w:ilvl="7">
      <w:start w:val="1"/>
      <w:numFmt w:val="none"/>
      <w:suff w:val="nothing"/>
      <w:lvlText w:val=""/>
      <w:lvlJc w:val="left"/>
      <w:pPr>
        <w:ind w:left="0" w:firstLine="0"/>
      </w:pPr>
    </w:lvl>
    <w:lvl w:ilvl="8">
      <w:start w:val="1"/>
      <w:numFmt w:val="none"/>
      <w:suff w:val="nothing"/>
      <w:lvlText w:val=""/>
      <w:lvlJc w:val="left"/>
      <w:pPr>
        <w:ind w:left="0" w:firstLine="0"/>
      </w:pPr>
    </w:lvl>
  </w:abstractNum>
  <w:abstractNum w:abstractNumId="8" w15:restartNumberingAfterBreak="0">
    <w:nsid w:val="0C484E05"/>
    <w:multiLevelType w:val="multilevel"/>
    <w:tmpl w:val="85CA2C1E"/>
    <w:numStyleLink w:val="RKpunktlista"/>
  </w:abstractNum>
  <w:abstractNum w:abstractNumId="9" w15:restartNumberingAfterBreak="0">
    <w:nsid w:val="0D76163D"/>
    <w:multiLevelType w:val="hybridMultilevel"/>
    <w:tmpl w:val="C6D8D278"/>
    <w:lvl w:ilvl="0" w:tplc="FCFCF040">
      <w:start w:val="1"/>
      <w:numFmt w:val="bullet"/>
      <w:lvlText w:val="-"/>
      <w:lvlJc w:val="left"/>
      <w:pPr>
        <w:ind w:left="720" w:hanging="360"/>
      </w:pPr>
      <w:rPr>
        <w:rFonts w:ascii="Courier New" w:hAnsi="Courier New" w:hint="default"/>
      </w:rPr>
    </w:lvl>
    <w:lvl w:ilvl="1" w:tplc="675CCC2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4F43A9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1EA29D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9A6996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380C25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AACD5E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92AB55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CB8B25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2393F3B"/>
    <w:multiLevelType w:val="multilevel"/>
    <w:tmpl w:val="70D898A8"/>
    <w:styleLink w:val="RKstrecklista"/>
    <w:lvl w:ilvl="0">
      <w:start w:val="1"/>
      <w:numFmt w:val="none"/>
      <w:pStyle w:val="Brdtextefterstrecklista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Strecklista"/>
      <w:lvlText w:val="–"/>
      <w:lvlJc w:val="left"/>
      <w:pPr>
        <w:ind w:left="284" w:hanging="284"/>
      </w:pPr>
      <w:rPr>
        <w:rFonts w:ascii="Times New Roman" w:hAnsi="Times New Roman" w:cs="Times New Roman" w:hint="default"/>
      </w:rPr>
    </w:lvl>
    <w:lvl w:ilvl="2">
      <w:start w:val="1"/>
      <w:numFmt w:val="none"/>
      <w:lvlRestart w:val="0"/>
      <w:lvlText w:val=""/>
      <w:lvlJc w:val="left"/>
      <w:pPr>
        <w:ind w:left="1440" w:hanging="363"/>
      </w:pPr>
      <w:rPr>
        <w:rFonts w:hint="default"/>
        <w:color w:val="auto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17EC6E5E"/>
    <w:multiLevelType w:val="multilevel"/>
    <w:tmpl w:val="4B9E585A"/>
    <w:styleLink w:val="RKnummerlista"/>
    <w:lvl w:ilvl="0">
      <w:start w:val="1"/>
      <w:numFmt w:val="none"/>
      <w:pStyle w:val="Brdtextefternumreradlista"/>
      <w:suff w:val="nothing"/>
      <w:lvlText w:val=""/>
      <w:lvlJc w:val="left"/>
      <w:pPr>
        <w:ind w:left="0" w:firstLine="0"/>
      </w:pPr>
      <w:rPr>
        <w:rFonts w:ascii="Times New Roman" w:hAnsi="Times New Roman" w:hint="default"/>
      </w:rPr>
    </w:lvl>
    <w:lvl w:ilvl="1">
      <w:start w:val="1"/>
      <w:numFmt w:val="decimal"/>
      <w:pStyle w:val="Numreradlista"/>
      <w:lvlText w:val="%2."/>
      <w:lvlJc w:val="left"/>
      <w:pPr>
        <w:ind w:left="284" w:hanging="284"/>
      </w:pPr>
      <w:rPr>
        <w:rFonts w:hint="default"/>
      </w:rPr>
    </w:lvl>
    <w:lvl w:ilvl="2">
      <w:start w:val="1"/>
      <w:numFmt w:val="bullet"/>
      <w:pStyle w:val="Strecklistainumreradlista"/>
      <w:lvlText w:val="–"/>
      <w:lvlJc w:val="left"/>
      <w:pPr>
        <w:ind w:left="567" w:hanging="283"/>
      </w:pPr>
      <w:rPr>
        <w:rFonts w:ascii="Times New Roman" w:hAnsi="Times New Roman" w:cs="Times New Roman"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2" w15:restartNumberingAfterBreak="0">
    <w:nsid w:val="197B46EC"/>
    <w:multiLevelType w:val="multilevel"/>
    <w:tmpl w:val="85CA2C1E"/>
    <w:styleLink w:val="RKpunktlista"/>
    <w:lvl w:ilvl="0">
      <w:start w:val="1"/>
      <w:numFmt w:val="none"/>
      <w:pStyle w:val="Brdtextefterpunktlista"/>
      <w:suff w:val="nothing"/>
      <w:lvlText w:val="%1"/>
      <w:lvlJc w:val="left"/>
      <w:pPr>
        <w:ind w:left="0" w:firstLine="0"/>
      </w:pPr>
      <w:rPr>
        <w:rFonts w:hint="default"/>
        <w:color w:val="auto"/>
      </w:rPr>
    </w:lvl>
    <w:lvl w:ilvl="1">
      <w:start w:val="1"/>
      <w:numFmt w:val="bullet"/>
      <w:pStyle w:val="Punktlista"/>
      <w:lvlText w:val=""/>
      <w:lvlJc w:val="left"/>
      <w:pPr>
        <w:ind w:left="284" w:hanging="284"/>
      </w:pPr>
      <w:rPr>
        <w:rFonts w:ascii="Symbol" w:hAnsi="Symbol" w:hint="default"/>
        <w:color w:val="auto"/>
      </w:rPr>
    </w:lvl>
    <w:lvl w:ilvl="2">
      <w:start w:val="1"/>
      <w:numFmt w:val="bullet"/>
      <w:pStyle w:val="Strecklistaipunktlista"/>
      <w:lvlText w:val="–"/>
      <w:lvlJc w:val="left"/>
      <w:pPr>
        <w:ind w:left="567" w:hanging="283"/>
      </w:pPr>
      <w:rPr>
        <w:rFonts w:ascii="Times New Roman" w:hAnsi="Times New Roman" w:cs="Times New Roman" w:hint="default"/>
        <w:color w:val="auto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3" w15:restartNumberingAfterBreak="0">
    <w:nsid w:val="199F21EB"/>
    <w:multiLevelType w:val="multilevel"/>
    <w:tmpl w:val="EC762F8C"/>
    <w:lvl w:ilvl="0">
      <w:start w:val="1"/>
      <w:numFmt w:val="decimal"/>
      <w:lvlText w:val="%1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Rubrik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Rubrik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Rubrik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Rubrik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Rubrik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4" w15:restartNumberingAfterBreak="0">
    <w:nsid w:val="1D324031"/>
    <w:multiLevelType w:val="multilevel"/>
    <w:tmpl w:val="77F4358A"/>
    <w:numStyleLink w:val="RKnumreradlistaram"/>
  </w:abstractNum>
  <w:abstractNum w:abstractNumId="15" w15:restartNumberingAfterBreak="0">
    <w:nsid w:val="1EAD06AE"/>
    <w:multiLevelType w:val="multilevel"/>
    <w:tmpl w:val="07E8A37C"/>
    <w:numStyleLink w:val="RKstrecklistaram"/>
  </w:abstractNum>
  <w:abstractNum w:abstractNumId="16" w15:restartNumberingAfterBreak="0">
    <w:nsid w:val="24993A85"/>
    <w:multiLevelType w:val="multilevel"/>
    <w:tmpl w:val="2EB89F6E"/>
    <w:styleLink w:val="RKrubrik1-4"/>
    <w:lvl w:ilvl="0">
      <w:start w:val="1"/>
      <w:numFmt w:val="decimal"/>
      <w:lvlText w:val="%1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24F04E30"/>
    <w:multiLevelType w:val="multilevel"/>
    <w:tmpl w:val="07E8A37C"/>
    <w:numStyleLink w:val="RKstrecklistaram"/>
  </w:abstractNum>
  <w:abstractNum w:abstractNumId="18" w15:restartNumberingAfterBreak="0">
    <w:nsid w:val="25B82ACD"/>
    <w:multiLevelType w:val="multilevel"/>
    <w:tmpl w:val="B73C09A4"/>
    <w:lvl w:ilvl="0">
      <w:start w:val="1"/>
      <w:numFmt w:val="decimal"/>
      <w:lvlRestart w:val="0"/>
      <w:lvlText w:val="%1"/>
      <w:lvlJc w:val="left"/>
      <w:pPr>
        <w:tabs>
          <w:tab w:val="num" w:pos="907"/>
        </w:tabs>
        <w:ind w:left="907" w:hanging="907"/>
      </w:pPr>
    </w:lvl>
    <w:lvl w:ilvl="1">
      <w:start w:val="1"/>
      <w:numFmt w:val="decimal"/>
      <w:lvlText w:val="%1.%2"/>
      <w:lvlJc w:val="left"/>
      <w:pPr>
        <w:tabs>
          <w:tab w:val="num" w:pos="907"/>
        </w:tabs>
        <w:ind w:left="907" w:hanging="907"/>
      </w:pPr>
    </w:lvl>
    <w:lvl w:ilvl="2">
      <w:start w:val="1"/>
      <w:numFmt w:val="decimal"/>
      <w:lvlText w:val="%1.%2.%3"/>
      <w:lvlJc w:val="left"/>
      <w:pPr>
        <w:tabs>
          <w:tab w:val="num" w:pos="907"/>
        </w:tabs>
        <w:ind w:left="907" w:hanging="907"/>
      </w:pPr>
    </w:lvl>
    <w:lvl w:ilvl="3">
      <w:start w:val="1"/>
      <w:numFmt w:val="decimal"/>
      <w:lvlText w:val="%1.%2.%3.%4"/>
      <w:lvlJc w:val="left"/>
      <w:pPr>
        <w:tabs>
          <w:tab w:val="num" w:pos="907"/>
        </w:tabs>
        <w:ind w:left="907" w:hanging="907"/>
      </w:pPr>
    </w:lvl>
    <w:lvl w:ilvl="4">
      <w:start w:val="1"/>
      <w:numFmt w:val="none"/>
      <w:suff w:val="nothing"/>
      <w:lvlText w:val=""/>
      <w:lvlJc w:val="left"/>
      <w:pPr>
        <w:ind w:left="0" w:firstLine="0"/>
      </w:pPr>
    </w:lvl>
    <w:lvl w:ilvl="5">
      <w:start w:val="1"/>
      <w:numFmt w:val="none"/>
      <w:suff w:val="nothing"/>
      <w:lvlText w:val=""/>
      <w:lvlJc w:val="left"/>
      <w:pPr>
        <w:ind w:left="0" w:firstLine="0"/>
      </w:pPr>
    </w:lvl>
    <w:lvl w:ilvl="6">
      <w:start w:val="1"/>
      <w:numFmt w:val="none"/>
      <w:suff w:val="nothing"/>
      <w:lvlText w:val=""/>
      <w:lvlJc w:val="left"/>
      <w:pPr>
        <w:ind w:left="0" w:firstLine="0"/>
      </w:pPr>
    </w:lvl>
    <w:lvl w:ilvl="7">
      <w:start w:val="1"/>
      <w:numFmt w:val="none"/>
      <w:suff w:val="nothing"/>
      <w:lvlText w:val=""/>
      <w:lvlJc w:val="left"/>
      <w:pPr>
        <w:ind w:left="0" w:firstLine="0"/>
      </w:pPr>
    </w:lvl>
    <w:lvl w:ilvl="8">
      <w:start w:val="1"/>
      <w:numFmt w:val="none"/>
      <w:suff w:val="nothing"/>
      <w:lvlText w:val=""/>
      <w:lvlJc w:val="left"/>
      <w:pPr>
        <w:ind w:left="0" w:firstLine="0"/>
      </w:pPr>
    </w:lvl>
  </w:abstractNum>
  <w:abstractNum w:abstractNumId="19" w15:restartNumberingAfterBreak="0">
    <w:nsid w:val="2A1355EC"/>
    <w:multiLevelType w:val="multilevel"/>
    <w:tmpl w:val="77F4358A"/>
    <w:numStyleLink w:val="RKnumreradlistaram"/>
  </w:abstractNum>
  <w:abstractNum w:abstractNumId="20" w15:restartNumberingAfterBreak="0">
    <w:nsid w:val="2BF62863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1" w15:restartNumberingAfterBreak="0">
    <w:nsid w:val="372C411F"/>
    <w:multiLevelType w:val="multilevel"/>
    <w:tmpl w:val="5B2E566E"/>
    <w:lvl w:ilvl="0">
      <w:start w:val="1"/>
      <w:numFmt w:val="decimal"/>
      <w:lvlText w:val="%1."/>
      <w:lvlJc w:val="left"/>
      <w:pPr>
        <w:tabs>
          <w:tab w:val="num" w:pos="397"/>
        </w:tabs>
        <w:ind w:left="397" w:hanging="284"/>
      </w:pPr>
      <w:rPr>
        <w:rFonts w:ascii="Times New Roman" w:hAnsi="Times New Roman" w:hint="default"/>
        <w:sz w:val="20"/>
      </w:rPr>
    </w:lvl>
    <w:lvl w:ilvl="1">
      <w:start w:val="1"/>
      <w:numFmt w:val="lowerLetter"/>
      <w:lvlText w:val="%2."/>
      <w:lvlJc w:val="left"/>
      <w:pPr>
        <w:tabs>
          <w:tab w:val="num" w:pos="1077"/>
        </w:tabs>
        <w:ind w:left="1361" w:hanging="284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154"/>
        </w:tabs>
        <w:ind w:left="2438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3231"/>
        </w:tabs>
        <w:ind w:left="3515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4308"/>
        </w:tabs>
        <w:ind w:left="4592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5385"/>
        </w:tabs>
        <w:ind w:left="5669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6462"/>
        </w:tabs>
        <w:ind w:left="6746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7539"/>
        </w:tabs>
        <w:ind w:left="7823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8616"/>
        </w:tabs>
        <w:ind w:left="8900" w:hanging="284"/>
      </w:pPr>
      <w:rPr>
        <w:rFonts w:hint="default"/>
      </w:rPr>
    </w:lvl>
  </w:abstractNum>
  <w:abstractNum w:abstractNumId="22" w15:restartNumberingAfterBreak="0">
    <w:nsid w:val="39647D17"/>
    <w:multiLevelType w:val="multilevel"/>
    <w:tmpl w:val="DE44696C"/>
    <w:lvl w:ilvl="0">
      <w:start w:val="1"/>
      <w:numFmt w:val="decimal"/>
      <w:pStyle w:val="Rubrik1"/>
      <w:lvlText w:val="%1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1">
      <w:start w:val="1"/>
      <w:numFmt w:val="decimal"/>
      <w:pStyle w:val="Rubrik2"/>
      <w:lvlText w:val="%1.%2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2">
      <w:start w:val="1"/>
      <w:numFmt w:val="decimal"/>
      <w:pStyle w:val="Rubrik3"/>
      <w:lvlText w:val="%1.%2.%3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3">
      <w:start w:val="1"/>
      <w:numFmt w:val="decimal"/>
      <w:pStyle w:val="Rubrik4"/>
      <w:lvlText w:val="%1.%2.%3.%4"/>
      <w:lvlJc w:val="left"/>
      <w:pPr>
        <w:tabs>
          <w:tab w:val="num" w:pos="907"/>
        </w:tabs>
        <w:ind w:left="907" w:hanging="907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B3772BC"/>
    <w:multiLevelType w:val="hybridMultilevel"/>
    <w:tmpl w:val="6D944974"/>
    <w:lvl w:ilvl="0" w:tplc="7532A3CC">
      <w:start w:val="1"/>
      <w:numFmt w:val="decimal"/>
      <w:pStyle w:val="Innehll4"/>
      <w:lvlText w:val="Bilaga %1"/>
      <w:lvlJc w:val="left"/>
      <w:pPr>
        <w:ind w:left="720" w:hanging="360"/>
      </w:pPr>
      <w:rPr>
        <w:rFonts w:ascii="Times New Roman" w:hAnsi="Times New Roman" w:hint="default"/>
        <w:sz w:val="20"/>
      </w:rPr>
    </w:lvl>
    <w:lvl w:ilvl="1" w:tplc="041D0019" w:tentative="1">
      <w:start w:val="1"/>
      <w:numFmt w:val="lowerLetter"/>
      <w:lvlText w:val="%2."/>
      <w:lvlJc w:val="left"/>
      <w:pPr>
        <w:ind w:left="1440" w:hanging="360"/>
      </w:pPr>
    </w:lvl>
    <w:lvl w:ilvl="2" w:tplc="041D001B" w:tentative="1">
      <w:start w:val="1"/>
      <w:numFmt w:val="lowerRoman"/>
      <w:lvlText w:val="%3."/>
      <w:lvlJc w:val="right"/>
      <w:pPr>
        <w:ind w:left="2160" w:hanging="180"/>
      </w:pPr>
    </w:lvl>
    <w:lvl w:ilvl="3" w:tplc="041D000F" w:tentative="1">
      <w:start w:val="1"/>
      <w:numFmt w:val="decimal"/>
      <w:lvlText w:val="%4."/>
      <w:lvlJc w:val="left"/>
      <w:pPr>
        <w:ind w:left="2880" w:hanging="360"/>
      </w:pPr>
    </w:lvl>
    <w:lvl w:ilvl="4" w:tplc="041D0019" w:tentative="1">
      <w:start w:val="1"/>
      <w:numFmt w:val="lowerLetter"/>
      <w:lvlText w:val="%5."/>
      <w:lvlJc w:val="left"/>
      <w:pPr>
        <w:ind w:left="3600" w:hanging="360"/>
      </w:pPr>
    </w:lvl>
    <w:lvl w:ilvl="5" w:tplc="041D001B" w:tentative="1">
      <w:start w:val="1"/>
      <w:numFmt w:val="lowerRoman"/>
      <w:lvlText w:val="%6."/>
      <w:lvlJc w:val="right"/>
      <w:pPr>
        <w:ind w:left="4320" w:hanging="180"/>
      </w:pPr>
    </w:lvl>
    <w:lvl w:ilvl="6" w:tplc="041D000F" w:tentative="1">
      <w:start w:val="1"/>
      <w:numFmt w:val="decimal"/>
      <w:lvlText w:val="%7."/>
      <w:lvlJc w:val="left"/>
      <w:pPr>
        <w:ind w:left="5040" w:hanging="360"/>
      </w:pPr>
    </w:lvl>
    <w:lvl w:ilvl="7" w:tplc="041D0019" w:tentative="1">
      <w:start w:val="1"/>
      <w:numFmt w:val="lowerLetter"/>
      <w:lvlText w:val="%8."/>
      <w:lvlJc w:val="left"/>
      <w:pPr>
        <w:ind w:left="5760" w:hanging="360"/>
      </w:pPr>
    </w:lvl>
    <w:lvl w:ilvl="8" w:tplc="041D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3FD21564"/>
    <w:multiLevelType w:val="multilevel"/>
    <w:tmpl w:val="85CA2C1E"/>
    <w:numStyleLink w:val="RKpunktlista"/>
  </w:abstractNum>
  <w:abstractNum w:abstractNumId="25" w15:restartNumberingAfterBreak="0">
    <w:nsid w:val="3FF67402"/>
    <w:multiLevelType w:val="multilevel"/>
    <w:tmpl w:val="089CCD3C"/>
    <w:styleLink w:val="RKpunktlistaram"/>
    <w:lvl w:ilvl="0">
      <w:start w:val="1"/>
      <w:numFmt w:val="none"/>
      <w:pStyle w:val="Brdtextefterpkt-listaram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bullet"/>
      <w:pStyle w:val="Punktlistaram"/>
      <w:lvlText w:val=""/>
      <w:lvlJc w:val="left"/>
      <w:pPr>
        <w:tabs>
          <w:tab w:val="num" w:pos="397"/>
        </w:tabs>
        <w:ind w:left="397" w:hanging="284"/>
      </w:pPr>
      <w:rPr>
        <w:rFonts w:ascii="Symbol" w:hAnsi="Symbol" w:hint="default"/>
        <w:color w:val="auto"/>
      </w:rPr>
    </w:lvl>
    <w:lvl w:ilvl="2">
      <w:start w:val="1"/>
      <w:numFmt w:val="none"/>
      <w:lvlRestart w:val="0"/>
      <w:lvlText w:val=""/>
      <w:lvlJc w:val="left"/>
      <w:pPr>
        <w:ind w:left="1080" w:hanging="36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3612E31"/>
    <w:multiLevelType w:val="multilevel"/>
    <w:tmpl w:val="089CCD3C"/>
    <w:numStyleLink w:val="RKpunktlistaram"/>
  </w:abstractNum>
  <w:abstractNum w:abstractNumId="27" w15:restartNumberingAfterBreak="0">
    <w:nsid w:val="45A626CA"/>
    <w:multiLevelType w:val="multilevel"/>
    <w:tmpl w:val="4B9E585A"/>
    <w:numStyleLink w:val="RKnummerlista"/>
  </w:abstractNum>
  <w:abstractNum w:abstractNumId="28" w15:restartNumberingAfterBreak="0">
    <w:nsid w:val="489C4783"/>
    <w:multiLevelType w:val="multilevel"/>
    <w:tmpl w:val="70D898A8"/>
    <w:numStyleLink w:val="RKstrecklista"/>
  </w:abstractNum>
  <w:abstractNum w:abstractNumId="29" w15:restartNumberingAfterBreak="0">
    <w:nsid w:val="4CD01921"/>
    <w:multiLevelType w:val="multilevel"/>
    <w:tmpl w:val="089CCD3C"/>
    <w:numStyleLink w:val="RKpunktlistaram"/>
  </w:abstractNum>
  <w:abstractNum w:abstractNumId="30" w15:restartNumberingAfterBreak="0">
    <w:nsid w:val="53191FCC"/>
    <w:multiLevelType w:val="multilevel"/>
    <w:tmpl w:val="77F4358A"/>
    <w:numStyleLink w:val="RKnumreradlistaram"/>
  </w:abstractNum>
  <w:abstractNum w:abstractNumId="31" w15:restartNumberingAfterBreak="0">
    <w:nsid w:val="58A86BDA"/>
    <w:multiLevelType w:val="multilevel"/>
    <w:tmpl w:val="77F4358A"/>
    <w:styleLink w:val="RKnumreradlistaram"/>
    <w:lvl w:ilvl="0">
      <w:start w:val="1"/>
      <w:numFmt w:val="none"/>
      <w:pStyle w:val="Brdtextefternr-listaram"/>
      <w:suff w:val="nothing"/>
      <w:lvlText w:val=""/>
      <w:lvlJc w:val="left"/>
      <w:pPr>
        <w:ind w:left="0" w:firstLine="0"/>
      </w:pPr>
      <w:rPr>
        <w:rFonts w:ascii="Times New Roman" w:hAnsi="Times New Roman" w:hint="default"/>
        <w:sz w:val="20"/>
      </w:rPr>
    </w:lvl>
    <w:lvl w:ilvl="1">
      <w:start w:val="1"/>
      <w:numFmt w:val="decimal"/>
      <w:pStyle w:val="Numreradlistaram"/>
      <w:lvlText w:val="%2."/>
      <w:lvlJc w:val="left"/>
      <w:pPr>
        <w:tabs>
          <w:tab w:val="num" w:pos="397"/>
        </w:tabs>
        <w:ind w:left="397" w:hanging="284"/>
      </w:pPr>
      <w:rPr>
        <w:rFonts w:ascii="Times New Roman" w:hAnsi="Times New Roman" w:hint="default"/>
        <w:sz w:val="20"/>
      </w:rPr>
    </w:lvl>
    <w:lvl w:ilvl="2">
      <w:start w:val="1"/>
      <w:numFmt w:val="none"/>
      <w:lvlRestart w:val="0"/>
      <w:lvlText w:val="%3"/>
      <w:lvlJc w:val="right"/>
      <w:pPr>
        <w:tabs>
          <w:tab w:val="num" w:pos="1588"/>
        </w:tabs>
        <w:ind w:left="1814" w:hanging="510"/>
      </w:pPr>
      <w:rPr>
        <w:rFonts w:hint="default"/>
      </w:rPr>
    </w:lvl>
    <w:lvl w:ilvl="3">
      <w:start w:val="1"/>
      <w:numFmt w:val="none"/>
      <w:lvlRestart w:val="0"/>
      <w:lvlText w:val="%4"/>
      <w:lvlJc w:val="left"/>
      <w:pPr>
        <w:tabs>
          <w:tab w:val="num" w:pos="2381"/>
        </w:tabs>
        <w:ind w:left="2892" w:hanging="1191"/>
      </w:pPr>
      <w:rPr>
        <w:rFonts w:hint="default"/>
      </w:rPr>
    </w:lvl>
    <w:lvl w:ilvl="4">
      <w:start w:val="1"/>
      <w:numFmt w:val="none"/>
      <w:lvlRestart w:val="0"/>
      <w:lvlText w:val="%5"/>
      <w:lvlJc w:val="left"/>
      <w:pPr>
        <w:tabs>
          <w:tab w:val="num" w:pos="3062"/>
        </w:tabs>
        <w:ind w:left="3345" w:hanging="907"/>
      </w:pPr>
      <w:rPr>
        <w:rFonts w:hint="default"/>
      </w:rPr>
    </w:lvl>
    <w:lvl w:ilvl="5">
      <w:start w:val="1"/>
      <w:numFmt w:val="none"/>
      <w:lvlRestart w:val="0"/>
      <w:lvlText w:val="%6"/>
      <w:lvlJc w:val="right"/>
      <w:pPr>
        <w:tabs>
          <w:tab w:val="num" w:pos="4026"/>
        </w:tabs>
        <w:ind w:left="4593" w:hanging="1248"/>
      </w:pPr>
      <w:rPr>
        <w:rFonts w:hint="default"/>
      </w:rPr>
    </w:lvl>
    <w:lvl w:ilvl="6">
      <w:start w:val="1"/>
      <w:numFmt w:val="none"/>
      <w:lvlRestart w:val="0"/>
      <w:lvlText w:val="%7"/>
      <w:lvlJc w:val="left"/>
      <w:pPr>
        <w:tabs>
          <w:tab w:val="num" w:pos="4423"/>
        </w:tabs>
        <w:ind w:left="4649" w:hanging="623"/>
      </w:pPr>
      <w:rPr>
        <w:rFonts w:hint="default"/>
      </w:rPr>
    </w:lvl>
    <w:lvl w:ilvl="7">
      <w:start w:val="1"/>
      <w:numFmt w:val="none"/>
      <w:lvlRestart w:val="0"/>
      <w:lvlText w:val="%8"/>
      <w:lvlJc w:val="left"/>
      <w:pPr>
        <w:tabs>
          <w:tab w:val="num" w:pos="5160"/>
        </w:tabs>
        <w:ind w:left="5500" w:hanging="2665"/>
      </w:pPr>
      <w:rPr>
        <w:rFonts w:hint="default"/>
      </w:rPr>
    </w:lvl>
    <w:lvl w:ilvl="8">
      <w:start w:val="1"/>
      <w:numFmt w:val="none"/>
      <w:lvlRestart w:val="0"/>
      <w:lvlText w:val="%9"/>
      <w:lvlJc w:val="right"/>
      <w:pPr>
        <w:tabs>
          <w:tab w:val="num" w:pos="5670"/>
        </w:tabs>
        <w:ind w:left="6294" w:hanging="2438"/>
      </w:pPr>
      <w:rPr>
        <w:rFonts w:hint="default"/>
      </w:rPr>
    </w:lvl>
  </w:abstractNum>
  <w:abstractNum w:abstractNumId="32" w15:restartNumberingAfterBreak="0">
    <w:nsid w:val="58FE4B62"/>
    <w:multiLevelType w:val="multilevel"/>
    <w:tmpl w:val="77F4358A"/>
    <w:numStyleLink w:val="RKnumreradlistaram"/>
  </w:abstractNum>
  <w:abstractNum w:abstractNumId="33" w15:restartNumberingAfterBreak="0">
    <w:nsid w:val="59A00B31"/>
    <w:multiLevelType w:val="multilevel"/>
    <w:tmpl w:val="4B9E585A"/>
    <w:numStyleLink w:val="RKnummerlista"/>
  </w:abstractNum>
  <w:abstractNum w:abstractNumId="34" w15:restartNumberingAfterBreak="0">
    <w:nsid w:val="603A5610"/>
    <w:multiLevelType w:val="multilevel"/>
    <w:tmpl w:val="85CA2C1E"/>
    <w:numStyleLink w:val="RKpunktlista"/>
  </w:abstractNum>
  <w:abstractNum w:abstractNumId="35" w15:restartNumberingAfterBreak="0">
    <w:nsid w:val="621E5655"/>
    <w:multiLevelType w:val="multilevel"/>
    <w:tmpl w:val="85CA2C1E"/>
    <w:numStyleLink w:val="RKpunktlista"/>
  </w:abstractNum>
  <w:abstractNum w:abstractNumId="36" w15:restartNumberingAfterBreak="0">
    <w:nsid w:val="62A7665E"/>
    <w:multiLevelType w:val="multilevel"/>
    <w:tmpl w:val="70D898A8"/>
    <w:numStyleLink w:val="RKstrecklista"/>
  </w:abstractNum>
  <w:abstractNum w:abstractNumId="37" w15:restartNumberingAfterBreak="0">
    <w:nsid w:val="6D1E7806"/>
    <w:multiLevelType w:val="multilevel"/>
    <w:tmpl w:val="70D898A8"/>
    <w:numStyleLink w:val="RKstrecklista"/>
  </w:abstractNum>
  <w:abstractNum w:abstractNumId="38" w15:restartNumberingAfterBreak="0">
    <w:nsid w:val="755223B5"/>
    <w:multiLevelType w:val="multilevel"/>
    <w:tmpl w:val="70D898A8"/>
    <w:numStyleLink w:val="RKstrecklista"/>
  </w:abstractNum>
  <w:num w:numId="1">
    <w:abstractNumId w:val="13"/>
  </w:num>
  <w:num w:numId="2">
    <w:abstractNumId w:val="11"/>
  </w:num>
  <w:num w:numId="3">
    <w:abstractNumId w:val="12"/>
  </w:num>
  <w:num w:numId="4">
    <w:abstractNumId w:val="10"/>
  </w:num>
  <w:num w:numId="5">
    <w:abstractNumId w:val="0"/>
  </w:num>
  <w:num w:numId="6">
    <w:abstractNumId w:val="9"/>
  </w:num>
  <w:num w:numId="7">
    <w:abstractNumId w:val="3"/>
  </w:num>
  <w:num w:numId="8">
    <w:abstractNumId w:val="23"/>
  </w:num>
  <w:num w:numId="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>
    <w:abstractNumId w:val="31"/>
  </w:num>
  <w:num w:numId="11">
    <w:abstractNumId w:val="21"/>
  </w:num>
  <w:num w:numId="12">
    <w:abstractNumId w:val="21"/>
    <w:lvlOverride w:ilvl="0">
      <w:startOverride w:val="7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>
    <w:abstractNumId w:val="7"/>
  </w:num>
  <w:num w:numId="14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>
    <w:abstractNumId w:val="18"/>
  </w:num>
  <w:num w:numId="16">
    <w:abstractNumId w:val="27"/>
  </w:num>
  <w:num w:numId="17">
    <w:abstractNumId w:val="32"/>
  </w:num>
  <w:num w:numId="18">
    <w:abstractNumId w:val="8"/>
  </w:num>
  <w:num w:numId="19">
    <w:abstractNumId w:val="38"/>
  </w:num>
  <w:num w:numId="20">
    <w:abstractNumId w:val="36"/>
  </w:num>
  <w:num w:numId="21">
    <w:abstractNumId w:val="14"/>
  </w:num>
  <w:num w:numId="22">
    <w:abstractNumId w:val="20"/>
  </w:num>
  <w:num w:numId="23">
    <w:abstractNumId w:val="16"/>
  </w:num>
  <w:num w:numId="24">
    <w:abstractNumId w:val="4"/>
  </w:num>
  <w:num w:numId="25">
    <w:abstractNumId w:val="22"/>
  </w:num>
  <w:num w:numId="26">
    <w:abstractNumId w:val="33"/>
  </w:num>
  <w:num w:numId="27">
    <w:abstractNumId w:val="1"/>
    <w:lvlOverride w:ilvl="0"/>
  </w:num>
  <w:num w:numId="28">
    <w:abstractNumId w:val="30"/>
  </w:num>
  <w:num w:numId="29">
    <w:abstractNumId w:val="19"/>
  </w:num>
  <w:num w:numId="30">
    <w:abstractNumId w:val="24"/>
  </w:num>
  <w:num w:numId="31">
    <w:abstractNumId w:val="34"/>
  </w:num>
  <w:num w:numId="32">
    <w:abstractNumId w:val="35"/>
  </w:num>
  <w:num w:numId="33">
    <w:abstractNumId w:val="37"/>
  </w:num>
  <w:num w:numId="34">
    <w:abstractNumId w:val="25"/>
  </w:num>
  <w:num w:numId="35">
    <w:abstractNumId w:val="29"/>
  </w:num>
  <w:num w:numId="36">
    <w:abstractNumId w:val="26"/>
  </w:num>
  <w:num w:numId="37">
    <w:abstractNumId w:val="6"/>
  </w:num>
  <w:num w:numId="38">
    <w:abstractNumId w:val="5"/>
  </w:num>
  <w:num w:numId="39">
    <w:abstractNumId w:val="2"/>
  </w:num>
  <w:num w:numId="40">
    <w:abstractNumId w:val="17"/>
  </w:num>
  <w:num w:numId="41">
    <w:abstractNumId w:val="28"/>
  </w:num>
  <w:num w:numId="42">
    <w:abstractNumId w:val="15"/>
  </w:num>
  <w:numIdMacAtCleanup w:val="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mirrorMargins/>
  <w:attachedTemplate r:id="rId1"/>
  <w:defaultTabStop w:val="1304"/>
  <w:hyphenationZone w:val="425"/>
  <w:evenAndOddHeaders/>
  <w:characterSpacingControl w:val="doNotCompress"/>
  <w:hdrShapeDefaults>
    <o:shapedefaults v:ext="edit" spidmax="10241"/>
  </w:hdrShapeDefaults>
  <w:footnotePr>
    <w:footnote w:id="-1"/>
    <w:footnote w:id="0"/>
    <w:footnote w:id="1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56414"/>
    <w:rsid w:val="000023F8"/>
    <w:rsid w:val="000070E2"/>
    <w:rsid w:val="0000783D"/>
    <w:rsid w:val="000106C3"/>
    <w:rsid w:val="000127FF"/>
    <w:rsid w:val="000140A3"/>
    <w:rsid w:val="000163C7"/>
    <w:rsid w:val="000211BF"/>
    <w:rsid w:val="00025171"/>
    <w:rsid w:val="000276E3"/>
    <w:rsid w:val="00032E6D"/>
    <w:rsid w:val="00040A0F"/>
    <w:rsid w:val="00043AB1"/>
    <w:rsid w:val="00046417"/>
    <w:rsid w:val="00047664"/>
    <w:rsid w:val="00055486"/>
    <w:rsid w:val="00061989"/>
    <w:rsid w:val="000631A9"/>
    <w:rsid w:val="00067524"/>
    <w:rsid w:val="00070DFE"/>
    <w:rsid w:val="00072689"/>
    <w:rsid w:val="00075F2D"/>
    <w:rsid w:val="000761F8"/>
    <w:rsid w:val="0008203A"/>
    <w:rsid w:val="00085ABB"/>
    <w:rsid w:val="00085AEF"/>
    <w:rsid w:val="00085EFF"/>
    <w:rsid w:val="000879B3"/>
    <w:rsid w:val="0009544E"/>
    <w:rsid w:val="00096CFD"/>
    <w:rsid w:val="000978DE"/>
    <w:rsid w:val="000A1209"/>
    <w:rsid w:val="000A40DD"/>
    <w:rsid w:val="000A6489"/>
    <w:rsid w:val="000A66BE"/>
    <w:rsid w:val="000A6F2D"/>
    <w:rsid w:val="000B3DDA"/>
    <w:rsid w:val="000B7DEE"/>
    <w:rsid w:val="000C0142"/>
    <w:rsid w:val="000C0772"/>
    <w:rsid w:val="000C5CDD"/>
    <w:rsid w:val="000C7233"/>
    <w:rsid w:val="000E67B7"/>
    <w:rsid w:val="000E6A30"/>
    <w:rsid w:val="000E7DA9"/>
    <w:rsid w:val="000F4DD6"/>
    <w:rsid w:val="000F73EB"/>
    <w:rsid w:val="001028C5"/>
    <w:rsid w:val="00107129"/>
    <w:rsid w:val="00110C85"/>
    <w:rsid w:val="00113CC6"/>
    <w:rsid w:val="00115516"/>
    <w:rsid w:val="00116299"/>
    <w:rsid w:val="001166EB"/>
    <w:rsid w:val="0012094D"/>
    <w:rsid w:val="00122565"/>
    <w:rsid w:val="0012360F"/>
    <w:rsid w:val="00125F18"/>
    <w:rsid w:val="00127836"/>
    <w:rsid w:val="00131972"/>
    <w:rsid w:val="0013464D"/>
    <w:rsid w:val="00135343"/>
    <w:rsid w:val="00144361"/>
    <w:rsid w:val="001456A0"/>
    <w:rsid w:val="00152749"/>
    <w:rsid w:val="00152BB9"/>
    <w:rsid w:val="001531B4"/>
    <w:rsid w:val="00155500"/>
    <w:rsid w:val="00157EF7"/>
    <w:rsid w:val="00162BB7"/>
    <w:rsid w:val="00163D57"/>
    <w:rsid w:val="00166139"/>
    <w:rsid w:val="00174E46"/>
    <w:rsid w:val="00175A45"/>
    <w:rsid w:val="00176E54"/>
    <w:rsid w:val="00181DAB"/>
    <w:rsid w:val="00185AD6"/>
    <w:rsid w:val="0019074D"/>
    <w:rsid w:val="00194C95"/>
    <w:rsid w:val="00195571"/>
    <w:rsid w:val="001A0FB9"/>
    <w:rsid w:val="001A465E"/>
    <w:rsid w:val="001A4767"/>
    <w:rsid w:val="001A5048"/>
    <w:rsid w:val="001A6FAB"/>
    <w:rsid w:val="001B6C24"/>
    <w:rsid w:val="001B7CDA"/>
    <w:rsid w:val="001C0D83"/>
    <w:rsid w:val="001C4647"/>
    <w:rsid w:val="001D0157"/>
    <w:rsid w:val="001D0638"/>
    <w:rsid w:val="001D1007"/>
    <w:rsid w:val="001D3465"/>
    <w:rsid w:val="001D4287"/>
    <w:rsid w:val="001D7D3E"/>
    <w:rsid w:val="001F2DC6"/>
    <w:rsid w:val="001F5CE5"/>
    <w:rsid w:val="001F782A"/>
    <w:rsid w:val="002001F8"/>
    <w:rsid w:val="00203904"/>
    <w:rsid w:val="00203FAB"/>
    <w:rsid w:val="0020543F"/>
    <w:rsid w:val="00211E15"/>
    <w:rsid w:val="002132D5"/>
    <w:rsid w:val="00233E31"/>
    <w:rsid w:val="00235765"/>
    <w:rsid w:val="002367E5"/>
    <w:rsid w:val="002405D8"/>
    <w:rsid w:val="00244011"/>
    <w:rsid w:val="00252C4D"/>
    <w:rsid w:val="002603EF"/>
    <w:rsid w:val="00263274"/>
    <w:rsid w:val="00263817"/>
    <w:rsid w:val="002675C4"/>
    <w:rsid w:val="002818CA"/>
    <w:rsid w:val="002859A1"/>
    <w:rsid w:val="00285A6F"/>
    <w:rsid w:val="00287045"/>
    <w:rsid w:val="0029293D"/>
    <w:rsid w:val="00292E0F"/>
    <w:rsid w:val="00294B19"/>
    <w:rsid w:val="00295225"/>
    <w:rsid w:val="00295C59"/>
    <w:rsid w:val="00297A80"/>
    <w:rsid w:val="002A1E80"/>
    <w:rsid w:val="002B01BF"/>
    <w:rsid w:val="002B12FD"/>
    <w:rsid w:val="002B7EB5"/>
    <w:rsid w:val="002C14EF"/>
    <w:rsid w:val="002C1EBF"/>
    <w:rsid w:val="002C49A5"/>
    <w:rsid w:val="002D09C9"/>
    <w:rsid w:val="002D2ED8"/>
    <w:rsid w:val="002D6A16"/>
    <w:rsid w:val="002E219E"/>
    <w:rsid w:val="002E57AD"/>
    <w:rsid w:val="002E5F6A"/>
    <w:rsid w:val="002E60D4"/>
    <w:rsid w:val="002F073E"/>
    <w:rsid w:val="002F434A"/>
    <w:rsid w:val="002F4A14"/>
    <w:rsid w:val="002F4DD9"/>
    <w:rsid w:val="0031012B"/>
    <w:rsid w:val="00312E5A"/>
    <w:rsid w:val="00317CC4"/>
    <w:rsid w:val="00320896"/>
    <w:rsid w:val="00327E6C"/>
    <w:rsid w:val="00332455"/>
    <w:rsid w:val="00332DE2"/>
    <w:rsid w:val="00342D4D"/>
    <w:rsid w:val="00344E28"/>
    <w:rsid w:val="0034791C"/>
    <w:rsid w:val="00351E66"/>
    <w:rsid w:val="0035347F"/>
    <w:rsid w:val="0035356C"/>
    <w:rsid w:val="00355582"/>
    <w:rsid w:val="003605D4"/>
    <w:rsid w:val="00360677"/>
    <w:rsid w:val="003612EA"/>
    <w:rsid w:val="00361ABA"/>
    <w:rsid w:val="00362009"/>
    <w:rsid w:val="00362B62"/>
    <w:rsid w:val="0037021E"/>
    <w:rsid w:val="00371D07"/>
    <w:rsid w:val="00376669"/>
    <w:rsid w:val="00381C02"/>
    <w:rsid w:val="0038525D"/>
    <w:rsid w:val="00385C7A"/>
    <w:rsid w:val="0038735C"/>
    <w:rsid w:val="00390A6D"/>
    <w:rsid w:val="00397521"/>
    <w:rsid w:val="003A1544"/>
    <w:rsid w:val="003B024C"/>
    <w:rsid w:val="003B0EF7"/>
    <w:rsid w:val="003B26C6"/>
    <w:rsid w:val="003B735E"/>
    <w:rsid w:val="003C0194"/>
    <w:rsid w:val="003D02E8"/>
    <w:rsid w:val="003D0E6F"/>
    <w:rsid w:val="003D565A"/>
    <w:rsid w:val="003D6631"/>
    <w:rsid w:val="003E117C"/>
    <w:rsid w:val="003E1270"/>
    <w:rsid w:val="003E2E9A"/>
    <w:rsid w:val="003E3D11"/>
    <w:rsid w:val="003E4276"/>
    <w:rsid w:val="003F2744"/>
    <w:rsid w:val="003F3D8A"/>
    <w:rsid w:val="003F4295"/>
    <w:rsid w:val="003F6CBA"/>
    <w:rsid w:val="00414A77"/>
    <w:rsid w:val="004158C3"/>
    <w:rsid w:val="0042549F"/>
    <w:rsid w:val="0042561B"/>
    <w:rsid w:val="0042584F"/>
    <w:rsid w:val="00432371"/>
    <w:rsid w:val="004457A0"/>
    <w:rsid w:val="00445801"/>
    <w:rsid w:val="00446747"/>
    <w:rsid w:val="00450482"/>
    <w:rsid w:val="004506DF"/>
    <w:rsid w:val="00451C3E"/>
    <w:rsid w:val="00452D99"/>
    <w:rsid w:val="00454D1F"/>
    <w:rsid w:val="00465E66"/>
    <w:rsid w:val="004727BD"/>
    <w:rsid w:val="004734CD"/>
    <w:rsid w:val="004738C6"/>
    <w:rsid w:val="00474983"/>
    <w:rsid w:val="00477ABF"/>
    <w:rsid w:val="00484FCB"/>
    <w:rsid w:val="00487BE9"/>
    <w:rsid w:val="00490ACA"/>
    <w:rsid w:val="004917D3"/>
    <w:rsid w:val="004A4D23"/>
    <w:rsid w:val="004B5C2E"/>
    <w:rsid w:val="004B6A37"/>
    <w:rsid w:val="004B771E"/>
    <w:rsid w:val="004C3AEF"/>
    <w:rsid w:val="004C6EBB"/>
    <w:rsid w:val="004C70F2"/>
    <w:rsid w:val="004D6D83"/>
    <w:rsid w:val="004D7475"/>
    <w:rsid w:val="004D7A3D"/>
    <w:rsid w:val="004E0277"/>
    <w:rsid w:val="004E62A0"/>
    <w:rsid w:val="004F013F"/>
    <w:rsid w:val="004F29B2"/>
    <w:rsid w:val="004F4804"/>
    <w:rsid w:val="00500B7A"/>
    <w:rsid w:val="0050181A"/>
    <w:rsid w:val="00504ADE"/>
    <w:rsid w:val="00506A6B"/>
    <w:rsid w:val="0050742E"/>
    <w:rsid w:val="00510DD2"/>
    <w:rsid w:val="0051351F"/>
    <w:rsid w:val="00513F14"/>
    <w:rsid w:val="00515EC7"/>
    <w:rsid w:val="005311C5"/>
    <w:rsid w:val="00533460"/>
    <w:rsid w:val="0053355B"/>
    <w:rsid w:val="00535212"/>
    <w:rsid w:val="005358B1"/>
    <w:rsid w:val="00536700"/>
    <w:rsid w:val="00537022"/>
    <w:rsid w:val="00537049"/>
    <w:rsid w:val="00540DF7"/>
    <w:rsid w:val="0054196B"/>
    <w:rsid w:val="005429E7"/>
    <w:rsid w:val="00542DDB"/>
    <w:rsid w:val="00544938"/>
    <w:rsid w:val="00552E8C"/>
    <w:rsid w:val="00556424"/>
    <w:rsid w:val="00561D74"/>
    <w:rsid w:val="0056410E"/>
    <w:rsid w:val="00564D4D"/>
    <w:rsid w:val="005652A9"/>
    <w:rsid w:val="005722ED"/>
    <w:rsid w:val="00574282"/>
    <w:rsid w:val="00574F50"/>
    <w:rsid w:val="00584FCD"/>
    <w:rsid w:val="005870F4"/>
    <w:rsid w:val="005926A7"/>
    <w:rsid w:val="005A0098"/>
    <w:rsid w:val="005A2C12"/>
    <w:rsid w:val="005A3B52"/>
    <w:rsid w:val="005A3B8A"/>
    <w:rsid w:val="005A72C8"/>
    <w:rsid w:val="005A7EB1"/>
    <w:rsid w:val="005B49A2"/>
    <w:rsid w:val="005C0FDC"/>
    <w:rsid w:val="005C11AF"/>
    <w:rsid w:val="005C2E5B"/>
    <w:rsid w:val="005C5DD2"/>
    <w:rsid w:val="005D31A4"/>
    <w:rsid w:val="005D3B15"/>
    <w:rsid w:val="005E1131"/>
    <w:rsid w:val="005E3665"/>
    <w:rsid w:val="005E3C60"/>
    <w:rsid w:val="005E3C87"/>
    <w:rsid w:val="005E5E8D"/>
    <w:rsid w:val="005E7780"/>
    <w:rsid w:val="005F089D"/>
    <w:rsid w:val="005F121F"/>
    <w:rsid w:val="005F13BA"/>
    <w:rsid w:val="005F2844"/>
    <w:rsid w:val="005F48D9"/>
    <w:rsid w:val="005F4EBB"/>
    <w:rsid w:val="005F7386"/>
    <w:rsid w:val="00601BA2"/>
    <w:rsid w:val="00602FF7"/>
    <w:rsid w:val="006042E5"/>
    <w:rsid w:val="0060650E"/>
    <w:rsid w:val="006115D2"/>
    <w:rsid w:val="00613168"/>
    <w:rsid w:val="00617215"/>
    <w:rsid w:val="00617D56"/>
    <w:rsid w:val="00626B7E"/>
    <w:rsid w:val="00634C6C"/>
    <w:rsid w:val="00640C08"/>
    <w:rsid w:val="0064389E"/>
    <w:rsid w:val="0064723F"/>
    <w:rsid w:val="00650A95"/>
    <w:rsid w:val="0065293C"/>
    <w:rsid w:val="00652B2E"/>
    <w:rsid w:val="00656414"/>
    <w:rsid w:val="00664D04"/>
    <w:rsid w:val="0066533B"/>
    <w:rsid w:val="00667FC2"/>
    <w:rsid w:val="00670FDB"/>
    <w:rsid w:val="006737AA"/>
    <w:rsid w:val="00674574"/>
    <w:rsid w:val="00676699"/>
    <w:rsid w:val="00676752"/>
    <w:rsid w:val="00684F41"/>
    <w:rsid w:val="0068579B"/>
    <w:rsid w:val="006923D1"/>
    <w:rsid w:val="006949B8"/>
    <w:rsid w:val="006A0759"/>
    <w:rsid w:val="006A2EEC"/>
    <w:rsid w:val="006A6FF1"/>
    <w:rsid w:val="006B2E43"/>
    <w:rsid w:val="006B6F5C"/>
    <w:rsid w:val="006C671A"/>
    <w:rsid w:val="006D232A"/>
    <w:rsid w:val="006D4A59"/>
    <w:rsid w:val="006D4C91"/>
    <w:rsid w:val="006D6F79"/>
    <w:rsid w:val="006E0779"/>
    <w:rsid w:val="006E0B12"/>
    <w:rsid w:val="006E234F"/>
    <w:rsid w:val="006E345B"/>
    <w:rsid w:val="006E34F6"/>
    <w:rsid w:val="006E4743"/>
    <w:rsid w:val="006E5A48"/>
    <w:rsid w:val="006E5BA0"/>
    <w:rsid w:val="006F1889"/>
    <w:rsid w:val="006F2296"/>
    <w:rsid w:val="006F4745"/>
    <w:rsid w:val="007020D6"/>
    <w:rsid w:val="007030C4"/>
    <w:rsid w:val="007064DA"/>
    <w:rsid w:val="00712EDD"/>
    <w:rsid w:val="007159FE"/>
    <w:rsid w:val="00734197"/>
    <w:rsid w:val="00735F7E"/>
    <w:rsid w:val="007428B6"/>
    <w:rsid w:val="00751306"/>
    <w:rsid w:val="007524F1"/>
    <w:rsid w:val="00753EFC"/>
    <w:rsid w:val="00756E53"/>
    <w:rsid w:val="00756EAD"/>
    <w:rsid w:val="00762CDA"/>
    <w:rsid w:val="00763A3D"/>
    <w:rsid w:val="007648F2"/>
    <w:rsid w:val="007705A3"/>
    <w:rsid w:val="00773619"/>
    <w:rsid w:val="0077500F"/>
    <w:rsid w:val="007751D7"/>
    <w:rsid w:val="007754D6"/>
    <w:rsid w:val="00777AB3"/>
    <w:rsid w:val="00781161"/>
    <w:rsid w:val="00782D59"/>
    <w:rsid w:val="00787BEC"/>
    <w:rsid w:val="00791898"/>
    <w:rsid w:val="007A040D"/>
    <w:rsid w:val="007A0AC8"/>
    <w:rsid w:val="007A2097"/>
    <w:rsid w:val="007A4089"/>
    <w:rsid w:val="007C1483"/>
    <w:rsid w:val="007C15BE"/>
    <w:rsid w:val="007C6631"/>
    <w:rsid w:val="007C6E37"/>
    <w:rsid w:val="007D045C"/>
    <w:rsid w:val="007D25ED"/>
    <w:rsid w:val="007E44F8"/>
    <w:rsid w:val="007E70C6"/>
    <w:rsid w:val="007F5652"/>
    <w:rsid w:val="008054AE"/>
    <w:rsid w:val="00806287"/>
    <w:rsid w:val="00811E52"/>
    <w:rsid w:val="008141FF"/>
    <w:rsid w:val="0081778B"/>
    <w:rsid w:val="008212D3"/>
    <w:rsid w:val="00823968"/>
    <w:rsid w:val="00830602"/>
    <w:rsid w:val="008321F8"/>
    <w:rsid w:val="00834815"/>
    <w:rsid w:val="008449F4"/>
    <w:rsid w:val="008463D8"/>
    <w:rsid w:val="008478BB"/>
    <w:rsid w:val="008524DA"/>
    <w:rsid w:val="00853C1F"/>
    <w:rsid w:val="008568B8"/>
    <w:rsid w:val="0085711F"/>
    <w:rsid w:val="00862380"/>
    <w:rsid w:val="00863AA1"/>
    <w:rsid w:val="00863C1F"/>
    <w:rsid w:val="00863FAF"/>
    <w:rsid w:val="0087615E"/>
    <w:rsid w:val="00876795"/>
    <w:rsid w:val="00882820"/>
    <w:rsid w:val="00884D66"/>
    <w:rsid w:val="008857B8"/>
    <w:rsid w:val="00890F70"/>
    <w:rsid w:val="008937E3"/>
    <w:rsid w:val="00897BD6"/>
    <w:rsid w:val="008A1705"/>
    <w:rsid w:val="008A48C1"/>
    <w:rsid w:val="008B1C1B"/>
    <w:rsid w:val="008B48D7"/>
    <w:rsid w:val="008B5B8D"/>
    <w:rsid w:val="008B6943"/>
    <w:rsid w:val="008C6FA5"/>
    <w:rsid w:val="008C728F"/>
    <w:rsid w:val="008D5418"/>
    <w:rsid w:val="008E1047"/>
    <w:rsid w:val="008E3691"/>
    <w:rsid w:val="008E434C"/>
    <w:rsid w:val="008E643A"/>
    <w:rsid w:val="008F0389"/>
    <w:rsid w:val="008F0733"/>
    <w:rsid w:val="008F2013"/>
    <w:rsid w:val="008F61C6"/>
    <w:rsid w:val="008F6391"/>
    <w:rsid w:val="008F7951"/>
    <w:rsid w:val="00900A87"/>
    <w:rsid w:val="009026BB"/>
    <w:rsid w:val="00906FC8"/>
    <w:rsid w:val="00906FDE"/>
    <w:rsid w:val="0091172E"/>
    <w:rsid w:val="00914A74"/>
    <w:rsid w:val="00915BF3"/>
    <w:rsid w:val="009161B5"/>
    <w:rsid w:val="00920097"/>
    <w:rsid w:val="009205B3"/>
    <w:rsid w:val="00922E83"/>
    <w:rsid w:val="0093096C"/>
    <w:rsid w:val="00932F55"/>
    <w:rsid w:val="00936B1B"/>
    <w:rsid w:val="009415C3"/>
    <w:rsid w:val="0094324D"/>
    <w:rsid w:val="00947731"/>
    <w:rsid w:val="00951955"/>
    <w:rsid w:val="00952E1E"/>
    <w:rsid w:val="00953D04"/>
    <w:rsid w:val="00955249"/>
    <w:rsid w:val="00960FDF"/>
    <w:rsid w:val="00975EA3"/>
    <w:rsid w:val="00980016"/>
    <w:rsid w:val="00981CF6"/>
    <w:rsid w:val="009831A0"/>
    <w:rsid w:val="00985FDE"/>
    <w:rsid w:val="00987008"/>
    <w:rsid w:val="009A4473"/>
    <w:rsid w:val="009A46D7"/>
    <w:rsid w:val="009A4FDE"/>
    <w:rsid w:val="009A51D0"/>
    <w:rsid w:val="009A7B86"/>
    <w:rsid w:val="009C0F31"/>
    <w:rsid w:val="009C2B67"/>
    <w:rsid w:val="009C38E8"/>
    <w:rsid w:val="009C5051"/>
    <w:rsid w:val="009C52B1"/>
    <w:rsid w:val="009C61A6"/>
    <w:rsid w:val="009C6229"/>
    <w:rsid w:val="009D1AD6"/>
    <w:rsid w:val="009D6A5E"/>
    <w:rsid w:val="009D7B25"/>
    <w:rsid w:val="009D7EF0"/>
    <w:rsid w:val="009F2AC6"/>
    <w:rsid w:val="009F38FB"/>
    <w:rsid w:val="00A118D8"/>
    <w:rsid w:val="00A11C77"/>
    <w:rsid w:val="00A13A71"/>
    <w:rsid w:val="00A16183"/>
    <w:rsid w:val="00A177C7"/>
    <w:rsid w:val="00A20FD6"/>
    <w:rsid w:val="00A2108E"/>
    <w:rsid w:val="00A22920"/>
    <w:rsid w:val="00A22B78"/>
    <w:rsid w:val="00A27C03"/>
    <w:rsid w:val="00A30AE8"/>
    <w:rsid w:val="00A32406"/>
    <w:rsid w:val="00A32BF1"/>
    <w:rsid w:val="00A40190"/>
    <w:rsid w:val="00A401C4"/>
    <w:rsid w:val="00A4086F"/>
    <w:rsid w:val="00A46AD1"/>
    <w:rsid w:val="00A476E3"/>
    <w:rsid w:val="00A51BC6"/>
    <w:rsid w:val="00A538A3"/>
    <w:rsid w:val="00A640C6"/>
    <w:rsid w:val="00A643CF"/>
    <w:rsid w:val="00A7165A"/>
    <w:rsid w:val="00A738F0"/>
    <w:rsid w:val="00A73FCD"/>
    <w:rsid w:val="00A76360"/>
    <w:rsid w:val="00A77512"/>
    <w:rsid w:val="00A80877"/>
    <w:rsid w:val="00A82617"/>
    <w:rsid w:val="00A851EA"/>
    <w:rsid w:val="00A8548C"/>
    <w:rsid w:val="00A856B5"/>
    <w:rsid w:val="00A858C5"/>
    <w:rsid w:val="00A8707F"/>
    <w:rsid w:val="00A93215"/>
    <w:rsid w:val="00A932B0"/>
    <w:rsid w:val="00A937DF"/>
    <w:rsid w:val="00A94369"/>
    <w:rsid w:val="00A950D5"/>
    <w:rsid w:val="00AA1AF4"/>
    <w:rsid w:val="00AA2A75"/>
    <w:rsid w:val="00AA5DA5"/>
    <w:rsid w:val="00AB35DF"/>
    <w:rsid w:val="00AB67EF"/>
    <w:rsid w:val="00AC0393"/>
    <w:rsid w:val="00AC259F"/>
    <w:rsid w:val="00AC3E3B"/>
    <w:rsid w:val="00AC484C"/>
    <w:rsid w:val="00AC64FC"/>
    <w:rsid w:val="00AD6662"/>
    <w:rsid w:val="00AE121A"/>
    <w:rsid w:val="00AE41F9"/>
    <w:rsid w:val="00AE553C"/>
    <w:rsid w:val="00AF1194"/>
    <w:rsid w:val="00AF283E"/>
    <w:rsid w:val="00AF2C80"/>
    <w:rsid w:val="00AF4655"/>
    <w:rsid w:val="00AF509E"/>
    <w:rsid w:val="00AF7BE2"/>
    <w:rsid w:val="00B0103B"/>
    <w:rsid w:val="00B0163B"/>
    <w:rsid w:val="00B041BA"/>
    <w:rsid w:val="00B04D10"/>
    <w:rsid w:val="00B07126"/>
    <w:rsid w:val="00B07A32"/>
    <w:rsid w:val="00B21971"/>
    <w:rsid w:val="00B21F89"/>
    <w:rsid w:val="00B22069"/>
    <w:rsid w:val="00B32167"/>
    <w:rsid w:val="00B36F45"/>
    <w:rsid w:val="00B40CA5"/>
    <w:rsid w:val="00B425C2"/>
    <w:rsid w:val="00B42712"/>
    <w:rsid w:val="00B439B9"/>
    <w:rsid w:val="00B43E6A"/>
    <w:rsid w:val="00B444D4"/>
    <w:rsid w:val="00B50A9C"/>
    <w:rsid w:val="00B50C12"/>
    <w:rsid w:val="00B50DBD"/>
    <w:rsid w:val="00B61F4F"/>
    <w:rsid w:val="00B6470E"/>
    <w:rsid w:val="00B66357"/>
    <w:rsid w:val="00B669F3"/>
    <w:rsid w:val="00B711B7"/>
    <w:rsid w:val="00B72B1A"/>
    <w:rsid w:val="00B76245"/>
    <w:rsid w:val="00B7625D"/>
    <w:rsid w:val="00B82B71"/>
    <w:rsid w:val="00B849B0"/>
    <w:rsid w:val="00B87498"/>
    <w:rsid w:val="00B92D32"/>
    <w:rsid w:val="00B937F4"/>
    <w:rsid w:val="00B9461D"/>
    <w:rsid w:val="00BA6701"/>
    <w:rsid w:val="00BA6DA2"/>
    <w:rsid w:val="00BA760C"/>
    <w:rsid w:val="00BA79AD"/>
    <w:rsid w:val="00BB3F51"/>
    <w:rsid w:val="00BB4010"/>
    <w:rsid w:val="00BC0372"/>
    <w:rsid w:val="00BC06AC"/>
    <w:rsid w:val="00BC2840"/>
    <w:rsid w:val="00BC4B2B"/>
    <w:rsid w:val="00BC4EBF"/>
    <w:rsid w:val="00BD0368"/>
    <w:rsid w:val="00BD1624"/>
    <w:rsid w:val="00BD3326"/>
    <w:rsid w:val="00BD6947"/>
    <w:rsid w:val="00BD794E"/>
    <w:rsid w:val="00BE673F"/>
    <w:rsid w:val="00BE67A7"/>
    <w:rsid w:val="00BF40F4"/>
    <w:rsid w:val="00BF449B"/>
    <w:rsid w:val="00BF5F66"/>
    <w:rsid w:val="00C015F7"/>
    <w:rsid w:val="00C026B4"/>
    <w:rsid w:val="00C0514A"/>
    <w:rsid w:val="00C05B93"/>
    <w:rsid w:val="00C06FD5"/>
    <w:rsid w:val="00C13B63"/>
    <w:rsid w:val="00C17119"/>
    <w:rsid w:val="00C22958"/>
    <w:rsid w:val="00C24C3D"/>
    <w:rsid w:val="00C250F3"/>
    <w:rsid w:val="00C3241F"/>
    <w:rsid w:val="00C3691B"/>
    <w:rsid w:val="00C47A8A"/>
    <w:rsid w:val="00C511B9"/>
    <w:rsid w:val="00C544DB"/>
    <w:rsid w:val="00C54F93"/>
    <w:rsid w:val="00C57856"/>
    <w:rsid w:val="00C57E30"/>
    <w:rsid w:val="00C60629"/>
    <w:rsid w:val="00C6365E"/>
    <w:rsid w:val="00C67150"/>
    <w:rsid w:val="00C70289"/>
    <w:rsid w:val="00C71644"/>
    <w:rsid w:val="00C716D6"/>
    <w:rsid w:val="00C746D2"/>
    <w:rsid w:val="00C75B2E"/>
    <w:rsid w:val="00C76EC8"/>
    <w:rsid w:val="00C779B1"/>
    <w:rsid w:val="00C77C20"/>
    <w:rsid w:val="00C8425B"/>
    <w:rsid w:val="00C92EDF"/>
    <w:rsid w:val="00C95AD1"/>
    <w:rsid w:val="00C97F02"/>
    <w:rsid w:val="00CA161B"/>
    <w:rsid w:val="00CA1B36"/>
    <w:rsid w:val="00CA644F"/>
    <w:rsid w:val="00CA71C5"/>
    <w:rsid w:val="00CB67B4"/>
    <w:rsid w:val="00CC3895"/>
    <w:rsid w:val="00CC7E2B"/>
    <w:rsid w:val="00CD3194"/>
    <w:rsid w:val="00CD41FA"/>
    <w:rsid w:val="00CE0113"/>
    <w:rsid w:val="00CE501F"/>
    <w:rsid w:val="00CE5186"/>
    <w:rsid w:val="00CE5F1A"/>
    <w:rsid w:val="00CF0598"/>
    <w:rsid w:val="00CF1CB5"/>
    <w:rsid w:val="00CF2B9C"/>
    <w:rsid w:val="00CF3744"/>
    <w:rsid w:val="00D04A06"/>
    <w:rsid w:val="00D04A47"/>
    <w:rsid w:val="00D04EC3"/>
    <w:rsid w:val="00D143D5"/>
    <w:rsid w:val="00D332B5"/>
    <w:rsid w:val="00D42F0C"/>
    <w:rsid w:val="00D45DEE"/>
    <w:rsid w:val="00D465BF"/>
    <w:rsid w:val="00D477A5"/>
    <w:rsid w:val="00D50784"/>
    <w:rsid w:val="00D51C77"/>
    <w:rsid w:val="00D51E13"/>
    <w:rsid w:val="00D53197"/>
    <w:rsid w:val="00D75981"/>
    <w:rsid w:val="00D76584"/>
    <w:rsid w:val="00D9256D"/>
    <w:rsid w:val="00D92C98"/>
    <w:rsid w:val="00D9410D"/>
    <w:rsid w:val="00D947BA"/>
    <w:rsid w:val="00DA442A"/>
    <w:rsid w:val="00DA524D"/>
    <w:rsid w:val="00DA612D"/>
    <w:rsid w:val="00DB3C2B"/>
    <w:rsid w:val="00DB5937"/>
    <w:rsid w:val="00DB62B9"/>
    <w:rsid w:val="00DC55EB"/>
    <w:rsid w:val="00DD1584"/>
    <w:rsid w:val="00DD26CE"/>
    <w:rsid w:val="00DD706C"/>
    <w:rsid w:val="00DD7177"/>
    <w:rsid w:val="00DE4A8A"/>
    <w:rsid w:val="00DE581C"/>
    <w:rsid w:val="00DE62BC"/>
    <w:rsid w:val="00DE6481"/>
    <w:rsid w:val="00DF5E55"/>
    <w:rsid w:val="00E01018"/>
    <w:rsid w:val="00E05B09"/>
    <w:rsid w:val="00E07DD1"/>
    <w:rsid w:val="00E169B3"/>
    <w:rsid w:val="00E22AC9"/>
    <w:rsid w:val="00E24CE3"/>
    <w:rsid w:val="00E2570A"/>
    <w:rsid w:val="00E257CC"/>
    <w:rsid w:val="00E2734F"/>
    <w:rsid w:val="00E371B7"/>
    <w:rsid w:val="00E444C3"/>
    <w:rsid w:val="00E46004"/>
    <w:rsid w:val="00E465F6"/>
    <w:rsid w:val="00E52261"/>
    <w:rsid w:val="00E57C43"/>
    <w:rsid w:val="00E672A6"/>
    <w:rsid w:val="00E678BE"/>
    <w:rsid w:val="00E72942"/>
    <w:rsid w:val="00E77951"/>
    <w:rsid w:val="00E77BE5"/>
    <w:rsid w:val="00E80DA0"/>
    <w:rsid w:val="00E81F6B"/>
    <w:rsid w:val="00E823D2"/>
    <w:rsid w:val="00E90753"/>
    <w:rsid w:val="00E93706"/>
    <w:rsid w:val="00EA1F6C"/>
    <w:rsid w:val="00EA4366"/>
    <w:rsid w:val="00EA7762"/>
    <w:rsid w:val="00EB2528"/>
    <w:rsid w:val="00EC3063"/>
    <w:rsid w:val="00EC442C"/>
    <w:rsid w:val="00ED5748"/>
    <w:rsid w:val="00ED633C"/>
    <w:rsid w:val="00EE1584"/>
    <w:rsid w:val="00EE5DA5"/>
    <w:rsid w:val="00EF34A0"/>
    <w:rsid w:val="00EF37DD"/>
    <w:rsid w:val="00EF4F11"/>
    <w:rsid w:val="00EF74DE"/>
    <w:rsid w:val="00F007F3"/>
    <w:rsid w:val="00F00C64"/>
    <w:rsid w:val="00F039B2"/>
    <w:rsid w:val="00F05B4E"/>
    <w:rsid w:val="00F10357"/>
    <w:rsid w:val="00F11470"/>
    <w:rsid w:val="00F11605"/>
    <w:rsid w:val="00F12A03"/>
    <w:rsid w:val="00F13B4D"/>
    <w:rsid w:val="00F16A9C"/>
    <w:rsid w:val="00F214E2"/>
    <w:rsid w:val="00F2564E"/>
    <w:rsid w:val="00F261C1"/>
    <w:rsid w:val="00F301F8"/>
    <w:rsid w:val="00F31501"/>
    <w:rsid w:val="00F323C1"/>
    <w:rsid w:val="00F44DC6"/>
    <w:rsid w:val="00F50DDC"/>
    <w:rsid w:val="00F615FB"/>
    <w:rsid w:val="00F65D5F"/>
    <w:rsid w:val="00F66903"/>
    <w:rsid w:val="00F67AA9"/>
    <w:rsid w:val="00F7204B"/>
    <w:rsid w:val="00F72DEB"/>
    <w:rsid w:val="00F8009C"/>
    <w:rsid w:val="00F8033E"/>
    <w:rsid w:val="00F83776"/>
    <w:rsid w:val="00F85211"/>
    <w:rsid w:val="00F862EE"/>
    <w:rsid w:val="00F874C2"/>
    <w:rsid w:val="00F925FA"/>
    <w:rsid w:val="00F93877"/>
    <w:rsid w:val="00F965F7"/>
    <w:rsid w:val="00F9798D"/>
    <w:rsid w:val="00FA1E93"/>
    <w:rsid w:val="00FA2081"/>
    <w:rsid w:val="00FA60BB"/>
    <w:rsid w:val="00FA63CA"/>
    <w:rsid w:val="00FB0984"/>
    <w:rsid w:val="00FB2317"/>
    <w:rsid w:val="00FB2D6C"/>
    <w:rsid w:val="00FB78A1"/>
    <w:rsid w:val="00FC0765"/>
    <w:rsid w:val="00FC2CFD"/>
    <w:rsid w:val="00FC6786"/>
    <w:rsid w:val="00FC67BC"/>
    <w:rsid w:val="00FC6F89"/>
    <w:rsid w:val="00FD5004"/>
    <w:rsid w:val="00FD695E"/>
    <w:rsid w:val="00FE09D4"/>
    <w:rsid w:val="00FE0AB2"/>
    <w:rsid w:val="00FE0C4D"/>
    <w:rsid w:val="00FE104B"/>
    <w:rsid w:val="00FE2333"/>
    <w:rsid w:val="00FE41DC"/>
    <w:rsid w:val="00FF3248"/>
    <w:rsid w:val="00FF769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41"/>
    <o:shapelayout v:ext="edit">
      <o:idmap v:ext="edit" data="1"/>
    </o:shapelayout>
  </w:shapeDefaults>
  <w:decimalSymbol w:val=","/>
  <w:listSeparator w:val=";"/>
  <w14:docId w14:val="5E229F2B"/>
  <w15:docId w15:val="{8B21E03E-BCB3-4C15-9EC3-32794584949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00" w:line="2" w:lineRule="auto"/>
      </w:pPr>
    </w:pPrDefault>
  </w:docDefaults>
  <w:latentStyles w:defLockedState="0" w:defUIPriority="99" w:defSemiHidden="0" w:defUnhideWhenUsed="0" w:defQFormat="0" w:count="376">
    <w:lsdException w:name="Normal" w:semiHidden="1" w:uiPriority="0"/>
    <w:lsdException w:name="heading 1" w:semiHidden="1" w:uiPriority="0" w:qFormat="1"/>
    <w:lsdException w:name="heading 2" w:semiHidden="1" w:uiPriority="0" w:qFormat="1"/>
    <w:lsdException w:name="heading 3" w:semiHidden="1" w:uiPriority="0" w:qFormat="1"/>
    <w:lsdException w:name="heading 4" w:semiHidden="1" w:uiPriority="0" w:qFormat="1"/>
    <w:lsdException w:name="heading 5" w:semiHidden="1" w:uiPriority="0" w:qFormat="1"/>
    <w:lsdException w:name="heading 6" w:semiHidden="1" w:uiPriority="0" w:qFormat="1"/>
    <w:lsdException w:name="heading 7" w:semiHidden="1" w:uiPriority="0" w:qFormat="1"/>
    <w:lsdException w:name="heading 8" w:semiHidden="1" w:uiPriority="0" w:qFormat="1"/>
    <w:lsdException w:name="heading 9" w:semiHidden="1" w:uiPriority="0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/>
    <w:lsdException w:name="toc 2" w:semiHidden="1" w:uiPriority="39"/>
    <w:lsdException w:name="toc 3" w:semiHidden="1" w:uiPriority="39"/>
    <w:lsdException w:name="toc 4" w:semiHidden="1" w:uiPriority="39"/>
    <w:lsdException w:name="toc 5" w:semiHidden="1" w:uiPriority="39"/>
    <w:lsdException w:name="toc 6" w:semiHidden="1" w:uiPriority="39"/>
    <w:lsdException w:name="toc 7" w:semiHidden="1" w:uiPriority="39"/>
    <w:lsdException w:name="toc 8" w:semiHidden="1" w:uiPriority="39"/>
    <w:lsdException w:name="toc 9" w:semiHidden="1" w:uiPriority="39"/>
    <w:lsdException w:name="Normal Indent" w:semiHidden="1"/>
    <w:lsdException w:name="footnote text" w:semiHidden="1" w:uiPriority="0"/>
    <w:lsdException w:name="annotation text" w:semiHidden="1"/>
    <w:lsdException w:name="header" w:semiHidden="1" w:uiPriority="0"/>
    <w:lsdException w:name="footer" w:semiHidden="1" w:uiPriority="0"/>
    <w:lsdException w:name="index heading" w:semiHidden="1"/>
    <w:lsdException w:name="caption" w:semiHidden="1" w:uiPriority="35" w:qFormat="1"/>
    <w:lsdException w:name="table of figures" w:semiHidden="1"/>
    <w:lsdException w:name="envelope address" w:semiHidden="1"/>
    <w:lsdException w:name="envelope return" w:semiHidden="1"/>
    <w:lsdException w:name="footnote reference" w:semiHidden="1" w:uiPriority="0"/>
    <w:lsdException w:name="annotation reference" w:semiHidden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semiHidden="1" w:uiPriority="98" w:qFormat="1"/>
    <w:lsdException w:name="List Number" w:semiHidden="1" w:uiPriority="4" w:qFormat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semiHidden="1" w:uiPriority="10" w:qFormat="1"/>
    <w:lsdException w:name="Closing" w:semiHidden="1"/>
    <w:lsdException w:name="Signature" w:semiHidden="1"/>
    <w:lsdException w:name="Default Paragraph Font" w:semiHidden="1" w:uiPriority="1"/>
    <w:lsdException w:name="Body Text" w:semiHidden="1" w:uiPriority="0" w:qFormat="1"/>
    <w:lsdException w:name="Body Text Indent" w:semiHidden="1" w:uiPriority="0" w:qFormat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11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/>
    <w:lsdException w:name="FollowedHyperlink" w:semiHidden="1"/>
    <w:lsdException w:name="Strong" w:semiHidden="1" w:uiPriority="22" w:qFormat="1"/>
    <w:lsdException w:name="Emphasis" w:semiHidden="1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/>
    <w:lsdException w:name="HTML Bottom of Form" w:semiHidden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/>
    <w:lsdException w:name="No List" w:semiHidden="1"/>
    <w:lsdException w:name="Outline List 1" w:semiHidden="1"/>
    <w:lsdException w:name="Outline List 2" w:semiHidden="1"/>
    <w:lsdException w:name="Outline List 3" w:semiHidden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/>
    <w:lsdException w:name="Table Grid" w:uiPriority="59"/>
    <w:lsdException w:name="Table Theme" w:semiHidden="1" w:unhideWhenUsed="1"/>
    <w:lsdException w:name="Placeholder Text" w:semiHidden="1"/>
    <w:lsdException w:name="No Spacing" w:semiHidden="1" w:uiPriority="9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/>
    <w:lsdException w:name="TOC Heading" w:semiHidden="1" w:uiPriority="39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/>
    <w:lsdException w:name="Smart Hyperlink" w:semiHidden="1"/>
    <w:lsdException w:name="Hashtag" w:semiHidden="1"/>
    <w:lsdException w:name="Unresolved Mention" w:semiHidden="1"/>
    <w:lsdException w:name="Smart Link" w:semiHidden="1"/>
  </w:latentStyles>
  <w:style w:type="paragraph" w:default="1" w:styleId="Normal">
    <w:name w:val="Normal"/>
    <w:uiPriority w:val="4"/>
    <w:semiHidden/>
    <w:rsid w:val="00BD3326"/>
    <w:pPr>
      <w:spacing w:line="180" w:lineRule="exact"/>
    </w:pPr>
    <w:rPr>
      <w:rFonts w:eastAsia="Times New Roman" w:cs="Times New Roman"/>
      <w:szCs w:val="20"/>
    </w:rPr>
  </w:style>
  <w:style w:type="paragraph" w:styleId="Rubrik1">
    <w:name w:val="heading 1"/>
    <w:basedOn w:val="RKbas"/>
    <w:next w:val="Brdtext"/>
    <w:link w:val="Rubrik1Char"/>
    <w:qFormat/>
    <w:rsid w:val="00B669F3"/>
    <w:pPr>
      <w:keepNext/>
      <w:numPr>
        <w:numId w:val="25"/>
      </w:numPr>
      <w:spacing w:before="720" w:after="240"/>
      <w:outlineLvl w:val="0"/>
    </w:pPr>
    <w:rPr>
      <w:kern w:val="28"/>
      <w:sz w:val="30"/>
    </w:rPr>
  </w:style>
  <w:style w:type="paragraph" w:styleId="Rubrik2">
    <w:name w:val="heading 2"/>
    <w:basedOn w:val="RKbas"/>
    <w:next w:val="Brdtext"/>
    <w:link w:val="Rubrik2Char"/>
    <w:qFormat/>
    <w:rsid w:val="00B669F3"/>
    <w:pPr>
      <w:keepNext/>
      <w:numPr>
        <w:ilvl w:val="1"/>
        <w:numId w:val="25"/>
      </w:numPr>
      <w:spacing w:before="480" w:after="160"/>
      <w:outlineLvl w:val="1"/>
    </w:pPr>
    <w:rPr>
      <w:sz w:val="26"/>
    </w:rPr>
  </w:style>
  <w:style w:type="paragraph" w:styleId="Rubrik3">
    <w:name w:val="heading 3"/>
    <w:basedOn w:val="RKbas"/>
    <w:next w:val="Brdtext"/>
    <w:link w:val="Rubrik3Char"/>
    <w:qFormat/>
    <w:rsid w:val="00B669F3"/>
    <w:pPr>
      <w:keepNext/>
      <w:numPr>
        <w:ilvl w:val="2"/>
        <w:numId w:val="25"/>
      </w:numPr>
      <w:spacing w:before="400" w:after="120"/>
      <w:outlineLvl w:val="2"/>
    </w:pPr>
    <w:rPr>
      <w:b/>
      <w:sz w:val="23"/>
    </w:rPr>
  </w:style>
  <w:style w:type="paragraph" w:styleId="Rubrik4">
    <w:name w:val="heading 4"/>
    <w:basedOn w:val="RKbas"/>
    <w:next w:val="Brdtext"/>
    <w:link w:val="Rubrik4Char"/>
    <w:semiHidden/>
    <w:qFormat/>
    <w:rsid w:val="00A937DF"/>
    <w:pPr>
      <w:keepNext/>
      <w:numPr>
        <w:ilvl w:val="3"/>
        <w:numId w:val="25"/>
      </w:numPr>
      <w:tabs>
        <w:tab w:val="clear" w:pos="907"/>
        <w:tab w:val="num" w:pos="360"/>
      </w:tabs>
      <w:spacing w:before="320" w:after="80" w:line="210" w:lineRule="exact"/>
      <w:ind w:left="0" w:firstLine="0"/>
      <w:outlineLvl w:val="3"/>
    </w:pPr>
    <w:rPr>
      <w:rFonts w:eastAsiaTheme="majorEastAsia" w:cstheme="majorBidi"/>
      <w:b/>
      <w:bCs/>
      <w:iCs/>
      <w:sz w:val="20"/>
    </w:rPr>
  </w:style>
  <w:style w:type="paragraph" w:styleId="Rubrik5">
    <w:name w:val="heading 5"/>
    <w:basedOn w:val="Normal"/>
    <w:next w:val="Normal"/>
    <w:link w:val="Rubrik5Char"/>
    <w:semiHidden/>
    <w:qFormat/>
    <w:rsid w:val="00712EDD"/>
    <w:pPr>
      <w:keepNext/>
      <w:keepLines/>
      <w:numPr>
        <w:ilvl w:val="4"/>
        <w:numId w:val="1"/>
      </w:numPr>
      <w:spacing w:before="200"/>
      <w:outlineLvl w:val="4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Rubrik6">
    <w:name w:val="heading 6"/>
    <w:basedOn w:val="Normal"/>
    <w:next w:val="Normal"/>
    <w:link w:val="Rubrik6Char"/>
    <w:semiHidden/>
    <w:qFormat/>
    <w:rsid w:val="00712EDD"/>
    <w:pPr>
      <w:keepNext/>
      <w:keepLines/>
      <w:numPr>
        <w:ilvl w:val="5"/>
        <w:numId w:val="1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Rubrik7">
    <w:name w:val="heading 7"/>
    <w:basedOn w:val="Normal"/>
    <w:next w:val="Normal"/>
    <w:link w:val="Rubrik7Char"/>
    <w:semiHidden/>
    <w:qFormat/>
    <w:rsid w:val="00712EDD"/>
    <w:pPr>
      <w:keepNext/>
      <w:keepLines/>
      <w:numPr>
        <w:ilvl w:val="6"/>
        <w:numId w:val="1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Rubrik8">
    <w:name w:val="heading 8"/>
    <w:basedOn w:val="Normal"/>
    <w:next w:val="Normal"/>
    <w:link w:val="Rubrik8Char"/>
    <w:semiHidden/>
    <w:qFormat/>
    <w:rsid w:val="00712EDD"/>
    <w:pPr>
      <w:keepNext/>
      <w:keepLines/>
      <w:numPr>
        <w:ilvl w:val="7"/>
        <w:numId w:val="1"/>
      </w:numPr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</w:rPr>
  </w:style>
  <w:style w:type="paragraph" w:styleId="Rubrik9">
    <w:name w:val="heading 9"/>
    <w:basedOn w:val="Normal"/>
    <w:next w:val="Normal"/>
    <w:link w:val="Rubrik9Char"/>
    <w:semiHidden/>
    <w:qFormat/>
    <w:rsid w:val="00712EDD"/>
    <w:pPr>
      <w:keepNext/>
      <w:keepLines/>
      <w:numPr>
        <w:ilvl w:val="8"/>
        <w:numId w:val="1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RKbas">
    <w:name w:val="RKbas"/>
    <w:link w:val="RKbasChar"/>
    <w:uiPriority w:val="14"/>
    <w:semiHidden/>
    <w:rsid w:val="00181DAB"/>
    <w:pPr>
      <w:spacing w:after="0" w:line="240" w:lineRule="auto"/>
    </w:pPr>
    <w:rPr>
      <w:rFonts w:ascii="Times New Roman" w:hAnsi="Times New Roman"/>
      <w:sz w:val="18"/>
    </w:rPr>
  </w:style>
  <w:style w:type="paragraph" w:styleId="Brdtext">
    <w:name w:val="Body Text"/>
    <w:basedOn w:val="RKbas"/>
    <w:next w:val="Brdtextmedindrag"/>
    <w:link w:val="BrdtextChar"/>
    <w:qFormat/>
    <w:rsid w:val="006E0779"/>
    <w:pPr>
      <w:tabs>
        <w:tab w:val="left" w:pos="2268"/>
      </w:tabs>
      <w:overflowPunct w:val="0"/>
      <w:autoSpaceDE w:val="0"/>
      <w:autoSpaceDN w:val="0"/>
      <w:adjustRightInd w:val="0"/>
      <w:jc w:val="both"/>
      <w:textAlignment w:val="baseline"/>
    </w:pPr>
    <w:rPr>
      <w:rFonts w:eastAsia="Times New Roman" w:cs="Times New Roman"/>
      <w:sz w:val="20"/>
      <w:szCs w:val="20"/>
    </w:rPr>
  </w:style>
  <w:style w:type="character" w:customStyle="1" w:styleId="BrdtextChar">
    <w:name w:val="Brödtext Char"/>
    <w:basedOn w:val="Standardstycketeckensnitt"/>
    <w:link w:val="Brdtext"/>
    <w:rsid w:val="000B3DDA"/>
    <w:rPr>
      <w:rFonts w:ascii="Times New Roman" w:eastAsia="Times New Roman" w:hAnsi="Times New Roman" w:cs="Times New Roman"/>
      <w:sz w:val="20"/>
      <w:szCs w:val="20"/>
    </w:rPr>
  </w:style>
  <w:style w:type="paragraph" w:styleId="Brdtextmedindrag">
    <w:name w:val="Body Text Indent"/>
    <w:basedOn w:val="Brdtext"/>
    <w:link w:val="BrdtextmedindragChar"/>
    <w:qFormat/>
    <w:rsid w:val="006E0779"/>
    <w:pPr>
      <w:ind w:firstLine="170"/>
    </w:pPr>
  </w:style>
  <w:style w:type="character" w:customStyle="1" w:styleId="BrdtextmedindragChar">
    <w:name w:val="Brödtext med indrag Char"/>
    <w:basedOn w:val="Standardstycketeckensnitt"/>
    <w:link w:val="Brdtextmedindrag"/>
    <w:rsid w:val="000B3DDA"/>
    <w:rPr>
      <w:rFonts w:ascii="Times New Roman" w:eastAsia="Times New Roman" w:hAnsi="Times New Roman" w:cs="Times New Roman"/>
      <w:sz w:val="20"/>
      <w:szCs w:val="20"/>
    </w:rPr>
  </w:style>
  <w:style w:type="character" w:customStyle="1" w:styleId="Rubrik1Char">
    <w:name w:val="Rubrik 1 Char"/>
    <w:basedOn w:val="Standardstycketeckensnitt"/>
    <w:link w:val="Rubrik1"/>
    <w:rsid w:val="00B0103B"/>
    <w:rPr>
      <w:rFonts w:ascii="Times New Roman" w:hAnsi="Times New Roman"/>
      <w:kern w:val="28"/>
      <w:sz w:val="30"/>
    </w:rPr>
  </w:style>
  <w:style w:type="character" w:customStyle="1" w:styleId="Rubrik2Char">
    <w:name w:val="Rubrik 2 Char"/>
    <w:basedOn w:val="Standardstycketeckensnitt"/>
    <w:link w:val="Rubrik2"/>
    <w:rsid w:val="00B0103B"/>
    <w:rPr>
      <w:rFonts w:ascii="Times New Roman" w:hAnsi="Times New Roman"/>
      <w:sz w:val="26"/>
    </w:rPr>
  </w:style>
  <w:style w:type="character" w:customStyle="1" w:styleId="Rubrik3Char">
    <w:name w:val="Rubrik 3 Char"/>
    <w:basedOn w:val="Standardstycketeckensnitt"/>
    <w:link w:val="Rubrik3"/>
    <w:uiPriority w:val="14"/>
    <w:rsid w:val="00B0103B"/>
    <w:rPr>
      <w:rFonts w:ascii="Times New Roman" w:hAnsi="Times New Roman"/>
      <w:b/>
      <w:sz w:val="23"/>
    </w:rPr>
  </w:style>
  <w:style w:type="character" w:customStyle="1" w:styleId="Rubrik4Char">
    <w:name w:val="Rubrik 4 Char"/>
    <w:basedOn w:val="Standardstycketeckensnitt"/>
    <w:link w:val="Rubrik4"/>
    <w:uiPriority w:val="8"/>
    <w:semiHidden/>
    <w:rsid w:val="00914A74"/>
    <w:rPr>
      <w:rFonts w:ascii="Times New Roman" w:eastAsiaTheme="majorEastAsia" w:hAnsi="Times New Roman" w:cstheme="majorBidi"/>
      <w:b/>
      <w:bCs/>
      <w:iCs/>
      <w:sz w:val="20"/>
    </w:rPr>
  </w:style>
  <w:style w:type="character" w:customStyle="1" w:styleId="Rubrik5Char">
    <w:name w:val="Rubrik 5 Char"/>
    <w:basedOn w:val="Standardstycketeckensnitt"/>
    <w:link w:val="Rubrik5"/>
    <w:uiPriority w:val="8"/>
    <w:semiHidden/>
    <w:rsid w:val="00914A74"/>
    <w:rPr>
      <w:rFonts w:asciiTheme="majorHAnsi" w:eastAsiaTheme="majorEastAsia" w:hAnsiTheme="majorHAnsi" w:cstheme="majorBidi"/>
      <w:color w:val="243F60" w:themeColor="accent1" w:themeShade="7F"/>
      <w:szCs w:val="20"/>
    </w:rPr>
  </w:style>
  <w:style w:type="character" w:customStyle="1" w:styleId="Rubrik6Char">
    <w:name w:val="Rubrik 6 Char"/>
    <w:basedOn w:val="Standardstycketeckensnitt"/>
    <w:link w:val="Rubrik6"/>
    <w:uiPriority w:val="8"/>
    <w:semiHidden/>
    <w:rsid w:val="00914A74"/>
    <w:rPr>
      <w:rFonts w:asciiTheme="majorHAnsi" w:eastAsiaTheme="majorEastAsia" w:hAnsiTheme="majorHAnsi" w:cstheme="majorBidi"/>
      <w:i/>
      <w:iCs/>
      <w:color w:val="243F60" w:themeColor="accent1" w:themeShade="7F"/>
      <w:szCs w:val="20"/>
    </w:rPr>
  </w:style>
  <w:style w:type="character" w:customStyle="1" w:styleId="Rubrik7Char">
    <w:name w:val="Rubrik 7 Char"/>
    <w:basedOn w:val="Standardstycketeckensnitt"/>
    <w:link w:val="Rubrik7"/>
    <w:uiPriority w:val="8"/>
    <w:semiHidden/>
    <w:rsid w:val="00914A74"/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customStyle="1" w:styleId="Rubrik8Char">
    <w:name w:val="Rubrik 8 Char"/>
    <w:basedOn w:val="Standardstycketeckensnitt"/>
    <w:link w:val="Rubrik8"/>
    <w:uiPriority w:val="8"/>
    <w:semiHidden/>
    <w:rsid w:val="00914A74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Rubrik9Char">
    <w:name w:val="Rubrik 9 Char"/>
    <w:basedOn w:val="Standardstycketeckensnitt"/>
    <w:link w:val="Rubrik9"/>
    <w:uiPriority w:val="8"/>
    <w:semiHidden/>
    <w:rsid w:val="00914A74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customStyle="1" w:styleId="Rubrik1utannumrering">
    <w:name w:val="Rubrik 1 utan numrering"/>
    <w:basedOn w:val="RKbas"/>
    <w:next w:val="Brdtext"/>
    <w:link w:val="Rubrik1utannumreringChar"/>
    <w:uiPriority w:val="14"/>
    <w:qFormat/>
    <w:rsid w:val="001166EB"/>
    <w:pPr>
      <w:keepNext/>
      <w:tabs>
        <w:tab w:val="left" w:pos="907"/>
      </w:tabs>
      <w:spacing w:before="720" w:after="240"/>
      <w:outlineLvl w:val="0"/>
    </w:pPr>
    <w:rPr>
      <w:sz w:val="30"/>
    </w:rPr>
  </w:style>
  <w:style w:type="character" w:customStyle="1" w:styleId="RKbasChar">
    <w:name w:val="RKbas Char"/>
    <w:basedOn w:val="Standardstycketeckensnitt"/>
    <w:link w:val="RKbas"/>
    <w:uiPriority w:val="14"/>
    <w:semiHidden/>
    <w:rsid w:val="000A6F2D"/>
    <w:rPr>
      <w:rFonts w:ascii="Times New Roman" w:hAnsi="Times New Roman"/>
      <w:sz w:val="18"/>
    </w:rPr>
  </w:style>
  <w:style w:type="character" w:customStyle="1" w:styleId="Rubrik1utannumreringChar">
    <w:name w:val="Rubrik 1 utan numrering Char"/>
    <w:basedOn w:val="RKbasChar"/>
    <w:link w:val="Rubrik1utannumrering"/>
    <w:uiPriority w:val="14"/>
    <w:rsid w:val="001166EB"/>
    <w:rPr>
      <w:rFonts w:ascii="Times New Roman" w:hAnsi="Times New Roman"/>
      <w:sz w:val="30"/>
    </w:rPr>
  </w:style>
  <w:style w:type="paragraph" w:customStyle="1" w:styleId="Rubrik2utannumrering">
    <w:name w:val="Rubrik 2 utan numrering"/>
    <w:basedOn w:val="RKbas"/>
    <w:next w:val="Brdtext"/>
    <w:link w:val="Rubrik2utannumreringChar"/>
    <w:uiPriority w:val="14"/>
    <w:qFormat/>
    <w:rsid w:val="001166EB"/>
    <w:pPr>
      <w:keepNext/>
      <w:tabs>
        <w:tab w:val="left" w:pos="907"/>
      </w:tabs>
      <w:spacing w:before="480" w:after="160"/>
      <w:outlineLvl w:val="1"/>
    </w:pPr>
    <w:rPr>
      <w:sz w:val="26"/>
    </w:rPr>
  </w:style>
  <w:style w:type="character" w:customStyle="1" w:styleId="Rubrik2utannumreringChar">
    <w:name w:val="Rubrik 2 utan numrering Char"/>
    <w:basedOn w:val="RKbasChar"/>
    <w:link w:val="Rubrik2utannumrering"/>
    <w:uiPriority w:val="14"/>
    <w:rsid w:val="001166EB"/>
    <w:rPr>
      <w:rFonts w:ascii="Times New Roman" w:hAnsi="Times New Roman"/>
      <w:sz w:val="26"/>
    </w:rPr>
  </w:style>
  <w:style w:type="paragraph" w:customStyle="1" w:styleId="Rubrik3utannumrering">
    <w:name w:val="Rubrik 3 utan numrering"/>
    <w:basedOn w:val="RKbas"/>
    <w:next w:val="Brdtext"/>
    <w:link w:val="Rubrik3utannumreringChar"/>
    <w:uiPriority w:val="14"/>
    <w:qFormat/>
    <w:rsid w:val="001166EB"/>
    <w:pPr>
      <w:keepNext/>
      <w:tabs>
        <w:tab w:val="left" w:pos="907"/>
      </w:tabs>
      <w:spacing w:before="400" w:after="120"/>
      <w:outlineLvl w:val="2"/>
    </w:pPr>
    <w:rPr>
      <w:b/>
      <w:sz w:val="23"/>
    </w:rPr>
  </w:style>
  <w:style w:type="character" w:customStyle="1" w:styleId="Rubrik3utannumreringChar">
    <w:name w:val="Rubrik 3 utan numrering Char"/>
    <w:basedOn w:val="RKbasChar"/>
    <w:link w:val="Rubrik3utannumrering"/>
    <w:uiPriority w:val="14"/>
    <w:rsid w:val="001166EB"/>
    <w:rPr>
      <w:rFonts w:ascii="Times New Roman" w:hAnsi="Times New Roman"/>
      <w:b/>
      <w:sz w:val="23"/>
    </w:rPr>
  </w:style>
  <w:style w:type="paragraph" w:customStyle="1" w:styleId="Rubrik4utannumrering">
    <w:name w:val="Rubrik 4 utan numrering"/>
    <w:basedOn w:val="RKbas"/>
    <w:next w:val="Brdtext"/>
    <w:link w:val="Rubrik4utannumreringChar"/>
    <w:uiPriority w:val="14"/>
    <w:qFormat/>
    <w:rsid w:val="001166EB"/>
    <w:pPr>
      <w:keepNext/>
      <w:tabs>
        <w:tab w:val="left" w:pos="907"/>
      </w:tabs>
      <w:spacing w:before="320" w:after="80" w:line="210" w:lineRule="exact"/>
      <w:outlineLvl w:val="3"/>
    </w:pPr>
    <w:rPr>
      <w:b/>
      <w:sz w:val="20"/>
    </w:rPr>
  </w:style>
  <w:style w:type="character" w:customStyle="1" w:styleId="Rubrik4utannumreringChar">
    <w:name w:val="Rubrik 4 utan numrering Char"/>
    <w:basedOn w:val="RKbasChar"/>
    <w:link w:val="Rubrik4utannumrering"/>
    <w:uiPriority w:val="14"/>
    <w:rsid w:val="001166EB"/>
    <w:rPr>
      <w:rFonts w:ascii="Times New Roman" w:hAnsi="Times New Roman"/>
      <w:b/>
      <w:sz w:val="20"/>
    </w:rPr>
  </w:style>
  <w:style w:type="paragraph" w:customStyle="1" w:styleId="Rubrik5utannumrering">
    <w:name w:val="Rubrik 5 utan numrering"/>
    <w:basedOn w:val="RKbas"/>
    <w:next w:val="Brdtext"/>
    <w:link w:val="Rubrik5utannumreringChar"/>
    <w:uiPriority w:val="14"/>
    <w:qFormat/>
    <w:rsid w:val="001166EB"/>
    <w:pPr>
      <w:keepNext/>
      <w:tabs>
        <w:tab w:val="left" w:pos="907"/>
      </w:tabs>
      <w:spacing w:before="240" w:after="80" w:line="210" w:lineRule="exact"/>
      <w:outlineLvl w:val="4"/>
    </w:pPr>
    <w:rPr>
      <w:i/>
      <w:sz w:val="20"/>
    </w:rPr>
  </w:style>
  <w:style w:type="character" w:customStyle="1" w:styleId="Rubrik5utannumreringChar">
    <w:name w:val="Rubrik 5 utan numrering Char"/>
    <w:basedOn w:val="RKbasChar"/>
    <w:link w:val="Rubrik5utannumrering"/>
    <w:uiPriority w:val="14"/>
    <w:rsid w:val="001166EB"/>
    <w:rPr>
      <w:rFonts w:ascii="Times New Roman" w:hAnsi="Times New Roman"/>
      <w:i/>
      <w:sz w:val="20"/>
    </w:rPr>
  </w:style>
  <w:style w:type="paragraph" w:customStyle="1" w:styleId="FigurRubrik">
    <w:name w:val="Figur Rubrik"/>
    <w:basedOn w:val="RKbas"/>
    <w:next w:val="FigurUnderrubrik"/>
    <w:link w:val="FigurRubrikChar"/>
    <w:rsid w:val="00E81F6B"/>
    <w:pPr>
      <w:keepNext/>
      <w:keepLines/>
      <w:tabs>
        <w:tab w:val="left" w:pos="1134"/>
      </w:tabs>
      <w:overflowPunct w:val="0"/>
      <w:autoSpaceDE w:val="0"/>
      <w:autoSpaceDN w:val="0"/>
      <w:adjustRightInd w:val="0"/>
      <w:spacing w:before="260" w:after="80"/>
      <w:ind w:left="1134" w:hanging="1134"/>
      <w:textAlignment w:val="baseline"/>
    </w:pPr>
    <w:rPr>
      <w:rFonts w:ascii="TradeGothic" w:eastAsia="Times New Roman" w:hAnsi="TradeGothic" w:cs="Times New Roman"/>
      <w:b/>
      <w:szCs w:val="20"/>
    </w:rPr>
  </w:style>
  <w:style w:type="character" w:customStyle="1" w:styleId="FigurRubrikChar">
    <w:name w:val="Figur Rubrik Char"/>
    <w:basedOn w:val="RKbasChar"/>
    <w:link w:val="FigurRubrik"/>
    <w:rsid w:val="00E81F6B"/>
    <w:rPr>
      <w:rFonts w:ascii="TradeGothic" w:eastAsia="Times New Roman" w:hAnsi="TradeGothic" w:cs="Times New Roman"/>
      <w:b/>
      <w:sz w:val="18"/>
      <w:szCs w:val="20"/>
    </w:rPr>
  </w:style>
  <w:style w:type="paragraph" w:customStyle="1" w:styleId="FigurUnderrubrik">
    <w:name w:val="Figur Underrubrik"/>
    <w:basedOn w:val="RKbas"/>
    <w:link w:val="FigurUnderrubrikChar"/>
    <w:rsid w:val="00E81F6B"/>
    <w:pPr>
      <w:keepNext/>
      <w:keepLines/>
      <w:tabs>
        <w:tab w:val="right" w:pos="5897"/>
      </w:tabs>
      <w:overflowPunct w:val="0"/>
      <w:autoSpaceDE w:val="0"/>
      <w:autoSpaceDN w:val="0"/>
      <w:adjustRightInd w:val="0"/>
      <w:spacing w:after="100" w:line="200" w:lineRule="exact"/>
      <w:ind w:left="1134"/>
      <w:textAlignment w:val="baseline"/>
    </w:pPr>
    <w:rPr>
      <w:rFonts w:ascii="TradeGothic" w:eastAsia="Times New Roman" w:hAnsi="TradeGothic" w:cs="Times New Roman"/>
      <w:sz w:val="17"/>
      <w:szCs w:val="20"/>
    </w:rPr>
  </w:style>
  <w:style w:type="character" w:customStyle="1" w:styleId="FigurUnderrubrikChar">
    <w:name w:val="Figur Underrubrik Char"/>
    <w:basedOn w:val="RKbasChar"/>
    <w:link w:val="FigurUnderrubrik"/>
    <w:rsid w:val="00E81F6B"/>
    <w:rPr>
      <w:rFonts w:ascii="TradeGothic" w:eastAsia="Times New Roman" w:hAnsi="TradeGothic" w:cs="Times New Roman"/>
      <w:sz w:val="17"/>
      <w:szCs w:val="20"/>
    </w:rPr>
  </w:style>
  <w:style w:type="paragraph" w:styleId="Fotnotstext">
    <w:name w:val="footnote text"/>
    <w:basedOn w:val="RKbas"/>
    <w:link w:val="FotnotstextChar"/>
    <w:uiPriority w:val="4"/>
    <w:rsid w:val="00113CC6"/>
    <w:pPr>
      <w:overflowPunct w:val="0"/>
      <w:autoSpaceDE w:val="0"/>
      <w:autoSpaceDN w:val="0"/>
      <w:adjustRightInd w:val="0"/>
      <w:textAlignment w:val="baseline"/>
    </w:pPr>
    <w:rPr>
      <w:rFonts w:eastAsia="Times New Roman" w:cs="Times New Roman"/>
      <w:sz w:val="16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4"/>
    <w:rsid w:val="00914A74"/>
    <w:rPr>
      <w:rFonts w:ascii="Times New Roman" w:eastAsia="Times New Roman" w:hAnsi="Times New Roman" w:cs="Times New Roman"/>
      <w:sz w:val="16"/>
      <w:szCs w:val="20"/>
    </w:rPr>
  </w:style>
  <w:style w:type="character" w:styleId="Fotnotsreferens">
    <w:name w:val="footnote reference"/>
    <w:basedOn w:val="Standardstycketeckensnitt"/>
    <w:uiPriority w:val="4"/>
    <w:semiHidden/>
    <w:rsid w:val="00113CC6"/>
    <w:rPr>
      <w:vertAlign w:val="superscript"/>
    </w:rPr>
  </w:style>
  <w:style w:type="paragraph" w:customStyle="1" w:styleId="Bilagarubrik">
    <w:name w:val="Bilaga rubrik"/>
    <w:basedOn w:val="Proprubrik"/>
    <w:next w:val="Brdtext"/>
    <w:link w:val="BilagarubrikChar"/>
    <w:rsid w:val="001166EB"/>
    <w:pPr>
      <w:spacing w:after="240"/>
    </w:pPr>
  </w:style>
  <w:style w:type="character" w:customStyle="1" w:styleId="BilagarubrikChar">
    <w:name w:val="Bilaga rubrik Char"/>
    <w:basedOn w:val="RKbasChar"/>
    <w:link w:val="Bilagarubrik"/>
    <w:rsid w:val="001166EB"/>
    <w:rPr>
      <w:rFonts w:ascii="Times New Roman" w:eastAsia="Times New Roman" w:hAnsi="Times New Roman" w:cs="Times New Roman"/>
      <w:sz w:val="30"/>
      <w:szCs w:val="20"/>
    </w:rPr>
  </w:style>
  <w:style w:type="paragraph" w:customStyle="1" w:styleId="Proprubrik">
    <w:name w:val="Prop. rubrik"/>
    <w:basedOn w:val="Brdtext"/>
    <w:next w:val="Brdtext"/>
    <w:link w:val="ProprubrikChar"/>
    <w:semiHidden/>
    <w:rsid w:val="001166EB"/>
    <w:pPr>
      <w:jc w:val="left"/>
      <w:outlineLvl w:val="0"/>
    </w:pPr>
    <w:rPr>
      <w:sz w:val="30"/>
    </w:rPr>
  </w:style>
  <w:style w:type="character" w:customStyle="1" w:styleId="ProprubrikChar">
    <w:name w:val="Prop. rubrik Char"/>
    <w:basedOn w:val="BrdtextChar"/>
    <w:link w:val="Proprubrik"/>
    <w:semiHidden/>
    <w:rsid w:val="001166EB"/>
    <w:rPr>
      <w:rFonts w:ascii="Times New Roman" w:eastAsia="Times New Roman" w:hAnsi="Times New Roman" w:cs="Times New Roman"/>
      <w:sz w:val="30"/>
      <w:szCs w:val="20"/>
    </w:rPr>
  </w:style>
  <w:style w:type="paragraph" w:customStyle="1" w:styleId="TabellFotnot">
    <w:name w:val="Tabell Fotnot"/>
    <w:basedOn w:val="RKbas"/>
    <w:link w:val="TabellFotnotChar"/>
    <w:uiPriority w:val="1"/>
    <w:rsid w:val="00574F50"/>
    <w:pPr>
      <w:keepLines/>
      <w:overflowPunct w:val="0"/>
      <w:autoSpaceDE w:val="0"/>
      <w:autoSpaceDN w:val="0"/>
      <w:adjustRightInd w:val="0"/>
      <w:spacing w:before="40" w:line="160" w:lineRule="exact"/>
      <w:textAlignment w:val="baseline"/>
    </w:pPr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character" w:customStyle="1" w:styleId="TabellFotnotChar">
    <w:name w:val="Tabell Fotnot Char"/>
    <w:basedOn w:val="RKbasChar"/>
    <w:link w:val="TabellFotnot"/>
    <w:uiPriority w:val="1"/>
    <w:rsid w:val="00574F50"/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paragraph" w:customStyle="1" w:styleId="TabellHuvud">
    <w:name w:val="Tabell Huvud"/>
    <w:basedOn w:val="RKbas"/>
    <w:link w:val="TabellHuvudChar"/>
    <w:qFormat/>
    <w:rsid w:val="00474983"/>
    <w:pPr>
      <w:keepNext/>
      <w:keepLines/>
      <w:overflowPunct w:val="0"/>
      <w:autoSpaceDE w:val="0"/>
      <w:autoSpaceDN w:val="0"/>
      <w:adjustRightInd w:val="0"/>
      <w:spacing w:before="20" w:after="20" w:line="220" w:lineRule="exact"/>
      <w:jc w:val="right"/>
      <w:textAlignment w:val="baseline"/>
    </w:pPr>
    <w:rPr>
      <w:rFonts w:ascii="TradeGothic CondEighteen" w:eastAsia="Times New Roman" w:hAnsi="TradeGothic CondEighteen" w:cs="Times New Roman"/>
      <w:b/>
      <w:spacing w:val="4"/>
      <w:szCs w:val="20"/>
    </w:rPr>
  </w:style>
  <w:style w:type="character" w:customStyle="1" w:styleId="TabellHuvudChar">
    <w:name w:val="Tabell Huvud Char"/>
    <w:basedOn w:val="RKbasChar"/>
    <w:link w:val="TabellHuvud"/>
    <w:rsid w:val="00474983"/>
    <w:rPr>
      <w:rFonts w:ascii="TradeGothic CondEighteen" w:eastAsia="Times New Roman" w:hAnsi="TradeGothic CondEighteen" w:cs="Times New Roman"/>
      <w:b/>
      <w:spacing w:val="4"/>
      <w:sz w:val="18"/>
      <w:szCs w:val="20"/>
    </w:rPr>
  </w:style>
  <w:style w:type="paragraph" w:customStyle="1" w:styleId="TabellRader">
    <w:name w:val="Tabell Rader"/>
    <w:basedOn w:val="RKbas"/>
    <w:link w:val="TabellRaderChar"/>
    <w:qFormat/>
    <w:rsid w:val="00652B2E"/>
    <w:pPr>
      <w:keepLines/>
      <w:overflowPunct w:val="0"/>
      <w:autoSpaceDE w:val="0"/>
      <w:autoSpaceDN w:val="0"/>
      <w:adjustRightInd w:val="0"/>
      <w:spacing w:before="20" w:after="20" w:line="220" w:lineRule="exact"/>
      <w:jc w:val="right"/>
      <w:textAlignment w:val="baseline"/>
    </w:pPr>
    <w:rPr>
      <w:rFonts w:ascii="TradeGothic CondEighteen" w:eastAsia="Times New Roman" w:hAnsi="TradeGothic CondEighteen" w:cs="Times New Roman"/>
      <w:spacing w:val="4"/>
      <w:szCs w:val="20"/>
    </w:rPr>
  </w:style>
  <w:style w:type="character" w:customStyle="1" w:styleId="TabellRaderChar">
    <w:name w:val="Tabell Rader Char"/>
    <w:basedOn w:val="RKbasChar"/>
    <w:link w:val="TabellRader"/>
    <w:rsid w:val="00652B2E"/>
    <w:rPr>
      <w:rFonts w:ascii="TradeGothic CondEighteen" w:eastAsia="Times New Roman" w:hAnsi="TradeGothic CondEighteen" w:cs="Times New Roman"/>
      <w:spacing w:val="4"/>
      <w:sz w:val="18"/>
      <w:szCs w:val="20"/>
    </w:rPr>
  </w:style>
  <w:style w:type="paragraph" w:customStyle="1" w:styleId="TabellRubrik">
    <w:name w:val="Tabell Rubrik"/>
    <w:basedOn w:val="RKbas"/>
    <w:next w:val="FigurUnderrubrik"/>
    <w:link w:val="TabellRubrikChar"/>
    <w:qFormat/>
    <w:rsid w:val="00285A6F"/>
    <w:pPr>
      <w:keepNext/>
      <w:keepLines/>
      <w:tabs>
        <w:tab w:val="left" w:pos="1134"/>
      </w:tabs>
      <w:overflowPunct w:val="0"/>
      <w:autoSpaceDE w:val="0"/>
      <w:autoSpaceDN w:val="0"/>
      <w:adjustRightInd w:val="0"/>
      <w:spacing w:before="260" w:after="80"/>
      <w:ind w:left="1134" w:hanging="1134"/>
      <w:textAlignment w:val="baseline"/>
    </w:pPr>
    <w:rPr>
      <w:rFonts w:ascii="TradeGothic" w:eastAsia="Times New Roman" w:hAnsi="TradeGothic" w:cs="Times New Roman"/>
      <w:b/>
      <w:szCs w:val="20"/>
    </w:rPr>
  </w:style>
  <w:style w:type="character" w:customStyle="1" w:styleId="TabellRubrikChar">
    <w:name w:val="Tabell Rubrik Char"/>
    <w:basedOn w:val="RKbasChar"/>
    <w:link w:val="TabellRubrik"/>
    <w:rsid w:val="00285A6F"/>
    <w:rPr>
      <w:rFonts w:ascii="TradeGothic" w:eastAsia="Times New Roman" w:hAnsi="TradeGothic" w:cs="Times New Roman"/>
      <w:b/>
      <w:sz w:val="18"/>
      <w:szCs w:val="20"/>
    </w:rPr>
  </w:style>
  <w:style w:type="paragraph" w:customStyle="1" w:styleId="TabellSlutsumma">
    <w:name w:val="Tabell Slutsumma"/>
    <w:basedOn w:val="TabellRader"/>
    <w:link w:val="TabellSlutsummaChar"/>
    <w:qFormat/>
    <w:rsid w:val="005F2844"/>
    <w:pPr>
      <w:keepNext/>
    </w:pPr>
    <w:rPr>
      <w:b/>
    </w:rPr>
  </w:style>
  <w:style w:type="character" w:customStyle="1" w:styleId="TabellSlutsummaChar">
    <w:name w:val="Tabell Slutsumma Char"/>
    <w:basedOn w:val="TabellRaderChar"/>
    <w:link w:val="TabellSlutsumma"/>
    <w:rsid w:val="005F2844"/>
    <w:rPr>
      <w:rFonts w:ascii="TradeGothic CondEighteen" w:eastAsia="Times New Roman" w:hAnsi="TradeGothic CondEighteen" w:cs="Times New Roman"/>
      <w:b/>
      <w:spacing w:val="4"/>
      <w:sz w:val="18"/>
      <w:szCs w:val="20"/>
    </w:rPr>
  </w:style>
  <w:style w:type="paragraph" w:customStyle="1" w:styleId="TabellUnderrubrik">
    <w:name w:val="Tabell Underrubrik"/>
    <w:basedOn w:val="TabellRubrik"/>
    <w:next w:val="Brdtext"/>
    <w:link w:val="TabellUnderrubrikChar"/>
    <w:qFormat/>
    <w:rsid w:val="00285A6F"/>
    <w:pPr>
      <w:tabs>
        <w:tab w:val="clear" w:pos="1134"/>
      </w:tabs>
      <w:spacing w:before="0" w:after="100" w:line="200" w:lineRule="exact"/>
      <w:ind w:firstLine="0"/>
    </w:pPr>
    <w:rPr>
      <w:b w:val="0"/>
      <w:sz w:val="17"/>
    </w:rPr>
  </w:style>
  <w:style w:type="character" w:customStyle="1" w:styleId="TabellUnderrubrikChar">
    <w:name w:val="Tabell Underrubrik Char"/>
    <w:basedOn w:val="TabellRubrikChar"/>
    <w:link w:val="TabellUnderrubrik"/>
    <w:rsid w:val="00285A6F"/>
    <w:rPr>
      <w:rFonts w:ascii="TradeGothic" w:eastAsia="Times New Roman" w:hAnsi="TradeGothic" w:cs="Times New Roman"/>
      <w:b w:val="0"/>
      <w:sz w:val="17"/>
      <w:szCs w:val="20"/>
    </w:rPr>
  </w:style>
  <w:style w:type="paragraph" w:styleId="Sidhuvud">
    <w:name w:val="header"/>
    <w:basedOn w:val="Normal"/>
    <w:link w:val="SidhuvudChar"/>
    <w:semiHidden/>
    <w:rsid w:val="00F8009C"/>
    <w:pPr>
      <w:tabs>
        <w:tab w:val="center" w:pos="4536"/>
        <w:tab w:val="right" w:pos="9072"/>
      </w:tabs>
    </w:pPr>
  </w:style>
  <w:style w:type="character" w:customStyle="1" w:styleId="SidhuvudChar">
    <w:name w:val="Sidhuvud Char"/>
    <w:basedOn w:val="Standardstycketeckensnitt"/>
    <w:link w:val="Sidhuvud"/>
    <w:semiHidden/>
    <w:rsid w:val="000A6F2D"/>
    <w:rPr>
      <w:rFonts w:eastAsia="Times New Roman" w:cs="Times New Roman"/>
      <w:szCs w:val="20"/>
    </w:rPr>
  </w:style>
  <w:style w:type="paragraph" w:styleId="Sidfot">
    <w:name w:val="footer"/>
    <w:basedOn w:val="Normal"/>
    <w:link w:val="SidfotChar"/>
    <w:semiHidden/>
    <w:rsid w:val="00F8009C"/>
    <w:pPr>
      <w:tabs>
        <w:tab w:val="center" w:pos="4536"/>
        <w:tab w:val="right" w:pos="9072"/>
      </w:tabs>
    </w:pPr>
  </w:style>
  <w:style w:type="character" w:customStyle="1" w:styleId="SidfotChar">
    <w:name w:val="Sidfot Char"/>
    <w:basedOn w:val="Standardstycketeckensnitt"/>
    <w:link w:val="Sidfot"/>
    <w:semiHidden/>
    <w:rsid w:val="000A6F2D"/>
    <w:rPr>
      <w:rFonts w:eastAsia="Times New Roman" w:cs="Times New Roman"/>
      <w:szCs w:val="20"/>
    </w:rPr>
  </w:style>
  <w:style w:type="paragraph" w:customStyle="1" w:styleId="Prophuvudrubrik">
    <w:name w:val="Prop. huvudrubrik"/>
    <w:basedOn w:val="RKbas"/>
    <w:link w:val="ProphuvudrubrikChar"/>
    <w:semiHidden/>
    <w:rsid w:val="001166EB"/>
    <w:pPr>
      <w:overflowPunct w:val="0"/>
      <w:autoSpaceDE w:val="0"/>
      <w:autoSpaceDN w:val="0"/>
      <w:adjustRightInd w:val="0"/>
      <w:textAlignment w:val="baseline"/>
      <w:outlineLvl w:val="0"/>
    </w:pPr>
    <w:rPr>
      <w:rFonts w:eastAsia="Times New Roman" w:cs="Times New Roman"/>
      <w:sz w:val="38"/>
      <w:szCs w:val="20"/>
    </w:rPr>
  </w:style>
  <w:style w:type="character" w:customStyle="1" w:styleId="ProphuvudrubrikChar">
    <w:name w:val="Prop. huvudrubrik Char"/>
    <w:basedOn w:val="RKbasChar"/>
    <w:link w:val="Prophuvudrubrik"/>
    <w:semiHidden/>
    <w:rsid w:val="001166EB"/>
    <w:rPr>
      <w:rFonts w:ascii="Times New Roman" w:eastAsia="Times New Roman" w:hAnsi="Times New Roman" w:cs="Times New Roman"/>
      <w:sz w:val="38"/>
      <w:szCs w:val="20"/>
    </w:rPr>
  </w:style>
  <w:style w:type="paragraph" w:customStyle="1" w:styleId="Propnamnunderskrift1">
    <w:name w:val="Prop. namnunderskrift 1"/>
    <w:basedOn w:val="RKbas"/>
    <w:link w:val="Propnamnunderskrift1Char"/>
    <w:semiHidden/>
    <w:rsid w:val="0068579B"/>
    <w:pPr>
      <w:tabs>
        <w:tab w:val="left" w:pos="2693"/>
      </w:tabs>
      <w:overflowPunct w:val="0"/>
      <w:autoSpaceDE w:val="0"/>
      <w:autoSpaceDN w:val="0"/>
      <w:adjustRightInd w:val="0"/>
      <w:spacing w:before="240" w:after="290"/>
      <w:textAlignment w:val="baseline"/>
    </w:pPr>
    <w:rPr>
      <w:rFonts w:eastAsia="Times New Roman" w:cs="Times New Roman"/>
      <w:i/>
      <w:iCs/>
      <w:sz w:val="20"/>
      <w:szCs w:val="20"/>
    </w:rPr>
  </w:style>
  <w:style w:type="character" w:customStyle="1" w:styleId="Propnamnunderskrift1Char">
    <w:name w:val="Prop. namnunderskrift 1 Char"/>
    <w:basedOn w:val="RKbasChar"/>
    <w:link w:val="Propnamnunderskrift1"/>
    <w:semiHidden/>
    <w:rsid w:val="007648F2"/>
    <w:rPr>
      <w:rFonts w:ascii="Times New Roman" w:eastAsia="Times New Roman" w:hAnsi="Times New Roman" w:cs="Times New Roman"/>
      <w:i/>
      <w:iCs/>
      <w:sz w:val="20"/>
      <w:szCs w:val="20"/>
    </w:rPr>
  </w:style>
  <w:style w:type="paragraph" w:customStyle="1" w:styleId="Propnamnunderskrift2">
    <w:name w:val="Prop. namnunderskrift 2"/>
    <w:basedOn w:val="RKbas"/>
    <w:link w:val="Propnamnunderskrift2Char"/>
    <w:semiHidden/>
    <w:rsid w:val="00FE2333"/>
    <w:pPr>
      <w:tabs>
        <w:tab w:val="left" w:pos="2693"/>
        <w:tab w:val="left" w:pos="7474"/>
      </w:tabs>
      <w:overflowPunct w:val="0"/>
      <w:autoSpaceDE w:val="0"/>
      <w:autoSpaceDN w:val="0"/>
      <w:adjustRightInd w:val="0"/>
      <w:ind w:right="-2268"/>
      <w:textAlignment w:val="baseline"/>
    </w:pPr>
    <w:rPr>
      <w:rFonts w:eastAsia="Times New Roman" w:cs="Times New Roman"/>
      <w:i/>
      <w:iCs/>
      <w:sz w:val="20"/>
      <w:szCs w:val="20"/>
    </w:rPr>
  </w:style>
  <w:style w:type="character" w:customStyle="1" w:styleId="Propnamnunderskrift2Char">
    <w:name w:val="Prop. namnunderskrift 2 Char"/>
    <w:basedOn w:val="RKbasChar"/>
    <w:link w:val="Propnamnunderskrift2"/>
    <w:semiHidden/>
    <w:rsid w:val="007648F2"/>
    <w:rPr>
      <w:rFonts w:ascii="Times New Roman" w:eastAsia="Times New Roman" w:hAnsi="Times New Roman" w:cs="Times New Roman"/>
      <w:i/>
      <w:iCs/>
      <w:sz w:val="20"/>
      <w:szCs w:val="20"/>
    </w:rPr>
  </w:style>
  <w:style w:type="paragraph" w:customStyle="1" w:styleId="Proprdatablad">
    <w:name w:val="Prop. rdatablad"/>
    <w:basedOn w:val="Proprubrik"/>
    <w:next w:val="Brdtext"/>
    <w:link w:val="ProprdatabladChar"/>
    <w:semiHidden/>
    <w:rsid w:val="0081778B"/>
    <w:pPr>
      <w:spacing w:after="80"/>
    </w:pPr>
  </w:style>
  <w:style w:type="character" w:customStyle="1" w:styleId="ProprdatabladChar">
    <w:name w:val="Prop. rdatablad Char"/>
    <w:basedOn w:val="ProprubrikChar"/>
    <w:link w:val="Proprdatablad"/>
    <w:semiHidden/>
    <w:rsid w:val="007648F2"/>
    <w:rPr>
      <w:rFonts w:ascii="Times New Roman" w:eastAsia="Times New Roman" w:hAnsi="Times New Roman" w:cs="Times New Roman"/>
      <w:sz w:val="30"/>
      <w:szCs w:val="20"/>
    </w:rPr>
  </w:style>
  <w:style w:type="paragraph" w:customStyle="1" w:styleId="Proputdrag">
    <w:name w:val="Prop. utdrag"/>
    <w:basedOn w:val="Brdtext"/>
    <w:next w:val="Brdtext"/>
    <w:link w:val="ProputdragChar"/>
    <w:semiHidden/>
    <w:rsid w:val="0081778B"/>
  </w:style>
  <w:style w:type="character" w:customStyle="1" w:styleId="ProputdragChar">
    <w:name w:val="Prop. utdrag Char"/>
    <w:basedOn w:val="BrdtextChar"/>
    <w:link w:val="Proputdrag"/>
    <w:semiHidden/>
    <w:rsid w:val="007648F2"/>
    <w:rPr>
      <w:rFonts w:ascii="Times New Roman" w:eastAsia="Times New Roman" w:hAnsi="Times New Roman" w:cs="Times New Roman"/>
      <w:sz w:val="20"/>
      <w:szCs w:val="20"/>
    </w:rPr>
  </w:style>
  <w:style w:type="paragraph" w:styleId="Innehll1">
    <w:name w:val="toc 1"/>
    <w:basedOn w:val="RKbas"/>
    <w:next w:val="Brdtext"/>
    <w:link w:val="Innehll1Char"/>
    <w:uiPriority w:val="39"/>
    <w:semiHidden/>
    <w:rsid w:val="00B07A32"/>
    <w:pPr>
      <w:tabs>
        <w:tab w:val="right" w:leader="dot" w:pos="5880"/>
      </w:tabs>
      <w:spacing w:before="100"/>
      <w:ind w:left="397" w:right="510" w:hanging="397"/>
    </w:pPr>
    <w:rPr>
      <w:noProof/>
      <w:sz w:val="20"/>
    </w:rPr>
  </w:style>
  <w:style w:type="character" w:customStyle="1" w:styleId="Innehll1Char">
    <w:name w:val="Innehåll 1 Char"/>
    <w:basedOn w:val="RKbasChar"/>
    <w:link w:val="Innehll1"/>
    <w:uiPriority w:val="39"/>
    <w:semiHidden/>
    <w:rsid w:val="00BD3326"/>
    <w:rPr>
      <w:rFonts w:ascii="Times New Roman" w:hAnsi="Times New Roman"/>
      <w:noProof/>
      <w:sz w:val="20"/>
    </w:rPr>
  </w:style>
  <w:style w:type="paragraph" w:styleId="Innehll2">
    <w:name w:val="toc 2"/>
    <w:basedOn w:val="RKbas"/>
    <w:next w:val="Brdtext"/>
    <w:link w:val="Innehll2Char"/>
    <w:uiPriority w:val="39"/>
    <w:semiHidden/>
    <w:rsid w:val="00B07A32"/>
    <w:pPr>
      <w:tabs>
        <w:tab w:val="right" w:leader="dot" w:pos="5880"/>
      </w:tabs>
      <w:overflowPunct w:val="0"/>
      <w:autoSpaceDE w:val="0"/>
      <w:autoSpaceDN w:val="0"/>
      <w:adjustRightInd w:val="0"/>
      <w:ind w:left="1134" w:right="510" w:hanging="737"/>
      <w:textAlignment w:val="baseline"/>
    </w:pPr>
    <w:rPr>
      <w:rFonts w:eastAsia="Times New Roman" w:cs="Times New Roman"/>
      <w:noProof/>
      <w:sz w:val="20"/>
      <w:szCs w:val="20"/>
    </w:rPr>
  </w:style>
  <w:style w:type="character" w:customStyle="1" w:styleId="Innehll2Char">
    <w:name w:val="Innehåll 2 Char"/>
    <w:basedOn w:val="RKbasChar"/>
    <w:link w:val="Innehll2"/>
    <w:uiPriority w:val="39"/>
    <w:semiHidden/>
    <w:rsid w:val="00B07A32"/>
    <w:rPr>
      <w:rFonts w:ascii="Times New Roman" w:eastAsia="Times New Roman" w:hAnsi="Times New Roman" w:cs="Times New Roman"/>
      <w:noProof/>
      <w:sz w:val="20"/>
      <w:szCs w:val="20"/>
    </w:rPr>
  </w:style>
  <w:style w:type="paragraph" w:styleId="Innehll3">
    <w:name w:val="toc 3"/>
    <w:basedOn w:val="RKbas"/>
    <w:next w:val="Brdtext"/>
    <w:link w:val="Innehll3Char"/>
    <w:uiPriority w:val="39"/>
    <w:semiHidden/>
    <w:rsid w:val="00B07A32"/>
    <w:pPr>
      <w:tabs>
        <w:tab w:val="right" w:leader="dot" w:pos="5880"/>
      </w:tabs>
      <w:overflowPunct w:val="0"/>
      <w:autoSpaceDE w:val="0"/>
      <w:autoSpaceDN w:val="0"/>
      <w:adjustRightInd w:val="0"/>
      <w:ind w:left="1985" w:right="510" w:hanging="851"/>
      <w:textAlignment w:val="baseline"/>
    </w:pPr>
    <w:rPr>
      <w:rFonts w:eastAsia="Times New Roman" w:cs="Times New Roman"/>
      <w:noProof/>
      <w:sz w:val="20"/>
      <w:szCs w:val="20"/>
    </w:rPr>
  </w:style>
  <w:style w:type="character" w:customStyle="1" w:styleId="Innehll3Char">
    <w:name w:val="Innehåll 3 Char"/>
    <w:basedOn w:val="RKbasChar"/>
    <w:link w:val="Innehll3"/>
    <w:uiPriority w:val="39"/>
    <w:semiHidden/>
    <w:rsid w:val="00B07A32"/>
    <w:rPr>
      <w:rFonts w:ascii="Times New Roman" w:eastAsia="Times New Roman" w:hAnsi="Times New Roman" w:cs="Times New Roman"/>
      <w:noProof/>
      <w:sz w:val="20"/>
      <w:szCs w:val="20"/>
    </w:rPr>
  </w:style>
  <w:style w:type="paragraph" w:customStyle="1" w:styleId="Innehllsfrteckning">
    <w:name w:val="Innehållsförteckning"/>
    <w:basedOn w:val="RKbas"/>
    <w:next w:val="Brdtext"/>
    <w:link w:val="InnehllsfrteckningChar"/>
    <w:semiHidden/>
    <w:rsid w:val="00FC67BC"/>
    <w:pPr>
      <w:overflowPunct w:val="0"/>
      <w:autoSpaceDE w:val="0"/>
      <w:autoSpaceDN w:val="0"/>
      <w:adjustRightInd w:val="0"/>
      <w:spacing w:before="520" w:after="280"/>
      <w:textAlignment w:val="baseline"/>
    </w:pPr>
    <w:rPr>
      <w:rFonts w:eastAsia="Times New Roman" w:cs="Times New Roman"/>
      <w:sz w:val="27"/>
      <w:szCs w:val="20"/>
    </w:rPr>
  </w:style>
  <w:style w:type="character" w:customStyle="1" w:styleId="InnehllsfrteckningChar">
    <w:name w:val="Innehållsförteckning Char"/>
    <w:basedOn w:val="RKbasChar"/>
    <w:link w:val="Innehllsfrteckning"/>
    <w:semiHidden/>
    <w:rsid w:val="00FC67BC"/>
    <w:rPr>
      <w:rFonts w:ascii="Times New Roman" w:eastAsia="Times New Roman" w:hAnsi="Times New Roman" w:cs="Times New Roman"/>
      <w:sz w:val="27"/>
      <w:szCs w:val="20"/>
    </w:rPr>
  </w:style>
  <w:style w:type="character" w:styleId="Platshllartext">
    <w:name w:val="Placeholder Text"/>
    <w:basedOn w:val="Standardstycketeckensnitt"/>
    <w:uiPriority w:val="99"/>
    <w:semiHidden/>
    <w:rsid w:val="00876795"/>
    <w:rPr>
      <w:color w:val="808080"/>
    </w:rPr>
  </w:style>
  <w:style w:type="paragraph" w:styleId="Innehll4">
    <w:name w:val="toc 4"/>
    <w:basedOn w:val="RKbas"/>
    <w:next w:val="Brdtext"/>
    <w:link w:val="Innehll4Char"/>
    <w:uiPriority w:val="39"/>
    <w:semiHidden/>
    <w:rsid w:val="00AF2C80"/>
    <w:pPr>
      <w:numPr>
        <w:numId w:val="8"/>
      </w:numPr>
      <w:tabs>
        <w:tab w:val="left" w:pos="1134"/>
        <w:tab w:val="right" w:leader="dot" w:pos="5880"/>
      </w:tabs>
      <w:spacing w:before="100"/>
      <w:ind w:left="1134" w:right="510" w:hanging="1134"/>
    </w:pPr>
    <w:rPr>
      <w:sz w:val="20"/>
    </w:rPr>
  </w:style>
  <w:style w:type="character" w:customStyle="1" w:styleId="Innehll4Char">
    <w:name w:val="Innehåll 4 Char"/>
    <w:basedOn w:val="RKbasChar"/>
    <w:link w:val="Innehll4"/>
    <w:uiPriority w:val="39"/>
    <w:semiHidden/>
    <w:rsid w:val="00203904"/>
    <w:rPr>
      <w:rFonts w:ascii="Times New Roman" w:hAnsi="Times New Roman"/>
      <w:sz w:val="20"/>
    </w:rPr>
  </w:style>
  <w:style w:type="paragraph" w:styleId="Innehll5">
    <w:name w:val="toc 5"/>
    <w:basedOn w:val="RKbas"/>
    <w:next w:val="Brdtext"/>
    <w:link w:val="Innehll5Char"/>
    <w:uiPriority w:val="39"/>
    <w:semiHidden/>
    <w:rsid w:val="00465E66"/>
    <w:pPr>
      <w:tabs>
        <w:tab w:val="left" w:pos="510"/>
        <w:tab w:val="right" w:leader="dot" w:pos="5880"/>
      </w:tabs>
      <w:spacing w:before="100"/>
      <w:ind w:left="851" w:right="510" w:hanging="851"/>
    </w:pPr>
    <w:rPr>
      <w:sz w:val="20"/>
    </w:rPr>
  </w:style>
  <w:style w:type="character" w:customStyle="1" w:styleId="Innehll5Char">
    <w:name w:val="Innehåll 5 Char"/>
    <w:basedOn w:val="RKbasChar"/>
    <w:link w:val="Innehll5"/>
    <w:uiPriority w:val="39"/>
    <w:semiHidden/>
    <w:rsid w:val="007064DA"/>
    <w:rPr>
      <w:rFonts w:ascii="Times New Roman" w:hAnsi="Times New Roman"/>
      <w:sz w:val="20"/>
    </w:rPr>
  </w:style>
  <w:style w:type="paragraph" w:styleId="Innehll6">
    <w:name w:val="toc 6"/>
    <w:basedOn w:val="RKbas"/>
    <w:next w:val="Brdtext"/>
    <w:link w:val="Innehll6Char"/>
    <w:uiPriority w:val="39"/>
    <w:semiHidden/>
    <w:rsid w:val="00465E66"/>
    <w:pPr>
      <w:tabs>
        <w:tab w:val="left" w:pos="510"/>
        <w:tab w:val="right" w:leader="dot" w:pos="5880"/>
      </w:tabs>
      <w:spacing w:before="100"/>
      <w:ind w:left="851" w:right="510" w:hanging="851"/>
    </w:pPr>
    <w:rPr>
      <w:sz w:val="20"/>
    </w:rPr>
  </w:style>
  <w:style w:type="character" w:customStyle="1" w:styleId="Innehll6Char">
    <w:name w:val="Innehåll 6 Char"/>
    <w:basedOn w:val="RKbasChar"/>
    <w:link w:val="Innehll6"/>
    <w:uiPriority w:val="39"/>
    <w:semiHidden/>
    <w:rsid w:val="007064DA"/>
    <w:rPr>
      <w:rFonts w:ascii="Times New Roman" w:hAnsi="Times New Roman"/>
      <w:sz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9D1AD6"/>
    <w:rPr>
      <w:rFonts w:ascii="Tahoma" w:hAnsi="Tahoma" w:cs="Tahoma"/>
      <w:sz w:val="16"/>
      <w:szCs w:val="16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9D1AD6"/>
    <w:rPr>
      <w:rFonts w:ascii="Tahoma" w:eastAsia="Times New Roman" w:hAnsi="Tahoma" w:cs="Tahoma"/>
      <w:sz w:val="16"/>
      <w:szCs w:val="16"/>
    </w:rPr>
  </w:style>
  <w:style w:type="numbering" w:customStyle="1" w:styleId="RKnummerlista">
    <w:name w:val="RK nummerlista"/>
    <w:uiPriority w:val="99"/>
    <w:semiHidden/>
    <w:rsid w:val="005F4EBB"/>
    <w:pPr>
      <w:numPr>
        <w:numId w:val="2"/>
      </w:numPr>
    </w:pPr>
  </w:style>
  <w:style w:type="numbering" w:customStyle="1" w:styleId="RKpunktlista">
    <w:name w:val="RK punktlista"/>
    <w:uiPriority w:val="99"/>
    <w:semiHidden/>
    <w:rsid w:val="00884D66"/>
    <w:pPr>
      <w:numPr>
        <w:numId w:val="3"/>
      </w:numPr>
    </w:pPr>
  </w:style>
  <w:style w:type="numbering" w:customStyle="1" w:styleId="RKstrecklista">
    <w:name w:val="RK strecklista"/>
    <w:uiPriority w:val="99"/>
    <w:semiHidden/>
    <w:rsid w:val="008B5B8D"/>
    <w:pPr>
      <w:numPr>
        <w:numId w:val="4"/>
      </w:numPr>
    </w:pPr>
  </w:style>
  <w:style w:type="paragraph" w:styleId="Punktlista">
    <w:name w:val="List Bullet"/>
    <w:basedOn w:val="Brdtext"/>
    <w:link w:val="PunktlistaChar"/>
    <w:uiPriority w:val="11"/>
    <w:qFormat/>
    <w:rsid w:val="00884D66"/>
    <w:pPr>
      <w:numPr>
        <w:ilvl w:val="1"/>
        <w:numId w:val="32"/>
      </w:numPr>
      <w:contextualSpacing/>
    </w:pPr>
  </w:style>
  <w:style w:type="character" w:customStyle="1" w:styleId="PunktlistaChar">
    <w:name w:val="Punktlista Char"/>
    <w:basedOn w:val="BrdtextChar"/>
    <w:link w:val="Punktlista"/>
    <w:uiPriority w:val="11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">
    <w:name w:val="Strecklista"/>
    <w:basedOn w:val="Punktlista"/>
    <w:link w:val="StrecklistaChar"/>
    <w:uiPriority w:val="14"/>
    <w:qFormat/>
    <w:rsid w:val="008B5B8D"/>
    <w:pPr>
      <w:numPr>
        <w:numId w:val="41"/>
      </w:numPr>
    </w:pPr>
  </w:style>
  <w:style w:type="character" w:customStyle="1" w:styleId="StrecklistaChar">
    <w:name w:val="Strecklista Char"/>
    <w:basedOn w:val="PunktlistaChar"/>
    <w:link w:val="Strecklista"/>
    <w:uiPriority w:val="14"/>
    <w:rsid w:val="000A6F2D"/>
    <w:rPr>
      <w:rFonts w:ascii="Times New Roman" w:eastAsia="Times New Roman" w:hAnsi="Times New Roman" w:cs="Times New Roman"/>
      <w:sz w:val="20"/>
      <w:szCs w:val="20"/>
    </w:rPr>
  </w:style>
  <w:style w:type="paragraph" w:styleId="Numreradlista">
    <w:name w:val="List Number"/>
    <w:basedOn w:val="Brdtext"/>
    <w:link w:val="NumreradlistaChar"/>
    <w:uiPriority w:val="4"/>
    <w:qFormat/>
    <w:rsid w:val="005F4EBB"/>
    <w:pPr>
      <w:numPr>
        <w:ilvl w:val="1"/>
        <w:numId w:val="27"/>
      </w:numPr>
      <w:contextualSpacing/>
    </w:pPr>
  </w:style>
  <w:style w:type="character" w:customStyle="1" w:styleId="NumreradlistaChar">
    <w:name w:val="Numrerad lista Char"/>
    <w:basedOn w:val="BrdtextChar"/>
    <w:link w:val="Numreradlista"/>
    <w:uiPriority w:val="4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ram">
    <w:name w:val="Brödtext ram"/>
    <w:basedOn w:val="Brdtext"/>
    <w:next w:val="Brdtextmedindragram"/>
    <w:link w:val="BrdtextramChar"/>
    <w:uiPriority w:val="2"/>
    <w:qFormat/>
    <w:rsid w:val="00FA1E93"/>
    <w:p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left="113" w:right="113"/>
    </w:pPr>
  </w:style>
  <w:style w:type="paragraph" w:customStyle="1" w:styleId="Brdtextmedindragram">
    <w:name w:val="Brödtext med indrag ram"/>
    <w:basedOn w:val="Brdtextmedindrag"/>
    <w:link w:val="BrdtextmedindragramChar"/>
    <w:uiPriority w:val="3"/>
    <w:qFormat/>
    <w:rsid w:val="00FA1E93"/>
    <w:p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left="113" w:right="113"/>
    </w:pPr>
  </w:style>
  <w:style w:type="character" w:customStyle="1" w:styleId="BrdtextramChar">
    <w:name w:val="Brödtext ram Char"/>
    <w:basedOn w:val="BrdtextChar"/>
    <w:link w:val="Brdtextram"/>
    <w:uiPriority w:val="2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Numreradlistaram">
    <w:name w:val="Numrerad lista ram"/>
    <w:basedOn w:val="Numreradlista"/>
    <w:link w:val="NumreradlistaramChar"/>
    <w:uiPriority w:val="6"/>
    <w:qFormat/>
    <w:rsid w:val="00490ACA"/>
    <w:pPr>
      <w:numPr>
        <w:numId w:val="29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BrdtextmedindragramChar">
    <w:name w:val="Brödtext med indrag ram Char"/>
    <w:basedOn w:val="BrdtextmedindragChar"/>
    <w:link w:val="Brdtextmedindragram"/>
    <w:uiPriority w:val="3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ram">
    <w:name w:val="Strecklista ram"/>
    <w:basedOn w:val="Strecklista"/>
    <w:link w:val="StrecklistaramChar"/>
    <w:uiPriority w:val="16"/>
    <w:qFormat/>
    <w:rsid w:val="00FB2D6C"/>
    <w:pPr>
      <w:numPr>
        <w:numId w:val="42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NumreradlistaramChar">
    <w:name w:val="Numrerad lista ram Char"/>
    <w:basedOn w:val="NumreradlistaChar"/>
    <w:link w:val="Numreradlistaram"/>
    <w:uiPriority w:val="6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Punktlistaram">
    <w:name w:val="Punktlista ram"/>
    <w:basedOn w:val="Punktlista"/>
    <w:link w:val="PunktlistaramChar"/>
    <w:uiPriority w:val="12"/>
    <w:qFormat/>
    <w:rsid w:val="00A32406"/>
    <w:pPr>
      <w:numPr>
        <w:numId w:val="39"/>
      </w:numPr>
      <w:pBdr>
        <w:top w:val="single" w:sz="4" w:space="2" w:color="auto"/>
        <w:left w:val="single" w:sz="4" w:space="4" w:color="auto"/>
        <w:bottom w:val="single" w:sz="4" w:space="3" w:color="auto"/>
        <w:right w:val="single" w:sz="4" w:space="4" w:color="auto"/>
      </w:pBdr>
      <w:ind w:right="113"/>
    </w:pPr>
  </w:style>
  <w:style w:type="character" w:customStyle="1" w:styleId="StrecklistaramChar">
    <w:name w:val="Strecklista ram Char"/>
    <w:basedOn w:val="StrecklistaChar"/>
    <w:link w:val="Strecklistaram"/>
    <w:uiPriority w:val="16"/>
    <w:rsid w:val="005F48D9"/>
    <w:rPr>
      <w:rFonts w:ascii="Times New Roman" w:eastAsia="Times New Roman" w:hAnsi="Times New Roman" w:cs="Times New Roman"/>
      <w:sz w:val="20"/>
      <w:szCs w:val="20"/>
    </w:rPr>
  </w:style>
  <w:style w:type="character" w:customStyle="1" w:styleId="PunktlistaramChar">
    <w:name w:val="Punktlista ram Char"/>
    <w:basedOn w:val="PunktlistaChar"/>
    <w:link w:val="Punktlistaram"/>
    <w:uiPriority w:val="12"/>
    <w:rsid w:val="00823968"/>
    <w:rPr>
      <w:rFonts w:ascii="Times New Roman" w:eastAsia="Times New Roman" w:hAnsi="Times New Roman" w:cs="Times New Roman"/>
      <w:sz w:val="20"/>
      <w:szCs w:val="20"/>
    </w:rPr>
  </w:style>
  <w:style w:type="paragraph" w:customStyle="1" w:styleId="Slutstreck">
    <w:name w:val="Slutstreck"/>
    <w:basedOn w:val="Brdtext"/>
    <w:next w:val="Brdtextmedindrag"/>
    <w:link w:val="SlutstreckChar"/>
    <w:semiHidden/>
    <w:qFormat/>
    <w:rsid w:val="003B0EF7"/>
    <w:pPr>
      <w:spacing w:after="240"/>
    </w:pPr>
    <w:rPr>
      <w:spacing w:val="34"/>
      <w:u w:val="single"/>
    </w:rPr>
  </w:style>
  <w:style w:type="character" w:customStyle="1" w:styleId="SlutstreckChar">
    <w:name w:val="Slutstreck Char"/>
    <w:basedOn w:val="BrdtextChar"/>
    <w:link w:val="Slutstreck"/>
    <w:semiHidden/>
    <w:rsid w:val="00F214E2"/>
    <w:rPr>
      <w:rFonts w:ascii="Times New Roman" w:eastAsia="Times New Roman" w:hAnsi="Times New Roman" w:cs="Times New Roman"/>
      <w:spacing w:val="34"/>
      <w:sz w:val="20"/>
      <w:szCs w:val="20"/>
      <w:u w:val="single"/>
    </w:rPr>
  </w:style>
  <w:style w:type="paragraph" w:styleId="Citat">
    <w:name w:val="Quote"/>
    <w:basedOn w:val="Brdtext"/>
    <w:next w:val="Brdtext"/>
    <w:link w:val="CitatChar"/>
    <w:uiPriority w:val="4"/>
    <w:qFormat/>
    <w:rsid w:val="00244011"/>
    <w:pPr>
      <w:spacing w:before="120" w:after="240"/>
      <w:ind w:left="454"/>
    </w:pPr>
    <w:rPr>
      <w:iCs/>
      <w:sz w:val="19"/>
    </w:rPr>
  </w:style>
  <w:style w:type="character" w:customStyle="1" w:styleId="CitatChar">
    <w:name w:val="Citat Char"/>
    <w:basedOn w:val="Standardstycketeckensnitt"/>
    <w:link w:val="Citat"/>
    <w:uiPriority w:val="4"/>
    <w:rsid w:val="00CE501F"/>
    <w:rPr>
      <w:rFonts w:ascii="Times New Roman" w:eastAsia="Times New Roman" w:hAnsi="Times New Roman" w:cs="Times New Roman"/>
      <w:iCs/>
      <w:sz w:val="19"/>
      <w:szCs w:val="20"/>
    </w:rPr>
  </w:style>
  <w:style w:type="numbering" w:customStyle="1" w:styleId="RKnumreradlistaram">
    <w:name w:val="RK numrerad lista ram"/>
    <w:basedOn w:val="Ingenlista"/>
    <w:uiPriority w:val="99"/>
    <w:semiHidden/>
    <w:rsid w:val="00490ACA"/>
    <w:pPr>
      <w:numPr>
        <w:numId w:val="10"/>
      </w:numPr>
    </w:pPr>
  </w:style>
  <w:style w:type="paragraph" w:customStyle="1" w:styleId="FigurFotnot">
    <w:name w:val="Figur Fotnot"/>
    <w:basedOn w:val="Brdtext"/>
    <w:next w:val="Brdtext"/>
    <w:link w:val="FigurFotnotChar"/>
    <w:rsid w:val="00FF7693"/>
    <w:pPr>
      <w:keepLines/>
      <w:spacing w:before="40"/>
      <w:jc w:val="left"/>
    </w:pPr>
    <w:rPr>
      <w:rFonts w:ascii="TradeGothic CondEighteen" w:hAnsi="TradeGothic CondEighteen"/>
      <w:spacing w:val="4"/>
      <w:sz w:val="14"/>
    </w:rPr>
  </w:style>
  <w:style w:type="character" w:customStyle="1" w:styleId="FigurFotnotChar">
    <w:name w:val="Figur Fotnot Char"/>
    <w:basedOn w:val="BrdtextChar"/>
    <w:link w:val="FigurFotnot"/>
    <w:rsid w:val="00FF7693"/>
    <w:rPr>
      <w:rFonts w:ascii="TradeGothic CondEighteen" w:eastAsia="Times New Roman" w:hAnsi="TradeGothic CondEighteen" w:cs="Times New Roman"/>
      <w:spacing w:val="4"/>
      <w:sz w:val="14"/>
      <w:szCs w:val="20"/>
    </w:rPr>
  </w:style>
  <w:style w:type="numbering" w:customStyle="1" w:styleId="RKrubrik1-4">
    <w:name w:val="RK rubrik 1-4"/>
    <w:uiPriority w:val="99"/>
    <w:semiHidden/>
    <w:rsid w:val="00B669F3"/>
    <w:pPr>
      <w:numPr>
        <w:numId w:val="23"/>
      </w:numPr>
    </w:pPr>
  </w:style>
  <w:style w:type="paragraph" w:customStyle="1" w:styleId="Brdtextefternumreradlista">
    <w:name w:val="Brödtext efter numrerad lista"/>
    <w:basedOn w:val="Brdtext"/>
    <w:next w:val="Brdtextmedindrag"/>
    <w:link w:val="BrdtextefternumreradlistaChar"/>
    <w:uiPriority w:val="5"/>
    <w:rsid w:val="00E72942"/>
    <w:pPr>
      <w:numPr>
        <w:numId w:val="27"/>
      </w:numPr>
      <w:spacing w:before="230"/>
    </w:pPr>
  </w:style>
  <w:style w:type="character" w:customStyle="1" w:styleId="BrdtextefternumreradlistaChar">
    <w:name w:val="Brödtext efter numrerad lista Char"/>
    <w:basedOn w:val="BrdtextChar"/>
    <w:link w:val="Brdtextefternumreradlista"/>
    <w:uiPriority w:val="5"/>
    <w:rsid w:val="00E72942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inumreradlista">
    <w:name w:val="Strecklista i numrerad lista"/>
    <w:basedOn w:val="Strecklista"/>
    <w:link w:val="StrecklistainumreradlistaChar"/>
    <w:uiPriority w:val="8"/>
    <w:semiHidden/>
    <w:rsid w:val="005F4EBB"/>
    <w:pPr>
      <w:numPr>
        <w:ilvl w:val="2"/>
        <w:numId w:val="27"/>
      </w:numPr>
    </w:pPr>
  </w:style>
  <w:style w:type="character" w:customStyle="1" w:styleId="StrecklistainumreradlistaChar">
    <w:name w:val="Strecklista i numrerad lista Char"/>
    <w:basedOn w:val="StrecklistaChar"/>
    <w:link w:val="Strecklistainumreradlista"/>
    <w:uiPriority w:val="8"/>
    <w:semiHidden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efternr-listaram">
    <w:name w:val="Brödtext efter nr-lista ram"/>
    <w:basedOn w:val="Brdtext"/>
    <w:next w:val="Brdtextmedindrag"/>
    <w:link w:val="Brdtextefternr-listaramChar"/>
    <w:uiPriority w:val="7"/>
    <w:rsid w:val="00AD6662"/>
    <w:pPr>
      <w:numPr>
        <w:numId w:val="29"/>
      </w:numPr>
      <w:spacing w:before="90"/>
    </w:pPr>
  </w:style>
  <w:style w:type="character" w:customStyle="1" w:styleId="Brdtextefternr-listaramChar">
    <w:name w:val="Brödtext efter nr-lista ram Char"/>
    <w:basedOn w:val="BrdtextChar"/>
    <w:link w:val="Brdtextefternr-listaram"/>
    <w:uiPriority w:val="7"/>
    <w:rsid w:val="00914A74"/>
    <w:rPr>
      <w:rFonts w:ascii="Times New Roman" w:eastAsia="Times New Roman" w:hAnsi="Times New Roman" w:cs="Times New Roman"/>
      <w:sz w:val="20"/>
      <w:szCs w:val="20"/>
    </w:rPr>
  </w:style>
  <w:style w:type="paragraph" w:customStyle="1" w:styleId="Strecklistaipunktlista">
    <w:name w:val="Strecklista i punktlista"/>
    <w:basedOn w:val="Strecklistainumreradlista"/>
    <w:link w:val="StrecklistaipunktlistaChar"/>
    <w:uiPriority w:val="8"/>
    <w:semiHidden/>
    <w:rsid w:val="00884D66"/>
    <w:pPr>
      <w:numPr>
        <w:numId w:val="32"/>
      </w:numPr>
    </w:pPr>
  </w:style>
  <w:style w:type="paragraph" w:customStyle="1" w:styleId="Brdtextefterpunktlista">
    <w:name w:val="Brödtext efter punktlista"/>
    <w:basedOn w:val="Brdtext"/>
    <w:next w:val="Brdtextmedindrag"/>
    <w:link w:val="BrdtextefterpunktlistaChar"/>
    <w:uiPriority w:val="12"/>
    <w:rsid w:val="00E72942"/>
    <w:pPr>
      <w:numPr>
        <w:numId w:val="32"/>
      </w:numPr>
      <w:spacing w:before="230"/>
    </w:pPr>
  </w:style>
  <w:style w:type="character" w:customStyle="1" w:styleId="StrecklistaipunktlistaChar">
    <w:name w:val="Strecklista i punktlista Char"/>
    <w:basedOn w:val="StrecklistainumreradlistaChar"/>
    <w:link w:val="Strecklistaipunktlista"/>
    <w:uiPriority w:val="8"/>
    <w:semiHidden/>
    <w:rsid w:val="00914A74"/>
    <w:rPr>
      <w:rFonts w:ascii="Times New Roman" w:eastAsia="Times New Roman" w:hAnsi="Times New Roman" w:cs="Times New Roman"/>
      <w:sz w:val="20"/>
      <w:szCs w:val="20"/>
    </w:rPr>
  </w:style>
  <w:style w:type="character" w:customStyle="1" w:styleId="BrdtextefterpunktlistaChar">
    <w:name w:val="Brödtext efter punktlista Char"/>
    <w:basedOn w:val="BrdtextChar"/>
    <w:link w:val="Brdtextefterpunktlista"/>
    <w:uiPriority w:val="12"/>
    <w:rsid w:val="00CE501F"/>
    <w:rPr>
      <w:rFonts w:ascii="Times New Roman" w:eastAsia="Times New Roman" w:hAnsi="Times New Roman" w:cs="Times New Roman"/>
      <w:sz w:val="20"/>
      <w:szCs w:val="20"/>
    </w:rPr>
  </w:style>
  <w:style w:type="paragraph" w:customStyle="1" w:styleId="Brdtextefterstrecklista">
    <w:name w:val="Brödtext efter strecklista"/>
    <w:basedOn w:val="Brdtext"/>
    <w:next w:val="Brdtextmedindrag"/>
    <w:link w:val="BrdtextefterstrecklistaChar"/>
    <w:uiPriority w:val="15"/>
    <w:rsid w:val="00E72942"/>
    <w:pPr>
      <w:numPr>
        <w:numId w:val="41"/>
      </w:numPr>
      <w:spacing w:before="230"/>
    </w:pPr>
  </w:style>
  <w:style w:type="character" w:customStyle="1" w:styleId="BrdtextefterstrecklistaChar">
    <w:name w:val="Brödtext efter strecklista Char"/>
    <w:basedOn w:val="BrdtextChar"/>
    <w:link w:val="Brdtextefterstrecklista"/>
    <w:uiPriority w:val="15"/>
    <w:rsid w:val="005F48D9"/>
    <w:rPr>
      <w:rFonts w:ascii="Times New Roman" w:eastAsia="Times New Roman" w:hAnsi="Times New Roman" w:cs="Times New Roman"/>
      <w:sz w:val="20"/>
      <w:szCs w:val="20"/>
    </w:rPr>
  </w:style>
  <w:style w:type="numbering" w:customStyle="1" w:styleId="RKpunktlistaram">
    <w:name w:val="RK punktlista ram"/>
    <w:uiPriority w:val="99"/>
    <w:semiHidden/>
    <w:rsid w:val="00A32406"/>
    <w:pPr>
      <w:numPr>
        <w:numId w:val="34"/>
      </w:numPr>
    </w:pPr>
  </w:style>
  <w:style w:type="paragraph" w:customStyle="1" w:styleId="Brdtextefterpkt-listaram">
    <w:name w:val="Brödtext efter pkt-lista ram"/>
    <w:basedOn w:val="Brdtext"/>
    <w:next w:val="Brdtextmedindrag"/>
    <w:link w:val="Brdtextefterpkt-listaramChar"/>
    <w:uiPriority w:val="13"/>
    <w:rsid w:val="00AD6662"/>
    <w:pPr>
      <w:numPr>
        <w:numId w:val="39"/>
      </w:numPr>
      <w:spacing w:before="90"/>
    </w:pPr>
  </w:style>
  <w:style w:type="character" w:customStyle="1" w:styleId="Brdtextefterpkt-listaramChar">
    <w:name w:val="Brödtext efter pkt-lista ram Char"/>
    <w:basedOn w:val="BrdtextChar"/>
    <w:link w:val="Brdtextefterpkt-listaram"/>
    <w:uiPriority w:val="13"/>
    <w:rsid w:val="00823968"/>
    <w:rPr>
      <w:rFonts w:ascii="Times New Roman" w:eastAsia="Times New Roman" w:hAnsi="Times New Roman" w:cs="Times New Roman"/>
      <w:sz w:val="20"/>
      <w:szCs w:val="20"/>
    </w:rPr>
  </w:style>
  <w:style w:type="numbering" w:customStyle="1" w:styleId="RKstrecklistaram">
    <w:name w:val="RK strecklista ram"/>
    <w:uiPriority w:val="99"/>
    <w:semiHidden/>
    <w:rsid w:val="00FB2D6C"/>
    <w:pPr>
      <w:numPr>
        <w:numId w:val="38"/>
      </w:numPr>
    </w:pPr>
  </w:style>
  <w:style w:type="paragraph" w:customStyle="1" w:styleId="Brdtextefterstrlistaram">
    <w:name w:val="Brödtext efter str.lista ram"/>
    <w:basedOn w:val="Brdtext"/>
    <w:next w:val="Brdtextmedindrag"/>
    <w:link w:val="BrdtextefterstrlistaramChar"/>
    <w:uiPriority w:val="17"/>
    <w:rsid w:val="00AD6662"/>
    <w:pPr>
      <w:numPr>
        <w:numId w:val="42"/>
      </w:numPr>
      <w:spacing w:before="90"/>
    </w:pPr>
  </w:style>
  <w:style w:type="character" w:customStyle="1" w:styleId="BrdtextefterstrlistaramChar">
    <w:name w:val="Brödtext efter str.lista ram Char"/>
    <w:basedOn w:val="BrdtextChar"/>
    <w:link w:val="Brdtextefterstrlistaram"/>
    <w:uiPriority w:val="17"/>
    <w:rsid w:val="005F48D9"/>
    <w:rPr>
      <w:rFonts w:ascii="Times New Roman" w:eastAsia="Times New Roman" w:hAnsi="Times New Roman" w:cs="Times New Roman"/>
      <w:sz w:val="20"/>
      <w:szCs w:val="20"/>
    </w:rPr>
  </w:style>
  <w:style w:type="character" w:styleId="Hyperlnk">
    <w:name w:val="Hyperlink"/>
    <w:basedOn w:val="Standardstycketeckensnitt"/>
    <w:uiPriority w:val="99"/>
    <w:semiHidden/>
    <w:rsid w:val="00CC7E2B"/>
    <w:rPr>
      <w:color w:val="0000FF" w:themeColor="hyperlink"/>
      <w:u w:val="single"/>
    </w:rPr>
  </w:style>
  <w:style w:type="paragraph" w:styleId="Rubrik">
    <w:name w:val="Title"/>
    <w:basedOn w:val="Normal"/>
    <w:next w:val="Normal"/>
    <w:link w:val="RubrikChar"/>
    <w:uiPriority w:val="10"/>
    <w:semiHidden/>
    <w:qFormat/>
    <w:rsid w:val="001166EB"/>
    <w:pPr>
      <w:spacing w:after="0" w:line="240" w:lineRule="auto"/>
      <w:contextualSpacing/>
      <w:outlineLvl w:val="0"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RubrikChar">
    <w:name w:val="Rubrik Char"/>
    <w:basedOn w:val="Standardstycketeckensnitt"/>
    <w:link w:val="Rubrik"/>
    <w:uiPriority w:val="10"/>
    <w:semiHidden/>
    <w:rsid w:val="001166EB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customStyle="1" w:styleId="Propnamnunderskrift2medplatsefter">
    <w:name w:val="Prop. namnunderskrift 2 med plats efter"/>
    <w:basedOn w:val="Propnamnunderskrift2"/>
    <w:next w:val="Brdtext"/>
    <w:semiHidden/>
    <w:rsid w:val="00F925FA"/>
    <w:pPr>
      <w:tabs>
        <w:tab w:val="left" w:pos="2126"/>
      </w:tabs>
      <w:spacing w:after="76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2.xml"/><Relationship Id="rId26" Type="http://schemas.openxmlformats.org/officeDocument/2006/relationships/footer" Target="footer6.xml"/><Relationship Id="rId3" Type="http://schemas.openxmlformats.org/officeDocument/2006/relationships/customXml" Target="../customXml/item3.xml"/><Relationship Id="rId21" Type="http://schemas.openxmlformats.org/officeDocument/2006/relationships/header" Target="header4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1.xml"/><Relationship Id="rId25" Type="http://schemas.openxmlformats.org/officeDocument/2006/relationships/header" Target="header6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footer" Target="footer5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footer" Target="footer4.xml"/><Relationship Id="rId28" Type="http://schemas.openxmlformats.org/officeDocument/2006/relationships/theme" Target="theme/theme1.xml"/><Relationship Id="rId10" Type="http://schemas.openxmlformats.org/officeDocument/2006/relationships/settings" Target="setting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emf"/><Relationship Id="rId22" Type="http://schemas.openxmlformats.org/officeDocument/2006/relationships/header" Target="header5.xml"/><Relationship Id="rId27" Type="http://schemas.openxmlformats.org/officeDocument/2006/relationships/fontTable" Target="fontTable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dhs.sp.regeringskansliet.se/dep/ku/publikationer/Skrivelser/Forms/Skr-samling/Skr-samling.dotx" TargetMode="External"/></Relationships>
</file>

<file path=word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haredContentType xmlns="Microsoft.SharePoint.Taxonomy.ContentTypeSync" SourceId="d07acfae-4dfa-4949-99a8-259efd31a6ae" ContentTypeId="0x010100BBA312BF02777149882D207184EC35C032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809FFC4ADB9B6B46A924C31E5E6E4CF0" ma:contentTypeVersion="38" ma:contentTypeDescription="Skapa nytt dokument med möjlighet att välja RK-mall" ma:contentTypeScope="" ma:versionID="7eb0ca854e9200630794cb76d0a0c041">
  <xsd:schema xmlns:xsd="http://www.w3.org/2001/XMLSchema" xmlns:xs="http://www.w3.org/2001/XMLSchema" xmlns:p="http://schemas.microsoft.com/office/2006/metadata/properties" xmlns:ns2="4e9c2f0c-7bf8-49af-8356-cbf363fc78a7" xmlns:ns4="cc625d36-bb37-4650-91b9-0c96159295ba" xmlns:ns5="18f3d968-6251-40b0-9f11-012b293496c2" xmlns:ns6="9c9941df-7074-4a92-bf99-225d24d78d61" xmlns:ns7="4f5ca95d-8798-43a8-9b50-3b2f8b9416bf" targetNamespace="http://schemas.microsoft.com/office/2006/metadata/properties" ma:root="true" ma:fieldsID="38f8ddb04922b9d3709da2142207060f" ns2:_="" ns4:_="" ns5:_="" ns6:_="" ns7:_="">
    <xsd:import namespace="4e9c2f0c-7bf8-49af-8356-cbf363fc78a7"/>
    <xsd:import namespace="cc625d36-bb37-4650-91b9-0c96159295ba"/>
    <xsd:import namespace="18f3d968-6251-40b0-9f11-012b293496c2"/>
    <xsd:import namespace="9c9941df-7074-4a92-bf99-225d24d78d61"/>
    <xsd:import namespace="4f5ca95d-8798-43a8-9b50-3b2f8b9416bf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4:TaxCatchAllLabel" minOccurs="0"/>
                <xsd:element ref="ns4:k46d94c0acf84ab9a79866a9d8b1905f" minOccurs="0"/>
                <xsd:element ref="ns4:TaxCatchAll" minOccurs="0"/>
                <xsd:element ref="ns4:edbe0b5c82304c8e847ab7b8c02a77c3" minOccurs="0"/>
                <xsd:element ref="ns5:RKNyckelord" minOccurs="0"/>
                <xsd:element ref="ns6:SharedWithUsers" minOccurs="0"/>
                <xsd:element ref="ns7:_dlc_DocId" minOccurs="0"/>
                <xsd:element ref="ns7:_dlc_DocIdUrl" minOccurs="0"/>
                <xsd:element ref="ns7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Global taxonomikolumn1" ma:description="" ma:hidden="true" ma:list="{2311779a-7458-4354-9411-ec27cd5f36ea}" ma:internalName="TaxCatchAllLabel" ma:readOnly="true" ma:showField="CatchAllDataLabel" ma:web="d391929d-c6ca-41b4-94ac-336dbad8055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description="" ma:hidden="true" ma:list="{2311779a-7458-4354-9411-ec27cd5f36ea}" ma:internalName="TaxCatchAll" ma:showField="CatchAllData" ma:web="d391929d-c6ca-41b4-94ac-336dbad8055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Delat med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5ca95d-8798-43a8-9b50-3b2f8b9416bf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1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46d94c0acf84ab9a79866a9d8b1905f xmlns="cc625d36-bb37-4650-91b9-0c96159295ba">
      <Terms xmlns="http://schemas.microsoft.com/office/infopath/2007/PartnerControls">
        <TermInfo xmlns="http://schemas.microsoft.com/office/infopath/2007/PartnerControls">
          <TermName xmlns="http://schemas.microsoft.com/office/infopath/2007/PartnerControls">Kulturdepartementet</TermName>
          <TermId xmlns="http://schemas.microsoft.com/office/infopath/2007/PartnerControls">ebed9c87-b126-4b31-8c32-c0ff36f5a12e</TermId>
        </TermInfo>
      </Terms>
    </k46d94c0acf84ab9a79866a9d8b1905f>
    <TaxCatchAll xmlns="cc625d36-bb37-4650-91b9-0c96159295ba">
      <Value>34</Value>
    </TaxCatchAll>
    <DirtyMigration xmlns="4e9c2f0c-7bf8-49af-8356-cbf363fc78a7">false</DirtyMigration>
    <_dlc_DocId xmlns="4f5ca95d-8798-43a8-9b50-3b2f8b9416bf">6VV7YVCVAJZ7-373442560-11123</_dlc_DocId>
    <_dlc_DocIdUrl xmlns="4f5ca95d-8798-43a8-9b50-3b2f8b9416bf">
      <Url>https://dhs.sp.regeringskansliet.se/yta/sb-gransk/_layouts/15/DocIdRedir.aspx?ID=6VV7YVCVAJZ7-373442560-11123</Url>
      <Description>6VV7YVCVAJZ7-373442560-11123</Description>
    </_dlc_DocIdUrl>
    <edbe0b5c82304c8e847ab7b8c02a77c3 xmlns="cc625d36-bb37-4650-91b9-0c96159295ba">
      <Terms xmlns="http://schemas.microsoft.com/office/infopath/2007/PartnerControls"/>
    </edbe0b5c82304c8e847ab7b8c02a77c3>
    <RecordNumber xmlns="4e9c2f0c-7bf8-49af-8356-cbf363fc78a7" xsi:nil="true"/>
    <RKNyckelord xmlns="18f3d968-6251-40b0-9f11-012b293496c2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dokumentvärden xmlns="http://rkdhs/mallar/lagstiftning/Skr/Skr.xsd">
  <departementsnamn>Kulturdepartementet</departementsnamn>
  <logos>
    <logo id="26">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+AAAAXgAAAMQAAABgAAAAAQAAAAIAAAACAAAAPAIcAUkCHAFfAAAANAAAAAMAAAAsAAAAAAAAACwAAAAAAAAAACIBAAMAAAAAAAAAAAAAAAAAAAAAAAAAJQAAAAwAAAADAAAAKAAAAAwAAAACAAAAJwAAABgAAAACAAAAAQAAAAAAAAAAAAAAJQAAAAwAAAACAAAAKAAAAAwAAAABAAAAWgAAACwAAAC+AAAAXgAAAMQAAABgAAAAAQAAAAIAAAACAAAAPAIcAUkCHAE6AAAADAAAAAoAAAA7AAAACAAAABsAAAAQAAAATAIAAC0BAABYAAAATAAAAL0AAABgAAAAxQAAAGgAAAAMAAAATAIxAUgCNQFDAjUBPgI1AToCMgE6Ai0BOgIoAT4CJAFDAiQBSAIkAUwCKAFMAi0BPQAAAAgAAAA8AAAACAAAAEAAAAAYAAAAn4YBAJ+GAQBhef7/YXn+/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+AkABOwJMATwCWgFDAloBQwJaAUMCWgE9AAAACAAAADwAAAAIAAAAQAAAABgAAACfhgEAn4YBAGF5/v9hef7/OgAAAAwAAAAHAAAAOwAAAAgAAAAbAAAAEAAAAEMCAACOAQAAWAAAAJgCAACmAAAAcgAAANsAAACGAAAAnwAAAIcCjgGHAo4BhwKOAYkCcwGPAl8BjwJfAYECWgGEAmYBhAJmAYQCZgGBAmUBfwJmAX0CZgF6AmgBegJtAXsCcQF+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/wGOAUMCjgFDAo4BQwKOAT0AAAAIAAAAPAAAAAgAAABAAAAAGAAAAJ+GAQCfhgEAYXn+/2F5/v86AAAADAAAAAcAAAA7AAAACAAAABsAAAAQAAAAQwIAAC8CAABYAAAAoAAAAKgAAACHAAAA2gAAALsAAAAhAAAAQwIvAnECJwJ8AiICggIfAowCHQKMAgkCjALxAYwC1wGMAtcBjAKXAYwClwGMApcBQwKXAUMClwFDApcBQwKXAUMClwFDApcB+gGXAfoBlwH6AZcB+gHXAfoB1wH6AdcB+gHXAfoB8AH6AQkC+gEdAgQCHwIKAiICFAInAkMCLwJDAi8CPQAAAAgAAAA8AAAACAAAAEAAAAAYAAAAn4YBAJ+GAQBhef7/YXn+/zoAAAAMAAAABwAAADsAAAAIAAAAGwAAABAAAAAiAgAA0gEAAFgAAAAwAQAArAAAAIwAAADAAAAAnAAAAEUAAAA5AtIBOQLSATkC0gE+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/v9hef7/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+GAQCfhgEAYXn+/2F5/v86AAAADAAAAAcAAAA7AAAACAAAABsAAAAQAAAAQwIAAAoCAABYAAAAMAEAALcAAACeAAAAzAAAAK8AAABFAAAALAIKAiwCCgIsAgoCJwLfAScC3wEnAt8BLgLeAS0C5gEtAuYBNALlATQC6wE0AusBNALrATUC7gEzAvABMQLxAS0C8AEtAvABLQLwAS4C+gE3AvoBQAL6AUEC8AFBAvABQQLwAT8C8QE9AvABPALwATkC8AE5AusBOQLmAT4C5gE+AuYBPQLfAUQC3wFEAt8BRALfAUoC3gFJAuYBSQLmAU8C5gFPAusBTwLvAUwC8AFLAvEBSQLxAUcC8AFHAvABRwLwAUgC+gFSAvoBWwL6AVwC8AFcAvABXALwAVgC8QFWAvABVALvAVQC7AFUAuwBVALsAVQC5gFcAuYBXALmAVsC3gFiAuABXQIKAl0CCgJdAgoCPQAAAAgAAAA8AAAACAAAAEAAAAAYAAAAn4YBAJ+GAQBhef7/YXn+/ygAAAAMAAAAAgAAACgAAAAMAAAAAwAAAA4AAAAUAAAAAAAAABAAAAAUAAAA</logo>
  </logos>
  <närvarande>statsminister Kristersson, ordförande, och statsråden Svantesson, Ankarberg Johansson, Edholm, J Pehrson, Waltersson Grönvall, Strömmer, Roswall, Forssmed, Tenje, Slottner, M Persson, Wykman, Kullgren, Brandberg, Bohlin, Carlson, Pourmokhtari</närvarande>
  <föredragande>statsminister Kristersson, ordförande, och statsråden Busch, Billström, Svantesson, Ankarberg Johansson, Edholm, J Pehrson, Waltersson Grönvall, Jonson, Strömmer, Roswall, Forssmed, Tenje, Forssell, Slottner, M Persson, Wykman, Malmer Stenegard, Kullgren, Liljestrand, Brandberg, Bohlin, Carlson, Pourmokhtari</föredragande>
  <departementsenhet id="Kulturdepartementet"/>
  <dokumentnummer etikett="Skr.">2022/23:14 </dokumentnummer>
  <titel>Återkallelse av regeringens proposition 2021/22:272 Statens stöd till trossamfund samt demokrativillkor vid stöd till civilsamhället</titel>
  <template id="16"/>
  <kapitel/>
  <avsnitt/>
  <fastaavsnitt/>
  <bilagor/>
</dokumentvärden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Props1.xml><?xml version="1.0" encoding="utf-8"?>
<ds:datastoreItem xmlns:ds="http://schemas.openxmlformats.org/officeDocument/2006/customXml" ds:itemID="{91E8B87E-700B-4CD0-B0CE-FB78E40AB8CB}"/>
</file>

<file path=customXml/itemProps2.xml><?xml version="1.0" encoding="utf-8"?>
<ds:datastoreItem xmlns:ds="http://schemas.openxmlformats.org/officeDocument/2006/customXml" ds:itemID="{75229CC1-9355-4668-B142-035A113E71E0}"/>
</file>

<file path=customXml/itemProps3.xml><?xml version="1.0" encoding="utf-8"?>
<ds:datastoreItem xmlns:ds="http://schemas.openxmlformats.org/officeDocument/2006/customXml" ds:itemID="{51BCB403-EE59-4EE6-BF05-12B3B77FBB16}">
  <ds:schemaRefs>
    <ds:schemaRef ds:uri="dc0cb0d3-b4db-401c-9419-d870d21d16fe"/>
    <ds:schemaRef ds:uri="2303cff9-f607-4e34-8144-5f63fbf18712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cc625d36-bb37-4650-91b9-0c96159295ba"/>
    <ds:schemaRef ds:uri="http://schemas.openxmlformats.org/package/2006/metadata/core-properties"/>
    <ds:schemaRef ds:uri="http://purl.org/dc/terms/"/>
    <ds:schemaRef ds:uri="4e9c2f0c-7bf8-49af-8356-cbf363fc78a7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0DBC3607-8EF2-4796-B7D5-233CB705F94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68625C3-B546-44A5-B525-B7CC092E5AD6}">
  <ds:schemaRefs>
    <ds:schemaRef ds:uri="http://rkdhs/mallar/lagstiftning/Skr/Skr-kapitel.xsd"/>
    <ds:schemaRef ds:uri="http://rkdhs/mallar/lagstiftning/Skr/Skr.xsd"/>
  </ds:schemaRefs>
</ds:datastoreItem>
</file>

<file path=customXml/itemProps6.xml><?xml version="1.0" encoding="utf-8"?>
<ds:datastoreItem xmlns:ds="http://schemas.openxmlformats.org/officeDocument/2006/customXml" ds:itemID="{19EABD6A-8426-4BA9-A1C5-B074CF44B40C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D6E92841-5E27-42B7-A937-1E776C6A9528}">
  <ds:schemaRefs>
    <ds:schemaRef ds:uri="http://schemas.microsoft.com/office/2006/metadata/customXs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Skr-samling</Template>
  <TotalTime>0</TotalTime>
  <Pages>3</Pages>
  <Words>273</Words>
  <Characters>1133</Characters>
  <Application>Microsoft Office Word</Application>
  <DocSecurity>0</DocSecurity>
  <Lines>59</Lines>
  <Paragraphs>27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>Återkallelse av regeringens proposition 2021/22:272 Statens stöd till trossamfund samt demokrativillkor vid stöd till civilsamhället</vt:lpstr>
    </vt:vector>
  </TitlesOfParts>
  <Company>Regeringskansliet</Company>
  <LinksUpToDate>false</LinksUpToDate>
  <CharactersWithSpaces>1379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Återkallelse av regeringens proposition 2021/22:272 Statens stöd till trossamfund samt demokrativillkor vid stöd till civilsamhället</dc:title>
  <dc:creator>Rebecka Rynning</dc:creator>
  <dc:description/>
  <cp:lastModifiedBy>Rebecka Rynning</cp:lastModifiedBy>
  <cp:revision>6</cp:revision>
  <cp:lastPrinted>2022-11-10T09:18:00Z</cp:lastPrinted>
  <dcterms:created xsi:type="dcterms:W3CDTF">2022-10-19T12:55:00Z</dcterms:created>
  <dcterms:modified xsi:type="dcterms:W3CDTF">2022-11-10T09:25:00Z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0x010100BBA312BF02777149882D207184EC35C03200809FFC4ADB9B6B46A924C31E5E6E4CF0</vt:lpwstr>
  </property>
  <property fmtid="{D5CDD505-2E9C-101B-9397-08002B2CF9AE}" pid="3" name="_dlc_DocIdItemGuid">
    <vt:lpwstr>95c84239-10af-4336-92dc-64fa664f7eae</vt:lpwstr>
  </property>
  <property fmtid="{D5CDD505-2E9C-101B-9397-08002B2CF9AE}" pid="4" name="TaxKeyword">
    <vt:lpwstr/>
  </property>
  <property fmtid="{D5CDD505-2E9C-101B-9397-08002B2CF9AE}" pid="5" name="Organisation">
    <vt:lpwstr>34;#Kulturdepartementet|ebed9c87-b126-4b31-8c32-c0ff36f5a12e</vt:lpwstr>
  </property>
  <property fmtid="{D5CDD505-2E9C-101B-9397-08002B2CF9AE}" pid="6" name="ActivityCategory">
    <vt:lpwstr/>
  </property>
  <property fmtid="{D5CDD505-2E9C-101B-9397-08002B2CF9AE}" pid="7" name="TaxKeywordTaxHTField">
    <vt:lpwstr/>
  </property>
</Properties>
</file>