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F6FEA64" w14:textId="77777777" w:rsidR="007039E1" w:rsidRDefault="00084BDC" w:rsidP="00732046">
      <w:pPr>
        <w:pStyle w:val="Prophuvudrubrik"/>
      </w:pPr>
      <w:sdt>
        <w:sdtPr>
          <w:alias w:val="Publikation"/>
          <w:tag w:val="Publikation"/>
          <w:id w:val="577641782"/>
          <w:lock w:val="contentLocked"/>
          <w:text/>
        </w:sdtPr>
        <w:sdtEndPr/>
        <w:sdtContent>
          <w:r w:rsidR="007039E1">
            <w:t>Regeringens skrivelse</w:t>
          </w:r>
        </w:sdtContent>
      </w:sdt>
      <w:r w:rsidR="007039E1">
        <w:rPr>
          <w:noProof/>
          <w:lang w:eastAsia="sv-SE"/>
        </w:rPr>
        <mc:AlternateContent>
          <mc:Choice Requires="wps">
            <w:drawing>
              <wp:anchor distT="0" distB="0" distL="114300" distR="114300" simplePos="0" relativeHeight="251658240" behindDoc="1" locked="0" layoutInCell="1" allowOverlap="1" wp14:anchorId="49A21431" wp14:editId="69ED68C0">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2008E2F1" w14:textId="77777777" w:rsidR="00732046" w:rsidRPr="00811BB8" w:rsidRDefault="00732046" w:rsidP="00732046">
                                <w:pPr>
                                  <w:pStyle w:val="Brdtext"/>
                                </w:pPr>
                                <w:r>
                                  <w:rPr>
                                    <w:noProof/>
                                    <w:lang w:eastAsia="sv-SE"/>
                                  </w:rPr>
                                  <w:drawing>
                                    <wp:inline distT="0" distB="0" distL="0" distR="0" wp14:anchorId="1146BED4" wp14:editId="621374AD">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9A21431"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2008E2F1" w14:textId="77777777" w:rsidR="00732046" w:rsidRPr="00811BB8" w:rsidRDefault="00732046" w:rsidP="00732046">
                          <w:pPr>
                            <w:pStyle w:val="Brdtext"/>
                          </w:pPr>
                          <w:r>
                            <w:rPr>
                              <w:noProof/>
                              <w:lang w:eastAsia="sv-SE"/>
                            </w:rPr>
                            <w:drawing>
                              <wp:inline distT="0" distB="0" distL="0" distR="0" wp14:anchorId="1146BED4" wp14:editId="621374AD">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237FB421" w14:textId="67364A38" w:rsidR="007039E1" w:rsidRDefault="006E0342" w:rsidP="00732046">
          <w:pPr>
            <w:pStyle w:val="Prophuvudrubrik"/>
          </w:pPr>
          <w:r>
            <w:t>2020/21:89</w:t>
          </w:r>
        </w:p>
      </w:sdtContent>
    </w:sdt>
    <w:p w14:paraId="752E197F" w14:textId="77777777" w:rsidR="007039E1" w:rsidRPr="00D01F17" w:rsidRDefault="007039E1" w:rsidP="00732046">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039E1" w14:paraId="6D8CF2D0" w14:textId="77777777" w:rsidTr="63DA5F25">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0495103B" w14:textId="00F02F80" w:rsidR="007039E1" w:rsidRDefault="006E0342" w:rsidP="00732046">
                <w:pPr>
                  <w:pStyle w:val="Proprubrik"/>
                  <w:spacing w:after="20"/>
                </w:pPr>
                <w:r>
                  <w:t>Riksrevisionens rapport om granskning av statens styrning av äldreomsorgen</w:t>
                </w:r>
              </w:p>
            </w:tc>
          </w:sdtContent>
        </w:sdt>
        <w:tc>
          <w:tcPr>
            <w:tcW w:w="1571" w:type="dxa"/>
          </w:tcPr>
          <w:sdt>
            <w:sdtPr>
              <w:alias w:val="NummerEtikett"/>
              <w:tag w:val="NummerEtikett"/>
              <w:id w:val="-2031097197"/>
              <w:lock w:val="contentLocked"/>
              <w:dataBinding w:prefixMappings="xmlns:ns0='http://rkdhs/mallar/lagstiftning/Skr/Skr.xsd'" w:xpath="/ns0:dokumentvärden[1]/ns0:dokumentnummer[1]/@etikett" w:storeItemID="{068625C3-B546-44A5-B525-B7CC092E5AD6}"/>
              <w:text/>
            </w:sdtPr>
            <w:sdtEndPr/>
            <w:sdtContent>
              <w:p w14:paraId="0841201A" w14:textId="77777777" w:rsidR="007039E1" w:rsidRDefault="006E0342" w:rsidP="00333C9D">
                <w:pPr>
                  <w:pStyle w:val="Proprubrik"/>
                </w:pPr>
                <w:r>
                  <w:t>Skr.</w:t>
                </w:r>
              </w:p>
            </w:sdtContent>
          </w:sdt>
          <w:sdt>
            <w:sdtPr>
              <w:rPr>
                <w:szCs w:val="26"/>
              </w:rPr>
              <w:alias w:val="Nummer"/>
              <w:tag w:val="Nummer"/>
              <w:id w:val="2083795066"/>
              <w:lock w:val="contentLocked"/>
              <w:dataBinding w:prefixMappings="xmlns:ns0='http://rkdhs/mallar/lagstiftning/Skr/Skr.xsd'" w:xpath="/ns0:dokumentvärden[1]/ns0:dokumentnummer[1]" w:storeItemID="{068625C3-B546-44A5-B525-B7CC092E5AD6}"/>
              <w:text/>
            </w:sdtPr>
            <w:sdtEndPr/>
            <w:sdtContent>
              <w:p w14:paraId="45794103" w14:textId="77777777" w:rsidR="007039E1" w:rsidRPr="00141F91" w:rsidRDefault="006E0342" w:rsidP="00333C9D">
                <w:pPr>
                  <w:pStyle w:val="Proprubrik"/>
                  <w:rPr>
                    <w:szCs w:val="26"/>
                  </w:rPr>
                </w:pPr>
                <w:r>
                  <w:rPr>
                    <w:szCs w:val="26"/>
                  </w:rPr>
                  <w:t>2020/21:89</w:t>
                </w:r>
              </w:p>
            </w:sdtContent>
          </w:sdt>
          <w:p w14:paraId="35ED0C6D" w14:textId="77777777" w:rsidR="00984FA3" w:rsidRDefault="00984FA3" w:rsidP="00333C9D">
            <w:pPr>
              <w:pStyle w:val="Proprubrik"/>
            </w:pPr>
          </w:p>
        </w:tc>
      </w:tr>
    </w:tbl>
    <w:p w14:paraId="534C0A26" w14:textId="77777777" w:rsidR="007039E1" w:rsidRDefault="007039E1" w:rsidP="00732046">
      <w:pPr>
        <w:pStyle w:val="Brdtext"/>
        <w:spacing w:before="60"/>
      </w:pPr>
    </w:p>
    <w:p w14:paraId="272E45EC" w14:textId="77777777" w:rsidR="007039E1" w:rsidRDefault="007039E1" w:rsidP="00732046">
      <w:pPr>
        <w:pStyle w:val="Brdtext"/>
      </w:pPr>
      <w:r>
        <w:t>Regeringen överlämnar denna skrivelse till riksdagen.</w:t>
      </w:r>
    </w:p>
    <w:p w14:paraId="353D3AB6" w14:textId="77777777" w:rsidR="007039E1" w:rsidRDefault="007039E1" w:rsidP="00732046">
      <w:pPr>
        <w:pStyle w:val="Brdtext"/>
      </w:pPr>
    </w:p>
    <w:p w14:paraId="09023901" w14:textId="455959ED" w:rsidR="007039E1" w:rsidRDefault="007039E1" w:rsidP="00732046">
      <w:pPr>
        <w:pStyle w:val="Brdtext"/>
      </w:pPr>
      <w:r>
        <w:t xml:space="preserve">Stockholm </w:t>
      </w:r>
      <w:sdt>
        <w:sdtPr>
          <w:alias w:val="Datum"/>
          <w:tag w:val="Datum"/>
          <w:id w:val="750776800"/>
          <w:date w:fullDate="2021-02-18T00:00:00Z">
            <w:dateFormat w:val="'den' d MMMM yyyy"/>
            <w:lid w:val="sv-SE"/>
            <w:storeMappedDataAs w:val="dateTime"/>
            <w:calendar w:val="gregorian"/>
          </w:date>
        </w:sdtPr>
        <w:sdtEndPr/>
        <w:sdtContent>
          <w:r>
            <w:t>den 18 februari 2021</w:t>
          </w:r>
        </w:sdtContent>
      </w:sdt>
    </w:p>
    <w:p w14:paraId="35518985" w14:textId="77777777" w:rsidR="007039E1" w:rsidRDefault="007039E1" w:rsidP="00732046">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141588F6" w14:textId="394AC162" w:rsidR="007039E1" w:rsidRDefault="007039E1" w:rsidP="00732046">
          <w:pPr>
            <w:pStyle w:val="Propnamnunderskrift1"/>
          </w:pPr>
          <w:r>
            <w:t xml:space="preserve">Stefan </w:t>
          </w:r>
          <w:proofErr w:type="spellStart"/>
          <w:r>
            <w:t>Löfven</w:t>
          </w:r>
          <w:proofErr w:type="spellEnd"/>
        </w:p>
      </w:sdtContent>
    </w:sdt>
    <w:p w14:paraId="19341073" w14:textId="3563A552" w:rsidR="007039E1" w:rsidRDefault="007039E1" w:rsidP="00732046">
      <w:pPr>
        <w:pStyle w:val="Propnamnunderskrift2"/>
        <w:tabs>
          <w:tab w:val="clear" w:pos="2693"/>
          <w:tab w:val="clear" w:pos="7474"/>
          <w:tab w:val="left" w:pos="2126"/>
        </w:tabs>
      </w:pPr>
      <w:r>
        <w:tab/>
      </w:r>
      <w:sdt>
        <w:sdtPr>
          <w:alias w:val="Namnunderskrift2"/>
          <w:tag w:val="Namnunderskrift2"/>
          <w:id w:val="-873931827"/>
          <w:text/>
        </w:sdtPr>
        <w:sdtEndPr/>
        <w:sdtContent>
          <w:r>
            <w:t>Lena Hallengren</w:t>
          </w:r>
        </w:sdtContent>
      </w:sdt>
    </w:p>
    <w:p w14:paraId="7D67BF66" w14:textId="7911E03C" w:rsidR="007039E1" w:rsidRPr="008624B2" w:rsidRDefault="007039E1" w:rsidP="00732046">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sidR="006E0342">
            <w:rPr>
              <w:i w:val="0"/>
            </w:rPr>
            <w:t>Socialdepartementet</w:t>
          </w:r>
        </w:sdtContent>
      </w:sdt>
      <w:r w:rsidRPr="008624B2">
        <w:rPr>
          <w:i w:val="0"/>
        </w:rPr>
        <w:t>)</w:t>
      </w:r>
    </w:p>
    <w:p w14:paraId="1026B208" w14:textId="77777777" w:rsidR="007039E1" w:rsidRDefault="007039E1" w:rsidP="00732046">
      <w:pPr>
        <w:pStyle w:val="Brdtextmedindrag"/>
      </w:pPr>
    </w:p>
    <w:p w14:paraId="378887B1" w14:textId="77777777" w:rsidR="007039E1" w:rsidRDefault="007039E1" w:rsidP="00732046">
      <w:pPr>
        <w:pStyle w:val="Brdtextmedindrag"/>
      </w:pPr>
    </w:p>
    <w:p w14:paraId="0BCA6047" w14:textId="77777777" w:rsidR="007039E1" w:rsidRDefault="007039E1" w:rsidP="00732046">
      <w:pPr>
        <w:pStyle w:val="Brdtextmedindrag"/>
      </w:pPr>
    </w:p>
    <w:p w14:paraId="6DDC4880" w14:textId="77777777" w:rsidR="007039E1" w:rsidRDefault="007039E1" w:rsidP="00732046">
      <w:pPr>
        <w:pStyle w:val="Proprubrik"/>
        <w:spacing w:before="80" w:after="400"/>
      </w:pPr>
      <w:r>
        <w:t>Skrivelsens huvudsakliga innehåll</w:t>
      </w:r>
    </w:p>
    <w:p w14:paraId="2A9560B0" w14:textId="77777777" w:rsidR="007039E1" w:rsidRDefault="007039E1" w:rsidP="007039E1">
      <w:pPr>
        <w:pStyle w:val="Brdtext"/>
      </w:pPr>
      <w:r w:rsidRPr="00322D84">
        <w:t>I skrivelsen redovisar regeringen bedömning</w:t>
      </w:r>
      <w:r>
        <w:t>ar</w:t>
      </w:r>
      <w:r w:rsidRPr="00322D84">
        <w:t xml:space="preserve"> av </w:t>
      </w:r>
      <w:r>
        <w:t xml:space="preserve">de </w:t>
      </w:r>
      <w:r w:rsidRPr="00322D84">
        <w:t>iakttagelser och</w:t>
      </w:r>
      <w:r>
        <w:t xml:space="preserve"> </w:t>
      </w:r>
      <w:r w:rsidRPr="00322D84">
        <w:t xml:space="preserve">rekommendationer som Riksrevisionen har </w:t>
      </w:r>
      <w:r>
        <w:t xml:space="preserve">redovisat i sin rapport </w:t>
      </w:r>
      <w:proofErr w:type="spellStart"/>
      <w:r>
        <w:t>Äldresatsningen</w:t>
      </w:r>
      <w:proofErr w:type="spellEnd"/>
      <w:r>
        <w:t xml:space="preserve"> – effektiviteten i statens satsning på kvalitetsregister i äldreomsorgen (</w:t>
      </w:r>
      <w:proofErr w:type="spellStart"/>
      <w:r>
        <w:t>RiR</w:t>
      </w:r>
      <w:proofErr w:type="spellEnd"/>
      <w:r>
        <w:t xml:space="preserve"> 2020:19). </w:t>
      </w:r>
      <w:r w:rsidRPr="006C0DAA">
        <w:t xml:space="preserve">Under perioden 2010–2014 riktade regeringen statsbidrag på totalt 4,3 miljarder kronor till kommuner och regioner i den så kallade </w:t>
      </w:r>
      <w:proofErr w:type="spellStart"/>
      <w:r w:rsidRPr="006C0DAA">
        <w:t>Äldresatsningen</w:t>
      </w:r>
      <w:proofErr w:type="spellEnd"/>
      <w:r w:rsidRPr="006C0DAA">
        <w:t xml:space="preserve">.  </w:t>
      </w:r>
    </w:p>
    <w:p w14:paraId="3FAAF9EF" w14:textId="3F6F5CE9" w:rsidR="007039E1" w:rsidRDefault="007039E1" w:rsidP="007039E1">
      <w:pPr>
        <w:pStyle w:val="Brdtextmedindrag"/>
      </w:pPr>
      <w:r w:rsidRPr="00322D84">
        <w:t xml:space="preserve">Riksrevisionens övergripande slutsats är att </w:t>
      </w:r>
      <w:proofErr w:type="spellStart"/>
      <w:r w:rsidRPr="00736ACC">
        <w:t>Äldresatsningen</w:t>
      </w:r>
      <w:proofErr w:type="spellEnd"/>
      <w:r w:rsidRPr="00736ACC">
        <w:t xml:space="preserve"> har bidragit till ett välbehövligt fokus på arbetssätten i äldreomsorgen</w:t>
      </w:r>
      <w:r>
        <w:t xml:space="preserve">. </w:t>
      </w:r>
      <w:r w:rsidRPr="00623D81">
        <w:t xml:space="preserve">Riksrevisionen anser dock att det huvudsakliga syftet med regeringens satsning på kvalitetsregister i äldreomsorgen – att få till stånd ett systematiskt förbättringsarbete som kommer alla till del </w:t>
      </w:r>
      <w:r w:rsidR="63DA5F25">
        <w:t xml:space="preserve">– </w:t>
      </w:r>
      <w:r w:rsidRPr="00623D81">
        <w:t>inte har uppnåtts.</w:t>
      </w:r>
      <w:r w:rsidRPr="00736ACC">
        <w:t xml:space="preserve"> </w:t>
      </w:r>
      <w:r>
        <w:t>Riksrevisionen anser vidare att m</w:t>
      </w:r>
      <w:r w:rsidRPr="00736ACC">
        <w:t xml:space="preserve">ycket tyder på att staten inte har lyckats förvalta de positiva resultat som hade uppnåtts vid </w:t>
      </w:r>
      <w:proofErr w:type="spellStart"/>
      <w:r w:rsidRPr="00736ACC">
        <w:t>Äldresatsningens</w:t>
      </w:r>
      <w:proofErr w:type="spellEnd"/>
      <w:r w:rsidRPr="00736ACC">
        <w:t xml:space="preserve"> avslut 2015.</w:t>
      </w:r>
    </w:p>
    <w:p w14:paraId="1D430FEE" w14:textId="77777777" w:rsidR="007039E1" w:rsidRDefault="007039E1" w:rsidP="007039E1">
      <w:pPr>
        <w:pStyle w:val="Brdtextmedindrag"/>
      </w:pPr>
      <w:r w:rsidRPr="00322D84">
        <w:t>Regeringen välkomnar Riksrevisionens granskning och konstaterar att</w:t>
      </w:r>
      <w:r>
        <w:t xml:space="preserve"> </w:t>
      </w:r>
      <w:r w:rsidRPr="00322D84">
        <w:t xml:space="preserve">den utgör ett värdefullt underlag </w:t>
      </w:r>
      <w:r w:rsidRPr="005766D7">
        <w:t xml:space="preserve">inför framtida </w:t>
      </w:r>
      <w:r>
        <w:t xml:space="preserve">eventuella </w:t>
      </w:r>
      <w:r w:rsidRPr="005766D7">
        <w:t>överens</w:t>
      </w:r>
      <w:r>
        <w:softHyphen/>
      </w:r>
      <w:r w:rsidRPr="005766D7">
        <w:t>kommelser med S</w:t>
      </w:r>
      <w:r>
        <w:t>veriges Kommuner och Regioner (SKR) och i det fortsatta arbetet med att utveckla äldreomsorgen.</w:t>
      </w:r>
    </w:p>
    <w:p w14:paraId="30C6E997" w14:textId="77777777" w:rsidR="007039E1" w:rsidRDefault="007039E1" w:rsidP="007039E1">
      <w:pPr>
        <w:pStyle w:val="Brdtextmedindrag"/>
      </w:pPr>
      <w:r w:rsidRPr="00322D84">
        <w:t>Regeringen instämmer i den rekommendation</w:t>
      </w:r>
      <w:r>
        <w:t xml:space="preserve"> som handlar om att säkerställa att det vid</w:t>
      </w:r>
      <w:r w:rsidRPr="008739F7">
        <w:t xml:space="preserve"> </w:t>
      </w:r>
      <w:r>
        <w:t>överenskommelser med SKR</w:t>
      </w:r>
      <w:r w:rsidRPr="005766D7">
        <w:t xml:space="preserve"> finns en plan för långsiktig</w:t>
      </w:r>
      <w:r>
        <w:t xml:space="preserve"> förvaltning av</w:t>
      </w:r>
      <w:r w:rsidRPr="005766D7">
        <w:t xml:space="preserve"> uppnådda resultat</w:t>
      </w:r>
      <w:r>
        <w:t xml:space="preserve"> och att arbetet med överenskommelser i den delen </w:t>
      </w:r>
      <w:r w:rsidRPr="00322D84">
        <w:t>kan förbättras. Regeringen</w:t>
      </w:r>
      <w:r>
        <w:t xml:space="preserve"> </w:t>
      </w:r>
      <w:r w:rsidRPr="00322D84">
        <w:t>instämmer delvis i Riksrevisionens övriga</w:t>
      </w:r>
      <w:r>
        <w:t xml:space="preserve"> iakttagelser.</w:t>
      </w:r>
    </w:p>
    <w:p w14:paraId="36D645FF" w14:textId="59FC0E4F" w:rsidR="007039E1" w:rsidRDefault="007039E1" w:rsidP="007039E1">
      <w:pPr>
        <w:pStyle w:val="Brdtextmedindrag"/>
      </w:pPr>
      <w:r w:rsidRPr="00322D84">
        <w:lastRenderedPageBreak/>
        <w:t>I och med denna skrivelse anser regeringen att granskningsrapporten ä</w:t>
      </w:r>
      <w:r>
        <w:t xml:space="preserve">r </w:t>
      </w:r>
      <w:r w:rsidRPr="00322D84">
        <w:t>slutbehandlad.</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554805E7" w14:textId="77777777" w:rsidR="007039E1" w:rsidRPr="00773619" w:rsidRDefault="007039E1" w:rsidP="00732046">
          <w:pPr>
            <w:pStyle w:val="Innehllsfrteckning"/>
            <w:pageBreakBefore/>
            <w:rPr>
              <w:sz w:val="30"/>
              <w:szCs w:val="30"/>
            </w:rPr>
          </w:pPr>
          <w:r w:rsidRPr="00773619">
            <w:rPr>
              <w:rFonts w:eastAsiaTheme="minorHAnsi"/>
              <w:noProof/>
              <w:sz w:val="30"/>
              <w:szCs w:val="30"/>
            </w:rPr>
            <w:t>Innehållsförteckning</w:t>
          </w:r>
        </w:p>
        <w:p w14:paraId="6CAE04DB" w14:textId="751F8681" w:rsidR="006E0342" w:rsidRDefault="007039E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3843727" w:history="1">
            <w:r w:rsidR="006E0342" w:rsidRPr="001C2EEF">
              <w:rPr>
                <w:rStyle w:val="Hyperlnk"/>
              </w:rPr>
              <w:t>1</w:t>
            </w:r>
            <w:r w:rsidR="006E0342">
              <w:rPr>
                <w:rFonts w:asciiTheme="minorHAnsi" w:eastAsiaTheme="minorEastAsia" w:hAnsiTheme="minorHAnsi"/>
                <w:sz w:val="22"/>
                <w:lang w:eastAsia="sv-SE"/>
              </w:rPr>
              <w:tab/>
            </w:r>
            <w:r w:rsidR="006E0342" w:rsidRPr="001C2EEF">
              <w:rPr>
                <w:rStyle w:val="Hyperlnk"/>
              </w:rPr>
              <w:t>Ärendet och dess beredning</w:t>
            </w:r>
            <w:r w:rsidR="006E0342">
              <w:rPr>
                <w:webHidden/>
              </w:rPr>
              <w:tab/>
            </w:r>
            <w:r w:rsidR="006E0342">
              <w:rPr>
                <w:webHidden/>
              </w:rPr>
              <w:fldChar w:fldCharType="begin"/>
            </w:r>
            <w:r w:rsidR="006E0342">
              <w:rPr>
                <w:webHidden/>
              </w:rPr>
              <w:instrText xml:space="preserve"> PAGEREF _Toc63843727 \h </w:instrText>
            </w:r>
            <w:r w:rsidR="006E0342">
              <w:rPr>
                <w:webHidden/>
              </w:rPr>
            </w:r>
            <w:r w:rsidR="006E0342">
              <w:rPr>
                <w:webHidden/>
              </w:rPr>
              <w:fldChar w:fldCharType="separate"/>
            </w:r>
            <w:r w:rsidR="00B62072">
              <w:rPr>
                <w:webHidden/>
              </w:rPr>
              <w:t>4</w:t>
            </w:r>
            <w:r w:rsidR="006E0342">
              <w:rPr>
                <w:webHidden/>
              </w:rPr>
              <w:fldChar w:fldCharType="end"/>
            </w:r>
          </w:hyperlink>
        </w:p>
        <w:p w14:paraId="6AFD399F" w14:textId="6DA226E1" w:rsidR="006E0342" w:rsidRDefault="00084BDC">
          <w:pPr>
            <w:pStyle w:val="Innehll1"/>
            <w:rPr>
              <w:rFonts w:asciiTheme="minorHAnsi" w:eastAsiaTheme="minorEastAsia" w:hAnsiTheme="minorHAnsi"/>
              <w:sz w:val="22"/>
              <w:lang w:eastAsia="sv-SE"/>
            </w:rPr>
          </w:pPr>
          <w:hyperlink w:anchor="_Toc63843728" w:history="1">
            <w:r w:rsidR="006E0342" w:rsidRPr="001C2EEF">
              <w:rPr>
                <w:rStyle w:val="Hyperlnk"/>
              </w:rPr>
              <w:t>2</w:t>
            </w:r>
            <w:r w:rsidR="006E0342">
              <w:rPr>
                <w:rFonts w:asciiTheme="minorHAnsi" w:eastAsiaTheme="minorEastAsia" w:hAnsiTheme="minorHAnsi"/>
                <w:sz w:val="22"/>
                <w:lang w:eastAsia="sv-SE"/>
              </w:rPr>
              <w:tab/>
            </w:r>
            <w:r w:rsidR="006E0342" w:rsidRPr="001C2EEF">
              <w:rPr>
                <w:rStyle w:val="Hyperlnk"/>
              </w:rPr>
              <w:t>Riksrevisionens iakttagelser</w:t>
            </w:r>
            <w:r w:rsidR="006E0342">
              <w:rPr>
                <w:webHidden/>
              </w:rPr>
              <w:tab/>
            </w:r>
            <w:r w:rsidR="006E0342">
              <w:rPr>
                <w:webHidden/>
              </w:rPr>
              <w:fldChar w:fldCharType="begin"/>
            </w:r>
            <w:r w:rsidR="006E0342">
              <w:rPr>
                <w:webHidden/>
              </w:rPr>
              <w:instrText xml:space="preserve"> PAGEREF _Toc63843728 \h </w:instrText>
            </w:r>
            <w:r w:rsidR="006E0342">
              <w:rPr>
                <w:webHidden/>
              </w:rPr>
            </w:r>
            <w:r w:rsidR="006E0342">
              <w:rPr>
                <w:webHidden/>
              </w:rPr>
              <w:fldChar w:fldCharType="separate"/>
            </w:r>
            <w:r w:rsidR="00B62072">
              <w:rPr>
                <w:webHidden/>
              </w:rPr>
              <w:t>4</w:t>
            </w:r>
            <w:r w:rsidR="006E0342">
              <w:rPr>
                <w:webHidden/>
              </w:rPr>
              <w:fldChar w:fldCharType="end"/>
            </w:r>
          </w:hyperlink>
        </w:p>
        <w:p w14:paraId="0F98708A" w14:textId="0D0D932F" w:rsidR="006E0342" w:rsidRDefault="00084BDC">
          <w:pPr>
            <w:pStyle w:val="Innehll2"/>
            <w:rPr>
              <w:rFonts w:asciiTheme="minorHAnsi" w:eastAsiaTheme="minorEastAsia" w:hAnsiTheme="minorHAnsi" w:cstheme="minorBidi"/>
              <w:sz w:val="22"/>
              <w:szCs w:val="22"/>
              <w:lang w:eastAsia="sv-SE"/>
            </w:rPr>
          </w:pPr>
          <w:hyperlink w:anchor="_Toc63843729" w:history="1">
            <w:r w:rsidR="006E0342" w:rsidRPr="001C2EEF">
              <w:rPr>
                <w:rStyle w:val="Hyperlnk"/>
                <w:rFonts w:eastAsiaTheme="majorEastAsia"/>
              </w:rPr>
              <w:t>2.1</w:t>
            </w:r>
            <w:r w:rsidR="006E0342">
              <w:rPr>
                <w:rFonts w:asciiTheme="minorHAnsi" w:eastAsiaTheme="minorEastAsia" w:hAnsiTheme="minorHAnsi" w:cstheme="minorBidi"/>
                <w:sz w:val="22"/>
                <w:szCs w:val="22"/>
                <w:lang w:eastAsia="sv-SE"/>
              </w:rPr>
              <w:tab/>
            </w:r>
            <w:r w:rsidR="006E0342" w:rsidRPr="001C2EEF">
              <w:rPr>
                <w:rStyle w:val="Hyperlnk"/>
                <w:rFonts w:eastAsiaTheme="majorEastAsia"/>
              </w:rPr>
              <w:t>Riksrevisionens slutsatser och bedömningar</w:t>
            </w:r>
            <w:r w:rsidR="006E0342">
              <w:rPr>
                <w:webHidden/>
              </w:rPr>
              <w:tab/>
            </w:r>
            <w:r w:rsidR="006E0342">
              <w:rPr>
                <w:webHidden/>
              </w:rPr>
              <w:fldChar w:fldCharType="begin"/>
            </w:r>
            <w:r w:rsidR="006E0342">
              <w:rPr>
                <w:webHidden/>
              </w:rPr>
              <w:instrText xml:space="preserve"> PAGEREF _Toc63843729 \h </w:instrText>
            </w:r>
            <w:r w:rsidR="006E0342">
              <w:rPr>
                <w:webHidden/>
              </w:rPr>
            </w:r>
            <w:r w:rsidR="006E0342">
              <w:rPr>
                <w:webHidden/>
              </w:rPr>
              <w:fldChar w:fldCharType="separate"/>
            </w:r>
            <w:r w:rsidR="00B62072">
              <w:rPr>
                <w:webHidden/>
              </w:rPr>
              <w:t>4</w:t>
            </w:r>
            <w:r w:rsidR="006E0342">
              <w:rPr>
                <w:webHidden/>
              </w:rPr>
              <w:fldChar w:fldCharType="end"/>
            </w:r>
          </w:hyperlink>
        </w:p>
        <w:p w14:paraId="662227A3" w14:textId="50D9D918" w:rsidR="006E0342" w:rsidRDefault="00084BDC">
          <w:pPr>
            <w:pStyle w:val="Innehll2"/>
            <w:rPr>
              <w:rFonts w:asciiTheme="minorHAnsi" w:eastAsiaTheme="minorEastAsia" w:hAnsiTheme="minorHAnsi" w:cstheme="minorBidi"/>
              <w:sz w:val="22"/>
              <w:szCs w:val="22"/>
              <w:lang w:eastAsia="sv-SE"/>
            </w:rPr>
          </w:pPr>
          <w:hyperlink w:anchor="_Toc63843730" w:history="1">
            <w:r w:rsidR="006E0342" w:rsidRPr="001C2EEF">
              <w:rPr>
                <w:rStyle w:val="Hyperlnk"/>
                <w:rFonts w:eastAsiaTheme="majorEastAsia"/>
              </w:rPr>
              <w:t>2.2</w:t>
            </w:r>
            <w:r w:rsidR="006E0342">
              <w:rPr>
                <w:rFonts w:asciiTheme="minorHAnsi" w:eastAsiaTheme="minorEastAsia" w:hAnsiTheme="minorHAnsi" w:cstheme="minorBidi"/>
                <w:sz w:val="22"/>
                <w:szCs w:val="22"/>
                <w:lang w:eastAsia="sv-SE"/>
              </w:rPr>
              <w:tab/>
            </w:r>
            <w:r w:rsidR="006E0342" w:rsidRPr="001C2EEF">
              <w:rPr>
                <w:rStyle w:val="Hyperlnk"/>
                <w:rFonts w:eastAsiaTheme="majorEastAsia"/>
              </w:rPr>
              <w:t>Riksrevisionens rekommendationer</w:t>
            </w:r>
            <w:r w:rsidR="006E0342">
              <w:rPr>
                <w:webHidden/>
              </w:rPr>
              <w:tab/>
            </w:r>
            <w:r w:rsidR="006E0342">
              <w:rPr>
                <w:webHidden/>
              </w:rPr>
              <w:fldChar w:fldCharType="begin"/>
            </w:r>
            <w:r w:rsidR="006E0342">
              <w:rPr>
                <w:webHidden/>
              </w:rPr>
              <w:instrText xml:space="preserve"> PAGEREF _Toc63843730 \h </w:instrText>
            </w:r>
            <w:r w:rsidR="006E0342">
              <w:rPr>
                <w:webHidden/>
              </w:rPr>
            </w:r>
            <w:r w:rsidR="006E0342">
              <w:rPr>
                <w:webHidden/>
              </w:rPr>
              <w:fldChar w:fldCharType="separate"/>
            </w:r>
            <w:r w:rsidR="00B62072">
              <w:rPr>
                <w:webHidden/>
              </w:rPr>
              <w:t>5</w:t>
            </w:r>
            <w:r w:rsidR="006E0342">
              <w:rPr>
                <w:webHidden/>
              </w:rPr>
              <w:fldChar w:fldCharType="end"/>
            </w:r>
          </w:hyperlink>
        </w:p>
        <w:p w14:paraId="47577952" w14:textId="1ABD8E4D" w:rsidR="006E0342" w:rsidRDefault="00084BDC">
          <w:pPr>
            <w:pStyle w:val="Innehll1"/>
            <w:rPr>
              <w:rFonts w:asciiTheme="minorHAnsi" w:eastAsiaTheme="minorEastAsia" w:hAnsiTheme="minorHAnsi"/>
              <w:sz w:val="22"/>
              <w:lang w:eastAsia="sv-SE"/>
            </w:rPr>
          </w:pPr>
          <w:hyperlink w:anchor="_Toc63843731" w:history="1">
            <w:r w:rsidR="006E0342" w:rsidRPr="001C2EEF">
              <w:rPr>
                <w:rStyle w:val="Hyperlnk"/>
              </w:rPr>
              <w:t>3</w:t>
            </w:r>
            <w:r w:rsidR="006E0342">
              <w:rPr>
                <w:rFonts w:asciiTheme="minorHAnsi" w:eastAsiaTheme="minorEastAsia" w:hAnsiTheme="minorHAnsi"/>
                <w:sz w:val="22"/>
                <w:lang w:eastAsia="sv-SE"/>
              </w:rPr>
              <w:tab/>
            </w:r>
            <w:r w:rsidR="006E0342" w:rsidRPr="001C2EEF">
              <w:rPr>
                <w:rStyle w:val="Hyperlnk"/>
              </w:rPr>
              <w:t>Regeringens bedömning och åtgärder med anledning av Riksrevisionens iakttagelser</w:t>
            </w:r>
            <w:r w:rsidR="006E0342">
              <w:rPr>
                <w:webHidden/>
              </w:rPr>
              <w:tab/>
            </w:r>
            <w:r w:rsidR="006E0342">
              <w:rPr>
                <w:webHidden/>
              </w:rPr>
              <w:fldChar w:fldCharType="begin"/>
            </w:r>
            <w:r w:rsidR="006E0342">
              <w:rPr>
                <w:webHidden/>
              </w:rPr>
              <w:instrText xml:space="preserve"> PAGEREF _Toc63843731 \h </w:instrText>
            </w:r>
            <w:r w:rsidR="006E0342">
              <w:rPr>
                <w:webHidden/>
              </w:rPr>
            </w:r>
            <w:r w:rsidR="006E0342">
              <w:rPr>
                <w:webHidden/>
              </w:rPr>
              <w:fldChar w:fldCharType="separate"/>
            </w:r>
            <w:r w:rsidR="00B62072">
              <w:rPr>
                <w:webHidden/>
              </w:rPr>
              <w:t>6</w:t>
            </w:r>
            <w:r w:rsidR="006E0342">
              <w:rPr>
                <w:webHidden/>
              </w:rPr>
              <w:fldChar w:fldCharType="end"/>
            </w:r>
          </w:hyperlink>
        </w:p>
        <w:p w14:paraId="01D62838" w14:textId="714DF5CC" w:rsidR="006E0342" w:rsidRDefault="00084BDC">
          <w:pPr>
            <w:pStyle w:val="Innehll4"/>
            <w:rPr>
              <w:rFonts w:asciiTheme="minorHAnsi" w:eastAsiaTheme="minorEastAsia" w:hAnsiTheme="minorHAnsi"/>
              <w:noProof/>
              <w:sz w:val="22"/>
              <w:lang w:eastAsia="sv-SE"/>
            </w:rPr>
          </w:pPr>
          <w:hyperlink w:anchor="_Toc63843732" w:history="1">
            <w:r w:rsidR="006E0342" w:rsidRPr="001C2EEF">
              <w:rPr>
                <w:rStyle w:val="Hyperlnk"/>
                <w:noProof/>
              </w:rPr>
              <w:t>Äldresatsningen – effektiviteten i statens satsning på kvalitetsregister i äldreomsorgen RIR 2020:19</w:t>
            </w:r>
            <w:r w:rsidR="006E0342">
              <w:rPr>
                <w:noProof/>
                <w:webHidden/>
              </w:rPr>
              <w:tab/>
            </w:r>
            <w:r w:rsidR="006E0342">
              <w:rPr>
                <w:noProof/>
                <w:webHidden/>
              </w:rPr>
              <w:fldChar w:fldCharType="begin"/>
            </w:r>
            <w:r w:rsidR="006E0342">
              <w:rPr>
                <w:noProof/>
                <w:webHidden/>
              </w:rPr>
              <w:instrText xml:space="preserve"> PAGEREF _Toc63843732 \h </w:instrText>
            </w:r>
            <w:r w:rsidR="006E0342">
              <w:rPr>
                <w:noProof/>
                <w:webHidden/>
              </w:rPr>
            </w:r>
            <w:r w:rsidR="006E0342">
              <w:rPr>
                <w:noProof/>
                <w:webHidden/>
              </w:rPr>
              <w:fldChar w:fldCharType="separate"/>
            </w:r>
            <w:r w:rsidR="00B62072">
              <w:rPr>
                <w:noProof/>
                <w:webHidden/>
              </w:rPr>
              <w:t>8</w:t>
            </w:r>
            <w:r w:rsidR="006E0342">
              <w:rPr>
                <w:noProof/>
                <w:webHidden/>
              </w:rPr>
              <w:fldChar w:fldCharType="end"/>
            </w:r>
          </w:hyperlink>
        </w:p>
        <w:p w14:paraId="0FD18F43" w14:textId="3DFD54D9" w:rsidR="006E0342" w:rsidRDefault="00084BDC">
          <w:pPr>
            <w:pStyle w:val="Innehll5"/>
            <w:rPr>
              <w:rFonts w:asciiTheme="minorHAnsi" w:eastAsiaTheme="minorEastAsia" w:hAnsiTheme="minorHAnsi"/>
              <w:noProof/>
              <w:sz w:val="22"/>
              <w:lang w:eastAsia="sv-SE"/>
            </w:rPr>
          </w:pPr>
          <w:hyperlink w:anchor="_Toc63843733" w:history="1">
            <w:r w:rsidR="006E0342" w:rsidRPr="001C2EEF">
              <w:rPr>
                <w:rStyle w:val="Hyperlnk"/>
                <w:noProof/>
              </w:rPr>
              <w:t xml:space="preserve">Utdrag ur protokoll vid regeringssammanträde </w:t>
            </w:r>
            <w:r w:rsidR="006E0342">
              <w:rPr>
                <w:rStyle w:val="Hyperlnk"/>
                <w:noProof/>
              </w:rPr>
              <w:br/>
            </w:r>
            <w:r w:rsidR="006E0342" w:rsidRPr="001C2EEF">
              <w:rPr>
                <w:rStyle w:val="Hyperlnk"/>
                <w:noProof/>
              </w:rPr>
              <w:t>den 18 februari 2021</w:t>
            </w:r>
            <w:r w:rsidR="006E0342">
              <w:rPr>
                <w:noProof/>
                <w:webHidden/>
              </w:rPr>
              <w:tab/>
            </w:r>
            <w:r w:rsidR="006E0342">
              <w:rPr>
                <w:noProof/>
                <w:webHidden/>
              </w:rPr>
              <w:fldChar w:fldCharType="begin"/>
            </w:r>
            <w:r w:rsidR="006E0342">
              <w:rPr>
                <w:noProof/>
                <w:webHidden/>
              </w:rPr>
              <w:instrText xml:space="preserve"> PAGEREF _Toc63843733 \h </w:instrText>
            </w:r>
            <w:r w:rsidR="006E0342">
              <w:rPr>
                <w:noProof/>
                <w:webHidden/>
              </w:rPr>
            </w:r>
            <w:r w:rsidR="006E0342">
              <w:rPr>
                <w:noProof/>
                <w:webHidden/>
              </w:rPr>
              <w:fldChar w:fldCharType="separate"/>
            </w:r>
            <w:r w:rsidR="00B62072">
              <w:rPr>
                <w:noProof/>
                <w:webHidden/>
              </w:rPr>
              <w:t>144</w:t>
            </w:r>
            <w:r w:rsidR="006E0342">
              <w:rPr>
                <w:noProof/>
                <w:webHidden/>
              </w:rPr>
              <w:fldChar w:fldCharType="end"/>
            </w:r>
          </w:hyperlink>
        </w:p>
        <w:p w14:paraId="62FBAFE6" w14:textId="7571C98B" w:rsidR="007039E1" w:rsidRPr="009A4FDE" w:rsidRDefault="007039E1" w:rsidP="00732046">
          <w:pPr>
            <w:pStyle w:val="Innehll1"/>
            <w:spacing w:after="280"/>
            <w:rPr>
              <w:sz w:val="27"/>
              <w:szCs w:val="27"/>
            </w:rPr>
          </w:pPr>
          <w:r>
            <w:rPr>
              <w:b/>
              <w:sz w:val="25"/>
              <w:szCs w:val="25"/>
            </w:rPr>
            <w:fldChar w:fldCharType="end"/>
          </w:r>
        </w:p>
      </w:sdtContent>
    </w:sdt>
    <w:p w14:paraId="6C97E85D" w14:textId="7ADB49C0" w:rsidR="007039E1" w:rsidRPr="009C6229" w:rsidRDefault="007039E1" w:rsidP="00A818B9">
      <w:pPr>
        <w:pStyle w:val="Rubrik1"/>
        <w:spacing w:before="0"/>
      </w:pPr>
      <w:r>
        <w:br w:type="page"/>
      </w:r>
      <w:bookmarkStart w:id="0" w:name="_Toc337537303"/>
      <w:bookmarkStart w:id="1" w:name="_Toc63843727"/>
      <w:bookmarkEnd w:id="0"/>
      <w:r>
        <w:lastRenderedPageBreak/>
        <w:t>Ärendet och dess beredning</w:t>
      </w:r>
      <w:bookmarkEnd w:id="1"/>
    </w:p>
    <w:p w14:paraId="3678280D" w14:textId="77777777" w:rsidR="007039E1" w:rsidRDefault="007039E1" w:rsidP="007039E1">
      <w:pPr>
        <w:pStyle w:val="Brdtext"/>
      </w:pPr>
      <w:r w:rsidRPr="00474C96">
        <w:t xml:space="preserve">Riksrevisionen har granskat </w:t>
      </w:r>
      <w:r w:rsidRPr="00070E65">
        <w:t xml:space="preserve">regeringens styrning av kommunal vård och omsorg om äldre genom </w:t>
      </w:r>
      <w:proofErr w:type="spellStart"/>
      <w:r w:rsidRPr="00070E65">
        <w:t>Äldresatsningen</w:t>
      </w:r>
      <w:proofErr w:type="spellEnd"/>
      <w:r w:rsidRPr="00070E65">
        <w:t xml:space="preserve">. Resultatet av granskningen </w:t>
      </w:r>
      <w:r>
        <w:t xml:space="preserve">har </w:t>
      </w:r>
      <w:r w:rsidRPr="00070E65">
        <w:t>redovisa</w:t>
      </w:r>
      <w:r>
        <w:t xml:space="preserve">ts i rapporten </w:t>
      </w:r>
      <w:proofErr w:type="spellStart"/>
      <w:r w:rsidRPr="00070E65">
        <w:t>Äldresatsningen</w:t>
      </w:r>
      <w:proofErr w:type="spellEnd"/>
      <w:r>
        <w:t xml:space="preserve"> </w:t>
      </w:r>
      <w:r w:rsidRPr="00070E65">
        <w:t>– effektiviteten i statens satsning på</w:t>
      </w:r>
      <w:r>
        <w:t xml:space="preserve"> </w:t>
      </w:r>
      <w:r w:rsidRPr="00070E65">
        <w:t>kvalitetsregister i äldreomsorgen</w:t>
      </w:r>
      <w:r>
        <w:t xml:space="preserve"> (</w:t>
      </w:r>
      <w:proofErr w:type="spellStart"/>
      <w:r>
        <w:t>R</w:t>
      </w:r>
      <w:r w:rsidRPr="00070E65">
        <w:t>i</w:t>
      </w:r>
      <w:r>
        <w:t>R</w:t>
      </w:r>
      <w:proofErr w:type="spellEnd"/>
      <w:r w:rsidRPr="00070E65">
        <w:t xml:space="preserve"> 2020:19</w:t>
      </w:r>
      <w:r>
        <w:t xml:space="preserve">). </w:t>
      </w:r>
      <w:r w:rsidRPr="00474C96">
        <w:t xml:space="preserve">Granskningsrapporten finns i </w:t>
      </w:r>
      <w:r w:rsidRPr="004A57AD">
        <w:rPr>
          <w:i/>
          <w:iCs/>
        </w:rPr>
        <w:t>bilagan</w:t>
      </w:r>
      <w:r w:rsidRPr="00474C96">
        <w:t>.</w:t>
      </w:r>
      <w:r>
        <w:t xml:space="preserve"> </w:t>
      </w:r>
    </w:p>
    <w:p w14:paraId="3AA54760" w14:textId="77777777" w:rsidR="007039E1" w:rsidRPr="009A6F6E" w:rsidRDefault="007039E1" w:rsidP="007039E1">
      <w:pPr>
        <w:pStyle w:val="Brdtextmedindrag"/>
      </w:pPr>
      <w:r>
        <w:t>I denna skrivelse behandlar regeringen de iakttagelser och de rekommendationer till regeringen som Riksrevisionen har redovisat i rapporten.</w:t>
      </w:r>
    </w:p>
    <w:p w14:paraId="71A45D74" w14:textId="562D79CF" w:rsidR="007039E1" w:rsidRDefault="007039E1" w:rsidP="006E0342">
      <w:pPr>
        <w:pStyle w:val="Brdtext"/>
      </w:pPr>
      <w:r>
        <w:t>Riksdagen överlämnade rapporten till regeringen den 20 oktober 2020.</w:t>
      </w:r>
    </w:p>
    <w:p w14:paraId="0FC6D635" w14:textId="77777777" w:rsidR="00920097" w:rsidRPr="00B937F4" w:rsidRDefault="00920097" w:rsidP="003D6631">
      <w:pPr>
        <w:pStyle w:val="Brdtextmedindrag"/>
        <w:sectPr w:rsidR="00920097" w:rsidRPr="00B937F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56D9013" w14:textId="07852A2E" w:rsidR="00920097" w:rsidRPr="00E6786A" w:rsidRDefault="006E0342" w:rsidP="00732046">
      <w:pPr>
        <w:pStyle w:val="Rubrik1"/>
      </w:pPr>
      <w:bookmarkStart w:id="2" w:name="_Toc63843728"/>
      <w:r w:rsidRPr="00E6786A">
        <w:t>Riksrevisionens iakttagelser</w:t>
      </w:r>
      <w:bookmarkEnd w:id="2"/>
    </w:p>
    <w:p w14:paraId="7A62C40B" w14:textId="77777777" w:rsidR="00732046" w:rsidRDefault="006E0342" w:rsidP="00732046">
      <w:pPr>
        <w:pStyle w:val="Brdtext"/>
      </w:pPr>
      <w:bookmarkStart w:id="3" w:name="_Hlk61584190"/>
      <w:r>
        <w:t xml:space="preserve">Riksrevisionen har </w:t>
      </w:r>
      <w:r w:rsidRPr="005307D8">
        <w:t xml:space="preserve">granskat om staten har bidragit till en varaktig förbättring av äldreomsorgen genom den så kallade </w:t>
      </w:r>
      <w:proofErr w:type="spellStart"/>
      <w:r w:rsidRPr="005307D8">
        <w:t>Äldresatsningen</w:t>
      </w:r>
      <w:proofErr w:type="spellEnd"/>
      <w:r w:rsidRPr="005307D8">
        <w:t xml:space="preserve">. </w:t>
      </w:r>
      <w:proofErr w:type="spellStart"/>
      <w:r w:rsidRPr="005307D8">
        <w:t>Äldresatsningen</w:t>
      </w:r>
      <w:proofErr w:type="spellEnd"/>
      <w:r w:rsidRPr="005307D8">
        <w:t xml:space="preserve"> pågick mellan 2010 och 2014 och omfattade riktade statsbidrag på totalt 4,3 miljarder kronor. </w:t>
      </w:r>
      <w:r w:rsidRPr="00E2714C">
        <w:t>Satsningen genomfördes genom en överenskommelse med Sveriges Kommuner och Regioner (SKR) och hade den formella titeln Sammanhållen vård och omsorg om de mest sjuka äldre.</w:t>
      </w:r>
    </w:p>
    <w:p w14:paraId="3A07CAC4" w14:textId="77777777" w:rsidR="00732046" w:rsidRPr="00E6786A" w:rsidRDefault="006E0342" w:rsidP="00732046">
      <w:pPr>
        <w:pStyle w:val="Rubrik2"/>
      </w:pPr>
      <w:bookmarkStart w:id="4" w:name="_Toc63147768"/>
      <w:bookmarkStart w:id="5" w:name="_Toc63843729"/>
      <w:r w:rsidRPr="00E6786A">
        <w:t>Riksrevisionens slutsatser och bedömningar</w:t>
      </w:r>
      <w:bookmarkEnd w:id="4"/>
      <w:bookmarkEnd w:id="5"/>
    </w:p>
    <w:p w14:paraId="57FA82EA" w14:textId="77777777" w:rsidR="00732046" w:rsidRDefault="006E0342" w:rsidP="00732046">
      <w:pPr>
        <w:pStyle w:val="Brdtext"/>
      </w:pPr>
      <w:bookmarkStart w:id="6" w:name="_Hlk63086801"/>
      <w:r w:rsidRPr="00C14B33">
        <w:t xml:space="preserve">Riksrevisionens övergripande slutsats är att </w:t>
      </w:r>
      <w:proofErr w:type="spellStart"/>
      <w:r w:rsidRPr="00C14B33">
        <w:t>Äldresatsningen</w:t>
      </w:r>
      <w:proofErr w:type="spellEnd"/>
      <w:r w:rsidRPr="00C14B33">
        <w:t xml:space="preserve"> har bidragit till ett välbehövligt fokus på arbetssätten i äldreomsorgen</w:t>
      </w:r>
      <w:r>
        <w:t>. Riksrevisionen anser dock att det</w:t>
      </w:r>
      <w:r w:rsidRPr="00C14B33">
        <w:t xml:space="preserve"> huvudsakliga syftet med regeringens satsning på kvalitetsregister i äldreomsorgen </w:t>
      </w:r>
      <w:r>
        <w:t xml:space="preserve">– att få till stånd ett systematiskt förbättringsarbete som kommer alla till del – </w:t>
      </w:r>
      <w:r w:rsidRPr="00C14B33">
        <w:t>inte har uppnåtts</w:t>
      </w:r>
      <w:r>
        <w:t xml:space="preserve">. </w:t>
      </w:r>
      <w:bookmarkEnd w:id="6"/>
      <w:r w:rsidRPr="003702E4">
        <w:t xml:space="preserve">Trots att systematiken i förbättringsarbetet har uteblivit har användningen av kvalitetsregister bidragit till en betydande höjning av kvalitet och effektivitet i delar av äldreomsorgen. </w:t>
      </w:r>
      <w:r>
        <w:t xml:space="preserve">Införande av kvalitetsregister i äldreomsorgen har bidragit till en bättre vård och omsorg för dem som bor i särskilt boende och registreras i kvalitetsregister. De som registreras får en bättre äldreomsorg och det tycks inte ske på bekostnad av de äldre som inte registreras. </w:t>
      </w:r>
      <w:r w:rsidRPr="003702E4">
        <w:t xml:space="preserve">Dessa positiva effekter skapar </w:t>
      </w:r>
      <w:r>
        <w:t xml:space="preserve">enligt Riksrevisionen </w:t>
      </w:r>
      <w:r w:rsidRPr="003702E4">
        <w:t>ett dilemma för staten</w:t>
      </w:r>
      <w:r>
        <w:t>, eftersom a</w:t>
      </w:r>
      <w:r w:rsidRPr="003702E4">
        <w:t xml:space="preserve">nvändningen </w:t>
      </w:r>
      <w:r>
        <w:t xml:space="preserve">av </w:t>
      </w:r>
      <w:r w:rsidRPr="003702E4">
        <w:t>beslutsstöd förbättrar verksamheten för de registrerade</w:t>
      </w:r>
      <w:r>
        <w:t xml:space="preserve"> men</w:t>
      </w:r>
      <w:r w:rsidRPr="003702E4">
        <w:t xml:space="preserve"> </w:t>
      </w:r>
      <w:r>
        <w:t xml:space="preserve">också </w:t>
      </w:r>
      <w:r w:rsidRPr="003702E4">
        <w:t>bidrar till ojämlik vård</w:t>
      </w:r>
      <w:r>
        <w:t xml:space="preserve"> och skapar ett likvärdighetsproblem</w:t>
      </w:r>
      <w:r w:rsidRPr="003702E4">
        <w:t>.</w:t>
      </w:r>
      <w:r w:rsidRPr="00A973C2">
        <w:t xml:space="preserve"> </w:t>
      </w:r>
      <w:r>
        <w:t xml:space="preserve">De personer som inte blir registrerade går miste om den förbättrade vård och omsorg som följer med en registrering i form av uppmärksamhet och strukturerad uppföljning från personalens sida. </w:t>
      </w:r>
    </w:p>
    <w:p w14:paraId="407D3050" w14:textId="77777777" w:rsidR="00732046" w:rsidRDefault="006E0342" w:rsidP="00732046">
      <w:pPr>
        <w:pStyle w:val="Brdtextmedindrag"/>
      </w:pPr>
      <w:r>
        <w:t xml:space="preserve">Riksrevisionen bedömer vidare att </w:t>
      </w:r>
      <w:r w:rsidRPr="00970285">
        <w:t>använd</w:t>
      </w:r>
      <w:r>
        <w:t>ning av</w:t>
      </w:r>
      <w:r w:rsidRPr="00970285">
        <w:t xml:space="preserve"> kvalitetsregister som stöd för beslut om vård kan strida mot patientdatalagens</w:t>
      </w:r>
      <w:r>
        <w:t xml:space="preserve"> (2008:355)</w:t>
      </w:r>
      <w:r w:rsidRPr="00970285">
        <w:t xml:space="preserve"> bestämmelser om tillåtna ändamål för kvalitetsregister</w:t>
      </w:r>
      <w:r>
        <w:t xml:space="preserve">.  </w:t>
      </w:r>
    </w:p>
    <w:p w14:paraId="1DB336B8" w14:textId="77777777" w:rsidR="00732046" w:rsidRDefault="006E0342" w:rsidP="00732046">
      <w:pPr>
        <w:pStyle w:val="Brdtextmedindrag"/>
      </w:pPr>
      <w:r w:rsidRPr="00094551">
        <w:lastRenderedPageBreak/>
        <w:t xml:space="preserve">Det finns enligt </w:t>
      </w:r>
      <w:r>
        <w:t>R</w:t>
      </w:r>
      <w:r w:rsidRPr="00094551">
        <w:t>iksrevisionen även en rad kvarstående hinder för att få till ett systematiskt förbättringsarbete bland personalgrupper på lokal nivå. De främsta hindren är den höga personalomsättningen i äldreomsorgen, den låga utbildningsnivån, bristen på legitimerad hälso- och sjukvårds</w:t>
      </w:r>
      <w:r>
        <w:softHyphen/>
      </w:r>
      <w:r w:rsidRPr="00094551">
        <w:t>personal och svårigheten att hitta tid för att tillsammans analysera data och förändra verksamheten.</w:t>
      </w:r>
    </w:p>
    <w:p w14:paraId="7F46F985" w14:textId="77777777" w:rsidR="00732046" w:rsidRDefault="006E0342" w:rsidP="00732046">
      <w:pPr>
        <w:pStyle w:val="Brdtextmedindrag"/>
      </w:pPr>
      <w:r>
        <w:t>Riksrevisionen lyfter även fram att m</w:t>
      </w:r>
      <w:r w:rsidRPr="00C14B33">
        <w:t xml:space="preserve">ycket tyder på att staten inte har lyckats förvalta de positiva resultat som hade uppnåtts vid </w:t>
      </w:r>
      <w:proofErr w:type="spellStart"/>
      <w:r w:rsidRPr="00C14B33">
        <w:t>Äldre</w:t>
      </w:r>
      <w:r>
        <w:softHyphen/>
      </w:r>
      <w:r w:rsidRPr="00C14B33">
        <w:t>satsningens</w:t>
      </w:r>
      <w:proofErr w:type="spellEnd"/>
      <w:r w:rsidRPr="00C14B33">
        <w:t xml:space="preserve"> avslut 2015</w:t>
      </w:r>
      <w:r>
        <w:t xml:space="preserve"> och att </w:t>
      </w:r>
      <w:r w:rsidRPr="00CE6425">
        <w:t>regeringen saknade en plan för att förvalta resultaten</w:t>
      </w:r>
      <w:r>
        <w:t xml:space="preserve">. Socialstyrelsens begränsade roll under satsningen har enligt Riksrevisionen försvårat den långsiktiga förvaltningen av satsningens resultat. Riksrevisionens bedömning är att regeringen kunde gjort mer för att växla över satsningen i Socialstyrelsens verksamhet och på så sätt utvecklat det långsiktiga stödet till kunskapsutvecklingen i kommunerna redan under satsningen. </w:t>
      </w:r>
    </w:p>
    <w:p w14:paraId="60DF6ADC" w14:textId="77777777" w:rsidR="00732046" w:rsidRDefault="006E0342" w:rsidP="00732046">
      <w:pPr>
        <w:pStyle w:val="Brdtextmedindrag"/>
      </w:pPr>
      <w:r>
        <w:t xml:space="preserve">Riksrevisionen anser att regeringen behöver ta ställning till hur de positiva effekterna av </w:t>
      </w:r>
      <w:proofErr w:type="spellStart"/>
      <w:r>
        <w:t>Äldresatsningens</w:t>
      </w:r>
      <w:proofErr w:type="spellEnd"/>
      <w:r>
        <w:t xml:space="preserve"> kvalitetsregister kan tas tillvara utan att bidra till en ojämlik vård och utan att skapa onödig administration i en redan pressad vård och omsorg. Riksrevisionen bedömer att ett krav på obligatorisk registrering troligen skulle bidra till ökad administration och problem med datakvalitet. Mer realistiskt vore därför att utveckla kommunernas journalsystem till fullgoda underlag för beslut på </w:t>
      </w:r>
      <w:r w:rsidR="63DA5F25">
        <w:t>individnivå.</w:t>
      </w:r>
      <w:r>
        <w:t xml:space="preserve"> Då kan användningen av kvalitetsregister avgränsas till systematiskt förbättringsarbete </w:t>
      </w:r>
    </w:p>
    <w:p w14:paraId="76136A63" w14:textId="77777777" w:rsidR="00732046" w:rsidRDefault="006E0342" w:rsidP="00732046">
      <w:pPr>
        <w:pStyle w:val="Brdtextmedindrag"/>
      </w:pPr>
      <w:r>
        <w:t>Riksrevisionen anser att s</w:t>
      </w:r>
      <w:r w:rsidRPr="009A62DA">
        <w:t xml:space="preserve">tatens insatser inte </w:t>
      </w:r>
      <w:r>
        <w:t xml:space="preserve">har </w:t>
      </w:r>
      <w:r w:rsidRPr="009A62DA">
        <w:t>gett tillräckligt stöd till kommunerna för det systematiska förbättringsarbetet</w:t>
      </w:r>
      <w:r>
        <w:t xml:space="preserve"> och att k</w:t>
      </w:r>
      <w:r w:rsidRPr="009A62DA">
        <w:t xml:space="preserve">ommunerna behöver ett tydligare stöd för hur förbättringsarbetet ska bedrivas. Statens kunskapsstyrning till kommunalt finansierad hälso- och sjukvård är </w:t>
      </w:r>
      <w:r>
        <w:t>enligt Riksrevisionen</w:t>
      </w:r>
      <w:r w:rsidRPr="009A62DA">
        <w:t xml:space="preserve"> i behov av utveckling.</w:t>
      </w:r>
    </w:p>
    <w:p w14:paraId="61E54A74" w14:textId="77777777" w:rsidR="00732046" w:rsidRDefault="006E0342" w:rsidP="00732046">
      <w:pPr>
        <w:pStyle w:val="Rubrik2"/>
      </w:pPr>
      <w:bookmarkStart w:id="7" w:name="_Toc63147769"/>
      <w:bookmarkStart w:id="8" w:name="_Toc63843730"/>
      <w:r>
        <w:t>Riksrevisionens rekommendationer</w:t>
      </w:r>
      <w:bookmarkEnd w:id="7"/>
      <w:bookmarkEnd w:id="8"/>
    </w:p>
    <w:p w14:paraId="346632F6" w14:textId="77777777" w:rsidR="00732046" w:rsidRPr="002F0F72" w:rsidRDefault="006E0342" w:rsidP="00732046">
      <w:pPr>
        <w:pStyle w:val="Brdtext"/>
      </w:pPr>
      <w:r w:rsidRPr="002F0F72">
        <w:t>Riksrevisionen</w:t>
      </w:r>
      <w:r>
        <w:t xml:space="preserve"> lämnar följande rekommendationer till regeringen:</w:t>
      </w:r>
    </w:p>
    <w:p w14:paraId="4FBDD3A5" w14:textId="77777777" w:rsidR="00732046" w:rsidRDefault="006E0342" w:rsidP="63DA5F25">
      <w:pPr>
        <w:pStyle w:val="Strecklista"/>
        <w:numPr>
          <w:ilvl w:val="0"/>
          <w:numId w:val="43"/>
        </w:numPr>
      </w:pPr>
      <w:r>
        <w:t>Säkerställ att det inför framtida överenskommelser med SKR finns en plan för hur ansvarig förvaltningsmyndighet långsiktigt ska förvalta uppnådda resultat.</w:t>
      </w:r>
    </w:p>
    <w:p w14:paraId="364B3225" w14:textId="77777777" w:rsidR="006E0342" w:rsidRDefault="006E0342" w:rsidP="63DA5F25">
      <w:pPr>
        <w:pStyle w:val="Brdtext"/>
        <w:numPr>
          <w:ilvl w:val="0"/>
          <w:numId w:val="43"/>
        </w:numPr>
      </w:pPr>
      <w:r>
        <w:t>Ge Socialstyrelsen i uppdrag att tillsammans med SKR utveckla ett förslag för hur kommunernas journalsystem kan utvecklas så att de utgör ett fullgott stöd för beslut om vård på individnivå.</w:t>
      </w:r>
    </w:p>
    <w:p w14:paraId="66E49881" w14:textId="77777777" w:rsidR="006E0342" w:rsidRDefault="006E0342" w:rsidP="00732046">
      <w:pPr>
        <w:pStyle w:val="Brdtext"/>
      </w:pPr>
    </w:p>
    <w:p w14:paraId="3681A979" w14:textId="274F4BF8" w:rsidR="006E0342" w:rsidRDefault="006E0342" w:rsidP="00732046">
      <w:pPr>
        <w:pStyle w:val="Brdtext"/>
      </w:pPr>
    </w:p>
    <w:p w14:paraId="282227BC" w14:textId="415B2B71" w:rsidR="006E0342" w:rsidRDefault="006E0342" w:rsidP="006E0342">
      <w:pPr>
        <w:pStyle w:val="Brdtextmedindrag"/>
      </w:pPr>
    </w:p>
    <w:p w14:paraId="619E6737" w14:textId="14EA88AB" w:rsidR="006E0342" w:rsidRDefault="006E0342" w:rsidP="006E0342">
      <w:pPr>
        <w:pStyle w:val="Brdtextmedindrag"/>
      </w:pPr>
    </w:p>
    <w:p w14:paraId="0489B9E1" w14:textId="77777777" w:rsidR="006E0342" w:rsidRPr="006E0342" w:rsidRDefault="006E0342" w:rsidP="006E0342">
      <w:pPr>
        <w:pStyle w:val="Brdtextmedindrag"/>
      </w:pPr>
    </w:p>
    <w:p w14:paraId="601056D4" w14:textId="6ABB8246" w:rsidR="00732046" w:rsidRDefault="006E0342" w:rsidP="00732046">
      <w:pPr>
        <w:pStyle w:val="Brdtext"/>
        <w:sectPr w:rsidR="00732046"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 xml:space="preserve"> </w:t>
      </w:r>
      <w:bookmarkEnd w:id="3"/>
    </w:p>
    <w:p w14:paraId="15FDF91C" w14:textId="4F652F57" w:rsidR="00920097" w:rsidRPr="00D638AE" w:rsidRDefault="006E0342" w:rsidP="006E0342">
      <w:pPr>
        <w:pStyle w:val="Rubrik1"/>
        <w:spacing w:before="0"/>
      </w:pPr>
      <w:bookmarkStart w:id="9" w:name="_Toc63843731"/>
      <w:r w:rsidRPr="00D638AE">
        <w:lastRenderedPageBreak/>
        <w:t>Regeringens bedömning och åtgärder med anledning av Riksrevisionens iakttagelser</w:t>
      </w:r>
      <w:bookmarkEnd w:id="9"/>
    </w:p>
    <w:p w14:paraId="20331A38" w14:textId="59EDEDB0" w:rsidR="00732046" w:rsidRDefault="006E0342" w:rsidP="00732046">
      <w:pPr>
        <w:pStyle w:val="Brdtext"/>
      </w:pPr>
      <w:r>
        <w:t xml:space="preserve">Regeringen välkomnar Riksrevisionens granskning och konstaterar att den </w:t>
      </w:r>
      <w:bookmarkStart w:id="10" w:name="_Hlk61341615"/>
      <w:r>
        <w:t xml:space="preserve">utgör ett värdefullt underlag </w:t>
      </w:r>
      <w:r w:rsidRPr="005766D7">
        <w:t xml:space="preserve">inför framtida överenskommelser med </w:t>
      </w:r>
      <w:r w:rsidR="63DA5F25">
        <w:t>Sveriges kommuner och regioner (</w:t>
      </w:r>
      <w:r w:rsidRPr="005766D7">
        <w:t>SKR</w:t>
      </w:r>
      <w:r w:rsidR="63DA5F25">
        <w:t>)</w:t>
      </w:r>
      <w:r>
        <w:t xml:space="preserve"> och i det fortsatta arbetet med att utveckla äldreomsorgen</w:t>
      </w:r>
      <w:bookmarkEnd w:id="10"/>
      <w:r>
        <w:t xml:space="preserve">. </w:t>
      </w:r>
    </w:p>
    <w:p w14:paraId="6381A16C" w14:textId="6906C6DB" w:rsidR="00732046" w:rsidRDefault="006E0342" w:rsidP="00732046">
      <w:pPr>
        <w:pStyle w:val="Brdtextmedindrag"/>
      </w:pPr>
      <w:r>
        <w:t xml:space="preserve">Regeringen instämmer i den rekommendation som handlar om </w:t>
      </w:r>
      <w:bookmarkStart w:id="11" w:name="_Hlk61341683"/>
      <w:r>
        <w:t>att säkerställa att det vid</w:t>
      </w:r>
      <w:r w:rsidRPr="008739F7">
        <w:t xml:space="preserve"> </w:t>
      </w:r>
      <w:r>
        <w:t>överenskommelser</w:t>
      </w:r>
      <w:r w:rsidRPr="005766D7">
        <w:t xml:space="preserve"> </w:t>
      </w:r>
      <w:r>
        <w:t xml:space="preserve">med SKR </w:t>
      </w:r>
      <w:r w:rsidRPr="005766D7">
        <w:t>finns en plan för långsiktig</w:t>
      </w:r>
      <w:r>
        <w:t xml:space="preserve"> förvaltning av</w:t>
      </w:r>
      <w:r w:rsidRPr="005766D7">
        <w:t xml:space="preserve"> uppnådda resultat</w:t>
      </w:r>
      <w:r>
        <w:t xml:space="preserve"> och att </w:t>
      </w:r>
      <w:r w:rsidRPr="006A2892">
        <w:t>ansvarig förvaltnings</w:t>
      </w:r>
      <w:r>
        <w:softHyphen/>
      </w:r>
      <w:r w:rsidRPr="006A2892">
        <w:t xml:space="preserve">myndighet </w:t>
      </w:r>
      <w:r>
        <w:t>bör involveras.</w:t>
      </w:r>
      <w:r w:rsidRPr="00F9042D">
        <w:t xml:space="preserve"> </w:t>
      </w:r>
      <w:r>
        <w:t xml:space="preserve">Regeringen avser att följa upp hur detta kan åstadkommas. </w:t>
      </w:r>
      <w:bookmarkEnd w:id="11"/>
    </w:p>
    <w:p w14:paraId="7F1A8638" w14:textId="0809E449" w:rsidR="00732046" w:rsidRDefault="006E0342" w:rsidP="00732046">
      <w:pPr>
        <w:pStyle w:val="Brdtextmedindrag"/>
      </w:pPr>
      <w:r>
        <w:t xml:space="preserve">Regeringen instämmer delvis i Riksrevisionens bedömning att informationsöverföringen mellan myndigheterna behöver utvecklas. Statens e-hälsoinsatser har främst handlat om att undanröja hinder och skapa förutsättningar för en ändamålsenlig informationshantering. I e-hälsovisionen, dvs. regeringens Vision e-hälsa 2025 – gemensamma utgångspunkter för digitalisering i socialtjänst och hälso- och sjukvård, nämns </w:t>
      </w:r>
      <w:proofErr w:type="gramStart"/>
      <w:r>
        <w:t>bl.a.</w:t>
      </w:r>
      <w:proofErr w:type="gramEnd"/>
      <w:r>
        <w:t xml:space="preserve"> frågor som rör lagstiftning och gemensamma standarder.  </w:t>
      </w:r>
    </w:p>
    <w:p w14:paraId="379C1851" w14:textId="35C05C2D" w:rsidR="00732046" w:rsidRDefault="006E0342" w:rsidP="00732046">
      <w:pPr>
        <w:pStyle w:val="Brdtextmedindrag"/>
      </w:pPr>
      <w:r>
        <w:t>Med anledning av Riksrevisionens rekommendation att g</w:t>
      </w:r>
      <w:r w:rsidRPr="00C1485A">
        <w:t>e Social</w:t>
      </w:r>
      <w:r>
        <w:softHyphen/>
      </w:r>
      <w:r w:rsidRPr="00C1485A">
        <w:t>styrelsen i uppdrag att tillsammans med SKR utveckla ett förslag för hur kommunernas journalsystem kan utvecklas så att de utgör ett fullgott stöd för beslut om vård på individnivå</w:t>
      </w:r>
      <w:r>
        <w:t>,</w:t>
      </w:r>
      <w:r w:rsidRPr="00C1485A">
        <w:t xml:space="preserve"> </w:t>
      </w:r>
      <w:r>
        <w:t xml:space="preserve">vill regeringen inledningsvis framhålla följande. Flera åtgärder för att förbättra och utveckla kommunernas journalsystem har vidtagits de senaste åren och sedan tiden för Riksrevisionens granskningsperiod. Det statliga e-hälsoarbetet har handlat om att skapa förutsättningar för informationsutbyte och en ändamålsenlig informationshantering. Statens e-hälsoinsatser har främst handlat om att undanröja hinder. I e-hälsovisionen lyfts </w:t>
      </w:r>
      <w:proofErr w:type="gramStart"/>
      <w:r>
        <w:t>bl.a.</w:t>
      </w:r>
      <w:proofErr w:type="gramEnd"/>
      <w:r>
        <w:t xml:space="preserve"> frågor som rör lagstiftning och gemensamma standarder. Regeringen tillsatte i juni 2019</w:t>
      </w:r>
      <w:r w:rsidRPr="002C0F55">
        <w:t xml:space="preserve"> en utredning </w:t>
      </w:r>
      <w:r>
        <w:t>(d</w:t>
      </w:r>
      <w:r w:rsidRPr="00D5062B">
        <w:t>ir. 2019:37</w:t>
      </w:r>
      <w:r>
        <w:t xml:space="preserve">) </w:t>
      </w:r>
      <w:r w:rsidRPr="002C0F55">
        <w:t>för att se över den rättsliga regleringen för informations</w:t>
      </w:r>
      <w:r>
        <w:softHyphen/>
      </w:r>
      <w:r w:rsidRPr="002C0F55">
        <w:t>utbyte såväl inom som mellan hälso- och sjukvård och socialtjänst.</w:t>
      </w:r>
      <w:r>
        <w:t xml:space="preserve"> I uppdraget ingår </w:t>
      </w:r>
      <w:proofErr w:type="gramStart"/>
      <w:r>
        <w:t>bl.a.</w:t>
      </w:r>
      <w:proofErr w:type="gramEnd"/>
      <w:r>
        <w:t xml:space="preserve"> att se över möjligheterna att införa direktåtkomst inom och mellan vissa verksamheter i socialtjänst (bl.a. äldreomsorg och funktionshindersverksamheter) samt hälso- och sjukvård och en utvidgad informationsöverföring för kvalitetsutveckling mellan bl.a. vårdgivare i hälso- och sjukvård och kommunala nämnder. Utredningen lämnade den 18 januari 2021 ett delbetänkande som behandlar dessa frågor (SOU 2021:4). Regeringen och SKR har vidare en aktiv samverkan kring e-hälsofrågorna inom ramen för arbetet med Vision e-hälsa. I februari 2020 beslutades en strategi för det gemensamma arbetet avseende perioden 2020–2022: Strategin för genomförande av vision e-hälsa för 2020–2022. Genom överens</w:t>
      </w:r>
      <w:r>
        <w:softHyphen/>
        <w:t>kommelsen Äldreomsorg – teknik, kvalitet och effektivitet med den äldre i fokus mellan regeringen och SKR har regeringen också stöttat kommunerna med medel.</w:t>
      </w:r>
    </w:p>
    <w:p w14:paraId="7A5DAC92" w14:textId="77777777" w:rsidR="00732046" w:rsidRDefault="006E0342" w:rsidP="00732046">
      <w:pPr>
        <w:pStyle w:val="Brdtextmedindrag"/>
      </w:pPr>
      <w:r>
        <w:t>Vad gäller Riksrevisionens bedömning att r</w:t>
      </w:r>
      <w:r w:rsidRPr="00F7169B">
        <w:t>egeringen behöver ta ställning till hur de positiva effekterna av kvalitetsregister kan tas tillvara utan att bidra till ojämlik vård och onödig administration</w:t>
      </w:r>
      <w:r>
        <w:t xml:space="preserve"> vill regeringen </w:t>
      </w:r>
      <w:r>
        <w:lastRenderedPageBreak/>
        <w:t>framföra följande</w:t>
      </w:r>
      <w:r w:rsidRPr="00F7169B">
        <w:t xml:space="preserve">. </w:t>
      </w:r>
      <w:r>
        <w:t xml:space="preserve">Det är regeringens uppfattning att användningen av kvalitetsregister bidrar till en likvärdig och jämlik vård och omsorg. Tillgången till könsuppdelade data möjliggör också en utveckling mot en vård där medicinska könsskillnader beaktas samtidigt som ovidkommande föreställningar, </w:t>
      </w:r>
      <w:proofErr w:type="gramStart"/>
      <w:r>
        <w:t>t.ex.</w:t>
      </w:r>
      <w:proofErr w:type="gramEnd"/>
      <w:r>
        <w:t xml:space="preserve"> om kvinnligt och manligt, inte påverkar diagnoser och behandlingar. På så sätt kan kvalitetsregisterdata användas för att följa upp indikationer på att vården inte är jämställd. Det finns i dagsläget ett hundratal kvalitetsregister som får nationellt stöd. Registren täcker flera olika områden såsom cancer, lungsjukdomar, psykiatri och tandvård, men också register som rör vården och omsorgen om kvinnor och män med demenssjukdom och riskförebyggande arbete som har betydelse för utveckling av den kommunala hälso- och sjukvården och äldreomsorgen. Målet är att öka användningen av kvalitetsregister och på så sätt säkerställa att alla får en vård av bästa möjliga kvalitet som kommer alla till del. För att åstadkomma detta har r</w:t>
      </w:r>
      <w:r w:rsidRPr="00D1256F">
        <w:t xml:space="preserve">egeringen </w:t>
      </w:r>
      <w:proofErr w:type="gramStart"/>
      <w:r w:rsidRPr="00D1256F">
        <w:t>bl.a.</w:t>
      </w:r>
      <w:proofErr w:type="gramEnd"/>
      <w:r w:rsidRPr="00D1256F">
        <w:t xml:space="preserve"> ingått en överenskommelse med SKR om sammanhållen, jämlik och säker vård 2021. I överenskommelsen ingår arbete med och satsningar på kvalitetsregister som en viktig del. </w:t>
      </w:r>
      <w:r>
        <w:t xml:space="preserve">Regeringen har också för 2021 </w:t>
      </w:r>
      <w:r w:rsidRPr="00D1256F">
        <w:t>bevilja</w:t>
      </w:r>
      <w:r>
        <w:t xml:space="preserve">t </w:t>
      </w:r>
      <w:r w:rsidRPr="00D1256F">
        <w:t>2 500 000 kronor</w:t>
      </w:r>
      <w:r>
        <w:t xml:space="preserve"> vardera</w:t>
      </w:r>
      <w:r w:rsidRPr="00D1256F">
        <w:t xml:space="preserve"> </w:t>
      </w:r>
      <w:r>
        <w:t>till BPSD-registret (b</w:t>
      </w:r>
      <w:r w:rsidRPr="00673EDD">
        <w:t>eteendemässiga</w:t>
      </w:r>
      <w:r>
        <w:t xml:space="preserve"> </w:t>
      </w:r>
      <w:r w:rsidRPr="00673EDD">
        <w:t xml:space="preserve">och </w:t>
      </w:r>
      <w:r>
        <w:t>p</w:t>
      </w:r>
      <w:r w:rsidRPr="00673EDD">
        <w:t xml:space="preserve">sykiska </w:t>
      </w:r>
      <w:r>
        <w:t>s</w:t>
      </w:r>
      <w:r w:rsidRPr="00673EDD">
        <w:t xml:space="preserve">ymtom vid </w:t>
      </w:r>
      <w:r>
        <w:t>d</w:t>
      </w:r>
      <w:r w:rsidRPr="00673EDD">
        <w:t>emens</w:t>
      </w:r>
      <w:r>
        <w:t xml:space="preserve">) och Svenska Demensregistret i syfte att </w:t>
      </w:r>
      <w:proofErr w:type="gramStart"/>
      <w:r>
        <w:t>bl.a.</w:t>
      </w:r>
      <w:proofErr w:type="gramEnd"/>
      <w:r>
        <w:t xml:space="preserve"> öka kun</w:t>
      </w:r>
      <w:r w:rsidRPr="00D1256F">
        <w:t xml:space="preserve">skapen </w:t>
      </w:r>
      <w:r>
        <w:t>om</w:t>
      </w:r>
      <w:r w:rsidRPr="00D1256F">
        <w:t xml:space="preserve"> hur data från registre</w:t>
      </w:r>
      <w:r>
        <w:t>n</w:t>
      </w:r>
      <w:r w:rsidRPr="00D1256F">
        <w:t xml:space="preserve"> kan användas i förbättringsarbete </w:t>
      </w:r>
      <w:r>
        <w:t xml:space="preserve">samt </w:t>
      </w:r>
      <w:r w:rsidRPr="00D1256F">
        <w:t>stödja kommunernas förbättringsarbete utifrån registerdata.</w:t>
      </w:r>
    </w:p>
    <w:p w14:paraId="76B25260" w14:textId="77777777" w:rsidR="00732046" w:rsidRDefault="006E0342" w:rsidP="00732046">
      <w:pPr>
        <w:pStyle w:val="Brdtextmedindrag"/>
      </w:pPr>
      <w:r>
        <w:t xml:space="preserve">Regeringen delar Riksrevisionens bedömning att </w:t>
      </w:r>
      <w:r w:rsidRPr="00F7169B">
        <w:t xml:space="preserve">användningen av kvalitetsregister </w:t>
      </w:r>
      <w:r>
        <w:t xml:space="preserve">primärt handlar om </w:t>
      </w:r>
      <w:r w:rsidRPr="00F7169B">
        <w:t>systematiskt förbättringsarbete</w:t>
      </w:r>
      <w:r>
        <w:t>. Riksrevisionens granskning visar att äldre som registreras och ingår i kvalitetsregister får bättre vård, vilket i sin tur leder</w:t>
      </w:r>
      <w:r w:rsidRPr="00213066">
        <w:t xml:space="preserve"> till högre livskvalitet för </w:t>
      </w:r>
      <w:r>
        <w:t xml:space="preserve">dem.  Regeringen ser ett stort värde i att vårdgivare även kan följa den enskilda patienten och brukaren, men delar Riksrevisionens bedömning om att valet av vilka uppgifter som registreras i journal respektive i register måste vara förenligt med gällande regelverk. </w:t>
      </w:r>
    </w:p>
    <w:p w14:paraId="320F1819" w14:textId="1D6CCB45" w:rsidR="00732046" w:rsidRDefault="006E0342" w:rsidP="00732046">
      <w:pPr>
        <w:pStyle w:val="Brdtextmedindrag"/>
      </w:pPr>
      <w:r>
        <w:t>Riksrevisionen pekar även i sin granskning på att det</w:t>
      </w:r>
      <w:r w:rsidRPr="001B622B">
        <w:t xml:space="preserve"> </w:t>
      </w:r>
      <w:r>
        <w:t xml:space="preserve">finns </w:t>
      </w:r>
      <w:r w:rsidRPr="001B622B">
        <w:t>en rad kvarstående hinder för att få till ett systematiskt förbättringsarbete bland personalgrupper på lokal nivå. De hind</w:t>
      </w:r>
      <w:r>
        <w:t>er</w:t>
      </w:r>
      <w:r w:rsidRPr="001B622B">
        <w:t xml:space="preserve"> </w:t>
      </w:r>
      <w:r>
        <w:t xml:space="preserve">som främst lyfts fram </w:t>
      </w:r>
      <w:r w:rsidRPr="001B622B">
        <w:t>är den höga personalomsättningen i äldreomsorgen, den låga utbildningsnivån, bristen på legitimerad hälso- och sjukvårdspersonal och svårigheten att hitta tid för att tillsammans analysera data och förändra verksamheten.</w:t>
      </w:r>
      <w:r>
        <w:t xml:space="preserve"> Dessa hinder har redan tidigare uppmärksammats av regeringen. Regeringen har efter det att </w:t>
      </w:r>
      <w:r w:rsidRPr="004A67DF">
        <w:t xml:space="preserve">Riksrevisionen inledde sin granskning </w:t>
      </w:r>
      <w:proofErr w:type="gramStart"/>
      <w:r>
        <w:t>bl.a.</w:t>
      </w:r>
      <w:proofErr w:type="gramEnd"/>
      <w:r>
        <w:t xml:space="preserve"> vidtagit följande åtgärder. För att stärka äldreomsorgen har regeringen tillsatt en utredning med uppdrag att ta fram en äldreomsorgslag (dir. </w:t>
      </w:r>
      <w:r w:rsidRPr="00673EDD">
        <w:t>2020:142</w:t>
      </w:r>
      <w:r>
        <w:t xml:space="preserve">). I uppdraget ingår </w:t>
      </w:r>
      <w:proofErr w:type="gramStart"/>
      <w:r>
        <w:t>bl.a.</w:t>
      </w:r>
      <w:proofErr w:type="gramEnd"/>
      <w:r>
        <w:t xml:space="preserve"> att stärka tillgången till medicinsk kompetens inom äldreomsorgen. Ytterligare satsningar som regeringen genomför och som har koppling till de av Riksrevisionen utpekade hindren är det</w:t>
      </w:r>
      <w:r w:rsidRPr="008762B3">
        <w:t xml:space="preserve"> så kallade Äldreomsorgs</w:t>
      </w:r>
      <w:r>
        <w:softHyphen/>
      </w:r>
      <w:r w:rsidRPr="008762B3">
        <w:t>lyftet</w:t>
      </w:r>
      <w:r>
        <w:t>,</w:t>
      </w:r>
      <w:r w:rsidRPr="008762B3">
        <w:t xml:space="preserve"> </w:t>
      </w:r>
      <w:r>
        <w:t xml:space="preserve">där </w:t>
      </w:r>
      <w:r w:rsidRPr="008762B3">
        <w:t>personer ges möjlighet att med en fast anställning utbilda sig till undersköterska eller vårdbiträde på betald arbetstid</w:t>
      </w:r>
      <w:r>
        <w:t>, och tillsättande av en utredning om att</w:t>
      </w:r>
      <w:r w:rsidRPr="008762B3">
        <w:t xml:space="preserve"> </w:t>
      </w:r>
      <w:r>
        <w:t xml:space="preserve">införa </w:t>
      </w:r>
      <w:r w:rsidRPr="008762B3">
        <w:t>en fast omsorgskontakt i hemtjänsten</w:t>
      </w:r>
      <w:r>
        <w:t xml:space="preserve"> (dir. 2019:52). Regeringen undersöker även möjligheten att gå fram med förslagen i promemoria Ds 2020:15 Reglering av undersköterskeyrket - </w:t>
      </w:r>
      <w:r w:rsidRPr="007C078D">
        <w:t>kompetenskrav och övergångsbestämmelser</w:t>
      </w:r>
      <w:r>
        <w:t xml:space="preserve">. </w:t>
      </w:r>
    </w:p>
    <w:p w14:paraId="165B16D1" w14:textId="081C4E3A" w:rsidR="00732046" w:rsidRPr="00A73796" w:rsidRDefault="006E0342" w:rsidP="00732046">
      <w:pPr>
        <w:pStyle w:val="Brdtextmedindrag"/>
        <w:sectPr w:rsidR="00732046" w:rsidRPr="00A73796"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t xml:space="preserve">I </w:t>
      </w:r>
      <w:r w:rsidRPr="00D0362A">
        <w:t xml:space="preserve">och med denna skrivelse </w:t>
      </w:r>
      <w:r>
        <w:t xml:space="preserve">anser regeringen </w:t>
      </w:r>
      <w:r w:rsidRPr="00D0362A">
        <w:t>att Riksrevisionens rapport</w:t>
      </w:r>
      <w:r>
        <w:t xml:space="preserve"> </w:t>
      </w:r>
      <w:r w:rsidRPr="00D0362A">
        <w:t>är slutbehandlad</w:t>
      </w:r>
    </w:p>
    <w:p w14:paraId="2C059A45" w14:textId="0696BB5A" w:rsidR="00732046" w:rsidRDefault="006E0342" w:rsidP="00732046">
      <w:pPr>
        <w:pStyle w:val="Bilagarubrik"/>
      </w:pPr>
      <w:bookmarkStart w:id="12" w:name="_Toc63843732"/>
      <w:proofErr w:type="spellStart"/>
      <w:r>
        <w:lastRenderedPageBreak/>
        <w:t>Äldresatsningen</w:t>
      </w:r>
      <w:proofErr w:type="spellEnd"/>
      <w:r>
        <w:t xml:space="preserve"> – effektiviteten i statens satsning på kvalitetsregister i äldreomsorgen RIR 2020:19</w:t>
      </w:r>
      <w:bookmarkEnd w:id="12"/>
    </w:p>
    <w:p w14:paraId="5F9E2C22" w14:textId="77777777" w:rsidR="00732046" w:rsidRDefault="006E0342">
      <w:pPr>
        <w:spacing w:line="2" w:lineRule="auto"/>
        <w:rPr>
          <w:rFonts w:ascii="Times New Roman" w:hAnsi="Times New Roman"/>
          <w:sz w:val="30"/>
        </w:rPr>
      </w:pPr>
      <w:r>
        <w:br w:type="page"/>
      </w:r>
    </w:p>
    <w:p w14:paraId="081772AB" w14:textId="520FF648" w:rsidR="00732046" w:rsidRDefault="006E0342">
      <w:pPr>
        <w:spacing w:line="2" w:lineRule="auto"/>
        <w:rPr>
          <w:rFonts w:ascii="Times New Roman" w:hAnsi="Times New Roman"/>
          <w:sz w:val="30"/>
        </w:rPr>
      </w:pPr>
      <w:r>
        <w:lastRenderedPageBreak/>
        <w:br w:type="page"/>
      </w:r>
    </w:p>
    <w:p w14:paraId="49681181" w14:textId="38746A8A" w:rsidR="00732046" w:rsidRDefault="006E0342">
      <w:pPr>
        <w:spacing w:line="2" w:lineRule="auto"/>
        <w:rPr>
          <w:rFonts w:ascii="Times New Roman" w:hAnsi="Times New Roman"/>
          <w:sz w:val="30"/>
        </w:rPr>
      </w:pPr>
      <w:r>
        <w:lastRenderedPageBreak/>
        <w:br w:type="page"/>
      </w:r>
    </w:p>
    <w:p w14:paraId="65280074" w14:textId="4AA6578E" w:rsidR="00732046" w:rsidRDefault="006E0342">
      <w:pPr>
        <w:spacing w:line="2" w:lineRule="auto"/>
        <w:rPr>
          <w:rFonts w:ascii="Times New Roman" w:hAnsi="Times New Roman"/>
          <w:sz w:val="30"/>
        </w:rPr>
      </w:pPr>
      <w:r>
        <w:lastRenderedPageBreak/>
        <w:br w:type="page"/>
      </w:r>
    </w:p>
    <w:p w14:paraId="6A79AE43" w14:textId="591F2BB6" w:rsidR="00732046" w:rsidRDefault="006E0342">
      <w:pPr>
        <w:spacing w:line="2" w:lineRule="auto"/>
        <w:rPr>
          <w:rFonts w:ascii="Times New Roman" w:hAnsi="Times New Roman"/>
          <w:sz w:val="30"/>
        </w:rPr>
      </w:pPr>
      <w:r>
        <w:lastRenderedPageBreak/>
        <w:br w:type="page"/>
      </w:r>
    </w:p>
    <w:p w14:paraId="1BDCCA20" w14:textId="0042DB69" w:rsidR="00732046" w:rsidRDefault="006E0342">
      <w:pPr>
        <w:spacing w:line="2" w:lineRule="auto"/>
        <w:rPr>
          <w:rFonts w:ascii="Times New Roman" w:hAnsi="Times New Roman"/>
          <w:sz w:val="30"/>
        </w:rPr>
      </w:pPr>
      <w:r>
        <w:lastRenderedPageBreak/>
        <w:br w:type="page"/>
      </w:r>
    </w:p>
    <w:p w14:paraId="1FE7FDF3" w14:textId="22060C9A" w:rsidR="00732046" w:rsidRDefault="006E0342">
      <w:pPr>
        <w:spacing w:line="2" w:lineRule="auto"/>
        <w:rPr>
          <w:rFonts w:ascii="Times New Roman" w:hAnsi="Times New Roman"/>
          <w:sz w:val="30"/>
        </w:rPr>
      </w:pPr>
      <w:r>
        <w:lastRenderedPageBreak/>
        <w:br w:type="page"/>
      </w:r>
    </w:p>
    <w:p w14:paraId="5D1E3015" w14:textId="6A27820C" w:rsidR="00732046" w:rsidRDefault="006E0342">
      <w:pPr>
        <w:spacing w:line="2" w:lineRule="auto"/>
        <w:rPr>
          <w:rFonts w:ascii="Times New Roman" w:hAnsi="Times New Roman"/>
          <w:sz w:val="30"/>
        </w:rPr>
      </w:pPr>
      <w:r>
        <w:lastRenderedPageBreak/>
        <w:br w:type="page"/>
      </w:r>
    </w:p>
    <w:p w14:paraId="08B50032" w14:textId="22D53EFB" w:rsidR="00732046" w:rsidRDefault="006E0342">
      <w:pPr>
        <w:spacing w:line="2" w:lineRule="auto"/>
        <w:rPr>
          <w:rFonts w:ascii="Times New Roman" w:hAnsi="Times New Roman"/>
          <w:sz w:val="30"/>
        </w:rPr>
      </w:pPr>
      <w:r>
        <w:lastRenderedPageBreak/>
        <w:br w:type="page"/>
      </w:r>
    </w:p>
    <w:p w14:paraId="69DDDB3A" w14:textId="7F303B2D" w:rsidR="00732046" w:rsidRDefault="006E0342">
      <w:pPr>
        <w:spacing w:line="2" w:lineRule="auto"/>
        <w:rPr>
          <w:rFonts w:ascii="Times New Roman" w:hAnsi="Times New Roman"/>
          <w:sz w:val="30"/>
        </w:rPr>
      </w:pPr>
      <w:r>
        <w:lastRenderedPageBreak/>
        <w:br w:type="page"/>
      </w:r>
    </w:p>
    <w:p w14:paraId="785B17E5" w14:textId="59B0916B" w:rsidR="00732046" w:rsidRDefault="006E0342">
      <w:pPr>
        <w:spacing w:line="2" w:lineRule="auto"/>
        <w:rPr>
          <w:rFonts w:ascii="Times New Roman" w:hAnsi="Times New Roman"/>
          <w:sz w:val="30"/>
        </w:rPr>
      </w:pPr>
      <w:r>
        <w:lastRenderedPageBreak/>
        <w:br w:type="page"/>
      </w:r>
    </w:p>
    <w:p w14:paraId="65C79EFE" w14:textId="362B7068" w:rsidR="00732046" w:rsidRDefault="006E0342">
      <w:pPr>
        <w:spacing w:line="2" w:lineRule="auto"/>
        <w:rPr>
          <w:rFonts w:ascii="Times New Roman" w:hAnsi="Times New Roman"/>
          <w:sz w:val="30"/>
        </w:rPr>
      </w:pPr>
      <w:r>
        <w:lastRenderedPageBreak/>
        <w:br w:type="page"/>
      </w:r>
    </w:p>
    <w:p w14:paraId="3B842278" w14:textId="572B2385" w:rsidR="00732046" w:rsidRDefault="006E0342">
      <w:pPr>
        <w:spacing w:line="2" w:lineRule="auto"/>
        <w:rPr>
          <w:rFonts w:ascii="Times New Roman" w:hAnsi="Times New Roman"/>
          <w:sz w:val="30"/>
        </w:rPr>
      </w:pPr>
      <w:r>
        <w:lastRenderedPageBreak/>
        <w:br w:type="page"/>
      </w:r>
    </w:p>
    <w:p w14:paraId="2CFE7B8F" w14:textId="39D6F969" w:rsidR="00732046" w:rsidRDefault="006E0342">
      <w:pPr>
        <w:spacing w:line="2" w:lineRule="auto"/>
        <w:rPr>
          <w:rFonts w:ascii="Times New Roman" w:hAnsi="Times New Roman"/>
          <w:sz w:val="30"/>
        </w:rPr>
      </w:pPr>
      <w:r>
        <w:lastRenderedPageBreak/>
        <w:br w:type="page"/>
      </w:r>
    </w:p>
    <w:p w14:paraId="072B1088" w14:textId="1A25EDA7" w:rsidR="00732046" w:rsidRDefault="006E0342">
      <w:pPr>
        <w:spacing w:line="2" w:lineRule="auto"/>
        <w:rPr>
          <w:rFonts w:ascii="Times New Roman" w:hAnsi="Times New Roman"/>
          <w:sz w:val="30"/>
        </w:rPr>
      </w:pPr>
      <w:r>
        <w:lastRenderedPageBreak/>
        <w:br w:type="page"/>
      </w:r>
    </w:p>
    <w:p w14:paraId="3C1AD4A5" w14:textId="6C5C8186" w:rsidR="00732046" w:rsidRDefault="006E0342">
      <w:pPr>
        <w:spacing w:line="2" w:lineRule="auto"/>
        <w:rPr>
          <w:rFonts w:ascii="Times New Roman" w:hAnsi="Times New Roman"/>
          <w:sz w:val="30"/>
        </w:rPr>
      </w:pPr>
      <w:r>
        <w:lastRenderedPageBreak/>
        <w:br w:type="page"/>
      </w:r>
    </w:p>
    <w:p w14:paraId="33E1EBBD" w14:textId="7D1D8773" w:rsidR="00732046" w:rsidRDefault="006E0342">
      <w:pPr>
        <w:spacing w:line="2" w:lineRule="auto"/>
        <w:rPr>
          <w:rFonts w:ascii="Times New Roman" w:hAnsi="Times New Roman"/>
          <w:sz w:val="30"/>
        </w:rPr>
      </w:pPr>
      <w:r>
        <w:lastRenderedPageBreak/>
        <w:br w:type="page"/>
      </w:r>
    </w:p>
    <w:p w14:paraId="70E24627" w14:textId="33AA3E47" w:rsidR="00732046" w:rsidRDefault="006E0342">
      <w:pPr>
        <w:spacing w:line="2" w:lineRule="auto"/>
        <w:rPr>
          <w:rFonts w:ascii="Times New Roman" w:hAnsi="Times New Roman"/>
          <w:sz w:val="30"/>
        </w:rPr>
      </w:pPr>
      <w:r>
        <w:lastRenderedPageBreak/>
        <w:br w:type="page"/>
      </w:r>
    </w:p>
    <w:p w14:paraId="25240A3A" w14:textId="72A92424" w:rsidR="00732046" w:rsidRDefault="006E0342">
      <w:pPr>
        <w:spacing w:line="2" w:lineRule="auto"/>
        <w:rPr>
          <w:rFonts w:ascii="Times New Roman" w:hAnsi="Times New Roman"/>
          <w:sz w:val="30"/>
        </w:rPr>
      </w:pPr>
      <w:r>
        <w:lastRenderedPageBreak/>
        <w:br w:type="page"/>
      </w:r>
    </w:p>
    <w:p w14:paraId="5DDC6772" w14:textId="6B796FAE" w:rsidR="00732046" w:rsidRDefault="006E0342">
      <w:pPr>
        <w:spacing w:line="2" w:lineRule="auto"/>
        <w:rPr>
          <w:rFonts w:ascii="Times New Roman" w:hAnsi="Times New Roman"/>
          <w:sz w:val="30"/>
        </w:rPr>
      </w:pPr>
      <w:r>
        <w:lastRenderedPageBreak/>
        <w:br w:type="page"/>
      </w:r>
    </w:p>
    <w:p w14:paraId="2CBE5C4D" w14:textId="1DE7B3A4" w:rsidR="00732046" w:rsidRDefault="006E0342">
      <w:pPr>
        <w:spacing w:line="2" w:lineRule="auto"/>
        <w:rPr>
          <w:rFonts w:ascii="Times New Roman" w:hAnsi="Times New Roman"/>
          <w:sz w:val="30"/>
        </w:rPr>
      </w:pPr>
      <w:r>
        <w:lastRenderedPageBreak/>
        <w:br w:type="page"/>
      </w:r>
    </w:p>
    <w:p w14:paraId="5CE360DC" w14:textId="1A07C04D" w:rsidR="00732046" w:rsidRDefault="006E0342">
      <w:pPr>
        <w:spacing w:line="2" w:lineRule="auto"/>
        <w:rPr>
          <w:rFonts w:ascii="Times New Roman" w:hAnsi="Times New Roman"/>
          <w:sz w:val="30"/>
        </w:rPr>
      </w:pPr>
      <w:r>
        <w:lastRenderedPageBreak/>
        <w:br w:type="page"/>
      </w:r>
    </w:p>
    <w:p w14:paraId="3668FE6C" w14:textId="74F554C4" w:rsidR="00732046" w:rsidRDefault="006E0342">
      <w:pPr>
        <w:spacing w:line="2" w:lineRule="auto"/>
        <w:rPr>
          <w:rFonts w:ascii="Times New Roman" w:hAnsi="Times New Roman"/>
          <w:sz w:val="30"/>
        </w:rPr>
      </w:pPr>
      <w:r>
        <w:lastRenderedPageBreak/>
        <w:br w:type="page"/>
      </w:r>
    </w:p>
    <w:p w14:paraId="02C1D3C0" w14:textId="60E519A1" w:rsidR="00732046" w:rsidRDefault="006E0342">
      <w:pPr>
        <w:spacing w:line="2" w:lineRule="auto"/>
        <w:rPr>
          <w:rFonts w:ascii="Times New Roman" w:hAnsi="Times New Roman"/>
          <w:sz w:val="30"/>
        </w:rPr>
      </w:pPr>
      <w:r>
        <w:lastRenderedPageBreak/>
        <w:br w:type="page"/>
      </w:r>
    </w:p>
    <w:p w14:paraId="50152E20" w14:textId="57975D09" w:rsidR="00732046" w:rsidRDefault="006E0342">
      <w:pPr>
        <w:spacing w:line="2" w:lineRule="auto"/>
        <w:rPr>
          <w:rFonts w:ascii="Times New Roman" w:hAnsi="Times New Roman"/>
          <w:sz w:val="30"/>
        </w:rPr>
      </w:pPr>
      <w:r>
        <w:lastRenderedPageBreak/>
        <w:br w:type="page"/>
      </w:r>
    </w:p>
    <w:p w14:paraId="64D9132F" w14:textId="76C1E802" w:rsidR="00732046" w:rsidRDefault="006E0342">
      <w:pPr>
        <w:spacing w:line="2" w:lineRule="auto"/>
        <w:rPr>
          <w:rFonts w:ascii="Times New Roman" w:hAnsi="Times New Roman"/>
          <w:sz w:val="30"/>
        </w:rPr>
      </w:pPr>
      <w:r>
        <w:lastRenderedPageBreak/>
        <w:br w:type="page"/>
      </w:r>
    </w:p>
    <w:p w14:paraId="07EE9130" w14:textId="664486AC" w:rsidR="00732046" w:rsidRDefault="006E0342">
      <w:pPr>
        <w:spacing w:line="2" w:lineRule="auto"/>
        <w:rPr>
          <w:rFonts w:ascii="Times New Roman" w:hAnsi="Times New Roman"/>
          <w:sz w:val="30"/>
        </w:rPr>
      </w:pPr>
      <w:r>
        <w:lastRenderedPageBreak/>
        <w:br w:type="page"/>
      </w:r>
    </w:p>
    <w:p w14:paraId="6DEF6313" w14:textId="13B8D401" w:rsidR="00732046" w:rsidRDefault="006E0342">
      <w:pPr>
        <w:spacing w:line="2" w:lineRule="auto"/>
        <w:rPr>
          <w:rFonts w:ascii="Times New Roman" w:hAnsi="Times New Roman"/>
          <w:sz w:val="30"/>
        </w:rPr>
      </w:pPr>
      <w:r>
        <w:lastRenderedPageBreak/>
        <w:br w:type="page"/>
      </w:r>
    </w:p>
    <w:p w14:paraId="34A9E6D5" w14:textId="75094341" w:rsidR="00732046" w:rsidRDefault="006E0342">
      <w:pPr>
        <w:spacing w:line="2" w:lineRule="auto"/>
        <w:rPr>
          <w:rFonts w:ascii="Times New Roman" w:hAnsi="Times New Roman"/>
          <w:sz w:val="30"/>
        </w:rPr>
      </w:pPr>
      <w:r>
        <w:lastRenderedPageBreak/>
        <w:br w:type="page"/>
      </w:r>
    </w:p>
    <w:p w14:paraId="7F66188F" w14:textId="0AC92136" w:rsidR="00732046" w:rsidRDefault="006E0342">
      <w:pPr>
        <w:spacing w:line="2" w:lineRule="auto"/>
        <w:rPr>
          <w:rFonts w:ascii="Times New Roman" w:hAnsi="Times New Roman"/>
          <w:sz w:val="30"/>
        </w:rPr>
      </w:pPr>
      <w:r>
        <w:lastRenderedPageBreak/>
        <w:br w:type="page"/>
      </w:r>
    </w:p>
    <w:p w14:paraId="610BC073" w14:textId="1AE2DF96" w:rsidR="00732046" w:rsidRDefault="006E0342">
      <w:pPr>
        <w:spacing w:line="2" w:lineRule="auto"/>
        <w:rPr>
          <w:rFonts w:ascii="Times New Roman" w:hAnsi="Times New Roman"/>
          <w:sz w:val="30"/>
        </w:rPr>
      </w:pPr>
      <w:r>
        <w:lastRenderedPageBreak/>
        <w:br w:type="page"/>
      </w:r>
    </w:p>
    <w:p w14:paraId="0CA82EE0" w14:textId="2B1AEF63" w:rsidR="00732046" w:rsidRDefault="006E0342">
      <w:pPr>
        <w:spacing w:line="2" w:lineRule="auto"/>
        <w:rPr>
          <w:rFonts w:ascii="Times New Roman" w:hAnsi="Times New Roman"/>
          <w:sz w:val="30"/>
        </w:rPr>
      </w:pPr>
      <w:r>
        <w:lastRenderedPageBreak/>
        <w:br w:type="page"/>
      </w:r>
    </w:p>
    <w:p w14:paraId="435E82A7" w14:textId="1BC72AC5" w:rsidR="00732046" w:rsidRDefault="006E0342">
      <w:pPr>
        <w:spacing w:line="2" w:lineRule="auto"/>
        <w:rPr>
          <w:rFonts w:ascii="Times New Roman" w:hAnsi="Times New Roman"/>
          <w:sz w:val="30"/>
        </w:rPr>
      </w:pPr>
      <w:r>
        <w:lastRenderedPageBreak/>
        <w:br w:type="page"/>
      </w:r>
    </w:p>
    <w:p w14:paraId="42C082D6" w14:textId="6E681937" w:rsidR="00732046" w:rsidRDefault="006E0342">
      <w:pPr>
        <w:spacing w:line="2" w:lineRule="auto"/>
        <w:rPr>
          <w:rFonts w:ascii="Times New Roman" w:hAnsi="Times New Roman"/>
          <w:sz w:val="30"/>
        </w:rPr>
      </w:pPr>
      <w:r>
        <w:lastRenderedPageBreak/>
        <w:br w:type="page"/>
      </w:r>
    </w:p>
    <w:p w14:paraId="2A9C4C24" w14:textId="4921CFFA" w:rsidR="00732046" w:rsidRDefault="006E0342">
      <w:pPr>
        <w:spacing w:line="2" w:lineRule="auto"/>
        <w:rPr>
          <w:rFonts w:ascii="Times New Roman" w:hAnsi="Times New Roman"/>
          <w:sz w:val="30"/>
        </w:rPr>
      </w:pPr>
      <w:r>
        <w:lastRenderedPageBreak/>
        <w:br w:type="page"/>
      </w:r>
    </w:p>
    <w:p w14:paraId="31348DED" w14:textId="48358A59" w:rsidR="00732046" w:rsidRDefault="006E0342">
      <w:pPr>
        <w:spacing w:line="2" w:lineRule="auto"/>
        <w:rPr>
          <w:rFonts w:ascii="Times New Roman" w:hAnsi="Times New Roman"/>
          <w:sz w:val="30"/>
        </w:rPr>
      </w:pPr>
      <w:r>
        <w:lastRenderedPageBreak/>
        <w:br w:type="page"/>
      </w:r>
    </w:p>
    <w:p w14:paraId="49095C96" w14:textId="0731C1AF" w:rsidR="00732046" w:rsidRDefault="006E0342">
      <w:pPr>
        <w:spacing w:line="2" w:lineRule="auto"/>
        <w:rPr>
          <w:rFonts w:ascii="Times New Roman" w:hAnsi="Times New Roman"/>
          <w:sz w:val="30"/>
        </w:rPr>
      </w:pPr>
      <w:r>
        <w:lastRenderedPageBreak/>
        <w:br w:type="page"/>
      </w:r>
    </w:p>
    <w:p w14:paraId="1AE00C3A" w14:textId="2041C2A5" w:rsidR="00732046" w:rsidRDefault="006E0342">
      <w:pPr>
        <w:spacing w:line="2" w:lineRule="auto"/>
        <w:rPr>
          <w:rFonts w:ascii="Times New Roman" w:hAnsi="Times New Roman"/>
          <w:sz w:val="30"/>
        </w:rPr>
      </w:pPr>
      <w:r>
        <w:lastRenderedPageBreak/>
        <w:br w:type="page"/>
      </w:r>
    </w:p>
    <w:p w14:paraId="15D508EA" w14:textId="28C3ABBC" w:rsidR="00732046" w:rsidRDefault="006E0342">
      <w:pPr>
        <w:spacing w:line="2" w:lineRule="auto"/>
        <w:rPr>
          <w:rFonts w:ascii="Times New Roman" w:hAnsi="Times New Roman"/>
          <w:sz w:val="30"/>
        </w:rPr>
      </w:pPr>
      <w:r>
        <w:lastRenderedPageBreak/>
        <w:br w:type="page"/>
      </w:r>
    </w:p>
    <w:p w14:paraId="75A02402" w14:textId="1B926354" w:rsidR="00732046" w:rsidRDefault="006E0342">
      <w:pPr>
        <w:spacing w:line="2" w:lineRule="auto"/>
        <w:rPr>
          <w:rFonts w:ascii="Times New Roman" w:hAnsi="Times New Roman"/>
          <w:sz w:val="30"/>
        </w:rPr>
      </w:pPr>
      <w:r>
        <w:lastRenderedPageBreak/>
        <w:br w:type="page"/>
      </w:r>
    </w:p>
    <w:p w14:paraId="59F95811" w14:textId="4DB47A1D" w:rsidR="00732046" w:rsidRDefault="006E0342">
      <w:pPr>
        <w:spacing w:line="2" w:lineRule="auto"/>
        <w:rPr>
          <w:rFonts w:ascii="Times New Roman" w:hAnsi="Times New Roman"/>
          <w:sz w:val="30"/>
        </w:rPr>
      </w:pPr>
      <w:r>
        <w:lastRenderedPageBreak/>
        <w:br w:type="page"/>
      </w:r>
    </w:p>
    <w:p w14:paraId="1FBD80A1" w14:textId="43FC6F03" w:rsidR="00732046" w:rsidRDefault="006E0342">
      <w:pPr>
        <w:spacing w:line="2" w:lineRule="auto"/>
        <w:rPr>
          <w:rFonts w:ascii="Times New Roman" w:hAnsi="Times New Roman"/>
          <w:sz w:val="30"/>
        </w:rPr>
      </w:pPr>
      <w:r>
        <w:lastRenderedPageBreak/>
        <w:br w:type="page"/>
      </w:r>
    </w:p>
    <w:p w14:paraId="463BADB7" w14:textId="7A842755" w:rsidR="00732046" w:rsidRDefault="006E0342">
      <w:pPr>
        <w:spacing w:line="2" w:lineRule="auto"/>
        <w:rPr>
          <w:rFonts w:ascii="Times New Roman" w:hAnsi="Times New Roman"/>
          <w:sz w:val="30"/>
        </w:rPr>
      </w:pPr>
      <w:r>
        <w:lastRenderedPageBreak/>
        <w:br w:type="page"/>
      </w:r>
    </w:p>
    <w:p w14:paraId="3AE5F0A0" w14:textId="224CF0A2" w:rsidR="00732046" w:rsidRDefault="006E0342">
      <w:pPr>
        <w:spacing w:line="2" w:lineRule="auto"/>
        <w:rPr>
          <w:rFonts w:ascii="Times New Roman" w:hAnsi="Times New Roman"/>
          <w:sz w:val="30"/>
        </w:rPr>
      </w:pPr>
      <w:r>
        <w:lastRenderedPageBreak/>
        <w:br w:type="page"/>
      </w:r>
    </w:p>
    <w:p w14:paraId="7CB84DC4" w14:textId="458C4D04" w:rsidR="00732046" w:rsidRDefault="006E0342">
      <w:pPr>
        <w:spacing w:line="2" w:lineRule="auto"/>
        <w:rPr>
          <w:rFonts w:ascii="Times New Roman" w:hAnsi="Times New Roman"/>
          <w:sz w:val="30"/>
        </w:rPr>
      </w:pPr>
      <w:r>
        <w:lastRenderedPageBreak/>
        <w:br w:type="page"/>
      </w:r>
    </w:p>
    <w:p w14:paraId="32737330" w14:textId="1216BF06" w:rsidR="00732046" w:rsidRDefault="006E0342">
      <w:pPr>
        <w:spacing w:line="2" w:lineRule="auto"/>
        <w:rPr>
          <w:rFonts w:ascii="Times New Roman" w:hAnsi="Times New Roman"/>
          <w:sz w:val="30"/>
        </w:rPr>
      </w:pPr>
      <w:r>
        <w:lastRenderedPageBreak/>
        <w:br w:type="page"/>
      </w:r>
    </w:p>
    <w:p w14:paraId="0DAB00B4" w14:textId="7446C3B7" w:rsidR="00732046" w:rsidRDefault="006E0342">
      <w:pPr>
        <w:spacing w:line="2" w:lineRule="auto"/>
        <w:rPr>
          <w:rFonts w:ascii="Times New Roman" w:hAnsi="Times New Roman"/>
          <w:sz w:val="30"/>
        </w:rPr>
      </w:pPr>
      <w:r>
        <w:lastRenderedPageBreak/>
        <w:br w:type="page"/>
      </w:r>
    </w:p>
    <w:p w14:paraId="59CF4AE0" w14:textId="007855E9" w:rsidR="00732046" w:rsidRDefault="006E0342">
      <w:pPr>
        <w:spacing w:line="2" w:lineRule="auto"/>
        <w:rPr>
          <w:rFonts w:ascii="Times New Roman" w:hAnsi="Times New Roman"/>
          <w:sz w:val="30"/>
        </w:rPr>
      </w:pPr>
      <w:r>
        <w:lastRenderedPageBreak/>
        <w:br w:type="page"/>
      </w:r>
    </w:p>
    <w:p w14:paraId="238479A7" w14:textId="2C3BC361" w:rsidR="00732046" w:rsidRDefault="006E0342">
      <w:pPr>
        <w:spacing w:line="2" w:lineRule="auto"/>
        <w:rPr>
          <w:rFonts w:ascii="Times New Roman" w:hAnsi="Times New Roman"/>
          <w:sz w:val="30"/>
        </w:rPr>
      </w:pPr>
      <w:r>
        <w:lastRenderedPageBreak/>
        <w:br w:type="page"/>
      </w:r>
    </w:p>
    <w:p w14:paraId="0BC318B3" w14:textId="56974C8D" w:rsidR="00732046" w:rsidRDefault="006E0342">
      <w:pPr>
        <w:spacing w:line="2" w:lineRule="auto"/>
        <w:rPr>
          <w:rFonts w:ascii="Times New Roman" w:hAnsi="Times New Roman"/>
          <w:sz w:val="30"/>
        </w:rPr>
      </w:pPr>
      <w:r>
        <w:lastRenderedPageBreak/>
        <w:br w:type="page"/>
      </w:r>
    </w:p>
    <w:p w14:paraId="0560A44A" w14:textId="678B6B9E" w:rsidR="00732046" w:rsidRDefault="006E0342">
      <w:pPr>
        <w:spacing w:line="2" w:lineRule="auto"/>
        <w:rPr>
          <w:rFonts w:ascii="Times New Roman" w:hAnsi="Times New Roman"/>
          <w:sz w:val="30"/>
        </w:rPr>
      </w:pPr>
      <w:r>
        <w:lastRenderedPageBreak/>
        <w:br w:type="page"/>
      </w:r>
    </w:p>
    <w:p w14:paraId="6AAC8A33" w14:textId="783EC5C1" w:rsidR="00732046" w:rsidRDefault="006E0342">
      <w:pPr>
        <w:spacing w:line="2" w:lineRule="auto"/>
        <w:rPr>
          <w:rFonts w:ascii="Times New Roman" w:hAnsi="Times New Roman"/>
          <w:sz w:val="30"/>
        </w:rPr>
      </w:pPr>
      <w:r>
        <w:lastRenderedPageBreak/>
        <w:br w:type="page"/>
      </w:r>
    </w:p>
    <w:p w14:paraId="1B35674A" w14:textId="6AC84431" w:rsidR="00732046" w:rsidRDefault="006E0342">
      <w:pPr>
        <w:spacing w:line="2" w:lineRule="auto"/>
        <w:rPr>
          <w:rFonts w:ascii="Times New Roman" w:hAnsi="Times New Roman"/>
          <w:sz w:val="30"/>
        </w:rPr>
      </w:pPr>
      <w:r>
        <w:lastRenderedPageBreak/>
        <w:br w:type="page"/>
      </w:r>
    </w:p>
    <w:p w14:paraId="1FED027D" w14:textId="62854475" w:rsidR="00732046" w:rsidRDefault="006E0342">
      <w:pPr>
        <w:spacing w:line="2" w:lineRule="auto"/>
        <w:rPr>
          <w:rFonts w:ascii="Times New Roman" w:hAnsi="Times New Roman"/>
          <w:sz w:val="30"/>
        </w:rPr>
      </w:pPr>
      <w:r>
        <w:lastRenderedPageBreak/>
        <w:br w:type="page"/>
      </w:r>
    </w:p>
    <w:p w14:paraId="2DA02E8C" w14:textId="752675DE" w:rsidR="00732046" w:rsidRDefault="006E0342">
      <w:pPr>
        <w:spacing w:line="2" w:lineRule="auto"/>
        <w:rPr>
          <w:rFonts w:ascii="Times New Roman" w:hAnsi="Times New Roman"/>
          <w:sz w:val="30"/>
        </w:rPr>
      </w:pPr>
      <w:r>
        <w:lastRenderedPageBreak/>
        <w:br w:type="page"/>
      </w:r>
    </w:p>
    <w:p w14:paraId="5F84AAA6" w14:textId="7F939CCF" w:rsidR="00732046" w:rsidRDefault="006E0342">
      <w:pPr>
        <w:spacing w:line="2" w:lineRule="auto"/>
        <w:rPr>
          <w:rFonts w:ascii="Times New Roman" w:hAnsi="Times New Roman"/>
          <w:sz w:val="30"/>
        </w:rPr>
      </w:pPr>
      <w:r>
        <w:lastRenderedPageBreak/>
        <w:br w:type="page"/>
      </w:r>
    </w:p>
    <w:p w14:paraId="5CF3B0BA" w14:textId="0BCFAF68" w:rsidR="00732046" w:rsidRDefault="006E0342">
      <w:pPr>
        <w:spacing w:line="2" w:lineRule="auto"/>
        <w:rPr>
          <w:rFonts w:ascii="Times New Roman" w:hAnsi="Times New Roman"/>
          <w:sz w:val="30"/>
        </w:rPr>
      </w:pPr>
      <w:r>
        <w:lastRenderedPageBreak/>
        <w:br w:type="page"/>
      </w:r>
    </w:p>
    <w:p w14:paraId="3988E879" w14:textId="544B2C91" w:rsidR="00732046" w:rsidRDefault="006E0342">
      <w:pPr>
        <w:spacing w:line="2" w:lineRule="auto"/>
        <w:rPr>
          <w:rFonts w:ascii="Times New Roman" w:hAnsi="Times New Roman"/>
          <w:sz w:val="30"/>
        </w:rPr>
      </w:pPr>
      <w:r>
        <w:lastRenderedPageBreak/>
        <w:br w:type="page"/>
      </w:r>
    </w:p>
    <w:p w14:paraId="62F9A2DF" w14:textId="1DEA29F1" w:rsidR="00732046" w:rsidRDefault="006E0342">
      <w:pPr>
        <w:spacing w:line="2" w:lineRule="auto"/>
        <w:rPr>
          <w:rFonts w:ascii="Times New Roman" w:hAnsi="Times New Roman"/>
          <w:sz w:val="30"/>
        </w:rPr>
      </w:pPr>
      <w:r>
        <w:lastRenderedPageBreak/>
        <w:br w:type="page"/>
      </w:r>
    </w:p>
    <w:p w14:paraId="3B57CFBA" w14:textId="32C8EFDB" w:rsidR="00732046" w:rsidRDefault="006E0342">
      <w:pPr>
        <w:spacing w:line="2" w:lineRule="auto"/>
        <w:rPr>
          <w:rFonts w:ascii="Times New Roman" w:hAnsi="Times New Roman"/>
          <w:sz w:val="30"/>
        </w:rPr>
      </w:pPr>
      <w:r>
        <w:lastRenderedPageBreak/>
        <w:br w:type="page"/>
      </w:r>
    </w:p>
    <w:p w14:paraId="61A683DE" w14:textId="4C1DB749" w:rsidR="00732046" w:rsidRDefault="006E0342">
      <w:pPr>
        <w:spacing w:line="2" w:lineRule="auto"/>
        <w:rPr>
          <w:rFonts w:ascii="Times New Roman" w:hAnsi="Times New Roman"/>
          <w:sz w:val="30"/>
        </w:rPr>
      </w:pPr>
      <w:r>
        <w:lastRenderedPageBreak/>
        <w:br w:type="page"/>
      </w:r>
    </w:p>
    <w:p w14:paraId="2B0D4AFB" w14:textId="38024265" w:rsidR="00732046" w:rsidRDefault="006E0342">
      <w:pPr>
        <w:spacing w:line="2" w:lineRule="auto"/>
        <w:rPr>
          <w:rFonts w:ascii="Times New Roman" w:hAnsi="Times New Roman"/>
          <w:sz w:val="30"/>
        </w:rPr>
      </w:pPr>
      <w:r>
        <w:lastRenderedPageBreak/>
        <w:br w:type="page"/>
      </w:r>
    </w:p>
    <w:p w14:paraId="49B9F3E8" w14:textId="7DCEF59A" w:rsidR="00732046" w:rsidRDefault="006E0342">
      <w:pPr>
        <w:spacing w:line="2" w:lineRule="auto"/>
        <w:rPr>
          <w:rFonts w:ascii="Times New Roman" w:hAnsi="Times New Roman"/>
          <w:sz w:val="30"/>
        </w:rPr>
      </w:pPr>
      <w:r>
        <w:lastRenderedPageBreak/>
        <w:br w:type="page"/>
      </w:r>
    </w:p>
    <w:p w14:paraId="07B10B7C" w14:textId="2E125550" w:rsidR="00732046" w:rsidRDefault="006E0342">
      <w:pPr>
        <w:spacing w:line="2" w:lineRule="auto"/>
        <w:rPr>
          <w:rFonts w:ascii="Times New Roman" w:hAnsi="Times New Roman"/>
          <w:sz w:val="30"/>
        </w:rPr>
      </w:pPr>
      <w:r>
        <w:lastRenderedPageBreak/>
        <w:br w:type="page"/>
      </w:r>
    </w:p>
    <w:p w14:paraId="105F998F" w14:textId="3E92BEF8" w:rsidR="00732046" w:rsidRDefault="006E0342">
      <w:pPr>
        <w:spacing w:line="2" w:lineRule="auto"/>
        <w:rPr>
          <w:rFonts w:ascii="Times New Roman" w:hAnsi="Times New Roman"/>
          <w:sz w:val="30"/>
        </w:rPr>
      </w:pPr>
      <w:r>
        <w:lastRenderedPageBreak/>
        <w:br w:type="page"/>
      </w:r>
    </w:p>
    <w:p w14:paraId="1EB4F687" w14:textId="1F6268FE" w:rsidR="00732046" w:rsidRDefault="006E0342">
      <w:pPr>
        <w:spacing w:line="2" w:lineRule="auto"/>
        <w:rPr>
          <w:rFonts w:ascii="Times New Roman" w:hAnsi="Times New Roman"/>
          <w:sz w:val="30"/>
        </w:rPr>
      </w:pPr>
      <w:r>
        <w:lastRenderedPageBreak/>
        <w:br w:type="page"/>
      </w:r>
    </w:p>
    <w:p w14:paraId="1D62AAD9" w14:textId="6D4100C0" w:rsidR="00732046" w:rsidRDefault="006E0342">
      <w:pPr>
        <w:spacing w:line="2" w:lineRule="auto"/>
        <w:rPr>
          <w:rFonts w:ascii="Times New Roman" w:hAnsi="Times New Roman"/>
          <w:sz w:val="30"/>
        </w:rPr>
      </w:pPr>
      <w:r>
        <w:lastRenderedPageBreak/>
        <w:br w:type="page"/>
      </w:r>
    </w:p>
    <w:p w14:paraId="71C6AF3F" w14:textId="6E3DFA7F" w:rsidR="00732046" w:rsidRDefault="006E0342">
      <w:pPr>
        <w:spacing w:line="2" w:lineRule="auto"/>
        <w:rPr>
          <w:rFonts w:ascii="Times New Roman" w:hAnsi="Times New Roman"/>
          <w:sz w:val="30"/>
        </w:rPr>
      </w:pPr>
      <w:r>
        <w:lastRenderedPageBreak/>
        <w:br w:type="page"/>
      </w:r>
    </w:p>
    <w:p w14:paraId="5ABFC8A8" w14:textId="0A81ABE0" w:rsidR="00732046" w:rsidRDefault="006E0342">
      <w:pPr>
        <w:spacing w:line="2" w:lineRule="auto"/>
        <w:rPr>
          <w:rFonts w:ascii="Times New Roman" w:hAnsi="Times New Roman"/>
          <w:sz w:val="30"/>
        </w:rPr>
      </w:pPr>
      <w:r>
        <w:lastRenderedPageBreak/>
        <w:br w:type="page"/>
      </w:r>
    </w:p>
    <w:p w14:paraId="2BAB77DC" w14:textId="6C21F156" w:rsidR="00732046" w:rsidRDefault="006E0342">
      <w:pPr>
        <w:spacing w:line="2" w:lineRule="auto"/>
        <w:rPr>
          <w:rFonts w:ascii="Times New Roman" w:hAnsi="Times New Roman"/>
          <w:sz w:val="30"/>
        </w:rPr>
      </w:pPr>
      <w:r>
        <w:lastRenderedPageBreak/>
        <w:br w:type="page"/>
      </w:r>
    </w:p>
    <w:p w14:paraId="6D3455D8" w14:textId="0BCE2500" w:rsidR="00732046" w:rsidRDefault="006E0342">
      <w:pPr>
        <w:spacing w:line="2" w:lineRule="auto"/>
        <w:rPr>
          <w:rFonts w:ascii="Times New Roman" w:hAnsi="Times New Roman"/>
          <w:sz w:val="30"/>
        </w:rPr>
      </w:pPr>
      <w:r>
        <w:lastRenderedPageBreak/>
        <w:br w:type="page"/>
      </w:r>
    </w:p>
    <w:p w14:paraId="7E6E2945" w14:textId="633225B7" w:rsidR="00732046" w:rsidRDefault="006E0342">
      <w:pPr>
        <w:spacing w:line="2" w:lineRule="auto"/>
        <w:rPr>
          <w:rFonts w:ascii="Times New Roman" w:hAnsi="Times New Roman"/>
          <w:sz w:val="30"/>
        </w:rPr>
      </w:pPr>
      <w:r>
        <w:lastRenderedPageBreak/>
        <w:br w:type="page"/>
      </w:r>
    </w:p>
    <w:p w14:paraId="15DDBBD1" w14:textId="767B0EB3" w:rsidR="00732046" w:rsidRDefault="006E0342">
      <w:pPr>
        <w:spacing w:line="2" w:lineRule="auto"/>
        <w:rPr>
          <w:rFonts w:ascii="Times New Roman" w:hAnsi="Times New Roman"/>
          <w:sz w:val="30"/>
        </w:rPr>
      </w:pPr>
      <w:r>
        <w:lastRenderedPageBreak/>
        <w:br w:type="page"/>
      </w:r>
    </w:p>
    <w:p w14:paraId="69EFD7B2" w14:textId="3132AC72" w:rsidR="00732046" w:rsidRDefault="006E0342">
      <w:pPr>
        <w:spacing w:line="2" w:lineRule="auto"/>
        <w:rPr>
          <w:rFonts w:ascii="Times New Roman" w:hAnsi="Times New Roman"/>
          <w:sz w:val="30"/>
        </w:rPr>
      </w:pPr>
      <w:r>
        <w:lastRenderedPageBreak/>
        <w:br w:type="page"/>
      </w:r>
    </w:p>
    <w:p w14:paraId="000E50A8" w14:textId="4038FC32" w:rsidR="00732046" w:rsidRDefault="006E0342">
      <w:pPr>
        <w:spacing w:line="2" w:lineRule="auto"/>
        <w:rPr>
          <w:rFonts w:ascii="Times New Roman" w:hAnsi="Times New Roman"/>
          <w:sz w:val="30"/>
        </w:rPr>
      </w:pPr>
      <w:r>
        <w:lastRenderedPageBreak/>
        <w:br w:type="page"/>
      </w:r>
    </w:p>
    <w:p w14:paraId="652FE8B9" w14:textId="79FFF185" w:rsidR="00732046" w:rsidRDefault="006E0342">
      <w:pPr>
        <w:spacing w:line="2" w:lineRule="auto"/>
        <w:rPr>
          <w:rFonts w:ascii="Times New Roman" w:hAnsi="Times New Roman"/>
          <w:sz w:val="30"/>
        </w:rPr>
      </w:pPr>
      <w:r>
        <w:lastRenderedPageBreak/>
        <w:br w:type="page"/>
      </w:r>
    </w:p>
    <w:p w14:paraId="6AE1863B" w14:textId="68E77CA4" w:rsidR="00732046" w:rsidRDefault="006E0342">
      <w:pPr>
        <w:spacing w:line="2" w:lineRule="auto"/>
        <w:rPr>
          <w:rFonts w:ascii="Times New Roman" w:hAnsi="Times New Roman"/>
          <w:sz w:val="30"/>
        </w:rPr>
      </w:pPr>
      <w:r>
        <w:lastRenderedPageBreak/>
        <w:br w:type="page"/>
      </w:r>
    </w:p>
    <w:p w14:paraId="13A59F7C" w14:textId="53E40DD8" w:rsidR="00732046" w:rsidRDefault="006E0342">
      <w:pPr>
        <w:spacing w:line="2" w:lineRule="auto"/>
        <w:rPr>
          <w:rFonts w:ascii="Times New Roman" w:hAnsi="Times New Roman"/>
          <w:sz w:val="30"/>
        </w:rPr>
      </w:pPr>
      <w:r>
        <w:lastRenderedPageBreak/>
        <w:br w:type="page"/>
      </w:r>
    </w:p>
    <w:p w14:paraId="6EF40157" w14:textId="21E459B3" w:rsidR="00732046" w:rsidRDefault="006E0342">
      <w:pPr>
        <w:spacing w:line="2" w:lineRule="auto"/>
        <w:rPr>
          <w:rFonts w:ascii="Times New Roman" w:hAnsi="Times New Roman"/>
          <w:sz w:val="30"/>
        </w:rPr>
      </w:pPr>
      <w:r>
        <w:lastRenderedPageBreak/>
        <w:br w:type="page"/>
      </w:r>
    </w:p>
    <w:p w14:paraId="5051DB81" w14:textId="6F5EB588" w:rsidR="00732046" w:rsidRDefault="006E0342">
      <w:pPr>
        <w:spacing w:line="2" w:lineRule="auto"/>
        <w:rPr>
          <w:rFonts w:ascii="Times New Roman" w:hAnsi="Times New Roman"/>
          <w:sz w:val="30"/>
        </w:rPr>
      </w:pPr>
      <w:r>
        <w:lastRenderedPageBreak/>
        <w:br w:type="page"/>
      </w:r>
    </w:p>
    <w:p w14:paraId="1F672229" w14:textId="52964D32" w:rsidR="00732046" w:rsidRDefault="006E0342">
      <w:pPr>
        <w:spacing w:line="2" w:lineRule="auto"/>
        <w:rPr>
          <w:rFonts w:ascii="Times New Roman" w:hAnsi="Times New Roman"/>
          <w:sz w:val="30"/>
        </w:rPr>
      </w:pPr>
      <w:r>
        <w:lastRenderedPageBreak/>
        <w:br w:type="page"/>
      </w:r>
    </w:p>
    <w:p w14:paraId="6B1C49E2" w14:textId="374B5152" w:rsidR="00732046" w:rsidRDefault="006E0342">
      <w:pPr>
        <w:spacing w:line="2" w:lineRule="auto"/>
        <w:rPr>
          <w:rFonts w:ascii="Times New Roman" w:hAnsi="Times New Roman"/>
          <w:sz w:val="30"/>
        </w:rPr>
      </w:pPr>
      <w:r>
        <w:lastRenderedPageBreak/>
        <w:br w:type="page"/>
      </w:r>
    </w:p>
    <w:p w14:paraId="5F7B981F" w14:textId="2387B53B" w:rsidR="00732046" w:rsidRDefault="006E0342">
      <w:pPr>
        <w:spacing w:line="2" w:lineRule="auto"/>
        <w:rPr>
          <w:rFonts w:ascii="Times New Roman" w:hAnsi="Times New Roman"/>
          <w:sz w:val="30"/>
        </w:rPr>
      </w:pPr>
      <w:r>
        <w:lastRenderedPageBreak/>
        <w:br w:type="page"/>
      </w:r>
    </w:p>
    <w:p w14:paraId="2840555A" w14:textId="47172B05" w:rsidR="00732046" w:rsidRDefault="006E0342">
      <w:pPr>
        <w:spacing w:line="2" w:lineRule="auto"/>
        <w:rPr>
          <w:rFonts w:ascii="Times New Roman" w:hAnsi="Times New Roman"/>
          <w:sz w:val="30"/>
        </w:rPr>
      </w:pPr>
      <w:r>
        <w:lastRenderedPageBreak/>
        <w:br w:type="page"/>
      </w:r>
    </w:p>
    <w:p w14:paraId="5EDA4A0A" w14:textId="775738B2" w:rsidR="00732046" w:rsidRDefault="006E0342">
      <w:pPr>
        <w:spacing w:line="2" w:lineRule="auto"/>
        <w:rPr>
          <w:rFonts w:ascii="Times New Roman" w:hAnsi="Times New Roman"/>
          <w:sz w:val="30"/>
        </w:rPr>
      </w:pPr>
      <w:r>
        <w:lastRenderedPageBreak/>
        <w:br w:type="page"/>
      </w:r>
    </w:p>
    <w:p w14:paraId="68270769" w14:textId="3C544600" w:rsidR="00732046" w:rsidRDefault="006E0342">
      <w:pPr>
        <w:spacing w:line="2" w:lineRule="auto"/>
        <w:rPr>
          <w:rFonts w:ascii="Times New Roman" w:hAnsi="Times New Roman"/>
          <w:sz w:val="30"/>
        </w:rPr>
      </w:pPr>
      <w:r>
        <w:lastRenderedPageBreak/>
        <w:br w:type="page"/>
      </w:r>
    </w:p>
    <w:p w14:paraId="080E3556" w14:textId="2420D4B9" w:rsidR="00732046" w:rsidRDefault="006E0342">
      <w:pPr>
        <w:spacing w:line="2" w:lineRule="auto"/>
        <w:rPr>
          <w:rFonts w:ascii="Times New Roman" w:hAnsi="Times New Roman"/>
          <w:sz w:val="30"/>
        </w:rPr>
      </w:pPr>
      <w:r>
        <w:lastRenderedPageBreak/>
        <w:br w:type="page"/>
      </w:r>
    </w:p>
    <w:p w14:paraId="1A8D84B1" w14:textId="422838B7" w:rsidR="00732046" w:rsidRDefault="006E0342">
      <w:pPr>
        <w:spacing w:line="2" w:lineRule="auto"/>
        <w:rPr>
          <w:rFonts w:ascii="Times New Roman" w:hAnsi="Times New Roman"/>
          <w:sz w:val="30"/>
        </w:rPr>
      </w:pPr>
      <w:r>
        <w:lastRenderedPageBreak/>
        <w:br w:type="page"/>
      </w:r>
    </w:p>
    <w:p w14:paraId="1C14AA16" w14:textId="5FCDCD28" w:rsidR="00732046" w:rsidRDefault="006E0342">
      <w:pPr>
        <w:spacing w:line="2" w:lineRule="auto"/>
        <w:rPr>
          <w:rFonts w:ascii="Times New Roman" w:hAnsi="Times New Roman"/>
          <w:sz w:val="30"/>
        </w:rPr>
      </w:pPr>
      <w:r>
        <w:lastRenderedPageBreak/>
        <w:br w:type="page"/>
      </w:r>
    </w:p>
    <w:p w14:paraId="75445616" w14:textId="59A79309" w:rsidR="00732046" w:rsidRDefault="006E0342">
      <w:pPr>
        <w:spacing w:line="2" w:lineRule="auto"/>
        <w:rPr>
          <w:rFonts w:ascii="Times New Roman" w:hAnsi="Times New Roman"/>
          <w:sz w:val="30"/>
        </w:rPr>
      </w:pPr>
      <w:r>
        <w:lastRenderedPageBreak/>
        <w:br w:type="page"/>
      </w:r>
    </w:p>
    <w:p w14:paraId="0CC0A2A7" w14:textId="552CA719" w:rsidR="00732046" w:rsidRDefault="006E0342">
      <w:pPr>
        <w:spacing w:line="2" w:lineRule="auto"/>
        <w:rPr>
          <w:rFonts w:ascii="Times New Roman" w:hAnsi="Times New Roman"/>
          <w:sz w:val="30"/>
        </w:rPr>
      </w:pPr>
      <w:r>
        <w:lastRenderedPageBreak/>
        <w:br w:type="page"/>
      </w:r>
    </w:p>
    <w:p w14:paraId="2D136065" w14:textId="5B65D543" w:rsidR="00732046" w:rsidRDefault="006E0342">
      <w:pPr>
        <w:spacing w:line="2" w:lineRule="auto"/>
        <w:rPr>
          <w:rFonts w:ascii="Times New Roman" w:hAnsi="Times New Roman"/>
          <w:sz w:val="30"/>
        </w:rPr>
      </w:pPr>
      <w:r>
        <w:lastRenderedPageBreak/>
        <w:br w:type="page"/>
      </w:r>
    </w:p>
    <w:p w14:paraId="6CB34B9F" w14:textId="3568FC43" w:rsidR="00732046" w:rsidRDefault="006E0342">
      <w:pPr>
        <w:spacing w:line="2" w:lineRule="auto"/>
        <w:rPr>
          <w:rFonts w:ascii="Times New Roman" w:hAnsi="Times New Roman"/>
          <w:sz w:val="30"/>
        </w:rPr>
      </w:pPr>
      <w:r>
        <w:lastRenderedPageBreak/>
        <w:br w:type="page"/>
      </w:r>
    </w:p>
    <w:p w14:paraId="17A26697" w14:textId="4C4676F0" w:rsidR="00732046" w:rsidRDefault="006E0342">
      <w:pPr>
        <w:spacing w:line="2" w:lineRule="auto"/>
        <w:rPr>
          <w:rFonts w:ascii="Times New Roman" w:hAnsi="Times New Roman"/>
          <w:sz w:val="30"/>
        </w:rPr>
      </w:pPr>
      <w:r>
        <w:lastRenderedPageBreak/>
        <w:br w:type="page"/>
      </w:r>
    </w:p>
    <w:p w14:paraId="464DA4FC" w14:textId="2BBF428C" w:rsidR="00732046" w:rsidRDefault="006E0342">
      <w:pPr>
        <w:spacing w:line="2" w:lineRule="auto"/>
        <w:rPr>
          <w:rFonts w:ascii="Times New Roman" w:hAnsi="Times New Roman"/>
          <w:sz w:val="30"/>
        </w:rPr>
      </w:pPr>
      <w:r>
        <w:lastRenderedPageBreak/>
        <w:br w:type="page"/>
      </w:r>
    </w:p>
    <w:p w14:paraId="6368B705" w14:textId="43422391" w:rsidR="00732046" w:rsidRDefault="006E0342">
      <w:pPr>
        <w:spacing w:line="2" w:lineRule="auto"/>
        <w:rPr>
          <w:rFonts w:ascii="Times New Roman" w:hAnsi="Times New Roman"/>
          <w:sz w:val="30"/>
        </w:rPr>
      </w:pPr>
      <w:r>
        <w:lastRenderedPageBreak/>
        <w:br w:type="page"/>
      </w:r>
    </w:p>
    <w:p w14:paraId="5B5B48F7" w14:textId="580B1D05" w:rsidR="00732046" w:rsidRDefault="006E0342">
      <w:pPr>
        <w:spacing w:line="2" w:lineRule="auto"/>
        <w:rPr>
          <w:rFonts w:ascii="Times New Roman" w:hAnsi="Times New Roman"/>
          <w:sz w:val="30"/>
        </w:rPr>
      </w:pPr>
      <w:r>
        <w:lastRenderedPageBreak/>
        <w:br w:type="page"/>
      </w:r>
    </w:p>
    <w:p w14:paraId="3D653B3B" w14:textId="6F9E2E48" w:rsidR="00732046" w:rsidRDefault="006E0342">
      <w:pPr>
        <w:spacing w:line="2" w:lineRule="auto"/>
        <w:rPr>
          <w:rFonts w:ascii="Times New Roman" w:hAnsi="Times New Roman"/>
          <w:sz w:val="30"/>
        </w:rPr>
      </w:pPr>
      <w:r>
        <w:lastRenderedPageBreak/>
        <w:br w:type="page"/>
      </w:r>
    </w:p>
    <w:p w14:paraId="226276EB" w14:textId="3678EB77" w:rsidR="00732046" w:rsidRDefault="006E0342">
      <w:pPr>
        <w:spacing w:line="2" w:lineRule="auto"/>
        <w:rPr>
          <w:rFonts w:ascii="Times New Roman" w:hAnsi="Times New Roman"/>
          <w:sz w:val="30"/>
        </w:rPr>
      </w:pPr>
      <w:r>
        <w:lastRenderedPageBreak/>
        <w:br w:type="page"/>
      </w:r>
    </w:p>
    <w:p w14:paraId="57EE02C1" w14:textId="60EC8DBD" w:rsidR="00732046" w:rsidRDefault="006E0342">
      <w:pPr>
        <w:spacing w:line="2" w:lineRule="auto"/>
        <w:rPr>
          <w:rFonts w:ascii="Times New Roman" w:hAnsi="Times New Roman"/>
          <w:sz w:val="30"/>
        </w:rPr>
      </w:pPr>
      <w:r>
        <w:lastRenderedPageBreak/>
        <w:br w:type="page"/>
      </w:r>
    </w:p>
    <w:p w14:paraId="6E066D84" w14:textId="07A44356" w:rsidR="00732046" w:rsidRDefault="006E0342">
      <w:pPr>
        <w:spacing w:line="2" w:lineRule="auto"/>
        <w:rPr>
          <w:rFonts w:ascii="Times New Roman" w:hAnsi="Times New Roman"/>
          <w:sz w:val="30"/>
        </w:rPr>
      </w:pPr>
      <w:r>
        <w:lastRenderedPageBreak/>
        <w:br w:type="page"/>
      </w:r>
    </w:p>
    <w:p w14:paraId="43B800C0" w14:textId="05019CAC" w:rsidR="00732046" w:rsidRDefault="006E0342">
      <w:pPr>
        <w:spacing w:line="2" w:lineRule="auto"/>
        <w:rPr>
          <w:rFonts w:ascii="Times New Roman" w:hAnsi="Times New Roman"/>
          <w:sz w:val="30"/>
        </w:rPr>
      </w:pPr>
      <w:r>
        <w:lastRenderedPageBreak/>
        <w:br w:type="page"/>
      </w:r>
    </w:p>
    <w:p w14:paraId="29E41A93" w14:textId="2EDC33B3" w:rsidR="00732046" w:rsidRDefault="006E0342">
      <w:pPr>
        <w:spacing w:line="2" w:lineRule="auto"/>
        <w:rPr>
          <w:rFonts w:ascii="Times New Roman" w:hAnsi="Times New Roman"/>
          <w:sz w:val="30"/>
        </w:rPr>
      </w:pPr>
      <w:r>
        <w:lastRenderedPageBreak/>
        <w:br w:type="page"/>
      </w:r>
    </w:p>
    <w:p w14:paraId="50B819A4" w14:textId="41BC8A96" w:rsidR="00732046" w:rsidRDefault="006E0342">
      <w:pPr>
        <w:spacing w:line="2" w:lineRule="auto"/>
        <w:rPr>
          <w:rFonts w:ascii="Times New Roman" w:hAnsi="Times New Roman"/>
          <w:sz w:val="30"/>
        </w:rPr>
      </w:pPr>
      <w:r>
        <w:lastRenderedPageBreak/>
        <w:br w:type="page"/>
      </w:r>
    </w:p>
    <w:p w14:paraId="791D6671" w14:textId="77F007F7" w:rsidR="00732046" w:rsidRDefault="006E0342">
      <w:pPr>
        <w:spacing w:line="2" w:lineRule="auto"/>
        <w:rPr>
          <w:rFonts w:ascii="Times New Roman" w:hAnsi="Times New Roman"/>
          <w:sz w:val="30"/>
        </w:rPr>
      </w:pPr>
      <w:r>
        <w:lastRenderedPageBreak/>
        <w:br w:type="page"/>
      </w:r>
    </w:p>
    <w:p w14:paraId="4E6E85F1" w14:textId="01154818" w:rsidR="00732046" w:rsidRDefault="006E0342">
      <w:pPr>
        <w:spacing w:line="2" w:lineRule="auto"/>
        <w:rPr>
          <w:rFonts w:ascii="Times New Roman" w:hAnsi="Times New Roman"/>
          <w:sz w:val="30"/>
        </w:rPr>
      </w:pPr>
      <w:r>
        <w:lastRenderedPageBreak/>
        <w:br w:type="page"/>
      </w:r>
    </w:p>
    <w:p w14:paraId="287B7685" w14:textId="237E8FD4" w:rsidR="00732046" w:rsidRDefault="006E0342">
      <w:pPr>
        <w:spacing w:line="2" w:lineRule="auto"/>
        <w:rPr>
          <w:rFonts w:ascii="Times New Roman" w:hAnsi="Times New Roman"/>
          <w:sz w:val="30"/>
        </w:rPr>
      </w:pPr>
      <w:r>
        <w:lastRenderedPageBreak/>
        <w:br w:type="page"/>
      </w:r>
    </w:p>
    <w:p w14:paraId="4960903E" w14:textId="188A8304" w:rsidR="00732046" w:rsidRDefault="006E0342">
      <w:pPr>
        <w:spacing w:line="2" w:lineRule="auto"/>
        <w:rPr>
          <w:rFonts w:ascii="Times New Roman" w:hAnsi="Times New Roman"/>
          <w:sz w:val="30"/>
        </w:rPr>
      </w:pPr>
      <w:r>
        <w:lastRenderedPageBreak/>
        <w:br w:type="page"/>
      </w:r>
    </w:p>
    <w:p w14:paraId="14D0DC37" w14:textId="2B9CE074" w:rsidR="00732046" w:rsidRDefault="006E0342">
      <w:pPr>
        <w:spacing w:line="2" w:lineRule="auto"/>
        <w:rPr>
          <w:rFonts w:ascii="Times New Roman" w:hAnsi="Times New Roman"/>
          <w:sz w:val="30"/>
        </w:rPr>
      </w:pPr>
      <w:r>
        <w:lastRenderedPageBreak/>
        <w:br w:type="page"/>
      </w:r>
    </w:p>
    <w:p w14:paraId="3C5B9E01" w14:textId="21C95A5E" w:rsidR="00732046" w:rsidRDefault="006E0342">
      <w:pPr>
        <w:spacing w:line="2" w:lineRule="auto"/>
        <w:rPr>
          <w:rFonts w:ascii="Times New Roman" w:hAnsi="Times New Roman"/>
          <w:sz w:val="30"/>
        </w:rPr>
      </w:pPr>
      <w:r>
        <w:lastRenderedPageBreak/>
        <w:br w:type="page"/>
      </w:r>
    </w:p>
    <w:p w14:paraId="449C7EFF" w14:textId="42C0D4FA" w:rsidR="00732046" w:rsidRDefault="006E0342">
      <w:pPr>
        <w:spacing w:line="2" w:lineRule="auto"/>
        <w:rPr>
          <w:rFonts w:ascii="Times New Roman" w:hAnsi="Times New Roman"/>
          <w:sz w:val="30"/>
        </w:rPr>
      </w:pPr>
      <w:r>
        <w:lastRenderedPageBreak/>
        <w:br w:type="page"/>
      </w:r>
    </w:p>
    <w:p w14:paraId="7AB75A93" w14:textId="671ABED9" w:rsidR="00732046" w:rsidRDefault="006E0342">
      <w:pPr>
        <w:spacing w:line="2" w:lineRule="auto"/>
        <w:rPr>
          <w:rFonts w:ascii="Times New Roman" w:hAnsi="Times New Roman"/>
          <w:sz w:val="30"/>
        </w:rPr>
      </w:pPr>
      <w:r>
        <w:lastRenderedPageBreak/>
        <w:br w:type="page"/>
      </w:r>
    </w:p>
    <w:p w14:paraId="08187802" w14:textId="2DC08ACB" w:rsidR="00732046" w:rsidRDefault="006E0342">
      <w:pPr>
        <w:spacing w:line="2" w:lineRule="auto"/>
        <w:rPr>
          <w:rFonts w:ascii="Times New Roman" w:hAnsi="Times New Roman"/>
          <w:sz w:val="30"/>
        </w:rPr>
      </w:pPr>
      <w:r>
        <w:lastRenderedPageBreak/>
        <w:br w:type="page"/>
      </w:r>
    </w:p>
    <w:p w14:paraId="4E994BB6" w14:textId="69FA6745" w:rsidR="00732046" w:rsidRDefault="006E0342">
      <w:pPr>
        <w:spacing w:line="2" w:lineRule="auto"/>
        <w:rPr>
          <w:rFonts w:ascii="Times New Roman" w:hAnsi="Times New Roman"/>
          <w:sz w:val="30"/>
        </w:rPr>
      </w:pPr>
      <w:r>
        <w:lastRenderedPageBreak/>
        <w:br w:type="page"/>
      </w:r>
    </w:p>
    <w:p w14:paraId="4658C052" w14:textId="55D6E61A" w:rsidR="00732046" w:rsidRDefault="006E0342">
      <w:pPr>
        <w:spacing w:line="2" w:lineRule="auto"/>
        <w:rPr>
          <w:rFonts w:ascii="Times New Roman" w:hAnsi="Times New Roman"/>
          <w:sz w:val="30"/>
        </w:rPr>
      </w:pPr>
      <w:r>
        <w:lastRenderedPageBreak/>
        <w:br w:type="page"/>
      </w:r>
    </w:p>
    <w:p w14:paraId="304644E5" w14:textId="12CDC9AE" w:rsidR="00732046" w:rsidRDefault="006E0342">
      <w:pPr>
        <w:spacing w:line="2" w:lineRule="auto"/>
        <w:rPr>
          <w:rFonts w:ascii="Times New Roman" w:hAnsi="Times New Roman"/>
          <w:sz w:val="30"/>
        </w:rPr>
      </w:pPr>
      <w:r>
        <w:lastRenderedPageBreak/>
        <w:br w:type="page"/>
      </w:r>
    </w:p>
    <w:p w14:paraId="7BBECC6F" w14:textId="61B5AF50" w:rsidR="00732046" w:rsidRDefault="006E0342">
      <w:pPr>
        <w:spacing w:line="2" w:lineRule="auto"/>
        <w:rPr>
          <w:rFonts w:ascii="Times New Roman" w:hAnsi="Times New Roman"/>
          <w:sz w:val="30"/>
        </w:rPr>
      </w:pPr>
      <w:r>
        <w:lastRenderedPageBreak/>
        <w:br w:type="page"/>
      </w:r>
    </w:p>
    <w:p w14:paraId="12138CF9" w14:textId="1313D812" w:rsidR="00732046" w:rsidRDefault="006E0342">
      <w:pPr>
        <w:spacing w:line="2" w:lineRule="auto"/>
        <w:rPr>
          <w:rFonts w:ascii="Times New Roman" w:hAnsi="Times New Roman"/>
          <w:sz w:val="30"/>
        </w:rPr>
      </w:pPr>
      <w:r>
        <w:lastRenderedPageBreak/>
        <w:br w:type="page"/>
      </w:r>
    </w:p>
    <w:p w14:paraId="7B54D312" w14:textId="00326403" w:rsidR="00732046" w:rsidRDefault="006E0342">
      <w:pPr>
        <w:spacing w:line="2" w:lineRule="auto"/>
        <w:rPr>
          <w:rFonts w:ascii="Times New Roman" w:hAnsi="Times New Roman"/>
          <w:sz w:val="30"/>
        </w:rPr>
      </w:pPr>
      <w:r>
        <w:lastRenderedPageBreak/>
        <w:br w:type="page"/>
      </w:r>
    </w:p>
    <w:p w14:paraId="28336DFB" w14:textId="580EF413" w:rsidR="00732046" w:rsidRDefault="006E0342">
      <w:pPr>
        <w:spacing w:line="2" w:lineRule="auto"/>
        <w:rPr>
          <w:rFonts w:ascii="Times New Roman" w:hAnsi="Times New Roman"/>
          <w:sz w:val="30"/>
        </w:rPr>
      </w:pPr>
      <w:r>
        <w:lastRenderedPageBreak/>
        <w:br w:type="page"/>
      </w:r>
    </w:p>
    <w:p w14:paraId="50B6667A" w14:textId="00862D8B" w:rsidR="00732046" w:rsidRDefault="006E0342">
      <w:pPr>
        <w:spacing w:line="2" w:lineRule="auto"/>
        <w:rPr>
          <w:rFonts w:ascii="Times New Roman" w:hAnsi="Times New Roman"/>
          <w:sz w:val="30"/>
        </w:rPr>
      </w:pPr>
      <w:r>
        <w:lastRenderedPageBreak/>
        <w:br w:type="page"/>
      </w:r>
    </w:p>
    <w:p w14:paraId="368DCB18" w14:textId="78B527E4" w:rsidR="00732046" w:rsidRDefault="006E0342">
      <w:pPr>
        <w:spacing w:line="2" w:lineRule="auto"/>
        <w:rPr>
          <w:rFonts w:ascii="Times New Roman" w:hAnsi="Times New Roman"/>
          <w:sz w:val="30"/>
        </w:rPr>
      </w:pPr>
      <w:r>
        <w:lastRenderedPageBreak/>
        <w:br w:type="page"/>
      </w:r>
    </w:p>
    <w:p w14:paraId="58C848C4" w14:textId="169C799F" w:rsidR="00732046" w:rsidRDefault="006E0342">
      <w:pPr>
        <w:spacing w:line="2" w:lineRule="auto"/>
        <w:rPr>
          <w:rFonts w:ascii="Times New Roman" w:hAnsi="Times New Roman"/>
          <w:sz w:val="30"/>
        </w:rPr>
      </w:pPr>
      <w:r>
        <w:lastRenderedPageBreak/>
        <w:br w:type="page"/>
      </w:r>
    </w:p>
    <w:p w14:paraId="0BF28A41" w14:textId="72AE89A5" w:rsidR="00732046" w:rsidRDefault="006E0342">
      <w:pPr>
        <w:spacing w:line="2" w:lineRule="auto"/>
        <w:rPr>
          <w:rFonts w:ascii="Times New Roman" w:hAnsi="Times New Roman"/>
          <w:sz w:val="30"/>
        </w:rPr>
      </w:pPr>
      <w:r>
        <w:lastRenderedPageBreak/>
        <w:br w:type="page"/>
      </w:r>
    </w:p>
    <w:p w14:paraId="2CE37B53" w14:textId="2DFEE6B6" w:rsidR="00732046" w:rsidRDefault="006E0342">
      <w:pPr>
        <w:spacing w:line="2" w:lineRule="auto"/>
        <w:rPr>
          <w:rFonts w:ascii="Times New Roman" w:hAnsi="Times New Roman"/>
          <w:sz w:val="30"/>
        </w:rPr>
      </w:pPr>
      <w:r>
        <w:lastRenderedPageBreak/>
        <w:br w:type="page"/>
      </w:r>
    </w:p>
    <w:p w14:paraId="26E59981" w14:textId="513EA4FB" w:rsidR="00732046" w:rsidRDefault="006E0342">
      <w:pPr>
        <w:spacing w:line="2" w:lineRule="auto"/>
        <w:rPr>
          <w:rFonts w:ascii="Times New Roman" w:hAnsi="Times New Roman"/>
          <w:sz w:val="30"/>
        </w:rPr>
      </w:pPr>
      <w:r>
        <w:lastRenderedPageBreak/>
        <w:br w:type="page"/>
      </w:r>
    </w:p>
    <w:p w14:paraId="6B4C1715" w14:textId="611E8207" w:rsidR="00732046" w:rsidRDefault="006E0342">
      <w:pPr>
        <w:spacing w:line="2" w:lineRule="auto"/>
        <w:rPr>
          <w:rFonts w:ascii="Times New Roman" w:hAnsi="Times New Roman"/>
          <w:sz w:val="30"/>
        </w:rPr>
      </w:pPr>
      <w:r>
        <w:lastRenderedPageBreak/>
        <w:br w:type="page"/>
      </w:r>
    </w:p>
    <w:p w14:paraId="6A6F3B0E" w14:textId="4839733C" w:rsidR="00732046" w:rsidRDefault="006E0342">
      <w:pPr>
        <w:spacing w:line="2" w:lineRule="auto"/>
        <w:rPr>
          <w:rFonts w:ascii="Times New Roman" w:hAnsi="Times New Roman"/>
          <w:sz w:val="30"/>
        </w:rPr>
      </w:pPr>
      <w:r>
        <w:lastRenderedPageBreak/>
        <w:br w:type="page"/>
      </w:r>
    </w:p>
    <w:p w14:paraId="5F0694E5" w14:textId="1A8AF5B4" w:rsidR="00732046" w:rsidRDefault="006E0342">
      <w:pPr>
        <w:spacing w:line="2" w:lineRule="auto"/>
        <w:rPr>
          <w:rFonts w:ascii="Times New Roman" w:hAnsi="Times New Roman"/>
          <w:sz w:val="30"/>
        </w:rPr>
      </w:pPr>
      <w:r>
        <w:lastRenderedPageBreak/>
        <w:br w:type="page"/>
      </w:r>
    </w:p>
    <w:p w14:paraId="6000AC11" w14:textId="14D5F26D" w:rsidR="00732046" w:rsidRDefault="006E0342">
      <w:pPr>
        <w:spacing w:line="2" w:lineRule="auto"/>
        <w:rPr>
          <w:rFonts w:ascii="Times New Roman" w:hAnsi="Times New Roman"/>
          <w:sz w:val="30"/>
        </w:rPr>
      </w:pPr>
      <w:r>
        <w:lastRenderedPageBreak/>
        <w:br w:type="page"/>
      </w:r>
    </w:p>
    <w:p w14:paraId="6EC208CD" w14:textId="24D88C12" w:rsidR="00732046" w:rsidRDefault="006E0342">
      <w:pPr>
        <w:spacing w:line="2" w:lineRule="auto"/>
        <w:rPr>
          <w:rFonts w:ascii="Times New Roman" w:hAnsi="Times New Roman"/>
          <w:sz w:val="30"/>
        </w:rPr>
      </w:pPr>
      <w:r>
        <w:lastRenderedPageBreak/>
        <w:br w:type="page"/>
      </w:r>
    </w:p>
    <w:p w14:paraId="22826216" w14:textId="7EF9ADC5" w:rsidR="00732046" w:rsidRDefault="006E0342">
      <w:pPr>
        <w:spacing w:line="2" w:lineRule="auto"/>
        <w:rPr>
          <w:rFonts w:ascii="Times New Roman" w:hAnsi="Times New Roman"/>
          <w:sz w:val="30"/>
        </w:rPr>
      </w:pPr>
      <w:r>
        <w:lastRenderedPageBreak/>
        <w:br w:type="page"/>
      </w:r>
    </w:p>
    <w:p w14:paraId="4B8C5F38" w14:textId="632DBC89" w:rsidR="00732046" w:rsidRDefault="006E0342">
      <w:pPr>
        <w:spacing w:line="2" w:lineRule="auto"/>
        <w:rPr>
          <w:rFonts w:ascii="Times New Roman" w:hAnsi="Times New Roman"/>
          <w:sz w:val="30"/>
        </w:rPr>
      </w:pPr>
      <w:r>
        <w:lastRenderedPageBreak/>
        <w:br w:type="page"/>
      </w:r>
    </w:p>
    <w:p w14:paraId="6CA6C1C3" w14:textId="5464488E" w:rsidR="00732046" w:rsidRDefault="006E0342">
      <w:pPr>
        <w:spacing w:line="2" w:lineRule="auto"/>
        <w:rPr>
          <w:rFonts w:ascii="Times New Roman" w:hAnsi="Times New Roman"/>
          <w:sz w:val="30"/>
        </w:rPr>
      </w:pPr>
      <w:r>
        <w:lastRenderedPageBreak/>
        <w:br w:type="page"/>
      </w:r>
    </w:p>
    <w:p w14:paraId="26404D06" w14:textId="0BD7A611" w:rsidR="00732046" w:rsidRDefault="006E0342">
      <w:pPr>
        <w:spacing w:line="2" w:lineRule="auto"/>
        <w:rPr>
          <w:rFonts w:ascii="Times New Roman" w:hAnsi="Times New Roman"/>
          <w:sz w:val="30"/>
        </w:rPr>
      </w:pPr>
      <w:r>
        <w:lastRenderedPageBreak/>
        <w:br w:type="page"/>
      </w:r>
    </w:p>
    <w:p w14:paraId="6B0A8735" w14:textId="0DF1DC77" w:rsidR="00732046" w:rsidRDefault="006E0342">
      <w:pPr>
        <w:spacing w:line="2" w:lineRule="auto"/>
        <w:rPr>
          <w:rFonts w:ascii="Times New Roman" w:hAnsi="Times New Roman"/>
          <w:sz w:val="30"/>
        </w:rPr>
      </w:pPr>
      <w:r>
        <w:lastRenderedPageBreak/>
        <w:br w:type="page"/>
      </w:r>
    </w:p>
    <w:p w14:paraId="12A37D67" w14:textId="77777777" w:rsidR="00920097" w:rsidRPr="00B937F4" w:rsidRDefault="00920097" w:rsidP="00732046">
      <w:pPr>
        <w:pStyle w:val="Bilagarubrik"/>
        <w:sectPr w:rsidR="00920097" w:rsidRPr="00B937F4"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1B4CD198" w14:textId="0CAB509E" w:rsidR="00732046" w:rsidRDefault="006E0342" w:rsidP="006E0342">
          <w:pPr>
            <w:pStyle w:val="Proprubrik"/>
            <w:spacing w:after="190"/>
          </w:pPr>
          <w:r>
            <w:t>Socialdepartementet</w:t>
          </w:r>
        </w:p>
      </w:sdtContent>
    </w:sdt>
    <w:p w14:paraId="6D11643F" w14:textId="752A64DC" w:rsidR="00732046" w:rsidRDefault="006E0342" w:rsidP="00732046">
      <w:pPr>
        <w:pStyle w:val="Proputdrag"/>
      </w:pPr>
      <w:bookmarkStart w:id="13" w:name="_Toc63843733"/>
      <w:r>
        <w:t xml:space="preserve">Utdrag ur protokoll vid regeringssammanträde </w:t>
      </w:r>
      <w:sdt>
        <w:sdtPr>
          <w:alias w:val="Datum"/>
          <w:tag w:val="Datum"/>
          <w:id w:val="1508867760"/>
          <w:date w:fullDate="2021-02-18T00:00:00Z">
            <w:dateFormat w:val="'den' d MMMM yyyy"/>
            <w:lid w:val="sv-SE"/>
            <w:storeMappedDataAs w:val="dateTime"/>
            <w:calendar w:val="gregorian"/>
          </w:date>
        </w:sdtPr>
        <w:sdtEndPr/>
        <w:sdtContent>
          <w:r>
            <w:t>den 18 februari 2021</w:t>
          </w:r>
        </w:sdtContent>
      </w:sdt>
      <w:bookmarkEnd w:id="13"/>
    </w:p>
    <w:p w14:paraId="4F3FAF49" w14:textId="77777777" w:rsidR="00732046" w:rsidRDefault="00732046" w:rsidP="00732046">
      <w:pPr>
        <w:pStyle w:val="Brdtext"/>
        <w:jc w:val="left"/>
      </w:pPr>
    </w:p>
    <w:p w14:paraId="59345AA9" w14:textId="3BCDE509" w:rsidR="00732046" w:rsidRDefault="006E0342" w:rsidP="0073204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r w:rsidR="0013678D">
            <w:t>Bolund</w:t>
          </w:r>
          <w:r>
            <w:t xml:space="preserve">, Johansson, </w:t>
          </w:r>
          <w:proofErr w:type="spellStart"/>
          <w:r>
            <w:t>Baylan</w:t>
          </w:r>
          <w:proofErr w:type="spellEnd"/>
          <w:r>
            <w:t xml:space="preserve">, Hallengren, Hultqvist, Andersson, Damberg, Shekarabi, </w:t>
          </w:r>
          <w:proofErr w:type="spellStart"/>
          <w:r>
            <w:t>Ygeman</w:t>
          </w:r>
          <w:proofErr w:type="spellEnd"/>
          <w:r>
            <w:t xml:space="preserve">, Linde, Ekström, Eneroth, Nilsson, </w:t>
          </w:r>
          <w:proofErr w:type="spellStart"/>
          <w:r>
            <w:t>Ernkrans</w:t>
          </w:r>
          <w:proofErr w:type="spellEnd"/>
          <w:r>
            <w:t>, Lindhagen, Hallberg, Nordmark, Micko</w:t>
          </w:r>
          <w:r w:rsidR="0013678D">
            <w:t>, Stenevi, Olsson Fridh</w:t>
          </w:r>
        </w:sdtContent>
      </w:sdt>
    </w:p>
    <w:p w14:paraId="4886E8C0" w14:textId="77777777" w:rsidR="00732046" w:rsidRDefault="00732046" w:rsidP="00732046">
      <w:pPr>
        <w:pStyle w:val="Brdtext"/>
        <w:jc w:val="left"/>
      </w:pPr>
    </w:p>
    <w:p w14:paraId="7A9BE20B" w14:textId="2C87AB21" w:rsidR="00732046" w:rsidRDefault="006E0342" w:rsidP="00732046">
      <w:pPr>
        <w:pStyle w:val="Brdtext"/>
        <w:jc w:val="left"/>
      </w:pPr>
      <w:r>
        <w:t xml:space="preserve">Föredragande: statsrådet </w:t>
      </w:r>
      <w:sdt>
        <w:sdtPr>
          <w:alias w:val="Foredragande"/>
          <w:tag w:val="Foredragande"/>
          <w:id w:val="-1423715855"/>
          <w:text w:multiLine="1"/>
        </w:sdtPr>
        <w:sdtEndPr/>
        <w:sdtContent>
          <w:r>
            <w:t>Hallengren</w:t>
          </w:r>
        </w:sdtContent>
      </w:sdt>
    </w:p>
    <w:p w14:paraId="493BA719" w14:textId="77777777" w:rsidR="00732046" w:rsidRPr="00827386" w:rsidRDefault="00732046" w:rsidP="00732046">
      <w:pPr>
        <w:pStyle w:val="Brdtext"/>
        <w:jc w:val="left"/>
        <w:rPr>
          <w:szCs w:val="21"/>
        </w:rPr>
      </w:pPr>
    </w:p>
    <w:p w14:paraId="10864187" w14:textId="77777777" w:rsidR="00732046" w:rsidRPr="008B7E85" w:rsidRDefault="006E0342" w:rsidP="00732046">
      <w:pPr>
        <w:pStyle w:val="Slutstreck"/>
      </w:pPr>
      <w:r w:rsidRPr="008B7E85">
        <w:t>                    </w:t>
      </w:r>
    </w:p>
    <w:p w14:paraId="098C8A8C" w14:textId="77777777" w:rsidR="00732046" w:rsidRPr="006E102E" w:rsidRDefault="00732046" w:rsidP="00732046">
      <w:pPr>
        <w:pStyle w:val="Brdtext"/>
        <w:jc w:val="left"/>
        <w:rPr>
          <w:sz w:val="18"/>
          <w:szCs w:val="18"/>
        </w:rPr>
      </w:pPr>
    </w:p>
    <w:p w14:paraId="6FABE0AB" w14:textId="77777777" w:rsidR="00732046" w:rsidRDefault="00732046" w:rsidP="00732046">
      <w:pPr>
        <w:pStyle w:val="Brdtext"/>
        <w:jc w:val="left"/>
      </w:pPr>
    </w:p>
    <w:p w14:paraId="2FD6E8B9" w14:textId="5A2D3E83" w:rsidR="00732046" w:rsidRDefault="006E0342" w:rsidP="0073204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granskning av statens styrning av äldreomsorgen</w:t>
          </w:r>
        </w:sdtContent>
      </w:sdt>
    </w:p>
    <w:p w14:paraId="62AACA8F" w14:textId="77777777" w:rsidR="00732046" w:rsidRDefault="00732046" w:rsidP="00732046">
      <w:pPr>
        <w:pStyle w:val="Brdtext"/>
      </w:pPr>
    </w:p>
    <w:p w14:paraId="64F4608F" w14:textId="77777777" w:rsidR="00920097" w:rsidRPr="00B937F4" w:rsidRDefault="00920097" w:rsidP="003D6631">
      <w:pPr>
        <w:pStyle w:val="Brdtextmedindrag"/>
      </w:pPr>
    </w:p>
    <w:sectPr w:rsidR="00920097" w:rsidRPr="00B937F4"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88AC594" w14:textId="77777777" w:rsidR="00732046" w:rsidRDefault="00732046" w:rsidP="00F8009C">
      <w:r>
        <w:separator/>
      </w:r>
    </w:p>
  </w:endnote>
  <w:endnote w:type="continuationSeparator" w:id="0">
    <w:p w14:paraId="419A3299" w14:textId="77777777" w:rsidR="00732046" w:rsidRDefault="00732046" w:rsidP="00F8009C">
      <w:r>
        <w:continuationSeparator/>
      </w:r>
    </w:p>
  </w:endnote>
  <w:endnote w:type="continuationNotice" w:id="1">
    <w:p w14:paraId="4281290E" w14:textId="77777777" w:rsidR="00817CE2" w:rsidRDefault="00817CE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1E2E64" w14:textId="77777777" w:rsidR="00732046" w:rsidRDefault="00732046"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1CF21"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8F1CF21"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B11386" w14:textId="77777777" w:rsidR="00732046" w:rsidRDefault="00732046"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D9F153"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AD9F153"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5FCC28" w14:textId="77777777" w:rsidR="00732046" w:rsidRDefault="00732046"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1A1EB9"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21A1EB9"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FE52AB" w14:textId="77777777" w:rsidR="00732046" w:rsidRDefault="00732046"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EEB840"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6EEB840"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8E2EA6" w14:textId="77777777" w:rsidR="00732046" w:rsidRDefault="00732046"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D2E636"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DD2E636"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70ED97" w14:textId="77777777" w:rsidR="00732046" w:rsidRDefault="00732046"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A3C9AA"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DA3C9AA"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BFFF01" w14:textId="77777777" w:rsidR="00732046" w:rsidRDefault="00732046"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F2FD74"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0F2FD74"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FF66C9" w14:textId="77777777" w:rsidR="00732046" w:rsidRDefault="00732046"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D54CC"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BED54CC"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940EB1" w14:textId="77777777" w:rsidR="00732046" w:rsidRDefault="00732046"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3CF3C"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A03CF3C"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C07711" w14:textId="77777777" w:rsidR="00732046" w:rsidRDefault="00732046"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B900F"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6B900F"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BE13B4" w14:textId="77777777" w:rsidR="00732046" w:rsidRDefault="00732046"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574625"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574625"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0B1634" w14:textId="77777777" w:rsidR="00732046" w:rsidRDefault="00732046"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A91E58"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8A91E58"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E12F81" w14:textId="77777777" w:rsidR="00732046" w:rsidRDefault="00732046"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4843C1"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B4843C1" w14:textId="77777777" w:rsidR="00732046" w:rsidRPr="00756E21" w:rsidRDefault="0073204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C33548" w14:textId="77777777" w:rsidR="00732046" w:rsidRDefault="00732046"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C11FA2"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C11FA2"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509212" w14:textId="77777777" w:rsidR="00732046" w:rsidRDefault="00732046"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A0DDB"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D6A0DDB" w14:textId="77777777" w:rsidR="00732046" w:rsidRPr="00756E21" w:rsidRDefault="0073204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0C26B3C" w14:textId="77777777" w:rsidR="00732046" w:rsidRDefault="00732046" w:rsidP="006923D1">
      <w:pPr>
        <w:pStyle w:val="Sidfot"/>
      </w:pPr>
    </w:p>
  </w:footnote>
  <w:footnote w:type="continuationSeparator" w:id="0">
    <w:p w14:paraId="20CCA024" w14:textId="77777777" w:rsidR="00732046" w:rsidRPr="006923D1" w:rsidRDefault="00732046" w:rsidP="006923D1">
      <w:pPr>
        <w:pStyle w:val="Sidfot"/>
      </w:pPr>
    </w:p>
  </w:footnote>
  <w:footnote w:type="continuationNotice" w:id="1">
    <w:p w14:paraId="53E6078F" w14:textId="77777777" w:rsidR="00732046" w:rsidRDefault="00732046"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6AA677" w14:textId="77777777" w:rsidR="00732046" w:rsidRDefault="00732046"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071C9C" w14:textId="0B2350C9" w:rsidR="00732046" w:rsidRPr="00756E21" w:rsidRDefault="00084BDC"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5071C9C" w14:textId="0B2350C9" w:rsidR="00732046" w:rsidRPr="00756E21" w:rsidRDefault="00B6207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BF99AC" w14:textId="77777777" w:rsidR="00732046" w:rsidRDefault="00732046"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33EB37" w14:textId="056B9E85" w:rsidR="00732046" w:rsidRPr="00756E21" w:rsidRDefault="00084BDC"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733EB37" w14:textId="056B9E85" w:rsidR="00732046" w:rsidRPr="00756E21" w:rsidRDefault="00B6207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BD8220" w14:textId="77777777" w:rsidR="00732046" w:rsidRDefault="00732046"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5C9AA0" w14:textId="77777777" w:rsidR="00732046" w:rsidRDefault="00732046"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C7D100" w14:textId="23A3A237" w:rsidR="00732046" w:rsidRPr="00756E21" w:rsidRDefault="00084BDC" w:rsidP="00664D04">
                          <w:pPr>
                            <w:pStyle w:val="Brdtext"/>
                            <w:jc w:val="left"/>
                          </w:pPr>
                          <w:sdt>
                            <w:sdtPr>
                              <w:alias w:val="NummerEtikett"/>
                              <w:tag w:val="NummerEtikett"/>
                              <w:id w:val="-1085136192"/>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597595625"/>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FC7D100" w14:textId="23A3A237" w:rsidR="00732046" w:rsidRPr="00756E21" w:rsidRDefault="00B62072" w:rsidP="00664D04">
                    <w:pPr>
                      <w:pStyle w:val="Brdtext"/>
                      <w:jc w:val="left"/>
                    </w:pPr>
                    <w:sdt>
                      <w:sdtPr>
                        <w:alias w:val="NummerEtikett"/>
                        <w:tag w:val="NummerEtikett"/>
                        <w:id w:val="-1085136192"/>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597595625"/>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A8E975" w14:textId="77777777" w:rsidR="00732046" w:rsidRDefault="00732046"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90F89F" w14:textId="58DA0A5C" w:rsidR="00732046" w:rsidRPr="00756E21" w:rsidRDefault="00084BDC" w:rsidP="00A118D8">
                          <w:pPr>
                            <w:pStyle w:val="Brdtext"/>
                            <w:jc w:val="left"/>
                          </w:pPr>
                          <w:sdt>
                            <w:sdtPr>
                              <w:alias w:val="NummerEtikett"/>
                              <w:tag w:val="NummerEtikett"/>
                              <w:id w:val="310843524"/>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762297897"/>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290F89F" w14:textId="58DA0A5C" w:rsidR="00732046" w:rsidRPr="00756E21" w:rsidRDefault="00B62072" w:rsidP="00A118D8">
                    <w:pPr>
                      <w:pStyle w:val="Brdtext"/>
                      <w:jc w:val="left"/>
                    </w:pPr>
                    <w:sdt>
                      <w:sdtPr>
                        <w:alias w:val="NummerEtikett"/>
                        <w:tag w:val="NummerEtikett"/>
                        <w:id w:val="310843524"/>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762297897"/>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376DA5" w14:textId="77777777" w:rsidR="00732046" w:rsidRDefault="00732046"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D0A447" w14:textId="77777777" w:rsidR="00732046" w:rsidRDefault="00732046"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6151B" w14:textId="787E5E8D" w:rsidR="00732046" w:rsidRPr="00756E21" w:rsidRDefault="00084BDC" w:rsidP="00664D04">
                          <w:pPr>
                            <w:pStyle w:val="Brdtext"/>
                            <w:jc w:val="left"/>
                          </w:pPr>
                          <w:sdt>
                            <w:sdtPr>
                              <w:alias w:val="NummerEtikett"/>
                              <w:tag w:val="NummerEtikett"/>
                              <w:id w:val="-748189159"/>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206828168"/>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596151B" w14:textId="787E5E8D" w:rsidR="00732046" w:rsidRPr="00756E21" w:rsidRDefault="00B62072" w:rsidP="00664D04">
                    <w:pPr>
                      <w:pStyle w:val="Brdtext"/>
                      <w:jc w:val="left"/>
                    </w:pPr>
                    <w:sdt>
                      <w:sdtPr>
                        <w:alias w:val="NummerEtikett"/>
                        <w:tag w:val="NummerEtikett"/>
                        <w:id w:val="-748189159"/>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206828168"/>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D5445A" w14:textId="77777777" w:rsidR="00732046" w:rsidRDefault="00732046"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8EAC8" w14:textId="306D4986" w:rsidR="00732046" w:rsidRPr="00756E21" w:rsidRDefault="00084BDC" w:rsidP="00A118D8">
                          <w:pPr>
                            <w:pStyle w:val="Brdtext"/>
                            <w:jc w:val="left"/>
                          </w:pPr>
                          <w:sdt>
                            <w:sdtPr>
                              <w:alias w:val="NummerEtikett"/>
                              <w:tag w:val="NummerEtikett"/>
                              <w:id w:val="1491592000"/>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839739086"/>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398EAC8" w14:textId="306D4986" w:rsidR="00732046" w:rsidRPr="00756E21" w:rsidRDefault="00B62072" w:rsidP="00A118D8">
                    <w:pPr>
                      <w:pStyle w:val="Brdtext"/>
                      <w:jc w:val="left"/>
                    </w:pPr>
                    <w:sdt>
                      <w:sdtPr>
                        <w:alias w:val="NummerEtikett"/>
                        <w:tag w:val="NummerEtikett"/>
                        <w:id w:val="1491592000"/>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839739086"/>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691B12" w14:textId="77777777" w:rsidR="00732046" w:rsidRDefault="00732046"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6A9CC9" w14:textId="77777777" w:rsidR="00732046" w:rsidRDefault="00732046"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367A6" w14:textId="5EC1E2FC" w:rsidR="00732046" w:rsidRDefault="00084BDC" w:rsidP="00664D04">
                          <w:pPr>
                            <w:pStyle w:val="Brdtext"/>
                            <w:jc w:val="left"/>
                          </w:pPr>
                          <w:sdt>
                            <w:sdtPr>
                              <w:alias w:val="NummerEtikett"/>
                              <w:tag w:val="NummerEtikett"/>
                              <w:id w:val="-1946686986"/>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53375823"/>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p w14:paraId="7B35EEF1" w14:textId="0A51A14C" w:rsidR="00732046" w:rsidRPr="000B6D9A" w:rsidRDefault="00084BDC" w:rsidP="00732046">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732046">
                                <w:t>Bilaga</w:t>
                              </w:r>
                            </w:sdtContent>
                          </w:sdt>
                          <w:r w:rsidR="00732046">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73204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249367A6" w14:textId="5EC1E2FC" w:rsidR="00732046" w:rsidRDefault="00B62072" w:rsidP="00664D04">
                    <w:pPr>
                      <w:pStyle w:val="Brdtext"/>
                      <w:jc w:val="left"/>
                    </w:pPr>
                    <w:sdt>
                      <w:sdtPr>
                        <w:alias w:val="NummerEtikett"/>
                        <w:tag w:val="NummerEtikett"/>
                        <w:id w:val="-1946686986"/>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53375823"/>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p w14:paraId="7B35EEF1" w14:textId="0A51A14C" w:rsidR="00732046" w:rsidRPr="000B6D9A" w:rsidRDefault="00B62072" w:rsidP="00732046">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732046">
                          <w:t>Bilaga</w:t>
                        </w:r>
                      </w:sdtContent>
                    </w:sdt>
                    <w:r w:rsidR="00732046">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732046">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D179F3" w14:textId="77777777" w:rsidR="00732046" w:rsidRDefault="00732046"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4F5E25" w14:textId="28DC4B78" w:rsidR="00732046" w:rsidRDefault="00084BDC" w:rsidP="00A118D8">
                          <w:pPr>
                            <w:pStyle w:val="Brdtext"/>
                            <w:jc w:val="left"/>
                          </w:pPr>
                          <w:sdt>
                            <w:sdtPr>
                              <w:alias w:val="NummerEtikett"/>
                              <w:tag w:val="NummerEtikett"/>
                              <w:id w:val="-1950995189"/>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435626603"/>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p w14:paraId="20162986" w14:textId="32F43037" w:rsidR="00732046" w:rsidRPr="000B6D9A" w:rsidRDefault="00084BDC" w:rsidP="00732046">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732046">
                                <w:t>Bilaga</w:t>
                              </w:r>
                            </w:sdtContent>
                          </w:sdt>
                          <w:r w:rsidR="00732046">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73204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E4F5E25" w14:textId="28DC4B78" w:rsidR="00732046" w:rsidRDefault="00B62072" w:rsidP="00A118D8">
                    <w:pPr>
                      <w:pStyle w:val="Brdtext"/>
                      <w:jc w:val="left"/>
                    </w:pPr>
                    <w:sdt>
                      <w:sdtPr>
                        <w:alias w:val="NummerEtikett"/>
                        <w:tag w:val="NummerEtikett"/>
                        <w:id w:val="-1950995189"/>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435626603"/>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p w14:paraId="20162986" w14:textId="32F43037" w:rsidR="00732046" w:rsidRPr="000B6D9A" w:rsidRDefault="00B62072" w:rsidP="00732046">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732046">
                          <w:t>Bilaga</w:t>
                        </w:r>
                      </w:sdtContent>
                    </w:sdt>
                    <w:r w:rsidR="00732046">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732046">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20707B" w14:textId="77777777" w:rsidR="00732046" w:rsidRDefault="00732046"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A99417" w14:textId="77777777" w:rsidR="00732046" w:rsidRDefault="00732046"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B3A5F6" w14:textId="31065464" w:rsidR="00732046" w:rsidRPr="00756E21" w:rsidRDefault="00084BDC" w:rsidP="00664D04">
                          <w:pPr>
                            <w:pStyle w:val="Brdtext"/>
                            <w:jc w:val="left"/>
                          </w:pPr>
                          <w:sdt>
                            <w:sdtPr>
                              <w:alias w:val="NummerEtikett"/>
                              <w:tag w:val="NummerEtikett"/>
                              <w:id w:val="-1310398644"/>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927570588"/>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AB3A5F6" w14:textId="31065464" w:rsidR="00732046" w:rsidRPr="00756E21" w:rsidRDefault="00B62072" w:rsidP="00664D04">
                    <w:pPr>
                      <w:pStyle w:val="Brdtext"/>
                      <w:jc w:val="left"/>
                    </w:pPr>
                    <w:sdt>
                      <w:sdtPr>
                        <w:alias w:val="NummerEtikett"/>
                        <w:tag w:val="NummerEtikett"/>
                        <w:id w:val="-1310398644"/>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927570588"/>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44DA48" w14:textId="77777777" w:rsidR="00732046" w:rsidRDefault="00732046"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C4BA7D" w14:textId="6CD30B13" w:rsidR="00732046" w:rsidRPr="00756E21" w:rsidRDefault="00084BDC" w:rsidP="00A118D8">
                          <w:pPr>
                            <w:pStyle w:val="Brdtext"/>
                            <w:jc w:val="left"/>
                          </w:pPr>
                          <w:sdt>
                            <w:sdtPr>
                              <w:alias w:val="NummerEtikett"/>
                              <w:tag w:val="NummerEtikett"/>
                              <w:id w:val="1248160767"/>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558360763"/>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BC4BA7D" w14:textId="6CD30B13" w:rsidR="00732046" w:rsidRPr="00756E21" w:rsidRDefault="00B62072" w:rsidP="00A118D8">
                    <w:pPr>
                      <w:pStyle w:val="Brdtext"/>
                      <w:jc w:val="left"/>
                    </w:pPr>
                    <w:sdt>
                      <w:sdtPr>
                        <w:alias w:val="NummerEtikett"/>
                        <w:tag w:val="NummerEtikett"/>
                        <w:id w:val="1248160767"/>
                        <w:lock w:val="sdtContentLocked"/>
                        <w:dataBinding w:prefixMappings="xmlns:ns0='http://rkdhs/mallar/lagstiftning/Skr/Skr.xsd'" w:xpath="/ns0:dokumentvärden[1]/ns0:dokumentnummer[1]/@etikett" w:storeItemID="{068625C3-B546-44A5-B525-B7CC092E5AD6}"/>
                        <w:text/>
                      </w:sdtPr>
                      <w:sdtEndPr/>
                      <w:sdtContent>
                        <w:r w:rsidR="00732046">
                          <w:t>Skr.</w:t>
                        </w:r>
                      </w:sdtContent>
                    </w:sdt>
                    <w:r w:rsidR="00732046">
                      <w:t xml:space="preserve"> </w:t>
                    </w:r>
                    <w:sdt>
                      <w:sdtPr>
                        <w:alias w:val="Nummer"/>
                        <w:tag w:val="Nummer"/>
                        <w:id w:val="1558360763"/>
                        <w:lock w:val="sdtContentLocked"/>
                        <w:dataBinding w:prefixMappings="xmlns:ns0='http://rkdhs/mallar/lagstiftning/Skr/Skr.xsd'" w:xpath="/ns0:dokumentvärden[1]/ns0:dokumentnummer[1]" w:storeItemID="{068625C3-B546-44A5-B525-B7CC092E5AD6}"/>
                        <w:text/>
                      </w:sdtPr>
                      <w:sdtEndPr/>
                      <w:sdtContent>
                        <w:r w:rsidR="00732046">
                          <w:t>2020/21:89</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04766F" w14:textId="77777777" w:rsidR="00732046" w:rsidRDefault="00732046"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AB3339F"/>
    <w:multiLevelType w:val="hybridMultilevel"/>
    <w:tmpl w:val="1D5EEB4C"/>
    <w:lvl w:ilvl="0" w:tplc="684EE590">
      <w:start w:val="1"/>
      <w:numFmt w:val="bullet"/>
      <w:lvlText w:val=""/>
      <w:lvlJc w:val="left"/>
      <w:pPr>
        <w:ind w:left="720" w:hanging="360"/>
      </w:pPr>
      <w:rPr>
        <w:rFonts w:ascii="Symbol" w:hAnsi="Symbol" w:hint="default"/>
      </w:rPr>
    </w:lvl>
    <w:lvl w:ilvl="1" w:tplc="821E389E">
      <w:start w:val="1"/>
      <w:numFmt w:val="bullet"/>
      <w:lvlText w:val="o"/>
      <w:lvlJc w:val="left"/>
      <w:pPr>
        <w:ind w:left="1440" w:hanging="360"/>
      </w:pPr>
      <w:rPr>
        <w:rFonts w:ascii="Courier New" w:hAnsi="Courier New" w:hint="default"/>
      </w:rPr>
    </w:lvl>
    <w:lvl w:ilvl="2" w:tplc="85FE017C">
      <w:start w:val="1"/>
      <w:numFmt w:val="bullet"/>
      <w:lvlText w:val=""/>
      <w:lvlJc w:val="left"/>
      <w:pPr>
        <w:ind w:left="2160" w:hanging="360"/>
      </w:pPr>
      <w:rPr>
        <w:rFonts w:ascii="Wingdings" w:hAnsi="Wingdings" w:hint="default"/>
      </w:rPr>
    </w:lvl>
    <w:lvl w:ilvl="3" w:tplc="73C0F810">
      <w:start w:val="1"/>
      <w:numFmt w:val="bullet"/>
      <w:lvlText w:val=""/>
      <w:lvlJc w:val="left"/>
      <w:pPr>
        <w:ind w:left="2880" w:hanging="360"/>
      </w:pPr>
      <w:rPr>
        <w:rFonts w:ascii="Symbol" w:hAnsi="Symbol" w:hint="default"/>
      </w:rPr>
    </w:lvl>
    <w:lvl w:ilvl="4" w:tplc="409E5C24">
      <w:start w:val="1"/>
      <w:numFmt w:val="bullet"/>
      <w:lvlText w:val="o"/>
      <w:lvlJc w:val="left"/>
      <w:pPr>
        <w:ind w:left="3600" w:hanging="360"/>
      </w:pPr>
      <w:rPr>
        <w:rFonts w:ascii="Courier New" w:hAnsi="Courier New" w:hint="default"/>
      </w:rPr>
    </w:lvl>
    <w:lvl w:ilvl="5" w:tplc="3A10FACA">
      <w:start w:val="1"/>
      <w:numFmt w:val="bullet"/>
      <w:lvlText w:val=""/>
      <w:lvlJc w:val="left"/>
      <w:pPr>
        <w:ind w:left="4320" w:hanging="360"/>
      </w:pPr>
      <w:rPr>
        <w:rFonts w:ascii="Wingdings" w:hAnsi="Wingdings" w:hint="default"/>
      </w:rPr>
    </w:lvl>
    <w:lvl w:ilvl="6" w:tplc="A1F22A54">
      <w:start w:val="1"/>
      <w:numFmt w:val="bullet"/>
      <w:lvlText w:val=""/>
      <w:lvlJc w:val="left"/>
      <w:pPr>
        <w:ind w:left="5040" w:hanging="360"/>
      </w:pPr>
      <w:rPr>
        <w:rFonts w:ascii="Symbol" w:hAnsi="Symbol" w:hint="default"/>
      </w:rPr>
    </w:lvl>
    <w:lvl w:ilvl="7" w:tplc="62DC0B92">
      <w:start w:val="1"/>
      <w:numFmt w:val="bullet"/>
      <w:lvlText w:val="o"/>
      <w:lvlJc w:val="left"/>
      <w:pPr>
        <w:ind w:left="5760" w:hanging="360"/>
      </w:pPr>
      <w:rPr>
        <w:rFonts w:ascii="Courier New" w:hAnsi="Courier New" w:hint="default"/>
      </w:rPr>
    </w:lvl>
    <w:lvl w:ilvl="8" w:tplc="5458110C">
      <w:start w:val="1"/>
      <w:numFmt w:val="bullet"/>
      <w:lvlText w:val=""/>
      <w:lvlJc w:val="left"/>
      <w:pPr>
        <w:ind w:left="6480" w:hanging="360"/>
      </w:pPr>
      <w:rPr>
        <w:rFonts w:ascii="Wingdings" w:hAnsi="Wingdings" w:hint="default"/>
      </w:rPr>
    </w:lvl>
  </w:abstractNum>
  <w:abstractNum w:abstractNumId="9" w15:restartNumberingAfterBreak="0">
    <w:nsid w:val="0C484E05"/>
    <w:multiLevelType w:val="multilevel"/>
    <w:tmpl w:val="85CA2C1E"/>
    <w:numStyleLink w:val="RKpunktlista"/>
  </w:abstractNum>
  <w:abstractNum w:abstractNumId="10"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1"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5" w15:restartNumberingAfterBreak="0">
    <w:nsid w:val="1D324031"/>
    <w:multiLevelType w:val="multilevel"/>
    <w:tmpl w:val="77F4358A"/>
    <w:numStyleLink w:val="RKnumreradlistaram"/>
  </w:abstractNum>
  <w:abstractNum w:abstractNumId="16" w15:restartNumberingAfterBreak="0">
    <w:nsid w:val="1EAD06AE"/>
    <w:multiLevelType w:val="multilevel"/>
    <w:tmpl w:val="07E8A37C"/>
    <w:numStyleLink w:val="RKstrecklistaram"/>
  </w:abstractNum>
  <w:abstractNum w:abstractNumId="17"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24F04E30"/>
    <w:multiLevelType w:val="multilevel"/>
    <w:tmpl w:val="07E8A37C"/>
    <w:numStyleLink w:val="RKstrecklistaram"/>
  </w:abstractNum>
  <w:abstractNum w:abstractNumId="19"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15:restartNumberingAfterBreak="0">
    <w:nsid w:val="2A1355EC"/>
    <w:multiLevelType w:val="multilevel"/>
    <w:tmpl w:val="77F4358A"/>
    <w:numStyleLink w:val="RKnumreradlistaram"/>
  </w:abstractNum>
  <w:abstractNum w:abstractNumId="21"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4"/>
  </w:num>
  <w:num w:numId="2">
    <w:abstractNumId w:val="12"/>
  </w:num>
  <w:num w:numId="3">
    <w:abstractNumId w:val="13"/>
  </w:num>
  <w:num w:numId="4">
    <w:abstractNumId w:val="11"/>
  </w:num>
  <w:num w:numId="5">
    <w:abstractNumId w:val="0"/>
  </w:num>
  <w:num w:numId="6">
    <w:abstractNumId w:val="10"/>
  </w:num>
  <w:num w:numId="7">
    <w:abstractNumId w:val="3"/>
  </w:num>
  <w:num w:numId="8">
    <w:abstractNumId w:val="24"/>
  </w:num>
  <w:num w:numId="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9"/>
  </w:num>
  <w:num w:numId="16">
    <w:abstractNumId w:val="28"/>
  </w:num>
  <w:num w:numId="17">
    <w:abstractNumId w:val="33"/>
  </w:num>
  <w:num w:numId="18">
    <w:abstractNumId w:val="9"/>
  </w:num>
  <w:num w:numId="19">
    <w:abstractNumId w:val="39"/>
  </w:num>
  <w:num w:numId="20">
    <w:abstractNumId w:val="37"/>
  </w:num>
  <w:num w:numId="21">
    <w:abstractNumId w:val="15"/>
  </w:num>
  <w:num w:numId="22">
    <w:abstractNumId w:val="21"/>
  </w:num>
  <w:num w:numId="23">
    <w:abstractNumId w:val="17"/>
  </w:num>
  <w:num w:numId="24">
    <w:abstractNumId w:val="4"/>
  </w:num>
  <w:num w:numId="25">
    <w:abstractNumId w:val="23"/>
  </w:num>
  <w:num w:numId="26">
    <w:abstractNumId w:val="34"/>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1"/>
  </w:num>
  <w:num w:numId="29">
    <w:abstractNumId w:val="20"/>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8"/>
  </w:num>
  <w:num w:numId="41">
    <w:abstractNumId w:val="29"/>
  </w:num>
  <w:num w:numId="42">
    <w:abstractNumId w:val="16"/>
  </w:num>
  <w:num w:numId="43">
    <w:abstractNumId w:val="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proofState w:spelling="clean" w:grammar="clean"/>
  <w:defaultTabStop w:val="1304"/>
  <w:hyphenationZone w:val="425"/>
  <w:evenAndOddHeaders/>
  <w:characterSpacingControl w:val="doNotCompress"/>
  <w:hdrShapeDefaults>
    <o:shapedefaults v:ext="edit" spidmax="1843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39E1"/>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0DFE"/>
    <w:rsid w:val="00072689"/>
    <w:rsid w:val="00075F2D"/>
    <w:rsid w:val="000761F8"/>
    <w:rsid w:val="0008203A"/>
    <w:rsid w:val="00084BDC"/>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0F8E"/>
    <w:rsid w:val="00113CC6"/>
    <w:rsid w:val="00115516"/>
    <w:rsid w:val="00116299"/>
    <w:rsid w:val="0012094D"/>
    <w:rsid w:val="00122565"/>
    <w:rsid w:val="0012360F"/>
    <w:rsid w:val="00125F18"/>
    <w:rsid w:val="00131972"/>
    <w:rsid w:val="0013464D"/>
    <w:rsid w:val="00135343"/>
    <w:rsid w:val="0013678D"/>
    <w:rsid w:val="00144361"/>
    <w:rsid w:val="001456A0"/>
    <w:rsid w:val="001531B4"/>
    <w:rsid w:val="00155500"/>
    <w:rsid w:val="00157EF7"/>
    <w:rsid w:val="00162BB7"/>
    <w:rsid w:val="00166139"/>
    <w:rsid w:val="00174E46"/>
    <w:rsid w:val="00175A45"/>
    <w:rsid w:val="00176E54"/>
    <w:rsid w:val="00181DAB"/>
    <w:rsid w:val="00185AD6"/>
    <w:rsid w:val="0019074D"/>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11AF"/>
    <w:rsid w:val="005C2E5B"/>
    <w:rsid w:val="005C5DD2"/>
    <w:rsid w:val="005D31A4"/>
    <w:rsid w:val="005D3B15"/>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2EEC"/>
    <w:rsid w:val="006A6FF1"/>
    <w:rsid w:val="006B2E43"/>
    <w:rsid w:val="006B6F5C"/>
    <w:rsid w:val="006C671A"/>
    <w:rsid w:val="006D232A"/>
    <w:rsid w:val="006D4A59"/>
    <w:rsid w:val="006D4C91"/>
    <w:rsid w:val="006D6F79"/>
    <w:rsid w:val="006E0342"/>
    <w:rsid w:val="006E0779"/>
    <w:rsid w:val="006E0B12"/>
    <w:rsid w:val="006E234F"/>
    <w:rsid w:val="006E345B"/>
    <w:rsid w:val="006E34F6"/>
    <w:rsid w:val="006E4743"/>
    <w:rsid w:val="006E5A48"/>
    <w:rsid w:val="006E5BA0"/>
    <w:rsid w:val="006F1889"/>
    <w:rsid w:val="006F2296"/>
    <w:rsid w:val="006F4745"/>
    <w:rsid w:val="007020D6"/>
    <w:rsid w:val="007030C4"/>
    <w:rsid w:val="007039E1"/>
    <w:rsid w:val="007064DA"/>
    <w:rsid w:val="00712EDD"/>
    <w:rsid w:val="007159FE"/>
    <w:rsid w:val="00732046"/>
    <w:rsid w:val="00735F7E"/>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17CE2"/>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5872"/>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4FA3"/>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165A"/>
    <w:rsid w:val="00A738F0"/>
    <w:rsid w:val="00A73FCD"/>
    <w:rsid w:val="00A76360"/>
    <w:rsid w:val="00A77512"/>
    <w:rsid w:val="00A80877"/>
    <w:rsid w:val="00A818B9"/>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3E3B"/>
    <w:rsid w:val="00AC484C"/>
    <w:rsid w:val="00AC5C9E"/>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2072"/>
    <w:rsid w:val="00B6470E"/>
    <w:rsid w:val="00B66357"/>
    <w:rsid w:val="00B669F3"/>
    <w:rsid w:val="00B711B7"/>
    <w:rsid w:val="00B72B1A"/>
    <w:rsid w:val="00B76245"/>
    <w:rsid w:val="00B7625D"/>
    <w:rsid w:val="00B82B71"/>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29B7"/>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5920"/>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2834"/>
    <w:rsid w:val="00FE41DC"/>
    <w:rsid w:val="00FF3248"/>
    <w:rsid w:val="00FF7693"/>
    <w:rsid w:val="63DA5F2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8433"/>
    <o:shapelayout v:ext="edit">
      <o:idmap v:ext="edit" data="1"/>
    </o:shapelayout>
  </w:shapeDefaults>
  <w:decimalSymbol w:val=","/>
  <w:listSeparator w:val=";"/>
  <w14:docId w14:val="20D85A57"/>
  <w15:docId w15:val="{BD259518-5614-4E69-AA8D-4481ACFB3FD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Hallengren, Hultqvist, Andersson, Damberg, Shekarabi, Ygeman, Linde, Ekström, Eneroth, Nilsson, Ernkrans, Lindhagen, Hallberg, Nordmark, Micko, Stenevi, Olsson Fridh</närvarande>
  <föredragande>statsminister Löfven, ordförande, och statsråden Lövin, Johansson, Baylan, Hallengren, Hultqvist, Andersson, Bolund, Damberg, Shekarabi, Ygeman, Linde, Ekström, Eneroth, Dahlgren, Nilsson, Ernkrans, Lindhagen, Lind, Hallberg, Nordmark, Micko</föredragande>
  <departementsenhet id="Socialdepartementet"/>
  <dokumentnummer etikett="Skr.">2020/21:89</dokumentnummer>
  <titel>Riksrevisionens rapport om granskning av statens styrning av äldreomsorgen</titel>
  <template id="16"/>
  <kapitel/>
  <avsnitt/>
  <fastaavsnitt/>
  <bilagor>
    <bilaga bilagenummer="1" bilageetikett="Bilaga"/>
  </bilagor>
</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_dlc_DocId xmlns="4f5ca95d-8798-43a8-9b50-3b2f8b9416bf">6VV7YVCVAJZ7-373442560-9549</_dlc_DocId>
    <_dlc_DocIdUrl xmlns="4f5ca95d-8798-43a8-9b50-3b2f8b9416bf">
      <Url>https://dhs.sp.regeringskansliet.se/yta/sb-gransk/_layouts/15/DocIdRedir.aspx?ID=6VV7YVCVAJZ7-373442560-9549</Url>
      <Description>6VV7YVCVAJZ7-373442560-9549</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2.xml><?xml version="1.0" encoding="utf-8"?>
<ds:datastoreItem xmlns:ds="http://schemas.openxmlformats.org/officeDocument/2006/customXml" ds:itemID="{89BD007B-DB54-41F6-801F-C094698E8F7E}">
  <ds:schemaRefs>
    <ds:schemaRef ds:uri="http://schemas.microsoft.com/sharepoint/v3/contenttype/forms"/>
  </ds:schemaRefs>
</ds:datastoreItem>
</file>

<file path=customXml/itemProps3.xml><?xml version="1.0" encoding="utf-8"?>
<ds:datastoreItem xmlns:ds="http://schemas.openxmlformats.org/officeDocument/2006/customXml" ds:itemID="{BDE73616-E4F7-4164-A6F5-3FABD66ED8BE}">
  <ds:schemaRefs>
    <ds:schemaRef ds:uri="http://schemas.microsoft.com/office/2006/metadata/properties"/>
    <ds:schemaRef ds:uri="4f5ca95d-8798-43a8-9b50-3b2f8b9416bf"/>
    <ds:schemaRef ds:uri="4e9c2f0c-7bf8-49af-8356-cbf363fc78a7"/>
    <ds:schemaRef ds:uri="http://purl.org/dc/terms/"/>
    <ds:schemaRef ds:uri="cc625d36-bb37-4650-91b9-0c96159295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18f3d968-6251-40b0-9f11-012b293496c2"/>
    <ds:schemaRef ds:uri="http://www.w3.org/XML/1998/namespace"/>
    <ds:schemaRef ds:uri="http://purl.org/dc/dcmitype/"/>
  </ds:schemaRefs>
</ds:datastoreItem>
</file>

<file path=customXml/itemProps4.xml><?xml version="1.0" encoding="utf-8"?>
<ds:datastoreItem xmlns:ds="http://schemas.openxmlformats.org/officeDocument/2006/customXml" ds:itemID="{4567CD21-8482-44E8-9246-6B723FED1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a95d-8798-43a8-9b50-3b2f8b9416bf"/>
    <ds:schemaRef ds:uri="cc625d36-bb37-4650-91b9-0c96159295ba"/>
    <ds:schemaRef ds:uri="4e9c2f0c-7bf8-49af-8356-cbf363fc78a7"/>
    <ds:schemaRef ds:uri="18f3d968-6251-40b0-9f11-012b29349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5656D22-8D71-41EF-8A4D-E815C8EBD919}">
  <ds:schemaRefs>
    <ds:schemaRef ds:uri="Microsoft.SharePoint.Taxonomy.ContentTypeSync"/>
  </ds:schemaRefs>
</ds:datastoreItem>
</file>

<file path=customXml/itemProps6.xml><?xml version="1.0" encoding="utf-8"?>
<ds:datastoreItem xmlns:ds="http://schemas.openxmlformats.org/officeDocument/2006/customXml" ds:itemID="{DCD17781-C78E-47E4-941C-BAB28647B6FF}">
  <ds:schemaRefs>
    <ds:schemaRef ds:uri="http://schemas.microsoft.com/sharepoint/events"/>
  </ds:schemaRefs>
</ds:datastoreItem>
</file>

<file path=customXml/itemProps7.xml><?xml version="1.0" encoding="utf-8"?>
<ds:datastoreItem xmlns:ds="http://schemas.openxmlformats.org/officeDocument/2006/customXml" ds:itemID="{E0EE5A02-516A-4118-810D-CAB16BFDB8A5}">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144</Pages>
  <Words>2410</Words>
  <Characters>12773</Characters>
  <Application>Microsoft Office Word</Application>
  <DocSecurity>4</DocSecurity>
  <Lines>106</Lines>
  <Paragraphs>30</Paragraphs>
  <ScaleCrop>false</ScaleCrop>
  <HeadingPairs>
    <vt:vector size="2" baseType="variant">
      <vt:variant>
        <vt:lpstr>Rubrik</vt:lpstr>
      </vt:variant>
      <vt:variant>
        <vt:i4>1</vt:i4>
      </vt:variant>
    </vt:vector>
  </HeadingPairs>
  <TitlesOfParts>
    <vt:vector size="1" baseType="lpstr">
      <vt:lpstr>Riksrevisionens rapport om granskning av statens styrning av äldreomsorgen</vt:lpstr>
    </vt:vector>
  </TitlesOfParts>
  <Company>Regeringskansliet</Company>
  <LinksUpToDate>false</LinksUpToDate>
  <CharactersWithSpaces>15153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granskning av statens styrning av äldreomsorgen</dc:title>
  <dc:creator>Inger Karlsson</dc:creator>
  <dc:description/>
  <cp:lastModifiedBy>Mona Wiklund</cp:lastModifiedBy>
  <cp:revision>2</cp:revision>
  <cp:lastPrinted>2021-02-18T09:29:00Z</cp:lastPrinted>
  <dcterms:created xsi:type="dcterms:W3CDTF">2021-02-19T08:03:00Z</dcterms:created>
  <dcterms:modified xsi:type="dcterms:W3CDTF">2021-02-19T08:03:00Z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d40d46df-99ed-4de9-bfb5-ee1865311f92</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
  </property>
  <property fmtid="{D5CDD505-2E9C-101B-9397-08002B2CF9AE}" pid="7" name="TaxKeywordTaxHTField">
    <vt:lpwstr/>
  </property>
</Properties>
</file>